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60" r:id="rId4"/>
    <p:sldId id="274" r:id="rId5"/>
    <p:sldId id="280" r:id="rId6"/>
    <p:sldId id="282" r:id="rId7"/>
    <p:sldId id="279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66" r:id="rId19"/>
    <p:sldId id="294" r:id="rId20"/>
    <p:sldId id="295" r:id="rId21"/>
    <p:sldId id="296" r:id="rId22"/>
    <p:sldId id="297" r:id="rId23"/>
    <p:sldId id="298" r:id="rId24"/>
    <p:sldId id="299" r:id="rId25"/>
    <p:sldId id="313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272" r:id="rId4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GIỚI THIỆU TỔNG QUAN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8FCE1D5-0013-443B-BA52-E4A60EA3FE6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2+3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4F09627D-7E88-4601-93C1-4E2BFE4319F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SOẠN THẢO CƠ BẢN VỚI WORD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8A74D4-03D1-4937-B8C8-7B38C7EA0260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4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3FC20E3-24F3-4E43-BA2C-BFEA9A5E6181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BẢNG BIỂU VÀ ĐỒ HỌA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3E55564-53CB-4F78-B006-2B1C9F8628A9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5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14B31A45-AD17-45D4-A8AB-8A5CA0D15735}" type="parTrans" cxnId="{C9B9AEC5-8AFF-435B-8378-C1286611023A}">
      <dgm:prSet/>
      <dgm:spPr/>
      <dgm:t>
        <a:bodyPr/>
        <a:lstStyle/>
        <a:p>
          <a:endParaRPr lang="en-US"/>
        </a:p>
      </dgm:t>
    </dgm:pt>
    <dgm:pt modelId="{36810D99-322E-43A3-B121-08D4F8B844E2}" type="sibTrans" cxnId="{C9B9AEC5-8AFF-435B-8378-C1286611023A}">
      <dgm:prSet/>
      <dgm:spPr/>
      <dgm:t>
        <a:bodyPr/>
        <a:lstStyle/>
        <a:p>
          <a:endParaRPr lang="en-US"/>
        </a:p>
      </dgm:t>
    </dgm:pt>
    <dgm:pt modelId="{C5A2BC95-3BC4-48DF-B7ED-AFE68CE3CE7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IN ẤN VÀ TRỘN TÀI LIỆU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0A18433E-A4FA-4D8A-84CD-07E879FA5599}" type="parTrans" cxnId="{CCC609CB-75D9-4161-93AA-A52AACEAE101}">
      <dgm:prSet/>
      <dgm:spPr/>
      <dgm:t>
        <a:bodyPr/>
        <a:lstStyle/>
        <a:p>
          <a:endParaRPr lang="en-US"/>
        </a:p>
      </dgm:t>
    </dgm:pt>
    <dgm:pt modelId="{1C9A7DA1-14EF-42F0-ABA5-360B971A8AA9}" type="sibTrans" cxnId="{CCC609CB-75D9-4161-93AA-A52AACEAE101}">
      <dgm:prSet/>
      <dgm:spPr/>
      <dgm:t>
        <a:bodyPr/>
        <a:lstStyle/>
        <a:p>
          <a:endParaRPr lang="en-US"/>
        </a:p>
      </dgm:t>
    </dgm:pt>
    <dgm:pt modelId="{099CAD25-5B6D-4B8F-80B0-E5F78B73FBC6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6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076B8D6F-1D71-48B0-8E38-A25EB4FF1C1D}" type="parTrans" cxnId="{8270CF89-3C34-4CE7-B40B-EF6C04E853AC}">
      <dgm:prSet/>
      <dgm:spPr/>
      <dgm:t>
        <a:bodyPr/>
        <a:lstStyle/>
        <a:p>
          <a:endParaRPr lang="en-US"/>
        </a:p>
      </dgm:t>
    </dgm:pt>
    <dgm:pt modelId="{2BABDB71-A996-4429-A2BC-463D37228AEB}" type="sibTrans" cxnId="{8270CF89-3C34-4CE7-B40B-EF6C04E853AC}">
      <dgm:prSet/>
      <dgm:spPr/>
      <dgm:t>
        <a:bodyPr/>
        <a:lstStyle/>
        <a:p>
          <a:endParaRPr lang="en-US"/>
        </a:p>
      </dgm:t>
    </dgm:pt>
    <dgm:pt modelId="{CB2F482C-9824-4751-A7E5-199549FB2E57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MỘT SỐ ỨNG DỤNG KHÁC CỦA WORD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708FEEA8-C26E-441A-8FF4-126A219548B0}" type="parTrans" cxnId="{96AF64BA-B691-42E3-9222-B14DDBDA3F14}">
      <dgm:prSet/>
      <dgm:spPr/>
      <dgm:t>
        <a:bodyPr/>
        <a:lstStyle/>
        <a:p>
          <a:endParaRPr lang="en-US"/>
        </a:p>
      </dgm:t>
    </dgm:pt>
    <dgm:pt modelId="{81399DFA-41FB-47CE-843A-8793C95A138F}" type="sibTrans" cxnId="{96AF64BA-B691-42E3-9222-B14DDBDA3F14}">
      <dgm:prSet/>
      <dgm:spPr/>
      <dgm:t>
        <a:bodyPr/>
        <a:lstStyle/>
        <a:p>
          <a:endParaRPr lang="en-US"/>
        </a:p>
      </dgm:t>
    </dgm:pt>
    <dgm:pt modelId="{45394FC9-FF76-4008-A4A1-B1A534239A1F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7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FDA58992-2B95-4E7D-9886-CFE046002204}" type="parTrans" cxnId="{98ADB1BA-52D0-4DCC-B860-4BE1A9F082A6}">
      <dgm:prSet/>
      <dgm:spPr/>
      <dgm:t>
        <a:bodyPr/>
        <a:lstStyle/>
        <a:p>
          <a:endParaRPr lang="en-US"/>
        </a:p>
      </dgm:t>
    </dgm:pt>
    <dgm:pt modelId="{CD02E812-95E6-4EBC-A66F-8CA0EC033B94}" type="sibTrans" cxnId="{98ADB1BA-52D0-4DCC-B860-4BE1A9F082A6}">
      <dgm:prSet/>
      <dgm:spPr/>
      <dgm:t>
        <a:bodyPr/>
        <a:lstStyle/>
        <a:p>
          <a:endParaRPr lang="en-US"/>
        </a:p>
      </dgm:t>
    </dgm:pt>
    <dgm:pt modelId="{574B5A32-2975-4751-9768-E7D8833A38D6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THỰC HÀNH TỔNG HỢP VÀ KIỂM TRA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E90783BF-F34A-4A43-B1EF-0F4B464FE143}" type="parTrans" cxnId="{9AAD9481-5A4D-4A12-B334-50E316374895}">
      <dgm:prSet/>
      <dgm:spPr/>
      <dgm:t>
        <a:bodyPr/>
        <a:lstStyle/>
        <a:p>
          <a:endParaRPr lang="en-US"/>
        </a:p>
      </dgm:t>
    </dgm:pt>
    <dgm:pt modelId="{C48318E9-6922-4CEF-8B59-622E5D593F4C}" type="sibTrans" cxnId="{9AAD9481-5A4D-4A12-B334-50E316374895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FFB2D-FBB0-4338-A77D-19476145746F}" type="pres">
      <dgm:prSet presAssocID="{6013AA25-446C-4612-B8D9-8C13B3B348A2}" presName="sp" presStyleCnt="0"/>
      <dgm:spPr/>
    </dgm:pt>
    <dgm:pt modelId="{8AE30C70-749E-4CF9-A87A-AE539F6CADEE}" type="pres">
      <dgm:prSet presAssocID="{D3E55564-53CB-4F78-B006-2B1C9F8628A9}" presName="linNode" presStyleCnt="0"/>
      <dgm:spPr/>
    </dgm:pt>
    <dgm:pt modelId="{2DE82953-4FFF-433D-958D-1EB9B8F068A5}" type="pres">
      <dgm:prSet presAssocID="{D3E55564-53CB-4F78-B006-2B1C9F8628A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918F9-DC45-40E9-B164-1748F003E2AF}" type="pres">
      <dgm:prSet presAssocID="{D3E55564-53CB-4F78-B006-2B1C9F8628A9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858AB-E9B2-4A16-BC89-9E2069A652AE}" type="pres">
      <dgm:prSet presAssocID="{36810D99-322E-43A3-B121-08D4F8B844E2}" presName="sp" presStyleCnt="0"/>
      <dgm:spPr/>
    </dgm:pt>
    <dgm:pt modelId="{32971832-2125-45A2-891C-23C0AED96BB6}" type="pres">
      <dgm:prSet presAssocID="{099CAD25-5B6D-4B8F-80B0-E5F78B73FBC6}" presName="linNode" presStyleCnt="0"/>
      <dgm:spPr/>
    </dgm:pt>
    <dgm:pt modelId="{0F4113FB-E062-4D05-BD61-1E354816E7F9}" type="pres">
      <dgm:prSet presAssocID="{099CAD25-5B6D-4B8F-80B0-E5F78B73FBC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1A31A-685C-4829-A97B-7452B7AE39CD}" type="pres">
      <dgm:prSet presAssocID="{099CAD25-5B6D-4B8F-80B0-E5F78B73FBC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9ECE0-4496-4F68-9270-DC9B2F71F40E}" type="pres">
      <dgm:prSet presAssocID="{2BABDB71-A996-4429-A2BC-463D37228AEB}" presName="sp" presStyleCnt="0"/>
      <dgm:spPr/>
    </dgm:pt>
    <dgm:pt modelId="{1EA6FA13-B091-4922-9517-745B932BF0F6}" type="pres">
      <dgm:prSet presAssocID="{45394FC9-FF76-4008-A4A1-B1A534239A1F}" presName="linNode" presStyleCnt="0"/>
      <dgm:spPr/>
    </dgm:pt>
    <dgm:pt modelId="{FBF1BBD9-CE76-4C45-BAE3-65FFEE450D1D}" type="pres">
      <dgm:prSet presAssocID="{45394FC9-FF76-4008-A4A1-B1A534239A1F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4DEDC-E6D6-41F4-A6C0-DA7798E89526}" type="pres">
      <dgm:prSet presAssocID="{45394FC9-FF76-4008-A4A1-B1A534239A1F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0F7FEB-BC34-4672-AA2D-19B1644BC7C6}" type="presOf" srcId="{45394FC9-FF76-4008-A4A1-B1A534239A1F}" destId="{FBF1BBD9-CE76-4C45-BAE3-65FFEE450D1D}" srcOrd="0" destOrd="0" presId="urn:microsoft.com/office/officeart/2005/8/layout/vList5"/>
    <dgm:cxn modelId="{EB7F7AEA-8320-4860-88D0-A81D342C18AC}" type="presOf" srcId="{574B5A32-2975-4751-9768-E7D8833A38D6}" destId="{8A64DEDC-E6D6-41F4-A6C0-DA7798E89526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C9B9AEC5-8AFF-435B-8378-C1286611023A}" srcId="{A2397643-8125-4F1C-A372-ECF3E023D390}" destId="{D3E55564-53CB-4F78-B006-2B1C9F8628A9}" srcOrd="3" destOrd="0" parTransId="{14B31A45-AD17-45D4-A8AB-8A5CA0D15735}" sibTransId="{36810D99-322E-43A3-B121-08D4F8B844E2}"/>
    <dgm:cxn modelId="{84DDAEDC-3A66-442A-821E-173A8473BF93}" type="presOf" srcId="{099CAD25-5B6D-4B8F-80B0-E5F78B73FBC6}" destId="{0F4113FB-E062-4D05-BD61-1E354816E7F9}" srcOrd="0" destOrd="0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8270CF89-3C34-4CE7-B40B-EF6C04E853AC}" srcId="{A2397643-8125-4F1C-A372-ECF3E023D390}" destId="{099CAD25-5B6D-4B8F-80B0-E5F78B73FBC6}" srcOrd="4" destOrd="0" parTransId="{076B8D6F-1D71-48B0-8E38-A25EB4FF1C1D}" sibTransId="{2BABDB71-A996-4429-A2BC-463D37228AEB}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CCC609CB-75D9-4161-93AA-A52AACEAE101}" srcId="{D3E55564-53CB-4F78-B006-2B1C9F8628A9}" destId="{C5A2BC95-3BC4-48DF-B7ED-AFE68CE3CE72}" srcOrd="0" destOrd="0" parTransId="{0A18433E-A4FA-4D8A-84CD-07E879FA5599}" sibTransId="{1C9A7DA1-14EF-42F0-ABA5-360B971A8AA9}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9AAD9481-5A4D-4A12-B334-50E316374895}" srcId="{45394FC9-FF76-4008-A4A1-B1A534239A1F}" destId="{574B5A32-2975-4751-9768-E7D8833A38D6}" srcOrd="0" destOrd="0" parTransId="{E90783BF-F34A-4A43-B1EF-0F4B464FE143}" sibTransId="{C48318E9-6922-4CEF-8B59-622E5D593F4C}"/>
    <dgm:cxn modelId="{96AF64BA-B691-42E3-9222-B14DDBDA3F14}" srcId="{099CAD25-5B6D-4B8F-80B0-E5F78B73FBC6}" destId="{CB2F482C-9824-4751-A7E5-199549FB2E57}" srcOrd="0" destOrd="0" parTransId="{708FEEA8-C26E-441A-8FF4-126A219548B0}" sibTransId="{81399DFA-41FB-47CE-843A-8793C95A138F}"/>
    <dgm:cxn modelId="{98ADB1BA-52D0-4DCC-B860-4BE1A9F082A6}" srcId="{A2397643-8125-4F1C-A372-ECF3E023D390}" destId="{45394FC9-FF76-4008-A4A1-B1A534239A1F}" srcOrd="5" destOrd="0" parTransId="{FDA58992-2B95-4E7D-9886-CFE046002204}" sibTransId="{CD02E812-95E6-4EBC-A66F-8CA0EC033B94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E7C63500-7112-4772-AB60-C8CCB3BDEEFE}" type="presOf" srcId="{C5A2BC95-3BC4-48DF-B7ED-AFE68CE3CE72}" destId="{C5C918F9-DC45-40E9-B164-1748F003E2AF}" srcOrd="0" destOrd="0" presId="urn:microsoft.com/office/officeart/2005/8/layout/vList5"/>
    <dgm:cxn modelId="{779DF255-0E0E-4882-97F4-742CD8A9FF0E}" type="presOf" srcId="{CB2F482C-9824-4751-A7E5-199549FB2E57}" destId="{5C91A31A-685C-4829-A97B-7452B7AE39CD}" srcOrd="0" destOrd="0" presId="urn:microsoft.com/office/officeart/2005/8/layout/vList5"/>
    <dgm:cxn modelId="{2C8D1735-557F-42FE-869F-094175404077}" type="presOf" srcId="{D3E55564-53CB-4F78-B006-2B1C9F8628A9}" destId="{2DE82953-4FFF-433D-958D-1EB9B8F068A5}" srcOrd="0" destOrd="0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  <dgm:cxn modelId="{6B69EEF4-1949-40F6-B00F-D7778C8CD60F}" type="presParOf" srcId="{C8B29964-6444-42B7-95B2-6A5BCADA3A67}" destId="{96CFFB2D-FBB0-4338-A77D-19476145746F}" srcOrd="5" destOrd="0" presId="urn:microsoft.com/office/officeart/2005/8/layout/vList5"/>
    <dgm:cxn modelId="{F7ADD65C-3CA2-47B7-8B7F-9B6E38D5FC7F}" type="presParOf" srcId="{C8B29964-6444-42B7-95B2-6A5BCADA3A67}" destId="{8AE30C70-749E-4CF9-A87A-AE539F6CADEE}" srcOrd="6" destOrd="0" presId="urn:microsoft.com/office/officeart/2005/8/layout/vList5"/>
    <dgm:cxn modelId="{47032D57-2590-4ED4-909B-9E5BAAAAB7C3}" type="presParOf" srcId="{8AE30C70-749E-4CF9-A87A-AE539F6CADEE}" destId="{2DE82953-4FFF-433D-958D-1EB9B8F068A5}" srcOrd="0" destOrd="0" presId="urn:microsoft.com/office/officeart/2005/8/layout/vList5"/>
    <dgm:cxn modelId="{31823B5B-FC24-479B-A52A-16772E804C41}" type="presParOf" srcId="{8AE30C70-749E-4CF9-A87A-AE539F6CADEE}" destId="{C5C918F9-DC45-40E9-B164-1748F003E2AF}" srcOrd="1" destOrd="0" presId="urn:microsoft.com/office/officeart/2005/8/layout/vList5"/>
    <dgm:cxn modelId="{E5D6CDF3-19AF-4934-B946-1D02141180AD}" type="presParOf" srcId="{C8B29964-6444-42B7-95B2-6A5BCADA3A67}" destId="{D96858AB-E9B2-4A16-BC89-9E2069A652AE}" srcOrd="7" destOrd="0" presId="urn:microsoft.com/office/officeart/2005/8/layout/vList5"/>
    <dgm:cxn modelId="{3FFE35BC-56C3-451E-915E-146ADD2773EE}" type="presParOf" srcId="{C8B29964-6444-42B7-95B2-6A5BCADA3A67}" destId="{32971832-2125-45A2-891C-23C0AED96BB6}" srcOrd="8" destOrd="0" presId="urn:microsoft.com/office/officeart/2005/8/layout/vList5"/>
    <dgm:cxn modelId="{F1105274-D58F-4CF7-AF29-FCD3BDAF5256}" type="presParOf" srcId="{32971832-2125-45A2-891C-23C0AED96BB6}" destId="{0F4113FB-E062-4D05-BD61-1E354816E7F9}" srcOrd="0" destOrd="0" presId="urn:microsoft.com/office/officeart/2005/8/layout/vList5"/>
    <dgm:cxn modelId="{C743DD4C-783F-4F27-9A6F-EDE0BAB75EA6}" type="presParOf" srcId="{32971832-2125-45A2-891C-23C0AED96BB6}" destId="{5C91A31A-685C-4829-A97B-7452B7AE39CD}" srcOrd="1" destOrd="0" presId="urn:microsoft.com/office/officeart/2005/8/layout/vList5"/>
    <dgm:cxn modelId="{29376C6E-A2F5-4DDE-A1A0-52F601C271BF}" type="presParOf" srcId="{C8B29964-6444-42B7-95B2-6A5BCADA3A67}" destId="{9AE9ECE0-4496-4F68-9270-DC9B2F71F40E}" srcOrd="9" destOrd="0" presId="urn:microsoft.com/office/officeart/2005/8/layout/vList5"/>
    <dgm:cxn modelId="{8D0A8857-5CB5-4AEC-BA3B-8A3CCA84425B}" type="presParOf" srcId="{C8B29964-6444-42B7-95B2-6A5BCADA3A67}" destId="{1EA6FA13-B091-4922-9517-745B932BF0F6}" srcOrd="10" destOrd="0" presId="urn:microsoft.com/office/officeart/2005/8/layout/vList5"/>
    <dgm:cxn modelId="{93BC3F25-A2F5-47A9-AB16-0FE30A924F7C}" type="presParOf" srcId="{1EA6FA13-B091-4922-9517-745B932BF0F6}" destId="{FBF1BBD9-CE76-4C45-BAE3-65FFEE450D1D}" srcOrd="0" destOrd="0" presId="urn:microsoft.com/office/officeart/2005/8/layout/vList5"/>
    <dgm:cxn modelId="{A0A08110-0AA3-430A-9257-9FC5215730BA}" type="presParOf" srcId="{1EA6FA13-B091-4922-9517-745B932BF0F6}" destId="{8A64DEDC-E6D6-41F4-A6C0-DA7798E895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8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THAO TÁC VỚI BẢNG TÍNH TRÊN EXCEL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8FCE1D5-0013-443B-BA52-E4A60EA3FE6D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9+10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4F09627D-7E88-4601-93C1-4E2BFE4319F2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CÁC HÀM TRONG EXCEL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A8A74D4-03D1-4937-B8C8-7B38C7EA0260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11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13FC20E3-24F3-4E43-BA2C-BFEA9A5E6181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ĐỒ THỊ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B8DCFDAC-32F5-4063-B315-2397B4017930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12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DECA3735-421F-4B10-9A1C-FBC07A83DC0A}" type="parTrans" cxnId="{C33D6A7B-36DD-4356-9171-D890659BD8D3}">
      <dgm:prSet/>
      <dgm:spPr/>
      <dgm:t>
        <a:bodyPr/>
        <a:lstStyle/>
        <a:p>
          <a:endParaRPr lang="en-US"/>
        </a:p>
      </dgm:t>
    </dgm:pt>
    <dgm:pt modelId="{B793DF37-5F26-497C-8E5D-DB250FAA4DCC}" type="sibTrans" cxnId="{C33D6A7B-36DD-4356-9171-D890659BD8D3}">
      <dgm:prSet/>
      <dgm:spPr/>
      <dgm:t>
        <a:bodyPr/>
        <a:lstStyle/>
        <a:p>
          <a:endParaRPr lang="en-US"/>
        </a:p>
      </dgm:t>
    </dgm:pt>
    <dgm:pt modelId="{870EB6FD-28D8-4A28-9459-FB80B3FA9A56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QUẢN TRỊ DỮ LIỆU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0752CFB3-44AA-4CD7-B37A-513B8AE1EB0C}" type="parTrans" cxnId="{F05FF854-77D3-450A-931A-D357FF59E9B8}">
      <dgm:prSet/>
      <dgm:spPr/>
      <dgm:t>
        <a:bodyPr/>
        <a:lstStyle/>
        <a:p>
          <a:endParaRPr lang="en-US"/>
        </a:p>
      </dgm:t>
    </dgm:pt>
    <dgm:pt modelId="{10B53389-3B93-45A4-8F74-50C931BED24A}" type="sibTrans" cxnId="{F05FF854-77D3-450A-931A-D357FF59E9B8}">
      <dgm:prSet/>
      <dgm:spPr/>
      <dgm:t>
        <a:bodyPr/>
        <a:lstStyle/>
        <a:p>
          <a:endParaRPr lang="en-US"/>
        </a:p>
      </dgm:t>
    </dgm:pt>
    <dgm:pt modelId="{C4C89A65-3022-461D-89E4-F61C8421FEEF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13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44731519-68B6-4CBB-B0A4-B8341BFA8113}" type="parTrans" cxnId="{BC6BF92E-2D77-46F8-A1A4-CAD2D3BA9789}">
      <dgm:prSet/>
      <dgm:spPr/>
      <dgm:t>
        <a:bodyPr/>
        <a:lstStyle/>
        <a:p>
          <a:endParaRPr lang="en-US"/>
        </a:p>
      </dgm:t>
    </dgm:pt>
    <dgm:pt modelId="{3E97A9AA-3AF4-4BFC-9592-B39BE3E1CB01}" type="sibTrans" cxnId="{BC6BF92E-2D77-46F8-A1A4-CAD2D3BA9789}">
      <dgm:prSet/>
      <dgm:spPr/>
      <dgm:t>
        <a:bodyPr/>
        <a:lstStyle/>
        <a:p>
          <a:endParaRPr lang="en-US"/>
        </a:p>
      </dgm:t>
    </dgm:pt>
    <dgm:pt modelId="{2BFE3DDB-1F34-4DAC-9F32-AC7F095E8743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LẬP TRÌNH VBA TRONG EXCEL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4F2755A0-0F0D-401D-9D9B-932B877726C3}" type="parTrans" cxnId="{E29AE8BC-4DF0-4B05-8579-1EAA633850FE}">
      <dgm:prSet/>
      <dgm:spPr/>
      <dgm:t>
        <a:bodyPr/>
        <a:lstStyle/>
        <a:p>
          <a:endParaRPr lang="en-US"/>
        </a:p>
      </dgm:t>
    </dgm:pt>
    <dgm:pt modelId="{8EC97C99-B437-4729-ADBF-C08C5B0BB9D4}" type="sibTrans" cxnId="{E29AE8BC-4DF0-4B05-8579-1EAA633850FE}">
      <dgm:prSet/>
      <dgm:spPr/>
      <dgm:t>
        <a:bodyPr/>
        <a:lstStyle/>
        <a:p>
          <a:endParaRPr lang="en-US"/>
        </a:p>
      </dgm:t>
    </dgm:pt>
    <dgm:pt modelId="{CB50C42A-08DD-4855-B7B0-B3D7F19789DC}">
      <dgm:prSet phldrT="[Text]" custT="1"/>
      <dgm:spPr/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BÀI 14+15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D6A2A65B-3CAE-49E4-9BCD-C243FFB87D3F}" type="parTrans" cxnId="{7CE972CB-698A-4DDE-A0A4-D58ABBDE780C}">
      <dgm:prSet/>
      <dgm:spPr/>
      <dgm:t>
        <a:bodyPr/>
        <a:lstStyle/>
        <a:p>
          <a:endParaRPr lang="en-US"/>
        </a:p>
      </dgm:t>
    </dgm:pt>
    <dgm:pt modelId="{48696BCA-A9E4-4799-9C9B-5197B47F8E6C}" type="sibTrans" cxnId="{7CE972CB-698A-4DDE-A0A4-D58ABBDE780C}">
      <dgm:prSet/>
      <dgm:spPr/>
      <dgm:t>
        <a:bodyPr/>
        <a:lstStyle/>
        <a:p>
          <a:endParaRPr lang="en-US"/>
        </a:p>
      </dgm:t>
    </dgm:pt>
    <dgm:pt modelId="{F176A2AE-1DD0-4147-8298-F23239AC9BAD}">
      <dgm:prSet phldrT="[Text]" custT="1"/>
      <dgm:spPr/>
      <dgm:t>
        <a:bodyPr/>
        <a:lstStyle/>
        <a:p>
          <a:r>
            <a:rPr lang="en-US" sz="2000" dirty="0" smtClean="0">
              <a:latin typeface="Arial" pitchFamily="34" charset="0"/>
              <a:cs typeface="Arial" pitchFamily="34" charset="0"/>
            </a:rPr>
            <a:t>HOÀN THIỆN BẢNG TÍNH, IN ẤN, THỰC HÀNH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73D9E49-2528-49B8-A066-66297501B17A}" type="parTrans" cxnId="{D40B74FA-2031-48C8-9353-2221C043DEB9}">
      <dgm:prSet/>
      <dgm:spPr/>
      <dgm:t>
        <a:bodyPr/>
        <a:lstStyle/>
        <a:p>
          <a:endParaRPr lang="en-US"/>
        </a:p>
      </dgm:t>
    </dgm:pt>
    <dgm:pt modelId="{85D0A51F-EC5E-4B74-AD19-20B3950DAE09}" type="sibTrans" cxnId="{D40B74FA-2031-48C8-9353-2221C043DEB9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20559-891A-4833-A702-EF40458AA26E}" type="pres">
      <dgm:prSet presAssocID="{6013AA25-446C-4612-B8D9-8C13B3B348A2}" presName="sp" presStyleCnt="0"/>
      <dgm:spPr/>
    </dgm:pt>
    <dgm:pt modelId="{94CC9781-C31B-416F-8274-6060304C3887}" type="pres">
      <dgm:prSet presAssocID="{B8DCFDAC-32F5-4063-B315-2397B4017930}" presName="linNode" presStyleCnt="0"/>
      <dgm:spPr/>
    </dgm:pt>
    <dgm:pt modelId="{D81AA9EB-90F9-4307-8951-995FAE7E1573}" type="pres">
      <dgm:prSet presAssocID="{B8DCFDAC-32F5-4063-B315-2397B4017930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B3AE8-423E-4E55-92D0-6BFF175AFF99}" type="pres">
      <dgm:prSet presAssocID="{B8DCFDAC-32F5-4063-B315-2397B4017930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D83DE-DD42-478B-8632-33D21AD3AFE1}" type="pres">
      <dgm:prSet presAssocID="{B793DF37-5F26-497C-8E5D-DB250FAA4DCC}" presName="sp" presStyleCnt="0"/>
      <dgm:spPr/>
    </dgm:pt>
    <dgm:pt modelId="{392B3412-F059-4FC1-92FE-E3E6743476D8}" type="pres">
      <dgm:prSet presAssocID="{C4C89A65-3022-461D-89E4-F61C8421FEEF}" presName="linNode" presStyleCnt="0"/>
      <dgm:spPr/>
    </dgm:pt>
    <dgm:pt modelId="{ED1A4EDA-A9DF-4850-92F3-098E1AF1CA5C}" type="pres">
      <dgm:prSet presAssocID="{C4C89A65-3022-461D-89E4-F61C8421FEEF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FF419-EDA0-437F-9D55-3E8C2F8E52A7}" type="pres">
      <dgm:prSet presAssocID="{C4C89A65-3022-461D-89E4-F61C8421FEEF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62FC1-DECC-4D9A-9945-991F1B9F8E8D}" type="pres">
      <dgm:prSet presAssocID="{3E97A9AA-3AF4-4BFC-9592-B39BE3E1CB01}" presName="sp" presStyleCnt="0"/>
      <dgm:spPr/>
    </dgm:pt>
    <dgm:pt modelId="{1077F535-AB18-473C-A2C1-24C94A5171FC}" type="pres">
      <dgm:prSet presAssocID="{CB50C42A-08DD-4855-B7B0-B3D7F19789DC}" presName="linNode" presStyleCnt="0"/>
      <dgm:spPr/>
    </dgm:pt>
    <dgm:pt modelId="{BC36718C-6E9C-4E82-B6AE-15FB02757DB2}" type="pres">
      <dgm:prSet presAssocID="{CB50C42A-08DD-4855-B7B0-B3D7F19789DC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B858E-CC10-4B81-999A-0C7000738788}" type="pres">
      <dgm:prSet presAssocID="{CB50C42A-08DD-4855-B7B0-B3D7F19789DC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B4278-8739-49DC-B2E1-67884E0E53E5}" type="presOf" srcId="{4F09627D-7E88-4601-93C1-4E2BFE4319F2}" destId="{B648B53B-7C1D-42EE-9775-0A07C71CCD98}" srcOrd="0" destOrd="0" presId="urn:microsoft.com/office/officeart/2005/8/layout/vList5"/>
    <dgm:cxn modelId="{7CE972CB-698A-4DDE-A0A4-D58ABBDE780C}" srcId="{A2397643-8125-4F1C-A372-ECF3E023D390}" destId="{CB50C42A-08DD-4855-B7B0-B3D7F19789DC}" srcOrd="5" destOrd="0" parTransId="{D6A2A65B-3CAE-49E4-9BCD-C243FFB87D3F}" sibTransId="{48696BCA-A9E4-4799-9C9B-5197B47F8E6C}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3E536112-AC40-48CF-9D5E-742020A4AA37}" type="presOf" srcId="{C8FCE1D5-0013-443B-BA52-E4A60EA3FE6D}" destId="{7491B81D-B182-44CE-882F-F2010AEAC0EA}" srcOrd="0" destOrd="0" presId="urn:microsoft.com/office/officeart/2005/8/layout/vList5"/>
    <dgm:cxn modelId="{8B944CA5-5444-4F72-8039-CE2E6F15E203}" type="presOf" srcId="{75F46C7D-8C5B-44B8-885B-72B553DFBDED}" destId="{08C77654-8D82-4852-ACC6-B961A709AAE1}" srcOrd="0" destOrd="0" presId="urn:microsoft.com/office/officeart/2005/8/layout/vList5"/>
    <dgm:cxn modelId="{E2F3C667-93E1-4EDA-9A3C-C5DDCBDE0877}" type="presOf" srcId="{CB50C42A-08DD-4855-B7B0-B3D7F19789DC}" destId="{BC36718C-6E9C-4E82-B6AE-15FB02757DB2}" srcOrd="0" destOrd="0" presId="urn:microsoft.com/office/officeart/2005/8/layout/vList5"/>
    <dgm:cxn modelId="{E29AE8BC-4DF0-4B05-8579-1EAA633850FE}" srcId="{C4C89A65-3022-461D-89E4-F61C8421FEEF}" destId="{2BFE3DDB-1F34-4DAC-9F32-AC7F095E8743}" srcOrd="0" destOrd="0" parTransId="{4F2755A0-0F0D-401D-9D9B-932B877726C3}" sibTransId="{8EC97C99-B437-4729-ADBF-C08C5B0BB9D4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2ACAEAC9-202F-471E-97A5-290E21AF3355}" type="presOf" srcId="{13FC20E3-24F3-4E43-BA2C-BFEA9A5E6181}" destId="{9A1F0921-B0AF-40BC-9415-C3C382387AD4}" srcOrd="0" destOrd="0" presId="urn:microsoft.com/office/officeart/2005/8/layout/vList5"/>
    <dgm:cxn modelId="{D40B74FA-2031-48C8-9353-2221C043DEB9}" srcId="{CB50C42A-08DD-4855-B7B0-B3D7F19789DC}" destId="{F176A2AE-1DD0-4147-8298-F23239AC9BAD}" srcOrd="0" destOrd="0" parTransId="{173D9E49-2528-49B8-A066-66297501B17A}" sibTransId="{85D0A51F-EC5E-4B74-AD19-20B3950DAE09}"/>
    <dgm:cxn modelId="{431DE300-C76D-487E-BC4C-9802C5F0A5B1}" type="presOf" srcId="{C4C89A65-3022-461D-89E4-F61C8421FEEF}" destId="{ED1A4EDA-A9DF-4850-92F3-098E1AF1CA5C}" srcOrd="0" destOrd="0" presId="urn:microsoft.com/office/officeart/2005/8/layout/vList5"/>
    <dgm:cxn modelId="{F05FF854-77D3-450A-931A-D357FF59E9B8}" srcId="{B8DCFDAC-32F5-4063-B315-2397B4017930}" destId="{870EB6FD-28D8-4A28-9459-FB80B3FA9A56}" srcOrd="0" destOrd="0" parTransId="{0752CFB3-44AA-4CD7-B37A-513B8AE1EB0C}" sibTransId="{10B53389-3B93-45A4-8F74-50C931BED24A}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54C55C82-9910-4E4E-A7D7-C5E9B91F4E77}" type="presOf" srcId="{870EB6FD-28D8-4A28-9459-FB80B3FA9A56}" destId="{53BB3AE8-423E-4E55-92D0-6BFF175AFF99}" srcOrd="0" destOrd="0" presId="urn:microsoft.com/office/officeart/2005/8/layout/vList5"/>
    <dgm:cxn modelId="{CC7DF81B-8F29-4D5E-A993-074BF02B29B1}" type="presOf" srcId="{6A8A74D4-03D1-4937-B8C8-7B38C7EA0260}" destId="{B26A34E9-DEA4-407D-9D6C-64B9AF6AEE61}" srcOrd="0" destOrd="0" presId="urn:microsoft.com/office/officeart/2005/8/layout/vList5"/>
    <dgm:cxn modelId="{BC6BF92E-2D77-46F8-A1A4-CAD2D3BA9789}" srcId="{A2397643-8125-4F1C-A372-ECF3E023D390}" destId="{C4C89A65-3022-461D-89E4-F61C8421FEEF}" srcOrd="4" destOrd="0" parTransId="{44731519-68B6-4CBB-B0A4-B8341BFA8113}" sibTransId="{3E97A9AA-3AF4-4BFC-9592-B39BE3E1CB01}"/>
    <dgm:cxn modelId="{D482B705-CB87-4691-9AC3-7CA56BF55AC0}" type="presOf" srcId="{9804C411-831F-4DA6-8B1B-9C583352CE3D}" destId="{18E925CD-DA96-4108-9F23-AE05A8DA6274}" srcOrd="0" destOrd="0" presId="urn:microsoft.com/office/officeart/2005/8/layout/vList5"/>
    <dgm:cxn modelId="{BBD20F40-DCE0-4A73-9966-F51826969E22}" type="presOf" srcId="{2BFE3DDB-1F34-4DAC-9F32-AC7F095E8743}" destId="{59CFF419-EDA0-437F-9D55-3E8C2F8E52A7}" srcOrd="0" destOrd="0" presId="urn:microsoft.com/office/officeart/2005/8/layout/vList5"/>
    <dgm:cxn modelId="{0026C771-71B7-416F-BFAE-2079CC9D7FAE}" type="presOf" srcId="{F176A2AE-1DD0-4147-8298-F23239AC9BAD}" destId="{A76B858E-CC10-4B81-999A-0C7000738788}" srcOrd="0" destOrd="0" presId="urn:microsoft.com/office/officeart/2005/8/layout/vList5"/>
    <dgm:cxn modelId="{C33D6A7B-36DD-4356-9171-D890659BD8D3}" srcId="{A2397643-8125-4F1C-A372-ECF3E023D390}" destId="{B8DCFDAC-32F5-4063-B315-2397B4017930}" srcOrd="3" destOrd="0" parTransId="{DECA3735-421F-4B10-9A1C-FBC07A83DC0A}" sibTransId="{B793DF37-5F26-497C-8E5D-DB250FAA4DCC}"/>
    <dgm:cxn modelId="{304A667C-14F0-4283-8146-561CEB92C55E}" type="presOf" srcId="{B8DCFDAC-32F5-4063-B315-2397B4017930}" destId="{D81AA9EB-90F9-4307-8951-995FAE7E1573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20007928-6CF1-4EA8-A890-97527AE31634}" type="presOf" srcId="{A2397643-8125-4F1C-A372-ECF3E023D390}" destId="{C8B29964-6444-42B7-95B2-6A5BCADA3A67}" srcOrd="0" destOrd="0" presId="urn:microsoft.com/office/officeart/2005/8/layout/vList5"/>
    <dgm:cxn modelId="{FEB0E845-C410-4D2F-846A-1D72E771B3D5}" type="presParOf" srcId="{C8B29964-6444-42B7-95B2-6A5BCADA3A67}" destId="{AECE52BE-5516-4AC0-B433-E8A97E5A6959}" srcOrd="0" destOrd="0" presId="urn:microsoft.com/office/officeart/2005/8/layout/vList5"/>
    <dgm:cxn modelId="{065B5DAD-8273-40D9-BF73-98AAF52379E3}" type="presParOf" srcId="{AECE52BE-5516-4AC0-B433-E8A97E5A6959}" destId="{08C77654-8D82-4852-ACC6-B961A709AAE1}" srcOrd="0" destOrd="0" presId="urn:microsoft.com/office/officeart/2005/8/layout/vList5"/>
    <dgm:cxn modelId="{9174E8B5-0F04-43BF-BD10-A98C0C307B3F}" type="presParOf" srcId="{AECE52BE-5516-4AC0-B433-E8A97E5A6959}" destId="{18E925CD-DA96-4108-9F23-AE05A8DA6274}" srcOrd="1" destOrd="0" presId="urn:microsoft.com/office/officeart/2005/8/layout/vList5"/>
    <dgm:cxn modelId="{68E095D2-0CB6-4CF2-92AA-ABE975DB0C07}" type="presParOf" srcId="{C8B29964-6444-42B7-95B2-6A5BCADA3A67}" destId="{F58495DC-32AC-4539-8AED-DEBFFCCFE0E5}" srcOrd="1" destOrd="0" presId="urn:microsoft.com/office/officeart/2005/8/layout/vList5"/>
    <dgm:cxn modelId="{2ACBE31A-115B-46FC-9C0E-B249F36104E9}" type="presParOf" srcId="{C8B29964-6444-42B7-95B2-6A5BCADA3A67}" destId="{D604D9B3-10EE-4962-B7BD-9986132895C7}" srcOrd="2" destOrd="0" presId="urn:microsoft.com/office/officeart/2005/8/layout/vList5"/>
    <dgm:cxn modelId="{8555D993-58CC-456F-9825-A67618EE651F}" type="presParOf" srcId="{D604D9B3-10EE-4962-B7BD-9986132895C7}" destId="{7491B81D-B182-44CE-882F-F2010AEAC0EA}" srcOrd="0" destOrd="0" presId="urn:microsoft.com/office/officeart/2005/8/layout/vList5"/>
    <dgm:cxn modelId="{F67B1ED9-F010-4B41-8CD1-9F128899DD0A}" type="presParOf" srcId="{D604D9B3-10EE-4962-B7BD-9986132895C7}" destId="{B648B53B-7C1D-42EE-9775-0A07C71CCD98}" srcOrd="1" destOrd="0" presId="urn:microsoft.com/office/officeart/2005/8/layout/vList5"/>
    <dgm:cxn modelId="{BD18B34C-72EF-4AD1-B26D-557B69BDF37D}" type="presParOf" srcId="{C8B29964-6444-42B7-95B2-6A5BCADA3A67}" destId="{CC5E324B-DA9E-4CD8-BC82-0DC84413A471}" srcOrd="3" destOrd="0" presId="urn:microsoft.com/office/officeart/2005/8/layout/vList5"/>
    <dgm:cxn modelId="{363E6BEB-3B6C-4500-97CB-F95A7E64EB4D}" type="presParOf" srcId="{C8B29964-6444-42B7-95B2-6A5BCADA3A67}" destId="{4A27FA38-9C39-4F55-8F9E-F5842224BF78}" srcOrd="4" destOrd="0" presId="urn:microsoft.com/office/officeart/2005/8/layout/vList5"/>
    <dgm:cxn modelId="{9652DB5C-B355-4A99-B899-57AAA8E54DB7}" type="presParOf" srcId="{4A27FA38-9C39-4F55-8F9E-F5842224BF78}" destId="{B26A34E9-DEA4-407D-9D6C-64B9AF6AEE61}" srcOrd="0" destOrd="0" presId="urn:microsoft.com/office/officeart/2005/8/layout/vList5"/>
    <dgm:cxn modelId="{733D02B0-C1AF-4066-A6E4-F343AA32BF0A}" type="presParOf" srcId="{4A27FA38-9C39-4F55-8F9E-F5842224BF78}" destId="{9A1F0921-B0AF-40BC-9415-C3C382387AD4}" srcOrd="1" destOrd="0" presId="urn:microsoft.com/office/officeart/2005/8/layout/vList5"/>
    <dgm:cxn modelId="{E7CAEDFA-327D-47D9-9C4C-236B15B63E0A}" type="presParOf" srcId="{C8B29964-6444-42B7-95B2-6A5BCADA3A67}" destId="{C8220559-891A-4833-A702-EF40458AA26E}" srcOrd="5" destOrd="0" presId="urn:microsoft.com/office/officeart/2005/8/layout/vList5"/>
    <dgm:cxn modelId="{311027B9-F32A-45DA-8C10-91D5FAFE67D5}" type="presParOf" srcId="{C8B29964-6444-42B7-95B2-6A5BCADA3A67}" destId="{94CC9781-C31B-416F-8274-6060304C3887}" srcOrd="6" destOrd="0" presId="urn:microsoft.com/office/officeart/2005/8/layout/vList5"/>
    <dgm:cxn modelId="{C3D6F339-8EBC-4B8E-B62D-238754A4AFBE}" type="presParOf" srcId="{94CC9781-C31B-416F-8274-6060304C3887}" destId="{D81AA9EB-90F9-4307-8951-995FAE7E1573}" srcOrd="0" destOrd="0" presId="urn:microsoft.com/office/officeart/2005/8/layout/vList5"/>
    <dgm:cxn modelId="{061B0C33-9938-4737-93F9-C8A69525BD54}" type="presParOf" srcId="{94CC9781-C31B-416F-8274-6060304C3887}" destId="{53BB3AE8-423E-4E55-92D0-6BFF175AFF99}" srcOrd="1" destOrd="0" presId="urn:microsoft.com/office/officeart/2005/8/layout/vList5"/>
    <dgm:cxn modelId="{98DF8A8E-5C3C-4580-845B-D624782E1AE3}" type="presParOf" srcId="{C8B29964-6444-42B7-95B2-6A5BCADA3A67}" destId="{CDCD83DE-DD42-478B-8632-33D21AD3AFE1}" srcOrd="7" destOrd="0" presId="urn:microsoft.com/office/officeart/2005/8/layout/vList5"/>
    <dgm:cxn modelId="{A71352C5-5FD0-4838-8EE3-C0B8663C4442}" type="presParOf" srcId="{C8B29964-6444-42B7-95B2-6A5BCADA3A67}" destId="{392B3412-F059-4FC1-92FE-E3E6743476D8}" srcOrd="8" destOrd="0" presId="urn:microsoft.com/office/officeart/2005/8/layout/vList5"/>
    <dgm:cxn modelId="{7288D127-9E5E-423C-A235-24177DC045A2}" type="presParOf" srcId="{392B3412-F059-4FC1-92FE-E3E6743476D8}" destId="{ED1A4EDA-A9DF-4850-92F3-098E1AF1CA5C}" srcOrd="0" destOrd="0" presId="urn:microsoft.com/office/officeart/2005/8/layout/vList5"/>
    <dgm:cxn modelId="{BC3861C4-5FC0-4CC4-9F52-3ADE6AD7105E}" type="presParOf" srcId="{392B3412-F059-4FC1-92FE-E3E6743476D8}" destId="{59CFF419-EDA0-437F-9D55-3E8C2F8E52A7}" srcOrd="1" destOrd="0" presId="urn:microsoft.com/office/officeart/2005/8/layout/vList5"/>
    <dgm:cxn modelId="{78684B80-2E40-4699-A1E1-56E9AA884C73}" type="presParOf" srcId="{C8B29964-6444-42B7-95B2-6A5BCADA3A67}" destId="{31262FC1-DECC-4D9A-9945-991F1B9F8E8D}" srcOrd="9" destOrd="0" presId="urn:microsoft.com/office/officeart/2005/8/layout/vList5"/>
    <dgm:cxn modelId="{B3EB474D-7C97-4943-AA61-B77BD089BCB3}" type="presParOf" srcId="{C8B29964-6444-42B7-95B2-6A5BCADA3A67}" destId="{1077F535-AB18-473C-A2C1-24C94A5171FC}" srcOrd="10" destOrd="0" presId="urn:microsoft.com/office/officeart/2005/8/layout/vList5"/>
    <dgm:cxn modelId="{5224FD71-A1FF-48CA-8C20-36761FADA4FC}" type="presParOf" srcId="{1077F535-AB18-473C-A2C1-24C94A5171FC}" destId="{BC36718C-6E9C-4E82-B6AE-15FB02757DB2}" srcOrd="0" destOrd="0" presId="urn:microsoft.com/office/officeart/2005/8/layout/vList5"/>
    <dgm:cxn modelId="{8A8F2E81-3166-4C2D-98C6-6D8BC8216BBD}" type="presParOf" srcId="{1077F535-AB18-473C-A2C1-24C94A5171FC}" destId="{A76B858E-CC10-4B81-999A-0C7000738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109569-7C52-44EF-9B77-C5DAA444CD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C78B69-CB0B-4EE1-88B1-C93F5CA847D6}">
      <dgm:prSet phldrT="[Text]"/>
      <dgm:spPr/>
      <dgm:t>
        <a:bodyPr/>
        <a:lstStyle/>
        <a:p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2EB18BE1-D1A6-4B9B-81FE-3F032BF09A3B}" type="parTrans" cxnId="{4FE9BB8C-280E-4B78-8DCE-6915FD0D6DEE}">
      <dgm:prSet/>
      <dgm:spPr/>
      <dgm:t>
        <a:bodyPr/>
        <a:lstStyle/>
        <a:p>
          <a:endParaRPr lang="en-US"/>
        </a:p>
      </dgm:t>
    </dgm:pt>
    <dgm:pt modelId="{7CA566B7-0A83-41F5-B623-E133A9F22BC1}" type="sibTrans" cxnId="{4FE9BB8C-280E-4B78-8DCE-6915FD0D6DEE}">
      <dgm:prSet/>
      <dgm:spPr/>
      <dgm:t>
        <a:bodyPr/>
        <a:lstStyle/>
        <a:p>
          <a:endParaRPr lang="en-US"/>
        </a:p>
      </dgm:t>
    </dgm:pt>
    <dgm:pt modelId="{F0DF084B-9590-4454-8791-0544DFF43431}">
      <dgm:prSet phldrT="[Text]"/>
      <dgm:spPr/>
      <dgm:t>
        <a:bodyPr/>
        <a:lstStyle/>
        <a:p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Số</a:t>
          </a:r>
          <a:endParaRPr lang="en-US" dirty="0"/>
        </a:p>
      </dgm:t>
    </dgm:pt>
    <dgm:pt modelId="{C293960E-471B-4FD8-9865-3AD125BCF374}" type="parTrans" cxnId="{421B95E7-66D0-4CFA-8B5C-051875DCEB29}">
      <dgm:prSet/>
      <dgm:spPr/>
      <dgm:t>
        <a:bodyPr/>
        <a:lstStyle/>
        <a:p>
          <a:endParaRPr lang="en-US"/>
        </a:p>
      </dgm:t>
    </dgm:pt>
    <dgm:pt modelId="{212D75FD-FE0B-416A-ACAC-C10CB6A65D60}" type="sibTrans" cxnId="{421B95E7-66D0-4CFA-8B5C-051875DCEB29}">
      <dgm:prSet/>
      <dgm:spPr/>
      <dgm:t>
        <a:bodyPr/>
        <a:lstStyle/>
        <a:p>
          <a:endParaRPr lang="en-US"/>
        </a:p>
      </dgm:t>
    </dgm:pt>
    <dgm:pt modelId="{CE4C47FA-3D4B-4111-8AEE-112358F746AB}">
      <dgm:prSet phldrT="[Text]"/>
      <dgm:spPr/>
      <dgm:t>
        <a:bodyPr/>
        <a:lstStyle/>
        <a:p>
          <a:r>
            <a:rPr lang="en-US" dirty="0" smtClean="0"/>
            <a:t>DL Phi </a:t>
          </a:r>
          <a:r>
            <a:rPr lang="en-US" dirty="0" err="1" smtClean="0"/>
            <a:t>số</a:t>
          </a:r>
          <a:endParaRPr lang="en-US" dirty="0"/>
        </a:p>
      </dgm:t>
    </dgm:pt>
    <dgm:pt modelId="{EDB5307A-E628-4029-9E0C-BBC5102D2001}" type="parTrans" cxnId="{3F5A5475-51D1-4C71-99A3-12A5A00F8D0A}">
      <dgm:prSet/>
      <dgm:spPr/>
      <dgm:t>
        <a:bodyPr/>
        <a:lstStyle/>
        <a:p>
          <a:endParaRPr lang="en-US"/>
        </a:p>
      </dgm:t>
    </dgm:pt>
    <dgm:pt modelId="{14A0B324-20D1-4608-8295-5CCF92B44850}" type="sibTrans" cxnId="{3F5A5475-51D1-4C71-99A3-12A5A00F8D0A}">
      <dgm:prSet/>
      <dgm:spPr/>
      <dgm:t>
        <a:bodyPr/>
        <a:lstStyle/>
        <a:p>
          <a:endParaRPr lang="en-US"/>
        </a:p>
      </dgm:t>
    </dgm:pt>
    <dgm:pt modelId="{D6B87544-80FF-4C02-B6AD-3FC52987A2A4}">
      <dgm:prSet phldrT="[Text]"/>
      <dgm:spPr/>
      <dgm:t>
        <a:bodyPr/>
        <a:lstStyle/>
        <a:p>
          <a:r>
            <a:rPr lang="en-US" dirty="0" smtClean="0"/>
            <a:t>Văn </a:t>
          </a:r>
          <a:r>
            <a:rPr lang="en-US" dirty="0" err="1" smtClean="0"/>
            <a:t>bản</a:t>
          </a:r>
          <a:endParaRPr lang="en-US" dirty="0"/>
        </a:p>
      </dgm:t>
    </dgm:pt>
    <dgm:pt modelId="{08A93526-6896-4145-9CFF-9595D3173AD1}" type="parTrans" cxnId="{209E228E-78C0-4FF7-8362-64D739AFCF80}">
      <dgm:prSet/>
      <dgm:spPr/>
      <dgm:t>
        <a:bodyPr/>
        <a:lstStyle/>
        <a:p>
          <a:endParaRPr lang="en-US"/>
        </a:p>
      </dgm:t>
    </dgm:pt>
    <dgm:pt modelId="{58569FA1-514C-4225-B4C6-4E982F483BFF}" type="sibTrans" cxnId="{209E228E-78C0-4FF7-8362-64D739AFCF80}">
      <dgm:prSet/>
      <dgm:spPr/>
      <dgm:t>
        <a:bodyPr/>
        <a:lstStyle/>
        <a:p>
          <a:endParaRPr lang="en-US"/>
        </a:p>
      </dgm:t>
    </dgm:pt>
    <dgm:pt modelId="{429E9789-A669-4C81-8FC4-BF6A55A1E55B}">
      <dgm:prSet phldrT="[Text]"/>
      <dgm:spPr/>
      <dgm:t>
        <a:bodyPr/>
        <a:lstStyle/>
        <a:p>
          <a:r>
            <a:rPr lang="en-US" dirty="0" smtClean="0"/>
            <a:t>Tri </a:t>
          </a:r>
          <a:r>
            <a:rPr lang="en-US" dirty="0" err="1" smtClean="0"/>
            <a:t>thức</a:t>
          </a:r>
          <a:endParaRPr lang="en-US" dirty="0"/>
        </a:p>
      </dgm:t>
    </dgm:pt>
    <dgm:pt modelId="{0EF4A835-7DD1-482C-8EDF-90994593182B}" type="parTrans" cxnId="{B60EDF15-74E5-4839-A892-FFE57246716B}">
      <dgm:prSet/>
      <dgm:spPr/>
      <dgm:t>
        <a:bodyPr/>
        <a:lstStyle/>
        <a:p>
          <a:endParaRPr lang="en-US"/>
        </a:p>
      </dgm:t>
    </dgm:pt>
    <dgm:pt modelId="{B9B87241-8B10-4828-9CA3-47E3D7C5DB54}" type="sibTrans" cxnId="{B60EDF15-74E5-4839-A892-FFE57246716B}">
      <dgm:prSet/>
      <dgm:spPr/>
      <dgm:t>
        <a:bodyPr/>
        <a:lstStyle/>
        <a:p>
          <a:endParaRPr lang="en-US"/>
        </a:p>
      </dgm:t>
    </dgm:pt>
    <dgm:pt modelId="{5BA67D7B-443A-45E2-863E-AE8345145530}">
      <dgm:prSet phldrT="[Text]"/>
      <dgm:spPr/>
      <dgm:t>
        <a:bodyPr/>
        <a:lstStyle/>
        <a:p>
          <a:r>
            <a:rPr lang="en-US" dirty="0" smtClean="0"/>
            <a:t>Logic</a:t>
          </a:r>
        </a:p>
      </dgm:t>
    </dgm:pt>
    <dgm:pt modelId="{9E5B30A8-BF58-467A-8B8B-2FBB74895AAA}" type="parTrans" cxnId="{B44DD32D-CB7D-46E6-AE45-B010F5A16ADA}">
      <dgm:prSet/>
      <dgm:spPr/>
      <dgm:t>
        <a:bodyPr/>
        <a:lstStyle/>
        <a:p>
          <a:endParaRPr lang="en-US"/>
        </a:p>
      </dgm:t>
    </dgm:pt>
    <dgm:pt modelId="{49228265-22E1-433E-8525-4D15C68A1BC8}" type="sibTrans" cxnId="{B44DD32D-CB7D-46E6-AE45-B010F5A16ADA}">
      <dgm:prSet/>
      <dgm:spPr/>
      <dgm:t>
        <a:bodyPr/>
        <a:lstStyle/>
        <a:p>
          <a:endParaRPr lang="en-US"/>
        </a:p>
      </dgm:t>
    </dgm:pt>
    <dgm:pt modelId="{A0F08DC4-4226-4972-98A1-C0A4038F8CED}">
      <dgm:prSet phldrT="[Text]"/>
      <dgm:spPr/>
      <dgm:t>
        <a:bodyPr/>
        <a:lstStyle/>
        <a:p>
          <a:r>
            <a:rPr lang="en-US" dirty="0" err="1" smtClean="0"/>
            <a:t>Luật</a:t>
          </a:r>
          <a:endParaRPr lang="en-US" dirty="0"/>
        </a:p>
      </dgm:t>
    </dgm:pt>
    <dgm:pt modelId="{0928E16E-2AB7-4C0A-BC40-F2C944946FE2}" type="parTrans" cxnId="{F7E206F2-E911-41A6-810A-4E888F927FE7}">
      <dgm:prSet/>
      <dgm:spPr/>
      <dgm:t>
        <a:bodyPr/>
        <a:lstStyle/>
        <a:p>
          <a:endParaRPr lang="en-US"/>
        </a:p>
      </dgm:t>
    </dgm:pt>
    <dgm:pt modelId="{592188C3-B38A-4B15-82C4-A2605E662BCA}" type="sibTrans" cxnId="{F7E206F2-E911-41A6-810A-4E888F927FE7}">
      <dgm:prSet/>
      <dgm:spPr/>
      <dgm:t>
        <a:bodyPr/>
        <a:lstStyle/>
        <a:p>
          <a:endParaRPr lang="en-US"/>
        </a:p>
      </dgm:t>
    </dgm:pt>
    <dgm:pt modelId="{85845D01-3A8B-4BCA-8620-1B62B0B07B24}">
      <dgm:prSet phldrT="[Text]"/>
      <dgm:spPr/>
      <dgm:t>
        <a:bodyPr/>
        <a:lstStyle/>
        <a:p>
          <a:r>
            <a:rPr lang="en-US" dirty="0" err="1" smtClean="0"/>
            <a:t>Sự</a:t>
          </a:r>
          <a:r>
            <a:rPr lang="en-US" dirty="0" smtClean="0"/>
            <a:t> </a:t>
          </a:r>
          <a:r>
            <a:rPr lang="en-US" dirty="0" err="1" smtClean="0"/>
            <a:t>kiện</a:t>
          </a:r>
          <a:endParaRPr lang="en-US" dirty="0"/>
        </a:p>
      </dgm:t>
    </dgm:pt>
    <dgm:pt modelId="{29C2DAA7-C218-4C76-A5ED-EBE5F86F4F49}" type="parTrans" cxnId="{E36D2239-410A-4D34-9200-A27388659DA5}">
      <dgm:prSet/>
      <dgm:spPr/>
      <dgm:t>
        <a:bodyPr/>
        <a:lstStyle/>
        <a:p>
          <a:endParaRPr lang="en-US"/>
        </a:p>
      </dgm:t>
    </dgm:pt>
    <dgm:pt modelId="{CBF224F7-BC79-4D7E-831B-6D2706D8914F}" type="sibTrans" cxnId="{E36D2239-410A-4D34-9200-A27388659DA5}">
      <dgm:prSet/>
      <dgm:spPr/>
      <dgm:t>
        <a:bodyPr/>
        <a:lstStyle/>
        <a:p>
          <a:endParaRPr lang="en-US"/>
        </a:p>
      </dgm:t>
    </dgm:pt>
    <dgm:pt modelId="{0C231AFF-BE33-4F34-908C-DB79E0D3D062}">
      <dgm:prSet phldrT="[Text]"/>
      <dgm:spPr/>
      <dgm:t>
        <a:bodyPr/>
        <a:lstStyle/>
        <a:p>
          <a:r>
            <a:rPr lang="en-US" dirty="0" err="1" smtClean="0"/>
            <a:t>Âm</a:t>
          </a:r>
          <a:r>
            <a:rPr lang="en-US" dirty="0" smtClean="0"/>
            <a:t> thanh</a:t>
          </a:r>
        </a:p>
      </dgm:t>
    </dgm:pt>
    <dgm:pt modelId="{E5D07BAA-077F-45D6-AB53-127E31284B71}" type="parTrans" cxnId="{6CFB7019-C606-4E5F-87B0-CBA5D9DF842D}">
      <dgm:prSet/>
      <dgm:spPr/>
      <dgm:t>
        <a:bodyPr/>
        <a:lstStyle/>
        <a:p>
          <a:endParaRPr lang="en-US"/>
        </a:p>
      </dgm:t>
    </dgm:pt>
    <dgm:pt modelId="{6890C847-F70C-435A-8FEF-D31E872C4DA5}" type="sibTrans" cxnId="{6CFB7019-C606-4E5F-87B0-CBA5D9DF842D}">
      <dgm:prSet/>
      <dgm:spPr/>
      <dgm:t>
        <a:bodyPr/>
        <a:lstStyle/>
        <a:p>
          <a:endParaRPr lang="en-US"/>
        </a:p>
      </dgm:t>
    </dgm:pt>
    <dgm:pt modelId="{05F6B166-5C7D-42D3-BBC9-9CC92774B05D}">
      <dgm:prSet phldrT="[Text]"/>
      <dgm:spPr/>
      <dgm:t>
        <a:bodyPr/>
        <a:lstStyle/>
        <a:p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ảnh</a:t>
          </a:r>
          <a:endParaRPr lang="en-US" dirty="0" smtClean="0"/>
        </a:p>
      </dgm:t>
    </dgm:pt>
    <dgm:pt modelId="{D5180190-4328-4BD5-93D4-DF54DD2EA97A}" type="parTrans" cxnId="{A3C4B327-9EE3-403D-8B88-5CF1F5C26D33}">
      <dgm:prSet/>
      <dgm:spPr/>
      <dgm:t>
        <a:bodyPr/>
        <a:lstStyle/>
        <a:p>
          <a:endParaRPr lang="en-US"/>
        </a:p>
      </dgm:t>
    </dgm:pt>
    <dgm:pt modelId="{A2C47237-6926-45DC-BC1A-39620D34A621}" type="sibTrans" cxnId="{A3C4B327-9EE3-403D-8B88-5CF1F5C26D33}">
      <dgm:prSet/>
      <dgm:spPr/>
      <dgm:t>
        <a:bodyPr/>
        <a:lstStyle/>
        <a:p>
          <a:endParaRPr lang="en-US"/>
        </a:p>
      </dgm:t>
    </dgm:pt>
    <dgm:pt modelId="{6C7153D7-2164-40C8-9665-AE0D56061233}" type="pres">
      <dgm:prSet presAssocID="{D5109569-7C52-44EF-9B77-C5DAA444CD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D8B114-CC5C-4013-B805-CCDA0786F188}" type="pres">
      <dgm:prSet presAssocID="{ADC78B69-CB0B-4EE1-88B1-C93F5CA847D6}" presName="hierRoot1" presStyleCnt="0">
        <dgm:presLayoutVars>
          <dgm:hierBranch val="init"/>
        </dgm:presLayoutVars>
      </dgm:prSet>
      <dgm:spPr/>
    </dgm:pt>
    <dgm:pt modelId="{848BC8A5-A9B3-4B3D-A45B-3BCF55D325CC}" type="pres">
      <dgm:prSet presAssocID="{ADC78B69-CB0B-4EE1-88B1-C93F5CA847D6}" presName="rootComposite1" presStyleCnt="0"/>
      <dgm:spPr/>
    </dgm:pt>
    <dgm:pt modelId="{A83AD470-95E7-4DFD-89AC-06C24873DCD0}" type="pres">
      <dgm:prSet presAssocID="{ADC78B69-CB0B-4EE1-88B1-C93F5CA847D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90220-6B76-48B7-89F0-21A972222F13}" type="pres">
      <dgm:prSet presAssocID="{ADC78B69-CB0B-4EE1-88B1-C93F5CA847D6}" presName="rootConnector1" presStyleLbl="node1" presStyleIdx="0" presStyleCnt="0"/>
      <dgm:spPr/>
    </dgm:pt>
    <dgm:pt modelId="{5D98D6A9-B2FF-47AC-9A3E-280E0DBCE3BE}" type="pres">
      <dgm:prSet presAssocID="{ADC78B69-CB0B-4EE1-88B1-C93F5CA847D6}" presName="hierChild2" presStyleCnt="0"/>
      <dgm:spPr/>
    </dgm:pt>
    <dgm:pt modelId="{678263B8-63AA-4483-A738-CF1DDEF9AAD6}" type="pres">
      <dgm:prSet presAssocID="{C293960E-471B-4FD8-9865-3AD125BCF374}" presName="Name37" presStyleLbl="parChTrans1D2" presStyleIdx="0" presStyleCnt="3"/>
      <dgm:spPr/>
    </dgm:pt>
    <dgm:pt modelId="{A463C8AB-ADA8-44E4-949F-F26A036ACCC9}" type="pres">
      <dgm:prSet presAssocID="{F0DF084B-9590-4454-8791-0544DFF43431}" presName="hierRoot2" presStyleCnt="0">
        <dgm:presLayoutVars>
          <dgm:hierBranch val="init"/>
        </dgm:presLayoutVars>
      </dgm:prSet>
      <dgm:spPr/>
    </dgm:pt>
    <dgm:pt modelId="{E05B8737-4C60-497A-A643-2DCCFFB730ED}" type="pres">
      <dgm:prSet presAssocID="{F0DF084B-9590-4454-8791-0544DFF43431}" presName="rootComposite" presStyleCnt="0"/>
      <dgm:spPr/>
    </dgm:pt>
    <dgm:pt modelId="{203DB41A-ABF0-4578-9996-2ADF1F0ECD7D}" type="pres">
      <dgm:prSet presAssocID="{F0DF084B-9590-4454-8791-0544DFF43431}" presName="rootText" presStyleLbl="node2" presStyleIdx="0" presStyleCnt="3" custLinFactX="-19128" custLinFactNeighborX="-100000" custLinFactNeighborY="-28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17E37-5333-40D5-B874-F83EF1FD9AE1}" type="pres">
      <dgm:prSet presAssocID="{F0DF084B-9590-4454-8791-0544DFF43431}" presName="rootConnector" presStyleLbl="node2" presStyleIdx="0" presStyleCnt="3"/>
      <dgm:spPr/>
    </dgm:pt>
    <dgm:pt modelId="{05A92A84-035E-4C30-8291-AF4EBE4B0E36}" type="pres">
      <dgm:prSet presAssocID="{F0DF084B-9590-4454-8791-0544DFF43431}" presName="hierChild4" presStyleCnt="0"/>
      <dgm:spPr/>
    </dgm:pt>
    <dgm:pt modelId="{5CE068C4-40BE-4D6B-ACCA-56D5E3F01648}" type="pres">
      <dgm:prSet presAssocID="{F0DF084B-9590-4454-8791-0544DFF43431}" presName="hierChild5" presStyleCnt="0"/>
      <dgm:spPr/>
    </dgm:pt>
    <dgm:pt modelId="{4012433A-4225-4719-901B-57A677FFCE04}" type="pres">
      <dgm:prSet presAssocID="{EDB5307A-E628-4029-9E0C-BBC5102D2001}" presName="Name37" presStyleLbl="parChTrans1D2" presStyleIdx="1" presStyleCnt="3"/>
      <dgm:spPr/>
    </dgm:pt>
    <dgm:pt modelId="{1B1523DF-7C30-4E2C-98A3-22E86E689C63}" type="pres">
      <dgm:prSet presAssocID="{CE4C47FA-3D4B-4111-8AEE-112358F746AB}" presName="hierRoot2" presStyleCnt="0">
        <dgm:presLayoutVars>
          <dgm:hierBranch val="init"/>
        </dgm:presLayoutVars>
      </dgm:prSet>
      <dgm:spPr/>
    </dgm:pt>
    <dgm:pt modelId="{75A64903-5FD9-4C57-A510-DB06A2EF4270}" type="pres">
      <dgm:prSet presAssocID="{CE4C47FA-3D4B-4111-8AEE-112358F746AB}" presName="rootComposite" presStyleCnt="0"/>
      <dgm:spPr/>
    </dgm:pt>
    <dgm:pt modelId="{96560F2E-3B37-4EA1-AA02-16B2AFA128FA}" type="pres">
      <dgm:prSet presAssocID="{CE4C47FA-3D4B-4111-8AEE-112358F746AB}" presName="rootText" presStyleLbl="node2" presStyleIdx="1" presStyleCnt="3" custScaleX="133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4B334-6A57-487E-91CA-B44439A3188B}" type="pres">
      <dgm:prSet presAssocID="{CE4C47FA-3D4B-4111-8AEE-112358F746AB}" presName="rootConnector" presStyleLbl="node2" presStyleIdx="1" presStyleCnt="3"/>
      <dgm:spPr/>
    </dgm:pt>
    <dgm:pt modelId="{5CA0ACB0-8036-43BB-810E-75F74E65E0E1}" type="pres">
      <dgm:prSet presAssocID="{CE4C47FA-3D4B-4111-8AEE-112358F746AB}" presName="hierChild4" presStyleCnt="0"/>
      <dgm:spPr/>
    </dgm:pt>
    <dgm:pt modelId="{3562CFA1-8695-4CD3-886C-D1984B86D0C2}" type="pres">
      <dgm:prSet presAssocID="{08A93526-6896-4145-9CFF-9595D3173AD1}" presName="Name37" presStyleLbl="parChTrans1D3" presStyleIdx="0" presStyleCnt="6"/>
      <dgm:spPr/>
    </dgm:pt>
    <dgm:pt modelId="{60BD779F-5DA0-4970-A284-2F47CE7545A5}" type="pres">
      <dgm:prSet presAssocID="{D6B87544-80FF-4C02-B6AD-3FC52987A2A4}" presName="hierRoot2" presStyleCnt="0">
        <dgm:presLayoutVars>
          <dgm:hierBranch val="init"/>
        </dgm:presLayoutVars>
      </dgm:prSet>
      <dgm:spPr/>
    </dgm:pt>
    <dgm:pt modelId="{85FBA7E3-4284-4DAC-A4D6-83358E7D5BBB}" type="pres">
      <dgm:prSet presAssocID="{D6B87544-80FF-4C02-B6AD-3FC52987A2A4}" presName="rootComposite" presStyleCnt="0"/>
      <dgm:spPr/>
    </dgm:pt>
    <dgm:pt modelId="{403F2A0D-CA0F-4F00-AFAD-57E9EC860435}" type="pres">
      <dgm:prSet presAssocID="{D6B87544-80FF-4C02-B6AD-3FC52987A2A4}" presName="rootText" presStyleLbl="node3" presStyleIdx="0" presStyleCnt="6" custLinFactX="-57584" custLinFactNeighborX="-100000" custLinFactNeighborY="-127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38C00-F79C-4EF8-B45C-352614C6CD20}" type="pres">
      <dgm:prSet presAssocID="{D6B87544-80FF-4C02-B6AD-3FC52987A2A4}" presName="rootConnector" presStyleLbl="node3" presStyleIdx="0" presStyleCnt="6"/>
      <dgm:spPr/>
    </dgm:pt>
    <dgm:pt modelId="{9E3A45CC-56C9-4B19-AA2A-D2082BE4B6E2}" type="pres">
      <dgm:prSet presAssocID="{D6B87544-80FF-4C02-B6AD-3FC52987A2A4}" presName="hierChild4" presStyleCnt="0"/>
      <dgm:spPr/>
    </dgm:pt>
    <dgm:pt modelId="{99E0A43D-C6F6-42E8-B972-E77E46BD9309}" type="pres">
      <dgm:prSet presAssocID="{D6B87544-80FF-4C02-B6AD-3FC52987A2A4}" presName="hierChild5" presStyleCnt="0"/>
      <dgm:spPr/>
    </dgm:pt>
    <dgm:pt modelId="{C46B8FB4-C729-4BDB-9982-347003BE5B1E}" type="pres">
      <dgm:prSet presAssocID="{9E5B30A8-BF58-467A-8B8B-2FBB74895AAA}" presName="Name37" presStyleLbl="parChTrans1D3" presStyleIdx="1" presStyleCnt="6"/>
      <dgm:spPr/>
    </dgm:pt>
    <dgm:pt modelId="{9D95E0D5-1BFE-46AA-996E-F857274A1C1F}" type="pres">
      <dgm:prSet presAssocID="{5BA67D7B-443A-45E2-863E-AE8345145530}" presName="hierRoot2" presStyleCnt="0">
        <dgm:presLayoutVars>
          <dgm:hierBranch val="init"/>
        </dgm:presLayoutVars>
      </dgm:prSet>
      <dgm:spPr/>
    </dgm:pt>
    <dgm:pt modelId="{8D38E41A-66FC-48CB-AEA1-5D191D865A0D}" type="pres">
      <dgm:prSet presAssocID="{5BA67D7B-443A-45E2-863E-AE8345145530}" presName="rootComposite" presStyleCnt="0"/>
      <dgm:spPr/>
    </dgm:pt>
    <dgm:pt modelId="{63E0EA45-9CB7-40B0-AE73-C591F3B996BF}" type="pres">
      <dgm:prSet presAssocID="{5BA67D7B-443A-45E2-863E-AE8345145530}" presName="rootText" presStyleLbl="node3" presStyleIdx="1" presStyleCnt="6" custLinFactNeighborX="79647" custLinFactNeighborY="-669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656E07-0C3A-49F2-9FA8-7C2DE1C5264F}" type="pres">
      <dgm:prSet presAssocID="{5BA67D7B-443A-45E2-863E-AE8345145530}" presName="rootConnector" presStyleLbl="node3" presStyleIdx="1" presStyleCnt="6"/>
      <dgm:spPr/>
    </dgm:pt>
    <dgm:pt modelId="{723E465D-2853-4D6F-9D09-F585862174BF}" type="pres">
      <dgm:prSet presAssocID="{5BA67D7B-443A-45E2-863E-AE8345145530}" presName="hierChild4" presStyleCnt="0"/>
      <dgm:spPr/>
    </dgm:pt>
    <dgm:pt modelId="{E27FDD5A-1D60-44F3-9AAE-F182765D5212}" type="pres">
      <dgm:prSet presAssocID="{5BA67D7B-443A-45E2-863E-AE8345145530}" presName="hierChild5" presStyleCnt="0"/>
      <dgm:spPr/>
    </dgm:pt>
    <dgm:pt modelId="{3294A232-5D41-405A-AC46-6E34AEBB8F74}" type="pres">
      <dgm:prSet presAssocID="{E5D07BAA-077F-45D6-AB53-127E31284B71}" presName="Name37" presStyleLbl="parChTrans1D3" presStyleIdx="2" presStyleCnt="6"/>
      <dgm:spPr/>
    </dgm:pt>
    <dgm:pt modelId="{FE117DB1-82DF-4680-BAF9-1341EA109753}" type="pres">
      <dgm:prSet presAssocID="{0C231AFF-BE33-4F34-908C-DB79E0D3D062}" presName="hierRoot2" presStyleCnt="0">
        <dgm:presLayoutVars>
          <dgm:hierBranch val="init"/>
        </dgm:presLayoutVars>
      </dgm:prSet>
      <dgm:spPr/>
    </dgm:pt>
    <dgm:pt modelId="{0039880E-B115-4C7F-8169-988B74BB7039}" type="pres">
      <dgm:prSet presAssocID="{0C231AFF-BE33-4F34-908C-DB79E0D3D062}" presName="rootComposite" presStyleCnt="0"/>
      <dgm:spPr/>
    </dgm:pt>
    <dgm:pt modelId="{272C788E-9A8C-48CE-B1C1-1E0C7A58C057}" type="pres">
      <dgm:prSet presAssocID="{0C231AFF-BE33-4F34-908C-DB79E0D3D062}" presName="rootText" presStyleLbl="node3" presStyleIdx="2" presStyleCnt="6" custLinFactNeighborX="28673" custLinFactNeighborY="-95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BEA0E-2055-4FB5-B16B-DE3F437C6823}" type="pres">
      <dgm:prSet presAssocID="{0C231AFF-BE33-4F34-908C-DB79E0D3D062}" presName="rootConnector" presStyleLbl="node3" presStyleIdx="2" presStyleCnt="6"/>
      <dgm:spPr/>
    </dgm:pt>
    <dgm:pt modelId="{9C0325F2-1543-4F75-A10A-2A99861AB428}" type="pres">
      <dgm:prSet presAssocID="{0C231AFF-BE33-4F34-908C-DB79E0D3D062}" presName="hierChild4" presStyleCnt="0"/>
      <dgm:spPr/>
    </dgm:pt>
    <dgm:pt modelId="{D2DCCAA3-CC87-4284-B9BD-A0664CEBFE6E}" type="pres">
      <dgm:prSet presAssocID="{0C231AFF-BE33-4F34-908C-DB79E0D3D062}" presName="hierChild5" presStyleCnt="0"/>
      <dgm:spPr/>
    </dgm:pt>
    <dgm:pt modelId="{113D49A4-B949-4682-8D1E-C39AF19B2904}" type="pres">
      <dgm:prSet presAssocID="{D5180190-4328-4BD5-93D4-DF54DD2EA97A}" presName="Name37" presStyleLbl="parChTrans1D3" presStyleIdx="3" presStyleCnt="6"/>
      <dgm:spPr/>
    </dgm:pt>
    <dgm:pt modelId="{9049BAC5-5606-4A5F-9062-3C21400C5C1E}" type="pres">
      <dgm:prSet presAssocID="{05F6B166-5C7D-42D3-BBC9-9CC92774B05D}" presName="hierRoot2" presStyleCnt="0">
        <dgm:presLayoutVars>
          <dgm:hierBranch val="init"/>
        </dgm:presLayoutVars>
      </dgm:prSet>
      <dgm:spPr/>
    </dgm:pt>
    <dgm:pt modelId="{5677589D-0FB7-49EF-8DD4-E6054BC5F2E8}" type="pres">
      <dgm:prSet presAssocID="{05F6B166-5C7D-42D3-BBC9-9CC92774B05D}" presName="rootComposite" presStyleCnt="0"/>
      <dgm:spPr/>
    </dgm:pt>
    <dgm:pt modelId="{9D9AEAFE-31CB-4C3B-8B30-A604807545BB}" type="pres">
      <dgm:prSet presAssocID="{05F6B166-5C7D-42D3-BBC9-9CC92774B05D}" presName="rootText" presStyleLbl="node3" presStyleIdx="3" presStyleCnt="6" custLinFactX="-100000" custLinFactY="-100000" custLinFactNeighborX="-118231" custLinFactNeighborY="-161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5DA6D-6210-4588-B050-DEC56B012D83}" type="pres">
      <dgm:prSet presAssocID="{05F6B166-5C7D-42D3-BBC9-9CC92774B05D}" presName="rootConnector" presStyleLbl="node3" presStyleIdx="3" presStyleCnt="6"/>
      <dgm:spPr/>
    </dgm:pt>
    <dgm:pt modelId="{CE419E75-6D40-438C-8DB5-A3A967FBDE4B}" type="pres">
      <dgm:prSet presAssocID="{05F6B166-5C7D-42D3-BBC9-9CC92774B05D}" presName="hierChild4" presStyleCnt="0"/>
      <dgm:spPr/>
    </dgm:pt>
    <dgm:pt modelId="{3ABC0832-6B51-4428-B35A-FDFAFA99E241}" type="pres">
      <dgm:prSet presAssocID="{05F6B166-5C7D-42D3-BBC9-9CC92774B05D}" presName="hierChild5" presStyleCnt="0"/>
      <dgm:spPr/>
    </dgm:pt>
    <dgm:pt modelId="{404990FD-DBD9-428E-B6D9-0A91AC889832}" type="pres">
      <dgm:prSet presAssocID="{CE4C47FA-3D4B-4111-8AEE-112358F746AB}" presName="hierChild5" presStyleCnt="0"/>
      <dgm:spPr/>
    </dgm:pt>
    <dgm:pt modelId="{667ADF52-B341-4384-8C3F-F8FD41AE6604}" type="pres">
      <dgm:prSet presAssocID="{0EF4A835-7DD1-482C-8EDF-90994593182B}" presName="Name37" presStyleLbl="parChTrans1D2" presStyleIdx="2" presStyleCnt="3"/>
      <dgm:spPr/>
    </dgm:pt>
    <dgm:pt modelId="{98D2A34F-D78E-4835-B9EC-222CC99A850F}" type="pres">
      <dgm:prSet presAssocID="{429E9789-A669-4C81-8FC4-BF6A55A1E55B}" presName="hierRoot2" presStyleCnt="0">
        <dgm:presLayoutVars>
          <dgm:hierBranch val="init"/>
        </dgm:presLayoutVars>
      </dgm:prSet>
      <dgm:spPr/>
    </dgm:pt>
    <dgm:pt modelId="{44043F23-53DF-4ED1-87E4-5E8CB65738C7}" type="pres">
      <dgm:prSet presAssocID="{429E9789-A669-4C81-8FC4-BF6A55A1E55B}" presName="rootComposite" presStyleCnt="0"/>
      <dgm:spPr/>
    </dgm:pt>
    <dgm:pt modelId="{58742519-2E31-4C86-AA28-94CD06BE8AED}" type="pres">
      <dgm:prSet presAssocID="{429E9789-A669-4C81-8FC4-BF6A55A1E55B}" presName="rootText" presStyleLbl="node2" presStyleIdx="2" presStyleCnt="3" custLinFactNeighborX="81845" custLinFactNeighborY="-3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4D925-689C-40E3-BFC3-8E145CC3FDA8}" type="pres">
      <dgm:prSet presAssocID="{429E9789-A669-4C81-8FC4-BF6A55A1E55B}" presName="rootConnector" presStyleLbl="node2" presStyleIdx="2" presStyleCnt="3"/>
      <dgm:spPr/>
    </dgm:pt>
    <dgm:pt modelId="{19F738AF-F8A6-4565-9634-23311D01F38A}" type="pres">
      <dgm:prSet presAssocID="{429E9789-A669-4C81-8FC4-BF6A55A1E55B}" presName="hierChild4" presStyleCnt="0"/>
      <dgm:spPr/>
    </dgm:pt>
    <dgm:pt modelId="{7EC37058-DFFE-47F0-AB81-AF8A7F82894C}" type="pres">
      <dgm:prSet presAssocID="{0928E16E-2AB7-4C0A-BC40-F2C944946FE2}" presName="Name37" presStyleLbl="parChTrans1D3" presStyleIdx="4" presStyleCnt="6"/>
      <dgm:spPr/>
    </dgm:pt>
    <dgm:pt modelId="{85814AD2-9151-415B-8C56-2FCCF07A9686}" type="pres">
      <dgm:prSet presAssocID="{A0F08DC4-4226-4972-98A1-C0A4038F8CED}" presName="hierRoot2" presStyleCnt="0">
        <dgm:presLayoutVars>
          <dgm:hierBranch val="init"/>
        </dgm:presLayoutVars>
      </dgm:prSet>
      <dgm:spPr/>
    </dgm:pt>
    <dgm:pt modelId="{73CA1D97-1B17-4829-BF98-DFA3B73C0F8C}" type="pres">
      <dgm:prSet presAssocID="{A0F08DC4-4226-4972-98A1-C0A4038F8CED}" presName="rootComposite" presStyleCnt="0"/>
      <dgm:spPr/>
    </dgm:pt>
    <dgm:pt modelId="{5472990A-7FF9-4D37-857B-4045848D6AA1}" type="pres">
      <dgm:prSet presAssocID="{A0F08DC4-4226-4972-98A1-C0A4038F8CED}" presName="rootText" presStyleLbl="node3" presStyleIdx="4" presStyleCnt="6" custLinFactX="859" custLinFactNeighborX="100000" custLinFactNeighborY="-8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3FB5-3BFA-4398-8477-F2CA54D0EBC7}" type="pres">
      <dgm:prSet presAssocID="{A0F08DC4-4226-4972-98A1-C0A4038F8CED}" presName="rootConnector" presStyleLbl="node3" presStyleIdx="4" presStyleCnt="6"/>
      <dgm:spPr/>
    </dgm:pt>
    <dgm:pt modelId="{03FB262B-67E9-459E-8F10-DEE182580395}" type="pres">
      <dgm:prSet presAssocID="{A0F08DC4-4226-4972-98A1-C0A4038F8CED}" presName="hierChild4" presStyleCnt="0"/>
      <dgm:spPr/>
    </dgm:pt>
    <dgm:pt modelId="{1405A44F-B464-4A71-BEE7-24E37FA8405F}" type="pres">
      <dgm:prSet presAssocID="{A0F08DC4-4226-4972-98A1-C0A4038F8CED}" presName="hierChild5" presStyleCnt="0"/>
      <dgm:spPr/>
    </dgm:pt>
    <dgm:pt modelId="{46685823-258C-4215-8FC0-62CBAC5AAAF7}" type="pres">
      <dgm:prSet presAssocID="{29C2DAA7-C218-4C76-A5ED-EBE5F86F4F49}" presName="Name37" presStyleLbl="parChTrans1D3" presStyleIdx="5" presStyleCnt="6"/>
      <dgm:spPr/>
    </dgm:pt>
    <dgm:pt modelId="{68EB4213-57AA-40A3-94BB-B1C60CC4E9E0}" type="pres">
      <dgm:prSet presAssocID="{85845D01-3A8B-4BCA-8620-1B62B0B07B24}" presName="hierRoot2" presStyleCnt="0">
        <dgm:presLayoutVars>
          <dgm:hierBranch val="init"/>
        </dgm:presLayoutVars>
      </dgm:prSet>
      <dgm:spPr/>
    </dgm:pt>
    <dgm:pt modelId="{0182D859-BE9F-4C88-A1FE-2F41EEA7A923}" type="pres">
      <dgm:prSet presAssocID="{85845D01-3A8B-4BCA-8620-1B62B0B07B24}" presName="rootComposite" presStyleCnt="0"/>
      <dgm:spPr/>
    </dgm:pt>
    <dgm:pt modelId="{75C92670-3727-498B-B5C3-EC47A7FD43F0}" type="pres">
      <dgm:prSet presAssocID="{85845D01-3A8B-4BCA-8620-1B62B0B07B24}" presName="rootText" presStyleLbl="node3" presStyleIdx="5" presStyleCnt="6" custLinFactX="3005" custLinFactNeighborX="100000" custLinFactNeighborY="-21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CE3B8-6416-42F0-B30A-8FAFECBDE891}" type="pres">
      <dgm:prSet presAssocID="{85845D01-3A8B-4BCA-8620-1B62B0B07B24}" presName="rootConnector" presStyleLbl="node3" presStyleIdx="5" presStyleCnt="6"/>
      <dgm:spPr/>
    </dgm:pt>
    <dgm:pt modelId="{C995CE6B-3291-47E5-BB00-DE24A904C693}" type="pres">
      <dgm:prSet presAssocID="{85845D01-3A8B-4BCA-8620-1B62B0B07B24}" presName="hierChild4" presStyleCnt="0"/>
      <dgm:spPr/>
    </dgm:pt>
    <dgm:pt modelId="{73BF716D-F748-4E66-94C4-4B9653AF68A6}" type="pres">
      <dgm:prSet presAssocID="{85845D01-3A8B-4BCA-8620-1B62B0B07B24}" presName="hierChild5" presStyleCnt="0"/>
      <dgm:spPr/>
    </dgm:pt>
    <dgm:pt modelId="{686E4583-78D3-44AC-946C-521A529F41D9}" type="pres">
      <dgm:prSet presAssocID="{429E9789-A669-4C81-8FC4-BF6A55A1E55B}" presName="hierChild5" presStyleCnt="0"/>
      <dgm:spPr/>
    </dgm:pt>
    <dgm:pt modelId="{2B5975F9-EFF6-432D-8968-E223836D600F}" type="pres">
      <dgm:prSet presAssocID="{ADC78B69-CB0B-4EE1-88B1-C93F5CA847D6}" presName="hierChild3" presStyleCnt="0"/>
      <dgm:spPr/>
    </dgm:pt>
  </dgm:ptLst>
  <dgm:cxnLst>
    <dgm:cxn modelId="{95BED22C-572F-4936-81B3-0E384B50327A}" type="presOf" srcId="{0928E16E-2AB7-4C0A-BC40-F2C944946FE2}" destId="{7EC37058-DFFE-47F0-AB81-AF8A7F82894C}" srcOrd="0" destOrd="0" presId="urn:microsoft.com/office/officeart/2005/8/layout/orgChart1"/>
    <dgm:cxn modelId="{3F5A5475-51D1-4C71-99A3-12A5A00F8D0A}" srcId="{ADC78B69-CB0B-4EE1-88B1-C93F5CA847D6}" destId="{CE4C47FA-3D4B-4111-8AEE-112358F746AB}" srcOrd="1" destOrd="0" parTransId="{EDB5307A-E628-4029-9E0C-BBC5102D2001}" sibTransId="{14A0B324-20D1-4608-8295-5CCF92B44850}"/>
    <dgm:cxn modelId="{CBF90F18-4047-43A0-BDE1-3364B5C098B3}" type="presOf" srcId="{05F6B166-5C7D-42D3-BBC9-9CC92774B05D}" destId="{65E5DA6D-6210-4588-B050-DEC56B012D83}" srcOrd="1" destOrd="0" presId="urn:microsoft.com/office/officeart/2005/8/layout/orgChart1"/>
    <dgm:cxn modelId="{B5FEC6C8-E5F0-4F25-9693-9E809E464C7E}" type="presOf" srcId="{A0F08DC4-4226-4972-98A1-C0A4038F8CED}" destId="{5472990A-7FF9-4D37-857B-4045848D6AA1}" srcOrd="0" destOrd="0" presId="urn:microsoft.com/office/officeart/2005/8/layout/orgChart1"/>
    <dgm:cxn modelId="{3DEF07CD-9081-44B1-A00E-C3A8D55D82BE}" type="presOf" srcId="{D5180190-4328-4BD5-93D4-DF54DD2EA97A}" destId="{113D49A4-B949-4682-8D1E-C39AF19B2904}" srcOrd="0" destOrd="0" presId="urn:microsoft.com/office/officeart/2005/8/layout/orgChart1"/>
    <dgm:cxn modelId="{A20CEAEF-757A-47C2-B0AD-F426167EDA21}" type="presOf" srcId="{85845D01-3A8B-4BCA-8620-1B62B0B07B24}" destId="{75C92670-3727-498B-B5C3-EC47A7FD43F0}" srcOrd="0" destOrd="0" presId="urn:microsoft.com/office/officeart/2005/8/layout/orgChart1"/>
    <dgm:cxn modelId="{421B95E7-66D0-4CFA-8B5C-051875DCEB29}" srcId="{ADC78B69-CB0B-4EE1-88B1-C93F5CA847D6}" destId="{F0DF084B-9590-4454-8791-0544DFF43431}" srcOrd="0" destOrd="0" parTransId="{C293960E-471B-4FD8-9865-3AD125BCF374}" sibTransId="{212D75FD-FE0B-416A-ACAC-C10CB6A65D60}"/>
    <dgm:cxn modelId="{4FE4D064-EEDD-4CD3-84A3-85B03C35E9A8}" type="presOf" srcId="{ADC78B69-CB0B-4EE1-88B1-C93F5CA847D6}" destId="{A83AD470-95E7-4DFD-89AC-06C24873DCD0}" srcOrd="0" destOrd="0" presId="urn:microsoft.com/office/officeart/2005/8/layout/orgChart1"/>
    <dgm:cxn modelId="{0FE59BD5-F1C7-424A-A672-09A7334FBD07}" type="presOf" srcId="{5BA67D7B-443A-45E2-863E-AE8345145530}" destId="{AA656E07-0C3A-49F2-9FA8-7C2DE1C5264F}" srcOrd="1" destOrd="0" presId="urn:microsoft.com/office/officeart/2005/8/layout/orgChart1"/>
    <dgm:cxn modelId="{6F547DD5-9242-40C7-9796-EE99C99C8EF5}" type="presOf" srcId="{0C231AFF-BE33-4F34-908C-DB79E0D3D062}" destId="{343BEA0E-2055-4FB5-B16B-DE3F437C6823}" srcOrd="1" destOrd="0" presId="urn:microsoft.com/office/officeart/2005/8/layout/orgChart1"/>
    <dgm:cxn modelId="{4FE9BB8C-280E-4B78-8DCE-6915FD0D6DEE}" srcId="{D5109569-7C52-44EF-9B77-C5DAA444CD64}" destId="{ADC78B69-CB0B-4EE1-88B1-C93F5CA847D6}" srcOrd="0" destOrd="0" parTransId="{2EB18BE1-D1A6-4B9B-81FE-3F032BF09A3B}" sibTransId="{7CA566B7-0A83-41F5-B623-E133A9F22BC1}"/>
    <dgm:cxn modelId="{5E164F41-DAAC-47B8-9975-CE26B2EA62F2}" type="presOf" srcId="{A0F08DC4-4226-4972-98A1-C0A4038F8CED}" destId="{6FDB3FB5-3BFA-4398-8477-F2CA54D0EBC7}" srcOrd="1" destOrd="0" presId="urn:microsoft.com/office/officeart/2005/8/layout/orgChart1"/>
    <dgm:cxn modelId="{1E2DB1A5-16DB-4943-BD06-0D6695585C00}" type="presOf" srcId="{D6B87544-80FF-4C02-B6AD-3FC52987A2A4}" destId="{403F2A0D-CA0F-4F00-AFAD-57E9EC860435}" srcOrd="0" destOrd="0" presId="urn:microsoft.com/office/officeart/2005/8/layout/orgChart1"/>
    <dgm:cxn modelId="{C1332881-D8F9-453D-AEF1-26A755B6FA5F}" type="presOf" srcId="{CE4C47FA-3D4B-4111-8AEE-112358F746AB}" destId="{E604B334-6A57-487E-91CA-B44439A3188B}" srcOrd="1" destOrd="0" presId="urn:microsoft.com/office/officeart/2005/8/layout/orgChart1"/>
    <dgm:cxn modelId="{B44DD32D-CB7D-46E6-AE45-B010F5A16ADA}" srcId="{CE4C47FA-3D4B-4111-8AEE-112358F746AB}" destId="{5BA67D7B-443A-45E2-863E-AE8345145530}" srcOrd="1" destOrd="0" parTransId="{9E5B30A8-BF58-467A-8B8B-2FBB74895AAA}" sibTransId="{49228265-22E1-433E-8525-4D15C68A1BC8}"/>
    <dgm:cxn modelId="{7D1F991E-4BE4-4C8B-8A40-A7B99A5CA345}" type="presOf" srcId="{0C231AFF-BE33-4F34-908C-DB79E0D3D062}" destId="{272C788E-9A8C-48CE-B1C1-1E0C7A58C057}" srcOrd="0" destOrd="0" presId="urn:microsoft.com/office/officeart/2005/8/layout/orgChart1"/>
    <dgm:cxn modelId="{B3A3FA17-7DEB-40F3-8B7A-4D51DF9FD244}" type="presOf" srcId="{C293960E-471B-4FD8-9865-3AD125BCF374}" destId="{678263B8-63AA-4483-A738-CF1DDEF9AAD6}" srcOrd="0" destOrd="0" presId="urn:microsoft.com/office/officeart/2005/8/layout/orgChart1"/>
    <dgm:cxn modelId="{00738ADE-7C8C-4793-862D-F8B5AB785CE0}" type="presOf" srcId="{CE4C47FA-3D4B-4111-8AEE-112358F746AB}" destId="{96560F2E-3B37-4EA1-AA02-16B2AFA128FA}" srcOrd="0" destOrd="0" presId="urn:microsoft.com/office/officeart/2005/8/layout/orgChart1"/>
    <dgm:cxn modelId="{A3C4B327-9EE3-403D-8B88-5CF1F5C26D33}" srcId="{CE4C47FA-3D4B-4111-8AEE-112358F746AB}" destId="{05F6B166-5C7D-42D3-BBC9-9CC92774B05D}" srcOrd="3" destOrd="0" parTransId="{D5180190-4328-4BD5-93D4-DF54DD2EA97A}" sibTransId="{A2C47237-6926-45DC-BC1A-39620D34A621}"/>
    <dgm:cxn modelId="{B60EDF15-74E5-4839-A892-FFE57246716B}" srcId="{ADC78B69-CB0B-4EE1-88B1-C93F5CA847D6}" destId="{429E9789-A669-4C81-8FC4-BF6A55A1E55B}" srcOrd="2" destOrd="0" parTransId="{0EF4A835-7DD1-482C-8EDF-90994593182B}" sibTransId="{B9B87241-8B10-4828-9CA3-47E3D7C5DB54}"/>
    <dgm:cxn modelId="{95594136-1043-43D5-901B-F922D62CBE75}" type="presOf" srcId="{5BA67D7B-443A-45E2-863E-AE8345145530}" destId="{63E0EA45-9CB7-40B0-AE73-C591F3B996BF}" srcOrd="0" destOrd="0" presId="urn:microsoft.com/office/officeart/2005/8/layout/orgChart1"/>
    <dgm:cxn modelId="{209E228E-78C0-4FF7-8362-64D739AFCF80}" srcId="{CE4C47FA-3D4B-4111-8AEE-112358F746AB}" destId="{D6B87544-80FF-4C02-B6AD-3FC52987A2A4}" srcOrd="0" destOrd="0" parTransId="{08A93526-6896-4145-9CFF-9595D3173AD1}" sibTransId="{58569FA1-514C-4225-B4C6-4E982F483BFF}"/>
    <dgm:cxn modelId="{6CFB7019-C606-4E5F-87B0-CBA5D9DF842D}" srcId="{CE4C47FA-3D4B-4111-8AEE-112358F746AB}" destId="{0C231AFF-BE33-4F34-908C-DB79E0D3D062}" srcOrd="2" destOrd="0" parTransId="{E5D07BAA-077F-45D6-AB53-127E31284B71}" sibTransId="{6890C847-F70C-435A-8FEF-D31E872C4DA5}"/>
    <dgm:cxn modelId="{99D7D672-16FE-4FB6-A9AB-AAC858037AED}" type="presOf" srcId="{0EF4A835-7DD1-482C-8EDF-90994593182B}" destId="{667ADF52-B341-4384-8C3F-F8FD41AE6604}" srcOrd="0" destOrd="0" presId="urn:microsoft.com/office/officeart/2005/8/layout/orgChart1"/>
    <dgm:cxn modelId="{F7E206F2-E911-41A6-810A-4E888F927FE7}" srcId="{429E9789-A669-4C81-8FC4-BF6A55A1E55B}" destId="{A0F08DC4-4226-4972-98A1-C0A4038F8CED}" srcOrd="0" destOrd="0" parTransId="{0928E16E-2AB7-4C0A-BC40-F2C944946FE2}" sibTransId="{592188C3-B38A-4B15-82C4-A2605E662BCA}"/>
    <dgm:cxn modelId="{0B2DA5FE-270C-4405-AD36-8515A53B8CB2}" type="presOf" srcId="{EDB5307A-E628-4029-9E0C-BBC5102D2001}" destId="{4012433A-4225-4719-901B-57A677FFCE04}" srcOrd="0" destOrd="0" presId="urn:microsoft.com/office/officeart/2005/8/layout/orgChart1"/>
    <dgm:cxn modelId="{5C2E2A67-3559-4424-8F8E-21CCE641214B}" type="presOf" srcId="{F0DF084B-9590-4454-8791-0544DFF43431}" destId="{203DB41A-ABF0-4578-9996-2ADF1F0ECD7D}" srcOrd="0" destOrd="0" presId="urn:microsoft.com/office/officeart/2005/8/layout/orgChart1"/>
    <dgm:cxn modelId="{E36D2239-410A-4D34-9200-A27388659DA5}" srcId="{429E9789-A669-4C81-8FC4-BF6A55A1E55B}" destId="{85845D01-3A8B-4BCA-8620-1B62B0B07B24}" srcOrd="1" destOrd="0" parTransId="{29C2DAA7-C218-4C76-A5ED-EBE5F86F4F49}" sibTransId="{CBF224F7-BC79-4D7E-831B-6D2706D8914F}"/>
    <dgm:cxn modelId="{499DF728-ED58-4B8C-9F9C-17348F2D4AE0}" type="presOf" srcId="{F0DF084B-9590-4454-8791-0544DFF43431}" destId="{AE517E37-5333-40D5-B874-F83EF1FD9AE1}" srcOrd="1" destOrd="0" presId="urn:microsoft.com/office/officeart/2005/8/layout/orgChart1"/>
    <dgm:cxn modelId="{E7414609-F493-4C06-8CEA-EEE5C0B53B74}" type="presOf" srcId="{D6B87544-80FF-4C02-B6AD-3FC52987A2A4}" destId="{71538C00-F79C-4EF8-B45C-352614C6CD20}" srcOrd="1" destOrd="0" presId="urn:microsoft.com/office/officeart/2005/8/layout/orgChart1"/>
    <dgm:cxn modelId="{26D20C4A-FF60-4334-A3CC-716C64E2A618}" type="presOf" srcId="{85845D01-3A8B-4BCA-8620-1B62B0B07B24}" destId="{A66CE3B8-6416-42F0-B30A-8FAFECBDE891}" srcOrd="1" destOrd="0" presId="urn:microsoft.com/office/officeart/2005/8/layout/orgChart1"/>
    <dgm:cxn modelId="{D656199D-6BDC-46C1-B8CB-BB94C48C84A2}" type="presOf" srcId="{05F6B166-5C7D-42D3-BBC9-9CC92774B05D}" destId="{9D9AEAFE-31CB-4C3B-8B30-A604807545BB}" srcOrd="0" destOrd="0" presId="urn:microsoft.com/office/officeart/2005/8/layout/orgChart1"/>
    <dgm:cxn modelId="{F6C31B61-E0D4-4F6F-953A-FF36E4E56304}" type="presOf" srcId="{9E5B30A8-BF58-467A-8B8B-2FBB74895AAA}" destId="{C46B8FB4-C729-4BDB-9982-347003BE5B1E}" srcOrd="0" destOrd="0" presId="urn:microsoft.com/office/officeart/2005/8/layout/orgChart1"/>
    <dgm:cxn modelId="{02085F79-6ED0-4DDB-9E81-EADF2CEAB893}" type="presOf" srcId="{429E9789-A669-4C81-8FC4-BF6A55A1E55B}" destId="{3DD4D925-689C-40E3-BFC3-8E145CC3FDA8}" srcOrd="1" destOrd="0" presId="urn:microsoft.com/office/officeart/2005/8/layout/orgChart1"/>
    <dgm:cxn modelId="{F531FC7A-0678-458C-868F-7D00744651A0}" type="presOf" srcId="{D5109569-7C52-44EF-9B77-C5DAA444CD64}" destId="{6C7153D7-2164-40C8-9665-AE0D56061233}" srcOrd="0" destOrd="0" presId="urn:microsoft.com/office/officeart/2005/8/layout/orgChart1"/>
    <dgm:cxn modelId="{486B388E-167C-4711-B7D6-F886965ED52A}" type="presOf" srcId="{29C2DAA7-C218-4C76-A5ED-EBE5F86F4F49}" destId="{46685823-258C-4215-8FC0-62CBAC5AAAF7}" srcOrd="0" destOrd="0" presId="urn:microsoft.com/office/officeart/2005/8/layout/orgChart1"/>
    <dgm:cxn modelId="{A23C5CB0-4486-49F3-907F-B2F41D04FD04}" type="presOf" srcId="{08A93526-6896-4145-9CFF-9595D3173AD1}" destId="{3562CFA1-8695-4CD3-886C-D1984B86D0C2}" srcOrd="0" destOrd="0" presId="urn:microsoft.com/office/officeart/2005/8/layout/orgChart1"/>
    <dgm:cxn modelId="{30F4B0BA-CC8A-4D5D-BA77-38B793AA64BD}" type="presOf" srcId="{ADC78B69-CB0B-4EE1-88B1-C93F5CA847D6}" destId="{6C690220-6B76-48B7-89F0-21A972222F13}" srcOrd="1" destOrd="0" presId="urn:microsoft.com/office/officeart/2005/8/layout/orgChart1"/>
    <dgm:cxn modelId="{2CDA1403-C7AC-41BB-B485-A90C84E05DA5}" type="presOf" srcId="{429E9789-A669-4C81-8FC4-BF6A55A1E55B}" destId="{58742519-2E31-4C86-AA28-94CD06BE8AED}" srcOrd="0" destOrd="0" presId="urn:microsoft.com/office/officeart/2005/8/layout/orgChart1"/>
    <dgm:cxn modelId="{AC0009FE-029C-49BE-9C05-C80835F55EF9}" type="presOf" srcId="{E5D07BAA-077F-45D6-AB53-127E31284B71}" destId="{3294A232-5D41-405A-AC46-6E34AEBB8F74}" srcOrd="0" destOrd="0" presId="urn:microsoft.com/office/officeart/2005/8/layout/orgChart1"/>
    <dgm:cxn modelId="{CF5FCC79-9D93-47AF-A886-816AAF7ED779}" type="presParOf" srcId="{6C7153D7-2164-40C8-9665-AE0D56061233}" destId="{1BD8B114-CC5C-4013-B805-CCDA0786F188}" srcOrd="0" destOrd="0" presId="urn:microsoft.com/office/officeart/2005/8/layout/orgChart1"/>
    <dgm:cxn modelId="{BA78EED2-4B66-439A-833F-9776B0A20543}" type="presParOf" srcId="{1BD8B114-CC5C-4013-B805-CCDA0786F188}" destId="{848BC8A5-A9B3-4B3D-A45B-3BCF55D325CC}" srcOrd="0" destOrd="0" presId="urn:microsoft.com/office/officeart/2005/8/layout/orgChart1"/>
    <dgm:cxn modelId="{68614467-0EE0-4E63-B5BC-C391DCF8738D}" type="presParOf" srcId="{848BC8A5-A9B3-4B3D-A45B-3BCF55D325CC}" destId="{A83AD470-95E7-4DFD-89AC-06C24873DCD0}" srcOrd="0" destOrd="0" presId="urn:microsoft.com/office/officeart/2005/8/layout/orgChart1"/>
    <dgm:cxn modelId="{FFB21E52-5AB3-416A-A4BE-50835B388790}" type="presParOf" srcId="{848BC8A5-A9B3-4B3D-A45B-3BCF55D325CC}" destId="{6C690220-6B76-48B7-89F0-21A972222F13}" srcOrd="1" destOrd="0" presId="urn:microsoft.com/office/officeart/2005/8/layout/orgChart1"/>
    <dgm:cxn modelId="{A40AE96D-4F9D-4EAC-B4BC-8A86750F0D2C}" type="presParOf" srcId="{1BD8B114-CC5C-4013-B805-CCDA0786F188}" destId="{5D98D6A9-B2FF-47AC-9A3E-280E0DBCE3BE}" srcOrd="1" destOrd="0" presId="urn:microsoft.com/office/officeart/2005/8/layout/orgChart1"/>
    <dgm:cxn modelId="{DB76C9CE-D44D-4CBA-A770-168632F8CDB2}" type="presParOf" srcId="{5D98D6A9-B2FF-47AC-9A3E-280E0DBCE3BE}" destId="{678263B8-63AA-4483-A738-CF1DDEF9AAD6}" srcOrd="0" destOrd="0" presId="urn:microsoft.com/office/officeart/2005/8/layout/orgChart1"/>
    <dgm:cxn modelId="{476215B2-4057-4CD5-AA2C-2D4DE07531A7}" type="presParOf" srcId="{5D98D6A9-B2FF-47AC-9A3E-280E0DBCE3BE}" destId="{A463C8AB-ADA8-44E4-949F-F26A036ACCC9}" srcOrd="1" destOrd="0" presId="urn:microsoft.com/office/officeart/2005/8/layout/orgChart1"/>
    <dgm:cxn modelId="{049ABF4E-6D4B-4496-8DF3-F9C3FFF06ADC}" type="presParOf" srcId="{A463C8AB-ADA8-44E4-949F-F26A036ACCC9}" destId="{E05B8737-4C60-497A-A643-2DCCFFB730ED}" srcOrd="0" destOrd="0" presId="urn:microsoft.com/office/officeart/2005/8/layout/orgChart1"/>
    <dgm:cxn modelId="{470E007A-ADFC-4930-AEB0-7D9F627B99EC}" type="presParOf" srcId="{E05B8737-4C60-497A-A643-2DCCFFB730ED}" destId="{203DB41A-ABF0-4578-9996-2ADF1F0ECD7D}" srcOrd="0" destOrd="0" presId="urn:microsoft.com/office/officeart/2005/8/layout/orgChart1"/>
    <dgm:cxn modelId="{FB508AD7-678C-4511-8D90-BEE24BF50B5A}" type="presParOf" srcId="{E05B8737-4C60-497A-A643-2DCCFFB730ED}" destId="{AE517E37-5333-40D5-B874-F83EF1FD9AE1}" srcOrd="1" destOrd="0" presId="urn:microsoft.com/office/officeart/2005/8/layout/orgChart1"/>
    <dgm:cxn modelId="{91F53912-F4C0-4B97-B802-619057B0EC3C}" type="presParOf" srcId="{A463C8AB-ADA8-44E4-949F-F26A036ACCC9}" destId="{05A92A84-035E-4C30-8291-AF4EBE4B0E36}" srcOrd="1" destOrd="0" presId="urn:microsoft.com/office/officeart/2005/8/layout/orgChart1"/>
    <dgm:cxn modelId="{AFB3742A-A50C-4192-91D5-0DB97F86CA93}" type="presParOf" srcId="{A463C8AB-ADA8-44E4-949F-F26A036ACCC9}" destId="{5CE068C4-40BE-4D6B-ACCA-56D5E3F01648}" srcOrd="2" destOrd="0" presId="urn:microsoft.com/office/officeart/2005/8/layout/orgChart1"/>
    <dgm:cxn modelId="{422C3D13-6C78-4993-875B-1D7658EBE3D9}" type="presParOf" srcId="{5D98D6A9-B2FF-47AC-9A3E-280E0DBCE3BE}" destId="{4012433A-4225-4719-901B-57A677FFCE04}" srcOrd="2" destOrd="0" presId="urn:microsoft.com/office/officeart/2005/8/layout/orgChart1"/>
    <dgm:cxn modelId="{B23A66BC-3500-468F-B0C8-DCB28A470892}" type="presParOf" srcId="{5D98D6A9-B2FF-47AC-9A3E-280E0DBCE3BE}" destId="{1B1523DF-7C30-4E2C-98A3-22E86E689C63}" srcOrd="3" destOrd="0" presId="urn:microsoft.com/office/officeart/2005/8/layout/orgChart1"/>
    <dgm:cxn modelId="{A9519A0D-EC0C-4EFD-B1B0-BBA4FA1F1B7A}" type="presParOf" srcId="{1B1523DF-7C30-4E2C-98A3-22E86E689C63}" destId="{75A64903-5FD9-4C57-A510-DB06A2EF4270}" srcOrd="0" destOrd="0" presId="urn:microsoft.com/office/officeart/2005/8/layout/orgChart1"/>
    <dgm:cxn modelId="{E0B1DC69-E611-49AE-8903-D7D28A272DBF}" type="presParOf" srcId="{75A64903-5FD9-4C57-A510-DB06A2EF4270}" destId="{96560F2E-3B37-4EA1-AA02-16B2AFA128FA}" srcOrd="0" destOrd="0" presId="urn:microsoft.com/office/officeart/2005/8/layout/orgChart1"/>
    <dgm:cxn modelId="{DF1DC5DD-ECCB-4732-98AF-4FE401A75D35}" type="presParOf" srcId="{75A64903-5FD9-4C57-A510-DB06A2EF4270}" destId="{E604B334-6A57-487E-91CA-B44439A3188B}" srcOrd="1" destOrd="0" presId="urn:microsoft.com/office/officeart/2005/8/layout/orgChart1"/>
    <dgm:cxn modelId="{CB7B9F6C-14D9-44A7-9455-9C56C40504F0}" type="presParOf" srcId="{1B1523DF-7C30-4E2C-98A3-22E86E689C63}" destId="{5CA0ACB0-8036-43BB-810E-75F74E65E0E1}" srcOrd="1" destOrd="0" presId="urn:microsoft.com/office/officeart/2005/8/layout/orgChart1"/>
    <dgm:cxn modelId="{EA340D7C-7C56-4944-8C46-F63D237B6DF3}" type="presParOf" srcId="{5CA0ACB0-8036-43BB-810E-75F74E65E0E1}" destId="{3562CFA1-8695-4CD3-886C-D1984B86D0C2}" srcOrd="0" destOrd="0" presId="urn:microsoft.com/office/officeart/2005/8/layout/orgChart1"/>
    <dgm:cxn modelId="{A5358F87-0C46-485A-8A2C-73BE55FF868B}" type="presParOf" srcId="{5CA0ACB0-8036-43BB-810E-75F74E65E0E1}" destId="{60BD779F-5DA0-4970-A284-2F47CE7545A5}" srcOrd="1" destOrd="0" presId="urn:microsoft.com/office/officeart/2005/8/layout/orgChart1"/>
    <dgm:cxn modelId="{8D9FBB99-4C14-49E5-A931-F446458761C0}" type="presParOf" srcId="{60BD779F-5DA0-4970-A284-2F47CE7545A5}" destId="{85FBA7E3-4284-4DAC-A4D6-83358E7D5BBB}" srcOrd="0" destOrd="0" presId="urn:microsoft.com/office/officeart/2005/8/layout/orgChart1"/>
    <dgm:cxn modelId="{78604352-424D-4D36-8E58-6FC1A7063FCC}" type="presParOf" srcId="{85FBA7E3-4284-4DAC-A4D6-83358E7D5BBB}" destId="{403F2A0D-CA0F-4F00-AFAD-57E9EC860435}" srcOrd="0" destOrd="0" presId="urn:microsoft.com/office/officeart/2005/8/layout/orgChart1"/>
    <dgm:cxn modelId="{7BC9E37A-E956-4D3C-9C66-AE5CCB3D8136}" type="presParOf" srcId="{85FBA7E3-4284-4DAC-A4D6-83358E7D5BBB}" destId="{71538C00-F79C-4EF8-B45C-352614C6CD20}" srcOrd="1" destOrd="0" presId="urn:microsoft.com/office/officeart/2005/8/layout/orgChart1"/>
    <dgm:cxn modelId="{98EE8194-9409-46FB-BB97-063F372610A1}" type="presParOf" srcId="{60BD779F-5DA0-4970-A284-2F47CE7545A5}" destId="{9E3A45CC-56C9-4B19-AA2A-D2082BE4B6E2}" srcOrd="1" destOrd="0" presId="urn:microsoft.com/office/officeart/2005/8/layout/orgChart1"/>
    <dgm:cxn modelId="{6E94DA75-F2E8-45AB-9B16-D8A6D4C252F5}" type="presParOf" srcId="{60BD779F-5DA0-4970-A284-2F47CE7545A5}" destId="{99E0A43D-C6F6-42E8-B972-E77E46BD9309}" srcOrd="2" destOrd="0" presId="urn:microsoft.com/office/officeart/2005/8/layout/orgChart1"/>
    <dgm:cxn modelId="{1EB39928-64F4-4394-BAE4-70FE205327BE}" type="presParOf" srcId="{5CA0ACB0-8036-43BB-810E-75F74E65E0E1}" destId="{C46B8FB4-C729-4BDB-9982-347003BE5B1E}" srcOrd="2" destOrd="0" presId="urn:microsoft.com/office/officeart/2005/8/layout/orgChart1"/>
    <dgm:cxn modelId="{1C991831-39CB-4132-9723-AF466593491C}" type="presParOf" srcId="{5CA0ACB0-8036-43BB-810E-75F74E65E0E1}" destId="{9D95E0D5-1BFE-46AA-996E-F857274A1C1F}" srcOrd="3" destOrd="0" presId="urn:microsoft.com/office/officeart/2005/8/layout/orgChart1"/>
    <dgm:cxn modelId="{EA166706-DF90-4C69-8490-106CE386F49A}" type="presParOf" srcId="{9D95E0D5-1BFE-46AA-996E-F857274A1C1F}" destId="{8D38E41A-66FC-48CB-AEA1-5D191D865A0D}" srcOrd="0" destOrd="0" presId="urn:microsoft.com/office/officeart/2005/8/layout/orgChart1"/>
    <dgm:cxn modelId="{842D6637-F1A0-4419-A5DD-99634F619BAD}" type="presParOf" srcId="{8D38E41A-66FC-48CB-AEA1-5D191D865A0D}" destId="{63E0EA45-9CB7-40B0-AE73-C591F3B996BF}" srcOrd="0" destOrd="0" presId="urn:microsoft.com/office/officeart/2005/8/layout/orgChart1"/>
    <dgm:cxn modelId="{FAF8F662-780C-44CF-BC07-331B812B0EC8}" type="presParOf" srcId="{8D38E41A-66FC-48CB-AEA1-5D191D865A0D}" destId="{AA656E07-0C3A-49F2-9FA8-7C2DE1C5264F}" srcOrd="1" destOrd="0" presId="urn:microsoft.com/office/officeart/2005/8/layout/orgChart1"/>
    <dgm:cxn modelId="{7FB7B69F-DAA4-4DA3-9125-87964A03DB28}" type="presParOf" srcId="{9D95E0D5-1BFE-46AA-996E-F857274A1C1F}" destId="{723E465D-2853-4D6F-9D09-F585862174BF}" srcOrd="1" destOrd="0" presId="urn:microsoft.com/office/officeart/2005/8/layout/orgChart1"/>
    <dgm:cxn modelId="{22C84173-A4A8-4356-B202-5448E624A06D}" type="presParOf" srcId="{9D95E0D5-1BFE-46AA-996E-F857274A1C1F}" destId="{E27FDD5A-1D60-44F3-9AAE-F182765D5212}" srcOrd="2" destOrd="0" presId="urn:microsoft.com/office/officeart/2005/8/layout/orgChart1"/>
    <dgm:cxn modelId="{EBD5E916-42AD-4870-9C6E-6D245B658631}" type="presParOf" srcId="{5CA0ACB0-8036-43BB-810E-75F74E65E0E1}" destId="{3294A232-5D41-405A-AC46-6E34AEBB8F74}" srcOrd="4" destOrd="0" presId="urn:microsoft.com/office/officeart/2005/8/layout/orgChart1"/>
    <dgm:cxn modelId="{9A2C8845-D18A-4D4D-AF4D-78A77CCB68FE}" type="presParOf" srcId="{5CA0ACB0-8036-43BB-810E-75F74E65E0E1}" destId="{FE117DB1-82DF-4680-BAF9-1341EA109753}" srcOrd="5" destOrd="0" presId="urn:microsoft.com/office/officeart/2005/8/layout/orgChart1"/>
    <dgm:cxn modelId="{3CCDAAAC-FB36-4D90-A434-60EC56CCEF8B}" type="presParOf" srcId="{FE117DB1-82DF-4680-BAF9-1341EA109753}" destId="{0039880E-B115-4C7F-8169-988B74BB7039}" srcOrd="0" destOrd="0" presId="urn:microsoft.com/office/officeart/2005/8/layout/orgChart1"/>
    <dgm:cxn modelId="{1AB3F177-FDCF-42FE-931D-4F82606D5D4F}" type="presParOf" srcId="{0039880E-B115-4C7F-8169-988B74BB7039}" destId="{272C788E-9A8C-48CE-B1C1-1E0C7A58C057}" srcOrd="0" destOrd="0" presId="urn:microsoft.com/office/officeart/2005/8/layout/orgChart1"/>
    <dgm:cxn modelId="{3A0DC03F-6436-4944-BC5B-C87580D010C3}" type="presParOf" srcId="{0039880E-B115-4C7F-8169-988B74BB7039}" destId="{343BEA0E-2055-4FB5-B16B-DE3F437C6823}" srcOrd="1" destOrd="0" presId="urn:microsoft.com/office/officeart/2005/8/layout/orgChart1"/>
    <dgm:cxn modelId="{BE5F6546-BD44-47D3-BF9F-9573BA8C0BF7}" type="presParOf" srcId="{FE117DB1-82DF-4680-BAF9-1341EA109753}" destId="{9C0325F2-1543-4F75-A10A-2A99861AB428}" srcOrd="1" destOrd="0" presId="urn:microsoft.com/office/officeart/2005/8/layout/orgChart1"/>
    <dgm:cxn modelId="{EE3A7F67-DE9E-4D95-AB22-DC1CA1CCF05F}" type="presParOf" srcId="{FE117DB1-82DF-4680-BAF9-1341EA109753}" destId="{D2DCCAA3-CC87-4284-B9BD-A0664CEBFE6E}" srcOrd="2" destOrd="0" presId="urn:microsoft.com/office/officeart/2005/8/layout/orgChart1"/>
    <dgm:cxn modelId="{03D7B132-B0A2-452E-9B3D-C4661E0E7C4A}" type="presParOf" srcId="{5CA0ACB0-8036-43BB-810E-75F74E65E0E1}" destId="{113D49A4-B949-4682-8D1E-C39AF19B2904}" srcOrd="6" destOrd="0" presId="urn:microsoft.com/office/officeart/2005/8/layout/orgChart1"/>
    <dgm:cxn modelId="{3DC5CC98-4055-4891-A99C-5EFB67B3289E}" type="presParOf" srcId="{5CA0ACB0-8036-43BB-810E-75F74E65E0E1}" destId="{9049BAC5-5606-4A5F-9062-3C21400C5C1E}" srcOrd="7" destOrd="0" presId="urn:microsoft.com/office/officeart/2005/8/layout/orgChart1"/>
    <dgm:cxn modelId="{38083932-9DAF-4E7D-B785-9CE72B6D42E5}" type="presParOf" srcId="{9049BAC5-5606-4A5F-9062-3C21400C5C1E}" destId="{5677589D-0FB7-49EF-8DD4-E6054BC5F2E8}" srcOrd="0" destOrd="0" presId="urn:microsoft.com/office/officeart/2005/8/layout/orgChart1"/>
    <dgm:cxn modelId="{17934F84-5A4A-4010-B649-78603EED20A3}" type="presParOf" srcId="{5677589D-0FB7-49EF-8DD4-E6054BC5F2E8}" destId="{9D9AEAFE-31CB-4C3B-8B30-A604807545BB}" srcOrd="0" destOrd="0" presId="urn:microsoft.com/office/officeart/2005/8/layout/orgChart1"/>
    <dgm:cxn modelId="{90429381-1BF8-47DC-9AED-83197C2726C8}" type="presParOf" srcId="{5677589D-0FB7-49EF-8DD4-E6054BC5F2E8}" destId="{65E5DA6D-6210-4588-B050-DEC56B012D83}" srcOrd="1" destOrd="0" presId="urn:microsoft.com/office/officeart/2005/8/layout/orgChart1"/>
    <dgm:cxn modelId="{80589B24-7248-4522-B581-131D0D6B0129}" type="presParOf" srcId="{9049BAC5-5606-4A5F-9062-3C21400C5C1E}" destId="{CE419E75-6D40-438C-8DB5-A3A967FBDE4B}" srcOrd="1" destOrd="0" presId="urn:microsoft.com/office/officeart/2005/8/layout/orgChart1"/>
    <dgm:cxn modelId="{7B8BA9E6-7CFE-45C5-949F-7422BFF07581}" type="presParOf" srcId="{9049BAC5-5606-4A5F-9062-3C21400C5C1E}" destId="{3ABC0832-6B51-4428-B35A-FDFAFA99E241}" srcOrd="2" destOrd="0" presId="urn:microsoft.com/office/officeart/2005/8/layout/orgChart1"/>
    <dgm:cxn modelId="{41EF6CFE-AC58-48EE-A6EA-5FA8D23B912A}" type="presParOf" srcId="{1B1523DF-7C30-4E2C-98A3-22E86E689C63}" destId="{404990FD-DBD9-428E-B6D9-0A91AC889832}" srcOrd="2" destOrd="0" presId="urn:microsoft.com/office/officeart/2005/8/layout/orgChart1"/>
    <dgm:cxn modelId="{B5F09490-0F9C-4A28-BFD5-C2C860FC25F6}" type="presParOf" srcId="{5D98D6A9-B2FF-47AC-9A3E-280E0DBCE3BE}" destId="{667ADF52-B341-4384-8C3F-F8FD41AE6604}" srcOrd="4" destOrd="0" presId="urn:microsoft.com/office/officeart/2005/8/layout/orgChart1"/>
    <dgm:cxn modelId="{B2748042-3A27-4B4C-9D9B-3222EEC630CB}" type="presParOf" srcId="{5D98D6A9-B2FF-47AC-9A3E-280E0DBCE3BE}" destId="{98D2A34F-D78E-4835-B9EC-222CC99A850F}" srcOrd="5" destOrd="0" presId="urn:microsoft.com/office/officeart/2005/8/layout/orgChart1"/>
    <dgm:cxn modelId="{055ED60F-57D9-4768-93D8-A2EED60C0527}" type="presParOf" srcId="{98D2A34F-D78E-4835-B9EC-222CC99A850F}" destId="{44043F23-53DF-4ED1-87E4-5E8CB65738C7}" srcOrd="0" destOrd="0" presId="urn:microsoft.com/office/officeart/2005/8/layout/orgChart1"/>
    <dgm:cxn modelId="{036E15B6-D271-42C2-AFC2-0CE281B8C14F}" type="presParOf" srcId="{44043F23-53DF-4ED1-87E4-5E8CB65738C7}" destId="{58742519-2E31-4C86-AA28-94CD06BE8AED}" srcOrd="0" destOrd="0" presId="urn:microsoft.com/office/officeart/2005/8/layout/orgChart1"/>
    <dgm:cxn modelId="{F801515A-E1CB-48CD-90F1-3CA9842229A2}" type="presParOf" srcId="{44043F23-53DF-4ED1-87E4-5E8CB65738C7}" destId="{3DD4D925-689C-40E3-BFC3-8E145CC3FDA8}" srcOrd="1" destOrd="0" presId="urn:microsoft.com/office/officeart/2005/8/layout/orgChart1"/>
    <dgm:cxn modelId="{57D0D8D5-BEAC-473E-B84A-783BCAD5DDCC}" type="presParOf" srcId="{98D2A34F-D78E-4835-B9EC-222CC99A850F}" destId="{19F738AF-F8A6-4565-9634-23311D01F38A}" srcOrd="1" destOrd="0" presId="urn:microsoft.com/office/officeart/2005/8/layout/orgChart1"/>
    <dgm:cxn modelId="{DECF664E-3B09-4592-B10B-38F180FAD417}" type="presParOf" srcId="{19F738AF-F8A6-4565-9634-23311D01F38A}" destId="{7EC37058-DFFE-47F0-AB81-AF8A7F82894C}" srcOrd="0" destOrd="0" presId="urn:microsoft.com/office/officeart/2005/8/layout/orgChart1"/>
    <dgm:cxn modelId="{20D1F282-E88A-4E39-A844-8C48650139DB}" type="presParOf" srcId="{19F738AF-F8A6-4565-9634-23311D01F38A}" destId="{85814AD2-9151-415B-8C56-2FCCF07A9686}" srcOrd="1" destOrd="0" presId="urn:microsoft.com/office/officeart/2005/8/layout/orgChart1"/>
    <dgm:cxn modelId="{533B5140-F26E-4622-AEE5-2CB814DB15F7}" type="presParOf" srcId="{85814AD2-9151-415B-8C56-2FCCF07A9686}" destId="{73CA1D97-1B17-4829-BF98-DFA3B73C0F8C}" srcOrd="0" destOrd="0" presId="urn:microsoft.com/office/officeart/2005/8/layout/orgChart1"/>
    <dgm:cxn modelId="{7C5B2291-BF78-4E1D-B9D2-E516DE005F69}" type="presParOf" srcId="{73CA1D97-1B17-4829-BF98-DFA3B73C0F8C}" destId="{5472990A-7FF9-4D37-857B-4045848D6AA1}" srcOrd="0" destOrd="0" presId="urn:microsoft.com/office/officeart/2005/8/layout/orgChart1"/>
    <dgm:cxn modelId="{BD7B1865-E98A-4086-91BE-A80E7DBC6019}" type="presParOf" srcId="{73CA1D97-1B17-4829-BF98-DFA3B73C0F8C}" destId="{6FDB3FB5-3BFA-4398-8477-F2CA54D0EBC7}" srcOrd="1" destOrd="0" presId="urn:microsoft.com/office/officeart/2005/8/layout/orgChart1"/>
    <dgm:cxn modelId="{F1850396-5FE0-4FB8-B65B-29AAA52FD602}" type="presParOf" srcId="{85814AD2-9151-415B-8C56-2FCCF07A9686}" destId="{03FB262B-67E9-459E-8F10-DEE182580395}" srcOrd="1" destOrd="0" presId="urn:microsoft.com/office/officeart/2005/8/layout/orgChart1"/>
    <dgm:cxn modelId="{86BC596C-98B6-4923-94A9-C410CD24DC6B}" type="presParOf" srcId="{85814AD2-9151-415B-8C56-2FCCF07A9686}" destId="{1405A44F-B464-4A71-BEE7-24E37FA8405F}" srcOrd="2" destOrd="0" presId="urn:microsoft.com/office/officeart/2005/8/layout/orgChart1"/>
    <dgm:cxn modelId="{F52A1017-328C-48FB-AED9-977B1520D189}" type="presParOf" srcId="{19F738AF-F8A6-4565-9634-23311D01F38A}" destId="{46685823-258C-4215-8FC0-62CBAC5AAAF7}" srcOrd="2" destOrd="0" presId="urn:microsoft.com/office/officeart/2005/8/layout/orgChart1"/>
    <dgm:cxn modelId="{0C7D580A-CD1D-4E5B-A772-AFD7EF07E215}" type="presParOf" srcId="{19F738AF-F8A6-4565-9634-23311D01F38A}" destId="{68EB4213-57AA-40A3-94BB-B1C60CC4E9E0}" srcOrd="3" destOrd="0" presId="urn:microsoft.com/office/officeart/2005/8/layout/orgChart1"/>
    <dgm:cxn modelId="{2F2E1538-D29D-45A9-8459-5ACBC3C4D874}" type="presParOf" srcId="{68EB4213-57AA-40A3-94BB-B1C60CC4E9E0}" destId="{0182D859-BE9F-4C88-A1FE-2F41EEA7A923}" srcOrd="0" destOrd="0" presId="urn:microsoft.com/office/officeart/2005/8/layout/orgChart1"/>
    <dgm:cxn modelId="{8BF084D5-CF00-485D-B421-A71F5529CAA8}" type="presParOf" srcId="{0182D859-BE9F-4C88-A1FE-2F41EEA7A923}" destId="{75C92670-3727-498B-B5C3-EC47A7FD43F0}" srcOrd="0" destOrd="0" presId="urn:microsoft.com/office/officeart/2005/8/layout/orgChart1"/>
    <dgm:cxn modelId="{18290B6B-46A5-4291-B32F-C1B59C329C37}" type="presParOf" srcId="{0182D859-BE9F-4C88-A1FE-2F41EEA7A923}" destId="{A66CE3B8-6416-42F0-B30A-8FAFECBDE891}" srcOrd="1" destOrd="0" presId="urn:microsoft.com/office/officeart/2005/8/layout/orgChart1"/>
    <dgm:cxn modelId="{C6C64D15-E109-4572-8C6E-3609CB04431F}" type="presParOf" srcId="{68EB4213-57AA-40A3-94BB-B1C60CC4E9E0}" destId="{C995CE6B-3291-47E5-BB00-DE24A904C693}" srcOrd="1" destOrd="0" presId="urn:microsoft.com/office/officeart/2005/8/layout/orgChart1"/>
    <dgm:cxn modelId="{40B3CE55-18EC-4C56-94CB-49CFA230BB1C}" type="presParOf" srcId="{68EB4213-57AA-40A3-94BB-B1C60CC4E9E0}" destId="{73BF716D-F748-4E66-94C4-4B9653AF68A6}" srcOrd="2" destOrd="0" presId="urn:microsoft.com/office/officeart/2005/8/layout/orgChart1"/>
    <dgm:cxn modelId="{2625A9C3-960C-432A-A378-CD11B1476667}" type="presParOf" srcId="{98D2A34F-D78E-4835-B9EC-222CC99A850F}" destId="{686E4583-78D3-44AC-946C-521A529F41D9}" srcOrd="2" destOrd="0" presId="urn:microsoft.com/office/officeart/2005/8/layout/orgChart1"/>
    <dgm:cxn modelId="{28A6983E-6589-4F7E-B871-FEB55F34E04E}" type="presParOf" srcId="{1BD8B114-CC5C-4013-B805-CCDA0786F188}" destId="{2B5975F9-EFF6-432D-8968-E223836D60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6647518" y="-2908135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GIỚI THIỆU TỔNG QUAN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98841"/>
        <a:ext cx="6493403" cy="506871"/>
      </dsp:txXfrm>
    </dsp:sp>
    <dsp:sp modelId="{08C77654-8D82-4852-ACC6-B961A709AAE1}">
      <dsp:nvSpPr>
        <dsp:cNvPr id="0" name=""/>
        <dsp:cNvSpPr/>
      </dsp:nvSpPr>
      <dsp:spPr>
        <a:xfrm>
          <a:off x="0" y="1205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35481"/>
        <a:ext cx="3599411" cy="633590"/>
      </dsp:txXfrm>
    </dsp:sp>
    <dsp:sp modelId="{B648B53B-7C1D-42EE-9775-0A07C71CCD98}">
      <dsp:nvSpPr>
        <dsp:cNvPr id="0" name=""/>
        <dsp:cNvSpPr/>
      </dsp:nvSpPr>
      <dsp:spPr>
        <a:xfrm rot="5400000">
          <a:off x="6647518" y="-2170885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SOẠN THẢO CƠ BẢN VỚI WORD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836091"/>
        <a:ext cx="6493403" cy="506871"/>
      </dsp:txXfrm>
    </dsp:sp>
    <dsp:sp modelId="{7491B81D-B182-44CE-882F-F2010AEAC0EA}">
      <dsp:nvSpPr>
        <dsp:cNvPr id="0" name=""/>
        <dsp:cNvSpPr/>
      </dsp:nvSpPr>
      <dsp:spPr>
        <a:xfrm>
          <a:off x="0" y="738455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2+3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772731"/>
        <a:ext cx="3599411" cy="633590"/>
      </dsp:txXfrm>
    </dsp:sp>
    <dsp:sp modelId="{9A1F0921-B0AF-40BC-9415-C3C382387AD4}">
      <dsp:nvSpPr>
        <dsp:cNvPr id="0" name=""/>
        <dsp:cNvSpPr/>
      </dsp:nvSpPr>
      <dsp:spPr>
        <a:xfrm rot="5400000">
          <a:off x="6647518" y="-1433636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BẢNG BIỂU VÀ ĐỒ HỌA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1573340"/>
        <a:ext cx="6493403" cy="506871"/>
      </dsp:txXfrm>
    </dsp:sp>
    <dsp:sp modelId="{B26A34E9-DEA4-407D-9D6C-64B9AF6AEE61}">
      <dsp:nvSpPr>
        <dsp:cNvPr id="0" name=""/>
        <dsp:cNvSpPr/>
      </dsp:nvSpPr>
      <dsp:spPr>
        <a:xfrm>
          <a:off x="0" y="1475704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4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1509980"/>
        <a:ext cx="3599411" cy="633590"/>
      </dsp:txXfrm>
    </dsp:sp>
    <dsp:sp modelId="{C5C918F9-DC45-40E9-B164-1748F003E2AF}">
      <dsp:nvSpPr>
        <dsp:cNvPr id="0" name=""/>
        <dsp:cNvSpPr/>
      </dsp:nvSpPr>
      <dsp:spPr>
        <a:xfrm rot="5400000">
          <a:off x="6647518" y="-696386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IN ẤN VÀ TRỘN TÀI LIỆU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2310590"/>
        <a:ext cx="6493403" cy="506871"/>
      </dsp:txXfrm>
    </dsp:sp>
    <dsp:sp modelId="{2DE82953-4FFF-433D-958D-1EB9B8F068A5}">
      <dsp:nvSpPr>
        <dsp:cNvPr id="0" name=""/>
        <dsp:cNvSpPr/>
      </dsp:nvSpPr>
      <dsp:spPr>
        <a:xfrm>
          <a:off x="0" y="2212954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5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2247230"/>
        <a:ext cx="3599411" cy="633590"/>
      </dsp:txXfrm>
    </dsp:sp>
    <dsp:sp modelId="{5C91A31A-685C-4829-A97B-7452B7AE39CD}">
      <dsp:nvSpPr>
        <dsp:cNvPr id="0" name=""/>
        <dsp:cNvSpPr/>
      </dsp:nvSpPr>
      <dsp:spPr>
        <a:xfrm rot="5400000">
          <a:off x="6647518" y="40862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MỘT SỐ ỨNG DỤNG KHÁC CỦA WORD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3047839"/>
        <a:ext cx="6493403" cy="506871"/>
      </dsp:txXfrm>
    </dsp:sp>
    <dsp:sp modelId="{0F4113FB-E062-4D05-BD61-1E354816E7F9}">
      <dsp:nvSpPr>
        <dsp:cNvPr id="0" name=""/>
        <dsp:cNvSpPr/>
      </dsp:nvSpPr>
      <dsp:spPr>
        <a:xfrm>
          <a:off x="0" y="2950203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6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2984479"/>
        <a:ext cx="3599411" cy="633590"/>
      </dsp:txXfrm>
    </dsp:sp>
    <dsp:sp modelId="{8A64DEDC-E6D6-41F4-A6C0-DA7798E89526}">
      <dsp:nvSpPr>
        <dsp:cNvPr id="0" name=""/>
        <dsp:cNvSpPr/>
      </dsp:nvSpPr>
      <dsp:spPr>
        <a:xfrm rot="5400000">
          <a:off x="6647518" y="778111"/>
          <a:ext cx="561713" cy="65208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THỰC HÀNH TỔNG HỢP VÀ KIỂM TRA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67963" y="3785088"/>
        <a:ext cx="6493403" cy="506871"/>
      </dsp:txXfrm>
    </dsp:sp>
    <dsp:sp modelId="{FBF1BBD9-CE76-4C45-BAE3-65FFEE450D1D}">
      <dsp:nvSpPr>
        <dsp:cNvPr id="0" name=""/>
        <dsp:cNvSpPr/>
      </dsp:nvSpPr>
      <dsp:spPr>
        <a:xfrm>
          <a:off x="0" y="3687452"/>
          <a:ext cx="3667963" cy="702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7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4276" y="3721728"/>
        <a:ext cx="3599411" cy="633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6536977" y="-2845093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THAO TÁC VỚI BẢNG TÍNH TRÊN EXCEL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103791"/>
        <a:ext cx="6401227" cy="532253"/>
      </dsp:txXfrm>
    </dsp:sp>
    <dsp:sp modelId="{08C77654-8D82-4852-ACC6-B961A709AAE1}">
      <dsp:nvSpPr>
        <dsp:cNvPr id="0" name=""/>
        <dsp:cNvSpPr/>
      </dsp:nvSpPr>
      <dsp:spPr>
        <a:xfrm>
          <a:off x="0" y="1266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8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37258"/>
        <a:ext cx="3544903" cy="665317"/>
      </dsp:txXfrm>
    </dsp:sp>
    <dsp:sp modelId="{B648B53B-7C1D-42EE-9775-0A07C71CCD98}">
      <dsp:nvSpPr>
        <dsp:cNvPr id="0" name=""/>
        <dsp:cNvSpPr/>
      </dsp:nvSpPr>
      <dsp:spPr>
        <a:xfrm rot="5400000">
          <a:off x="6536977" y="-2070926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CÁC HÀM TRONG EXCEL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877958"/>
        <a:ext cx="6401227" cy="532253"/>
      </dsp:txXfrm>
    </dsp:sp>
    <dsp:sp modelId="{7491B81D-B182-44CE-882F-F2010AEAC0EA}">
      <dsp:nvSpPr>
        <dsp:cNvPr id="0" name=""/>
        <dsp:cNvSpPr/>
      </dsp:nvSpPr>
      <dsp:spPr>
        <a:xfrm>
          <a:off x="0" y="775433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9+10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811425"/>
        <a:ext cx="3544903" cy="665317"/>
      </dsp:txXfrm>
    </dsp:sp>
    <dsp:sp modelId="{9A1F0921-B0AF-40BC-9415-C3C382387AD4}">
      <dsp:nvSpPr>
        <dsp:cNvPr id="0" name=""/>
        <dsp:cNvSpPr/>
      </dsp:nvSpPr>
      <dsp:spPr>
        <a:xfrm rot="5400000">
          <a:off x="6536977" y="-1296759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ĐỒ THỊ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1652125"/>
        <a:ext cx="6401227" cy="532253"/>
      </dsp:txXfrm>
    </dsp:sp>
    <dsp:sp modelId="{B26A34E9-DEA4-407D-9D6C-64B9AF6AEE61}">
      <dsp:nvSpPr>
        <dsp:cNvPr id="0" name=""/>
        <dsp:cNvSpPr/>
      </dsp:nvSpPr>
      <dsp:spPr>
        <a:xfrm>
          <a:off x="0" y="1549600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11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1585592"/>
        <a:ext cx="3544903" cy="665317"/>
      </dsp:txXfrm>
    </dsp:sp>
    <dsp:sp modelId="{53BB3AE8-423E-4E55-92D0-6BFF175AFF99}">
      <dsp:nvSpPr>
        <dsp:cNvPr id="0" name=""/>
        <dsp:cNvSpPr/>
      </dsp:nvSpPr>
      <dsp:spPr>
        <a:xfrm rot="5400000">
          <a:off x="6536977" y="-522592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QUẢN TRỊ DỮ LIỆU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2426292"/>
        <a:ext cx="6401227" cy="532253"/>
      </dsp:txXfrm>
    </dsp:sp>
    <dsp:sp modelId="{D81AA9EB-90F9-4307-8951-995FAE7E1573}">
      <dsp:nvSpPr>
        <dsp:cNvPr id="0" name=""/>
        <dsp:cNvSpPr/>
      </dsp:nvSpPr>
      <dsp:spPr>
        <a:xfrm>
          <a:off x="0" y="2323767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12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2359759"/>
        <a:ext cx="3544903" cy="665317"/>
      </dsp:txXfrm>
    </dsp:sp>
    <dsp:sp modelId="{59CFF419-EDA0-437F-9D55-3E8C2F8E52A7}">
      <dsp:nvSpPr>
        <dsp:cNvPr id="0" name=""/>
        <dsp:cNvSpPr/>
      </dsp:nvSpPr>
      <dsp:spPr>
        <a:xfrm rot="5400000">
          <a:off x="6536977" y="251573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LẬP TRÌNH VBA TRONG EXCEL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3200457"/>
        <a:ext cx="6401227" cy="532253"/>
      </dsp:txXfrm>
    </dsp:sp>
    <dsp:sp modelId="{ED1A4EDA-A9DF-4850-92F3-098E1AF1CA5C}">
      <dsp:nvSpPr>
        <dsp:cNvPr id="0" name=""/>
        <dsp:cNvSpPr/>
      </dsp:nvSpPr>
      <dsp:spPr>
        <a:xfrm>
          <a:off x="0" y="3097933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13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3133925"/>
        <a:ext cx="3544903" cy="665317"/>
      </dsp:txXfrm>
    </dsp:sp>
    <dsp:sp modelId="{A76B858E-CC10-4B81-999A-0C7000738788}">
      <dsp:nvSpPr>
        <dsp:cNvPr id="0" name=""/>
        <dsp:cNvSpPr/>
      </dsp:nvSpPr>
      <dsp:spPr>
        <a:xfrm rot="5400000">
          <a:off x="6536977" y="1025740"/>
          <a:ext cx="589841" cy="6430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HOÀN THIỆN BẢNG TÍNH, IN ẤN, THỰC HÀNH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3616887" y="3974624"/>
        <a:ext cx="6401227" cy="532253"/>
      </dsp:txXfrm>
    </dsp:sp>
    <dsp:sp modelId="{BC36718C-6E9C-4E82-B6AE-15FB02757DB2}">
      <dsp:nvSpPr>
        <dsp:cNvPr id="0" name=""/>
        <dsp:cNvSpPr/>
      </dsp:nvSpPr>
      <dsp:spPr>
        <a:xfrm>
          <a:off x="0" y="3872100"/>
          <a:ext cx="3616887" cy="73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itchFamily="34" charset="0"/>
              <a:cs typeface="Arial" pitchFamily="34" charset="0"/>
            </a:rPr>
            <a:t>BÀI 14+15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35992" y="3908092"/>
        <a:ext cx="3544903" cy="665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85823-258C-4215-8FC0-62CBAC5AAAF7}">
      <dsp:nvSpPr>
        <dsp:cNvPr id="0" name=""/>
        <dsp:cNvSpPr/>
      </dsp:nvSpPr>
      <dsp:spPr>
        <a:xfrm>
          <a:off x="5945185" y="1020952"/>
          <a:ext cx="309808" cy="1009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248"/>
              </a:lnTo>
              <a:lnTo>
                <a:pt x="309808" y="10092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37058-DFFE-47F0-AB81-AF8A7F82894C}">
      <dsp:nvSpPr>
        <dsp:cNvPr id="0" name=""/>
        <dsp:cNvSpPr/>
      </dsp:nvSpPr>
      <dsp:spPr>
        <a:xfrm>
          <a:off x="5945185" y="1020952"/>
          <a:ext cx="291422" cy="373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360"/>
              </a:lnTo>
              <a:lnTo>
                <a:pt x="291422" y="37336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ADF52-B341-4384-8C3F-F8FD41AE6604}">
      <dsp:nvSpPr>
        <dsp:cNvPr id="0" name=""/>
        <dsp:cNvSpPr/>
      </dsp:nvSpPr>
      <dsp:spPr>
        <a:xfrm>
          <a:off x="4406524" y="428661"/>
          <a:ext cx="1881369" cy="163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43"/>
              </a:lnTo>
              <a:lnTo>
                <a:pt x="1881369" y="73943"/>
              </a:lnTo>
              <a:lnTo>
                <a:pt x="1881369" y="1639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D49A4-B949-4682-8D1E-C39AF19B2904}">
      <dsp:nvSpPr>
        <dsp:cNvPr id="0" name=""/>
        <dsp:cNvSpPr/>
      </dsp:nvSpPr>
      <dsp:spPr>
        <a:xfrm>
          <a:off x="3107635" y="1036969"/>
          <a:ext cx="841420" cy="1099924"/>
        </a:xfrm>
        <a:custGeom>
          <a:avLst/>
          <a:gdLst/>
          <a:ahLst/>
          <a:cxnLst/>
          <a:rect l="0" t="0" r="0" b="0"/>
          <a:pathLst>
            <a:path>
              <a:moveTo>
                <a:pt x="841420" y="0"/>
              </a:moveTo>
              <a:lnTo>
                <a:pt x="841420" y="1099924"/>
              </a:lnTo>
              <a:lnTo>
                <a:pt x="0" y="10999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4A232-5D41-405A-AC46-6E34AEBB8F74}">
      <dsp:nvSpPr>
        <dsp:cNvPr id="0" name=""/>
        <dsp:cNvSpPr/>
      </dsp:nvSpPr>
      <dsp:spPr>
        <a:xfrm>
          <a:off x="3949055" y="1036969"/>
          <a:ext cx="417213" cy="1569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791"/>
              </a:lnTo>
              <a:lnTo>
                <a:pt x="417213" y="15697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B8FB4-C729-4BDB-9982-347003BE5B1E}">
      <dsp:nvSpPr>
        <dsp:cNvPr id="0" name=""/>
        <dsp:cNvSpPr/>
      </dsp:nvSpPr>
      <dsp:spPr>
        <a:xfrm>
          <a:off x="3949055" y="1036969"/>
          <a:ext cx="853944" cy="71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820"/>
              </a:lnTo>
              <a:lnTo>
                <a:pt x="853944" y="7158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2CFA1-8695-4CD3-886C-D1984B86D0C2}">
      <dsp:nvSpPr>
        <dsp:cNvPr id="0" name=""/>
        <dsp:cNvSpPr/>
      </dsp:nvSpPr>
      <dsp:spPr>
        <a:xfrm>
          <a:off x="3627242" y="1036969"/>
          <a:ext cx="321813" cy="339526"/>
        </a:xfrm>
        <a:custGeom>
          <a:avLst/>
          <a:gdLst/>
          <a:ahLst/>
          <a:cxnLst/>
          <a:rect l="0" t="0" r="0" b="0"/>
          <a:pathLst>
            <a:path>
              <a:moveTo>
                <a:pt x="321813" y="0"/>
              </a:moveTo>
              <a:lnTo>
                <a:pt x="321813" y="339526"/>
              </a:lnTo>
              <a:lnTo>
                <a:pt x="0" y="3395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2433A-4225-4719-901B-57A677FFCE04}">
      <dsp:nvSpPr>
        <dsp:cNvPr id="0" name=""/>
        <dsp:cNvSpPr/>
      </dsp:nvSpPr>
      <dsp:spPr>
        <a:xfrm>
          <a:off x="4360804" y="428661"/>
          <a:ext cx="91440" cy="179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92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263B8-63AA-4483-A738-CF1DDEF9AAD6}">
      <dsp:nvSpPr>
        <dsp:cNvPr id="0" name=""/>
        <dsp:cNvSpPr/>
      </dsp:nvSpPr>
      <dsp:spPr>
        <a:xfrm>
          <a:off x="2205724" y="428661"/>
          <a:ext cx="2200800" cy="167670"/>
        </a:xfrm>
        <a:custGeom>
          <a:avLst/>
          <a:gdLst/>
          <a:ahLst/>
          <a:cxnLst/>
          <a:rect l="0" t="0" r="0" b="0"/>
          <a:pathLst>
            <a:path>
              <a:moveTo>
                <a:pt x="2200800" y="0"/>
              </a:moveTo>
              <a:lnTo>
                <a:pt x="2200800" y="77709"/>
              </a:lnTo>
              <a:lnTo>
                <a:pt x="0" y="77709"/>
              </a:lnTo>
              <a:lnTo>
                <a:pt x="0" y="1676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AD470-95E7-4DFD-89AC-06C24873DCD0}">
      <dsp:nvSpPr>
        <dsp:cNvPr id="0" name=""/>
        <dsp:cNvSpPr/>
      </dsp:nvSpPr>
      <dsp:spPr>
        <a:xfrm>
          <a:off x="3978138" y="275"/>
          <a:ext cx="856772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Dữ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liệu</a:t>
          </a:r>
          <a:endParaRPr lang="en-US" sz="1400" kern="1200" dirty="0"/>
        </a:p>
      </dsp:txBody>
      <dsp:txXfrm>
        <a:off x="3978138" y="275"/>
        <a:ext cx="856772" cy="428386"/>
      </dsp:txXfrm>
    </dsp:sp>
    <dsp:sp modelId="{203DB41A-ABF0-4578-9996-2ADF1F0ECD7D}">
      <dsp:nvSpPr>
        <dsp:cNvPr id="0" name=""/>
        <dsp:cNvSpPr/>
      </dsp:nvSpPr>
      <dsp:spPr>
        <a:xfrm>
          <a:off x="1777337" y="596331"/>
          <a:ext cx="856772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Dữ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liệu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Số</a:t>
          </a:r>
          <a:endParaRPr lang="en-US" sz="1400" kern="1200" dirty="0"/>
        </a:p>
      </dsp:txBody>
      <dsp:txXfrm>
        <a:off x="1777337" y="596331"/>
        <a:ext cx="856772" cy="428386"/>
      </dsp:txXfrm>
    </dsp:sp>
    <dsp:sp modelId="{96560F2E-3B37-4EA1-AA02-16B2AFA128FA}">
      <dsp:nvSpPr>
        <dsp:cNvPr id="0" name=""/>
        <dsp:cNvSpPr/>
      </dsp:nvSpPr>
      <dsp:spPr>
        <a:xfrm>
          <a:off x="3834688" y="608583"/>
          <a:ext cx="1143671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DL Phi </a:t>
          </a:r>
          <a:r>
            <a:rPr lang="en-US" sz="1400" kern="1200" dirty="0" err="1" smtClean="0"/>
            <a:t>số</a:t>
          </a:r>
          <a:endParaRPr lang="en-US" sz="1400" kern="1200" dirty="0"/>
        </a:p>
      </dsp:txBody>
      <dsp:txXfrm>
        <a:off x="3834688" y="608583"/>
        <a:ext cx="1143671" cy="428386"/>
      </dsp:txXfrm>
    </dsp:sp>
    <dsp:sp modelId="{403F2A0D-CA0F-4F00-AFAD-57E9EC860435}">
      <dsp:nvSpPr>
        <dsp:cNvPr id="0" name=""/>
        <dsp:cNvSpPr/>
      </dsp:nvSpPr>
      <dsp:spPr>
        <a:xfrm>
          <a:off x="2770470" y="1162302"/>
          <a:ext cx="856772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Văn </a:t>
          </a:r>
          <a:r>
            <a:rPr lang="en-US" sz="1400" kern="1200" dirty="0" err="1" smtClean="0"/>
            <a:t>bản</a:t>
          </a:r>
          <a:endParaRPr lang="en-US" sz="1400" kern="1200" dirty="0"/>
        </a:p>
      </dsp:txBody>
      <dsp:txXfrm>
        <a:off x="2770470" y="1162302"/>
        <a:ext cx="856772" cy="428386"/>
      </dsp:txXfrm>
    </dsp:sp>
    <dsp:sp modelId="{63E0EA45-9CB7-40B0-AE73-C591F3B996BF}">
      <dsp:nvSpPr>
        <dsp:cNvPr id="0" name=""/>
        <dsp:cNvSpPr/>
      </dsp:nvSpPr>
      <dsp:spPr>
        <a:xfrm>
          <a:off x="4803000" y="1538597"/>
          <a:ext cx="856772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</a:t>
          </a:r>
        </a:p>
      </dsp:txBody>
      <dsp:txXfrm>
        <a:off x="4803000" y="1538597"/>
        <a:ext cx="856772" cy="428386"/>
      </dsp:txXfrm>
    </dsp:sp>
    <dsp:sp modelId="{272C788E-9A8C-48CE-B1C1-1E0C7A58C057}">
      <dsp:nvSpPr>
        <dsp:cNvPr id="0" name=""/>
        <dsp:cNvSpPr/>
      </dsp:nvSpPr>
      <dsp:spPr>
        <a:xfrm>
          <a:off x="4366268" y="2392568"/>
          <a:ext cx="856772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Âm</a:t>
          </a:r>
          <a:r>
            <a:rPr lang="en-US" sz="1400" kern="1200" dirty="0" smtClean="0"/>
            <a:t> thanh</a:t>
          </a:r>
        </a:p>
      </dsp:txBody>
      <dsp:txXfrm>
        <a:off x="4366268" y="2392568"/>
        <a:ext cx="856772" cy="428386"/>
      </dsp:txXfrm>
    </dsp:sp>
    <dsp:sp modelId="{9D9AEAFE-31CB-4C3B-8B30-A604807545BB}">
      <dsp:nvSpPr>
        <dsp:cNvPr id="0" name=""/>
        <dsp:cNvSpPr/>
      </dsp:nvSpPr>
      <dsp:spPr>
        <a:xfrm>
          <a:off x="2250863" y="1922701"/>
          <a:ext cx="856772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Hình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ảnh</a:t>
          </a:r>
          <a:endParaRPr lang="en-US" sz="1400" kern="1200" dirty="0" smtClean="0"/>
        </a:p>
      </dsp:txBody>
      <dsp:txXfrm>
        <a:off x="2250863" y="1922701"/>
        <a:ext cx="856772" cy="428386"/>
      </dsp:txXfrm>
    </dsp:sp>
    <dsp:sp modelId="{58742519-2E31-4C86-AA28-94CD06BE8AED}">
      <dsp:nvSpPr>
        <dsp:cNvPr id="0" name=""/>
        <dsp:cNvSpPr/>
      </dsp:nvSpPr>
      <dsp:spPr>
        <a:xfrm>
          <a:off x="5859507" y="592566"/>
          <a:ext cx="856772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Tri </a:t>
          </a:r>
          <a:r>
            <a:rPr lang="en-US" sz="1400" kern="1200" dirty="0" err="1" smtClean="0"/>
            <a:t>thức</a:t>
          </a:r>
          <a:endParaRPr lang="en-US" sz="1400" kern="1200" dirty="0"/>
        </a:p>
      </dsp:txBody>
      <dsp:txXfrm>
        <a:off x="5859507" y="592566"/>
        <a:ext cx="856772" cy="428386"/>
      </dsp:txXfrm>
    </dsp:sp>
    <dsp:sp modelId="{5472990A-7FF9-4D37-857B-4045848D6AA1}">
      <dsp:nvSpPr>
        <dsp:cNvPr id="0" name=""/>
        <dsp:cNvSpPr/>
      </dsp:nvSpPr>
      <dsp:spPr>
        <a:xfrm>
          <a:off x="6236607" y="1180119"/>
          <a:ext cx="856772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Luật</a:t>
          </a:r>
          <a:endParaRPr lang="en-US" sz="1400" kern="1200" dirty="0"/>
        </a:p>
      </dsp:txBody>
      <dsp:txXfrm>
        <a:off x="6236607" y="1180119"/>
        <a:ext cx="856772" cy="428386"/>
      </dsp:txXfrm>
    </dsp:sp>
    <dsp:sp modelId="{75C92670-3727-498B-B5C3-EC47A7FD43F0}">
      <dsp:nvSpPr>
        <dsp:cNvPr id="0" name=""/>
        <dsp:cNvSpPr/>
      </dsp:nvSpPr>
      <dsp:spPr>
        <a:xfrm>
          <a:off x="6254994" y="1816007"/>
          <a:ext cx="856772" cy="428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Sự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kiện</a:t>
          </a:r>
          <a:endParaRPr lang="en-US" sz="1400" kern="1200" dirty="0"/>
        </a:p>
      </dsp:txBody>
      <dsp:txXfrm>
        <a:off x="6254994" y="1816007"/>
        <a:ext cx="856772" cy="428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uyenvt2211.wix.com/khmt#!ms-office/c21td" TargetMode="External"/><Relationship Id="rId2" Type="http://schemas.openxmlformats.org/officeDocument/2006/relationships/hyperlink" Target="http://www.microsoft.com/vietnam/products/office/training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key.com.v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99732" cy="1472821"/>
          </a:xfrm>
        </p:spPr>
        <p:txBody>
          <a:bodyPr/>
          <a:lstStyle/>
          <a:p>
            <a:r>
              <a:rPr lang="en-US" b="1" dirty="0" smtClean="0"/>
              <a:t>TIN HỌC VĂN PHÒNG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137" y="3835697"/>
            <a:ext cx="1697427" cy="504304"/>
          </a:xfrm>
        </p:spPr>
        <p:txBody>
          <a:bodyPr>
            <a:normAutofit fontScale="92500"/>
          </a:bodyPr>
          <a:lstStyle/>
          <a:p>
            <a:r>
              <a:rPr lang="en-US" b="1" dirty="0" err="1" smtClean="0"/>
              <a:t>GiảNG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5898" y="3618931"/>
            <a:ext cx="1697427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08250" y="4372509"/>
            <a:ext cx="5521630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Khoa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công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nghệ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thông</a:t>
            </a:r>
            <a:r>
              <a:rPr lang="en-US" b="1" dirty="0" smtClean="0">
                <a:solidFill>
                  <a:schemeClr val="tx1"/>
                </a:solidFill>
              </a:rPr>
              <a:t> tin – </a:t>
            </a:r>
            <a:r>
              <a:rPr lang="en-US" b="1" dirty="0" err="1" smtClean="0">
                <a:solidFill>
                  <a:schemeClr val="tx1"/>
                </a:solidFill>
              </a:rPr>
              <a:t>Đại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học</a:t>
            </a:r>
            <a:r>
              <a:rPr lang="en-US" b="1" dirty="0" smtClean="0">
                <a:solidFill>
                  <a:schemeClr val="tx1"/>
                </a:solidFill>
              </a:rPr>
              <a:t> Thủy </a:t>
            </a:r>
            <a:r>
              <a:rPr lang="en-US" b="1" dirty="0" err="1" smtClean="0">
                <a:solidFill>
                  <a:schemeClr val="tx1"/>
                </a:solidFill>
              </a:rPr>
              <a:t>Lợi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3325" y="3848679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Vũ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Huyền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80057" y="4805022"/>
            <a:ext cx="1244779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 smtClean="0"/>
              <a:t>Email: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342" y="4764078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huyenvt@wru.edu.vn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" y="72882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97280" y="1997611"/>
            <a:ext cx="3446585" cy="47408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98209" y="2623625"/>
            <a:ext cx="2757268" cy="8018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Khối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endParaRPr lang="en-US" b="1" dirty="0"/>
          </a:p>
        </p:txBody>
      </p:sp>
      <p:sp>
        <p:nvSpPr>
          <p:cNvPr id="10" name="Flowchart: Manual Operation 9"/>
          <p:cNvSpPr/>
          <p:nvPr/>
        </p:nvSpPr>
        <p:spPr>
          <a:xfrm>
            <a:off x="1561514" y="3601328"/>
            <a:ext cx="2518117" cy="886265"/>
          </a:xfrm>
          <a:prstGeom prst="flowChartManualOperatio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Khối</a:t>
            </a:r>
            <a:r>
              <a:rPr lang="en-US" b="1" dirty="0" smtClean="0"/>
              <a:t> logic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561514" y="4695093"/>
            <a:ext cx="2518117" cy="187452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71003" y="5278378"/>
            <a:ext cx="1983545" cy="1126996"/>
            <a:chOff x="1871003" y="5278378"/>
            <a:chExt cx="1983545" cy="1126996"/>
          </a:xfrm>
        </p:grpSpPr>
        <p:sp>
          <p:nvSpPr>
            <p:cNvPr id="13" name="Rectangle 12"/>
            <p:cNvSpPr/>
            <p:nvPr/>
          </p:nvSpPr>
          <p:spPr>
            <a:xfrm>
              <a:off x="1871003" y="5291854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78479" y="5278378"/>
              <a:ext cx="773723" cy="2964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78037" y="5731412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8037" y="6135858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6133" y="5731412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80825" y="6135858"/>
              <a:ext cx="773723" cy="2695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85622" y="479708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Thanh </a:t>
            </a:r>
            <a:r>
              <a:rPr lang="en-US" b="1" dirty="0" err="1" smtClean="0"/>
              <a:t>ghi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16978" y="21523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5050302" y="1997612"/>
            <a:ext cx="1491173" cy="19272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5050300" y="4797084"/>
            <a:ext cx="1491175" cy="18604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thứ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25" name="L-Shape 24"/>
          <p:cNvSpPr/>
          <p:nvPr/>
        </p:nvSpPr>
        <p:spPr>
          <a:xfrm rot="10800000">
            <a:off x="1097280" y="1237952"/>
            <a:ext cx="6879102" cy="5500469"/>
          </a:xfrm>
          <a:prstGeom prst="corner">
            <a:avLst>
              <a:gd name="adj1" fmla="val 7544"/>
              <a:gd name="adj2" fmla="val 7289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2627997" y="1603717"/>
            <a:ext cx="329577" cy="39389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6541474" y="2623625"/>
            <a:ext cx="1055079" cy="4642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6541475" y="5461781"/>
            <a:ext cx="1055079" cy="4642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890782" y="1420837"/>
            <a:ext cx="1575581" cy="7315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Bàn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phím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90781" y="2412603"/>
            <a:ext cx="1575581" cy="7315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Chuột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7976382" y="1603717"/>
            <a:ext cx="914399" cy="54863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>
            <a:off x="7976383" y="2539220"/>
            <a:ext cx="914399" cy="54863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90780" y="4329325"/>
            <a:ext cx="1575581" cy="7315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Màn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hình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90782" y="5390262"/>
            <a:ext cx="1575581" cy="7315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Máy</a:t>
            </a:r>
            <a:r>
              <a:rPr lang="en-US" b="1" dirty="0" smtClean="0">
                <a:solidFill>
                  <a:schemeClr val="tx1"/>
                </a:solidFill>
              </a:rPr>
              <a:t> 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976382" y="4406578"/>
            <a:ext cx="914398" cy="5442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976384" y="5463706"/>
            <a:ext cx="914398" cy="5442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806265" y="326191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06264" y="622070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92134" y="123795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87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9404723" cy="1122864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r>
              <a:rPr lang="en-US" b="1" dirty="0" smtClean="0"/>
              <a:t> - CPU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4" y="2040196"/>
            <a:ext cx="3810000" cy="353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43" y="1597284"/>
            <a:ext cx="7620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10124283" cy="1122864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r>
              <a:rPr lang="en-US" b="1" dirty="0" smtClean="0"/>
              <a:t> –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6" y="1401171"/>
            <a:ext cx="332095" cy="332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331" y="1305608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</a:rPr>
              <a:t>Bộ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nhớ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trong</a:t>
            </a:r>
            <a:r>
              <a:rPr lang="en-US" sz="2800" b="1" dirty="0" smtClean="0">
                <a:solidFill>
                  <a:srgbClr val="FFC000"/>
                </a:solidFill>
              </a:rPr>
              <a:t>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9097" y="2039271"/>
            <a:ext cx="8946541" cy="1468203"/>
          </a:xfrm>
        </p:spPr>
        <p:txBody>
          <a:bodyPr/>
          <a:lstStyle/>
          <a:p>
            <a:r>
              <a:rPr lang="en-US" sz="2000" b="1" dirty="0" smtClean="0"/>
              <a:t>ROM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đọc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nhất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7723" y="3474559"/>
            <a:ext cx="5009750" cy="3008127"/>
          </a:xfrm>
        </p:spPr>
        <p:txBody>
          <a:bodyPr/>
          <a:lstStyle/>
          <a:p>
            <a:r>
              <a:rPr lang="en-US" sz="2000" b="1" dirty="0" smtClean="0"/>
              <a:t>RAM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nhiên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đọc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ghi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tạm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cấp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64" y="373351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10124283" cy="1122864"/>
          </a:xfrm>
        </p:spPr>
        <p:txBody>
          <a:bodyPr/>
          <a:lstStyle/>
          <a:p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r>
              <a:rPr lang="en-US" b="1" dirty="0" smtClean="0"/>
              <a:t> – </a:t>
            </a:r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nhớ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6" y="1237395"/>
            <a:ext cx="332095" cy="332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332" y="1139561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</a:rPr>
              <a:t>Bộ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nhớ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</a:rPr>
              <a:t>ngoài</a:t>
            </a:r>
            <a:r>
              <a:rPr lang="en-US" sz="2800" b="1" dirty="0" smtClean="0">
                <a:solidFill>
                  <a:srgbClr val="FFC000"/>
                </a:solidFill>
              </a:rPr>
              <a:t>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76" y="1785197"/>
            <a:ext cx="2796276" cy="2036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80" y="1801500"/>
            <a:ext cx="2893325" cy="2020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17" y="4438210"/>
            <a:ext cx="1988066" cy="1969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73" y="4383617"/>
            <a:ext cx="2610050" cy="19550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80120" y="390986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Ổ </a:t>
            </a:r>
            <a:r>
              <a:rPr lang="en-US" b="1" dirty="0" err="1" smtClean="0"/>
              <a:t>đĩa</a:t>
            </a:r>
            <a:r>
              <a:rPr lang="en-US" b="1" dirty="0" smtClean="0"/>
              <a:t> </a:t>
            </a:r>
            <a:r>
              <a:rPr lang="en-US" b="1" dirty="0" err="1" smtClean="0"/>
              <a:t>cứng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02340" y="646346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68520" y="392056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Đĩa</a:t>
            </a:r>
            <a:r>
              <a:rPr lang="en-US" b="1" dirty="0" smtClean="0"/>
              <a:t> </a:t>
            </a:r>
            <a:r>
              <a:rPr lang="en-US" b="1" dirty="0" err="1" smtClean="0"/>
              <a:t>mềm</a:t>
            </a:r>
            <a:r>
              <a:rPr lang="en-US" b="1" dirty="0" smtClean="0"/>
              <a:t>, </a:t>
            </a:r>
            <a:r>
              <a:rPr lang="en-US" b="1" dirty="0" err="1" smtClean="0"/>
              <a:t>đĩa</a:t>
            </a:r>
            <a:r>
              <a:rPr lang="en-US" b="1" dirty="0" smtClean="0"/>
              <a:t> CD/DVD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78650" y="640722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Đĩa</a:t>
            </a:r>
            <a:r>
              <a:rPr lang="en-US" b="1" dirty="0" smtClean="0"/>
              <a:t> </a:t>
            </a:r>
            <a:r>
              <a:rPr lang="en-US" b="1" dirty="0" err="1" smtClean="0"/>
              <a:t>ngoài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42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85432"/>
            <a:ext cx="10479125" cy="1122864"/>
          </a:xfrm>
        </p:spPr>
        <p:txBody>
          <a:bodyPr/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bị</a:t>
            </a:r>
            <a:r>
              <a:rPr lang="en-US" b="1" dirty="0" smtClean="0"/>
              <a:t> </a:t>
            </a: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65092" y="311104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Bàn</a:t>
            </a:r>
            <a:r>
              <a:rPr lang="en-US" b="1" dirty="0" smtClean="0"/>
              <a:t> </a:t>
            </a:r>
            <a:r>
              <a:rPr lang="en-US" b="1" dirty="0" err="1" smtClean="0"/>
              <a:t>phím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3838" y="640722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quét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06187" y="336937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Chuột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54229" y="627703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Microphone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1316866"/>
            <a:ext cx="4404030" cy="1658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85" y="1260299"/>
            <a:ext cx="3053118" cy="2035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58" y="3920563"/>
            <a:ext cx="207645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13" y="3910894"/>
            <a:ext cx="2346278" cy="2346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3891027"/>
            <a:ext cx="3145825" cy="23860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95600" y="640227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Webcam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7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8" y="117192"/>
            <a:ext cx="10479125" cy="1122864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269" y="233462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Màn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9713" y="525118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Máy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chiếu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4739" y="2149954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Máy</a:t>
            </a:r>
            <a:r>
              <a:rPr lang="en-US" sz="2000" b="1" dirty="0" smtClean="0"/>
              <a:t> in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74249" y="51673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Loa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09" y="4743514"/>
            <a:ext cx="2971800" cy="1533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38" y="1401805"/>
            <a:ext cx="2352133" cy="2438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0" y="1323770"/>
            <a:ext cx="2248704" cy="2423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29" y="4750077"/>
            <a:ext cx="2476500" cy="146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mềm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4" y="1356882"/>
            <a:ext cx="8946541" cy="4195481"/>
          </a:xfrm>
        </p:spPr>
        <p:txBody>
          <a:bodyPr/>
          <a:lstStyle/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97" y="595988"/>
            <a:ext cx="4301992" cy="2936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34" y="3832430"/>
            <a:ext cx="2877755" cy="287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4" y="1356883"/>
            <a:ext cx="8946541" cy="60839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/>
              <a:t>: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27" y="1915156"/>
            <a:ext cx="255325" cy="25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1630" y="184256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Windows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0" y="2232443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9363" y="217785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95            (1995)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2631343"/>
            <a:ext cx="228600" cy="22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2292" y="257675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98            (1998)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3024454"/>
            <a:ext cx="228600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52292" y="2969862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 2000       (2000)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3393786"/>
            <a:ext cx="228600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52292" y="333919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XP            (2001)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60" y="3786897"/>
            <a:ext cx="228600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19363" y="3732305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Vista         (2006)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56" y="4156229"/>
            <a:ext cx="228600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46659" y="4101637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7               (2009)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9" y="4582130"/>
            <a:ext cx="228600" cy="22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52292" y="4527538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8               (2012)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89" y="4971853"/>
            <a:ext cx="255325" cy="255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79292" y="489926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Loại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khác</a:t>
            </a:r>
            <a:endParaRPr lang="en-US" sz="20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08" y="5377749"/>
            <a:ext cx="228600" cy="228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62711" y="532315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08" y="5824078"/>
            <a:ext cx="228600" cy="228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62711" y="576948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 &amp; GNU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52" y="6234354"/>
            <a:ext cx="228600" cy="228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573955" y="6179762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Chromium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4" y="1356883"/>
            <a:ext cx="8946541" cy="608395"/>
          </a:xfrm>
        </p:spPr>
        <p:txBody>
          <a:bodyPr>
            <a:normAutofit/>
          </a:bodyPr>
          <a:lstStyle/>
          <a:p>
            <a:r>
              <a:rPr lang="en-US" sz="2400" dirty="0"/>
              <a:t>Microsoft Office: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27" y="1915156"/>
            <a:ext cx="255325" cy="25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1630" y="1842569"/>
            <a:ext cx="5463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Soạn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bản</a:t>
            </a:r>
            <a:r>
              <a:rPr lang="en-US" sz="2000" b="1" dirty="0" smtClean="0"/>
              <a:t> :              Microsoft Word</a:t>
            </a:r>
            <a:endParaRPr lang="en-US" sz="20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3" y="2369577"/>
            <a:ext cx="255325" cy="255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65506" y="2296990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Bảng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biểu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toán</a:t>
            </a:r>
            <a:r>
              <a:rPr lang="en-US" sz="2000" b="1" dirty="0" smtClean="0"/>
              <a:t>:        Microsoft Excel</a:t>
            </a:r>
            <a:endParaRPr lang="en-US" sz="20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66" y="2860287"/>
            <a:ext cx="255325" cy="2553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61769" y="2787700"/>
            <a:ext cx="5791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Quản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lý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thông</a:t>
            </a:r>
            <a:r>
              <a:rPr lang="en-US" sz="2000" b="1" dirty="0" smtClean="0"/>
              <a:t> tin </a:t>
            </a:r>
            <a:r>
              <a:rPr lang="en-US" sz="2000" b="1" dirty="0" err="1" smtClean="0"/>
              <a:t>cá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nhân</a:t>
            </a:r>
            <a:r>
              <a:rPr lang="en-US" sz="2000" b="1" dirty="0" smtClean="0"/>
              <a:t>:  Microsoft Outlook</a:t>
            </a:r>
            <a:endParaRPr lang="en-US" sz="20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3" y="3368137"/>
            <a:ext cx="255325" cy="2553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65506" y="3295550"/>
            <a:ext cx="6136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Ứng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diễn</a:t>
            </a:r>
            <a:r>
              <a:rPr lang="en-US" sz="2000" b="1" dirty="0" smtClean="0"/>
              <a:t>:            Microsoft PowerPoint</a:t>
            </a:r>
            <a:endParaRPr lang="en-US" sz="2000" b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73573" y="3914028"/>
            <a:ext cx="8946541" cy="60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3" y="4595010"/>
            <a:ext cx="255325" cy="2553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65506" y="4522423"/>
            <a:ext cx="947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Phần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mềm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truy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cập</a:t>
            </a:r>
            <a:r>
              <a:rPr lang="en-US" sz="2000" b="1" dirty="0" smtClean="0"/>
              <a:t> Internet : MS Internet Explorer, </a:t>
            </a:r>
            <a:r>
              <a:rPr lang="en-US" sz="2000" b="1" dirty="0" err="1" smtClean="0"/>
              <a:t>FireFox</a:t>
            </a:r>
            <a:r>
              <a:rPr lang="en-US" sz="2000" b="1" dirty="0" smtClean="0"/>
              <a:t>, Google Chrome</a:t>
            </a:r>
            <a:endParaRPr lang="en-US" sz="20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97" y="5250281"/>
            <a:ext cx="255325" cy="2553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950452" y="5164497"/>
            <a:ext cx="591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Phần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mềm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gõ</a:t>
            </a:r>
            <a:r>
              <a:rPr lang="en-US" sz="2000" b="1" dirty="0" smtClean="0"/>
              <a:t> font </a:t>
            </a:r>
            <a:r>
              <a:rPr lang="en-US" sz="2000" b="1" dirty="0" err="1" smtClean="0"/>
              <a:t>tiếng</a:t>
            </a:r>
            <a:r>
              <a:rPr lang="en-US" sz="2000" b="1" dirty="0" smtClean="0"/>
              <a:t> Việt: </a:t>
            </a:r>
            <a:r>
              <a:rPr lang="en-US" sz="2000" b="1" dirty="0" err="1" smtClean="0"/>
              <a:t>Unikey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Vietkey</a:t>
            </a:r>
            <a:r>
              <a:rPr lang="en-U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61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3" y="1356883"/>
            <a:ext cx="10510933" cy="134537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/>
              <a:t>?</a:t>
            </a:r>
            <a:endParaRPr lang="en-US" sz="2400" dirty="0" smtClean="0"/>
          </a:p>
          <a:p>
            <a:pPr lvl="1"/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ánh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vật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thế</a:t>
            </a:r>
            <a:r>
              <a:rPr lang="en-US" sz="2200" dirty="0" smtClean="0"/>
              <a:t> </a:t>
            </a:r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khách</a:t>
            </a:r>
            <a:r>
              <a:rPr lang="en-US" sz="2200" dirty="0" smtClean="0"/>
              <a:t> quan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con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73573" y="2808560"/>
            <a:ext cx="8946541" cy="60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  <a:endParaRPr lang="en-US" sz="24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25269043"/>
              </p:ext>
            </p:extLst>
          </p:nvPr>
        </p:nvGraphicFramePr>
        <p:xfrm>
          <a:off x="1719602" y="3544477"/>
          <a:ext cx="9027242" cy="347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9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quan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396339" cy="368726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chỉ</a:t>
            </a:r>
            <a:r>
              <a:rPr lang="en-US" sz="2000" dirty="0" smtClean="0"/>
              <a:t>: 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2882" y="2622404"/>
            <a:ext cx="5076849" cy="803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b="1" dirty="0" err="1" smtClean="0"/>
              <a:t>Đánh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giá</a:t>
            </a:r>
            <a:r>
              <a:rPr lang="en-US" sz="2000" dirty="0" smtClean="0"/>
              <a:t>: </a:t>
            </a:r>
            <a:r>
              <a:rPr lang="en-US" sz="2000" i="1" dirty="0" err="1" smtClean="0"/>
              <a:t>Điểm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quá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trình</a:t>
            </a:r>
            <a:r>
              <a:rPr lang="en-US" sz="2000" i="1" dirty="0" smtClean="0"/>
              <a:t>: 40%</a:t>
            </a:r>
          </a:p>
          <a:p>
            <a:pPr marL="0" indent="0">
              <a:buNone/>
            </a:pPr>
            <a:r>
              <a:rPr lang="en-US" sz="2000" i="1" dirty="0" smtClean="0"/>
              <a:t>			   </a:t>
            </a:r>
            <a:r>
              <a:rPr lang="en-US" sz="2000" i="1" dirty="0" err="1" smtClean="0"/>
              <a:t>Điểm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kết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thúc</a:t>
            </a:r>
            <a:r>
              <a:rPr lang="en-US" sz="2000" i="1" dirty="0" smtClean="0"/>
              <a:t>: 60%	 </a:t>
            </a: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3824" y="3591399"/>
            <a:ext cx="10890797" cy="222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thi</a:t>
            </a:r>
            <a:r>
              <a:rPr lang="en-US" sz="2000" dirty="0" smtClean="0"/>
              <a:t>: </a:t>
            </a:r>
            <a:r>
              <a:rPr lang="en-US" sz="2000" i="1" dirty="0" smtClean="0"/>
              <a:t>Thi </a:t>
            </a:r>
            <a:r>
              <a:rPr lang="en-US" sz="2000" i="1" dirty="0" err="1" smtClean="0"/>
              <a:t>trên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máy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thời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gian</a:t>
            </a:r>
            <a:r>
              <a:rPr lang="en-US" sz="2000" i="1" dirty="0" smtClean="0"/>
              <a:t> 60 </a:t>
            </a:r>
            <a:r>
              <a:rPr lang="en-US" sz="2000" i="1" dirty="0" err="1" smtClean="0"/>
              <a:t>phút</a:t>
            </a:r>
            <a:endParaRPr lang="en-US" sz="2000" i="1" dirty="0" smtClean="0"/>
          </a:p>
          <a:p>
            <a:r>
              <a:rPr lang="en-US" sz="2000" b="1" dirty="0" err="1" smtClean="0"/>
              <a:t>Giáo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trình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- </a:t>
            </a:r>
            <a:r>
              <a:rPr lang="en-US" sz="2000" dirty="0" err="1"/>
              <a:t>Đường</a:t>
            </a:r>
            <a:r>
              <a:rPr lang="en-US" sz="2000" dirty="0"/>
              <a:t> link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Microsoft Việt </a:t>
            </a:r>
            <a:r>
              <a:rPr lang="en-US" sz="2000" dirty="0" err="1"/>
              <a:t>nam</a:t>
            </a:r>
            <a:r>
              <a:rPr lang="en-US" sz="2000" dirty="0"/>
              <a:t>: </a:t>
            </a:r>
            <a:r>
              <a:rPr lang="en-US" sz="2000" dirty="0" smtClean="0"/>
              <a:t>					      		   	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://www.microsoft.com/vietnam/products/office/training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    -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giảng</a:t>
            </a:r>
            <a:r>
              <a:rPr lang="en-US" sz="2000" dirty="0"/>
              <a:t> Tin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- Trần Thị Minh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i="1" dirty="0"/>
              <a:t> (</a:t>
            </a:r>
            <a:r>
              <a:rPr lang="en-US" sz="2000" i="1" dirty="0" err="1"/>
              <a:t>phiên</a:t>
            </a:r>
            <a:r>
              <a:rPr lang="en-US" sz="2000" i="1" dirty="0"/>
              <a:t> </a:t>
            </a:r>
            <a:r>
              <a:rPr lang="en-US" sz="2000" i="1" dirty="0" err="1"/>
              <a:t>bản</a:t>
            </a:r>
            <a:r>
              <a:rPr lang="en-US" sz="2000" i="1" dirty="0"/>
              <a:t> 2003)</a:t>
            </a:r>
            <a:r>
              <a:rPr lang="en-US" sz="2000" dirty="0" smtClean="0"/>
              <a:t>	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228415" y="5870575"/>
            <a:ext cx="9785328" cy="368726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Bài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giảng</a:t>
            </a:r>
            <a:r>
              <a:rPr lang="en-US" sz="2000" dirty="0"/>
              <a:t>: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://huyenvt2211.wix.com/khmt#!ms-office/c21td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3" y="1356883"/>
            <a:ext cx="10510933" cy="23962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.</a:t>
            </a:r>
          </a:p>
          <a:p>
            <a:pPr lvl="2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-&gt; </a:t>
            </a:r>
            <a:r>
              <a:rPr lang="en-US" sz="2000" dirty="0" err="1" smtClean="0"/>
              <a:t>giữ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cái</a:t>
            </a:r>
            <a:r>
              <a:rPr lang="en-US" sz="2000" dirty="0" smtClean="0"/>
              <a:t> -&gt;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Âm</a:t>
            </a:r>
            <a:r>
              <a:rPr lang="en-US" sz="2000" dirty="0" smtClean="0"/>
              <a:t> thanh -&gt;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-&gt;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3883998"/>
            <a:ext cx="10510933" cy="239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đếm</a:t>
            </a:r>
            <a:endParaRPr lang="en-US" sz="2400" dirty="0" smtClean="0"/>
          </a:p>
          <a:p>
            <a:pPr lvl="2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nhị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  <a:p>
            <a:pPr lvl="2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  <a:p>
            <a:pPr lvl="2"/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lục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636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13" y="1356882"/>
            <a:ext cx="10510933" cy="3105935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</a:p>
          <a:p>
            <a:pPr lvl="2"/>
            <a:r>
              <a:rPr lang="en-US" sz="2000" b="1" dirty="0" smtClean="0"/>
              <a:t>Bit:  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tin, gồm1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nhị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0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1</a:t>
            </a:r>
            <a:endParaRPr lang="en-US" sz="2000" b="1" dirty="0" smtClean="0"/>
          </a:p>
          <a:p>
            <a:pPr lvl="2"/>
            <a:r>
              <a:rPr lang="en-US" sz="2000" b="1" dirty="0" smtClean="0"/>
              <a:t>Byte:              </a:t>
            </a:r>
            <a:r>
              <a:rPr lang="en-US" sz="2000" dirty="0" smtClean="0"/>
              <a:t>1Byte = 8bit</a:t>
            </a:r>
            <a:endParaRPr lang="en-US" sz="2000" b="1" dirty="0" smtClean="0"/>
          </a:p>
          <a:p>
            <a:pPr lvl="2" algn="just"/>
            <a:r>
              <a:rPr lang="en-US" sz="2000" b="1" dirty="0" err="1" smtClean="0"/>
              <a:t>KiloByte</a:t>
            </a:r>
            <a:r>
              <a:rPr lang="en-US" sz="2000" b="1" dirty="0" smtClean="0"/>
              <a:t>:</a:t>
            </a:r>
            <a:r>
              <a:rPr lang="en-US" sz="2000" dirty="0" smtClean="0"/>
              <a:t>        1KB     = 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>
                <a:ea typeface="ＭＳ Ｐゴシック" pitchFamily="34" charset="-128"/>
              </a:rPr>
              <a:t>B</a:t>
            </a:r>
            <a:r>
              <a:rPr lang="en-US" altLang="ja-JP" sz="2000" dirty="0" smtClean="0">
                <a:ea typeface="ＭＳ Ｐゴシック" pitchFamily="34" charset="-128"/>
              </a:rPr>
              <a:t>ytes =  1024 Bytes</a:t>
            </a:r>
            <a:endParaRPr lang="en-US" sz="2000" b="1" dirty="0" smtClean="0"/>
          </a:p>
          <a:p>
            <a:pPr lvl="2"/>
            <a:r>
              <a:rPr lang="en-US" sz="2000" b="1" dirty="0" err="1" smtClean="0"/>
              <a:t>MegaByte</a:t>
            </a:r>
            <a:r>
              <a:rPr lang="en-US" sz="2000" b="1" dirty="0" smtClean="0"/>
              <a:t>:  </a:t>
            </a:r>
            <a:r>
              <a:rPr lang="en-US" sz="2000" dirty="0" smtClean="0"/>
              <a:t>  1MB    = 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 smtClean="0">
                <a:ea typeface="ＭＳ Ｐゴシック" pitchFamily="34" charset="-128"/>
              </a:rPr>
              <a:t>KBs    =  1024KBs</a:t>
            </a:r>
          </a:p>
          <a:p>
            <a:pPr lvl="2"/>
            <a:r>
              <a:rPr lang="en-US" sz="2000" b="1" dirty="0" err="1" smtClean="0"/>
              <a:t>GigaByte</a:t>
            </a:r>
            <a:r>
              <a:rPr lang="en-US" sz="2000" b="1" dirty="0" smtClean="0"/>
              <a:t>: </a:t>
            </a:r>
            <a:r>
              <a:rPr lang="en-US" sz="2000" dirty="0" smtClean="0"/>
              <a:t>     1GB    =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 smtClean="0">
                <a:ea typeface="ＭＳ Ｐゴシック" pitchFamily="34" charset="-128"/>
              </a:rPr>
              <a:t>MBs    =  1024MBs</a:t>
            </a:r>
          </a:p>
          <a:p>
            <a:pPr lvl="2"/>
            <a:r>
              <a:rPr lang="en-US" sz="2000" b="1" dirty="0" err="1" smtClean="0">
                <a:ea typeface="ＭＳ Ｐゴシック" pitchFamily="34" charset="-128"/>
              </a:rPr>
              <a:t>TetaByte</a:t>
            </a:r>
            <a:r>
              <a:rPr lang="en-US" sz="2000" b="1" dirty="0" smtClean="0">
                <a:ea typeface="ＭＳ Ｐゴシック" pitchFamily="34" charset="-128"/>
              </a:rPr>
              <a:t>:</a:t>
            </a:r>
            <a:r>
              <a:rPr lang="en-US" sz="2000" dirty="0" smtClean="0">
                <a:ea typeface="ＭＳ Ｐゴシック" pitchFamily="34" charset="-128"/>
              </a:rPr>
              <a:t>        1TB     =</a:t>
            </a:r>
            <a:r>
              <a:rPr lang="en-US" altLang="ja-JP" sz="2000" dirty="0" smtClean="0">
                <a:ea typeface="ＭＳ Ｐゴシック" pitchFamily="34" charset="-128"/>
              </a:rPr>
              <a:t>2</a:t>
            </a:r>
            <a:r>
              <a:rPr lang="en-US" altLang="ja-JP" sz="2000" baseline="30000" dirty="0" smtClean="0">
                <a:ea typeface="ＭＳ Ｐゴシック" pitchFamily="34" charset="-128"/>
              </a:rPr>
              <a:t>10</a:t>
            </a:r>
            <a:r>
              <a:rPr lang="en-US" altLang="ja-JP" sz="2000" dirty="0" smtClean="0">
                <a:ea typeface="ＭＳ Ｐゴシック" pitchFamily="34" charset="-128"/>
              </a:rPr>
              <a:t>GBs    =   1024GBs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160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54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Bảng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mã</a:t>
            </a:r>
            <a:r>
              <a:rPr lang="en-US" sz="2400" b="1" dirty="0" smtClean="0"/>
              <a:t> ASCII</a:t>
            </a:r>
          </a:p>
          <a:p>
            <a:pPr lvl="2"/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La Tinh</a:t>
            </a:r>
          </a:p>
          <a:p>
            <a:pPr lvl="2"/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hiển</a:t>
            </a:r>
            <a:r>
              <a:rPr lang="en-US" sz="2000" dirty="0" smtClean="0"/>
              <a:t> thị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5334" y="3086669"/>
            <a:ext cx="10510933" cy="3396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Cấu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trúc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mã</a:t>
            </a:r>
            <a:endParaRPr lang="en-US" sz="2400" b="1" dirty="0" smtClean="0"/>
          </a:p>
          <a:p>
            <a:pPr lvl="2"/>
            <a:r>
              <a:rPr lang="en-US" sz="2000" dirty="0" smtClean="0"/>
              <a:t>32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(</a:t>
            </a:r>
            <a:r>
              <a:rPr lang="en-US" sz="2000" dirty="0" err="1" smtClean="0"/>
              <a:t>từ</a:t>
            </a:r>
            <a:r>
              <a:rPr lang="en-US" sz="2000" dirty="0" smtClean="0"/>
              <a:t> 0 -31)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: #27: Esc, #13:Enter…</a:t>
            </a:r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48 – 57: </a:t>
            </a:r>
            <a:r>
              <a:rPr lang="en-US" sz="2000" dirty="0" err="1" smtClean="0"/>
              <a:t>là</a:t>
            </a:r>
            <a:r>
              <a:rPr lang="en-US" sz="2000" dirty="0" smtClean="0"/>
              <a:t> 10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65 – 90: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cái</a:t>
            </a:r>
            <a:r>
              <a:rPr lang="en-US" sz="2000" dirty="0" smtClean="0"/>
              <a:t> </a:t>
            </a:r>
            <a:r>
              <a:rPr lang="en-US" sz="2000" dirty="0" err="1" smtClean="0"/>
              <a:t>hoa</a:t>
            </a:r>
            <a:r>
              <a:rPr lang="en-US" sz="2000" dirty="0" smtClean="0"/>
              <a:t> A-&gt;Z</a:t>
            </a:r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97 – 122: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cái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a-&gt;z</a:t>
            </a:r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từ</a:t>
            </a:r>
            <a:r>
              <a:rPr lang="en-US" sz="2000" dirty="0" smtClean="0"/>
              <a:t> 128-255: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họa</a:t>
            </a:r>
            <a:endParaRPr lang="en-US" sz="2000" dirty="0" smtClean="0"/>
          </a:p>
          <a:p>
            <a:pPr lvl="2"/>
            <a:r>
              <a:rPr lang="en-US" sz="2000" dirty="0" err="1" smtClean="0"/>
              <a:t>Mã</a:t>
            </a:r>
            <a:r>
              <a:rPr lang="en-US" sz="2000" dirty="0" smtClean="0"/>
              <a:t> ASCII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1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8"/>
            <a:ext cx="10510933" cy="3480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2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 smtClean="0"/>
              <a:t>số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2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0 </a:t>
            </a:r>
            <a:r>
              <a:rPr lang="en-US" sz="2000" dirty="0" err="1" smtClean="0"/>
              <a:t>và</a:t>
            </a:r>
            <a:r>
              <a:rPr lang="en-US" sz="2000" dirty="0" smtClean="0"/>
              <a:t> 1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endParaRPr lang="en-US" sz="2400" b="1" dirty="0" smtClean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Dùng</a:t>
            </a:r>
            <a:r>
              <a:rPr lang="en-US" sz="2200" dirty="0" smtClean="0"/>
              <a:t> 10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đạt</a:t>
            </a:r>
            <a:r>
              <a:rPr lang="en-US" sz="2200" dirty="0" smtClean="0"/>
              <a:t> 10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914400" lvl="2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34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54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Quy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tắc</a:t>
            </a:r>
            <a:r>
              <a:rPr lang="en-US" sz="2400" b="1" dirty="0" smtClean="0"/>
              <a:t>: </a:t>
            </a:r>
            <a:r>
              <a:rPr lang="en-US" sz="2400" dirty="0" smtClean="0"/>
              <a:t>chia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2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dư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.</a:t>
            </a:r>
          </a:p>
          <a:p>
            <a:pPr marL="914400" lvl="2" indent="0">
              <a:buNone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7789" y="25453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43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5" name="Elbow Connector 4"/>
          <p:cNvCxnSpPr/>
          <p:nvPr/>
        </p:nvCxnSpPr>
        <p:spPr>
          <a:xfrm>
            <a:off x="3311990" y="2545314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98290" y="25252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380230" y="300167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84223" y="350748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4002541" y="3027380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8841" y="30073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603191" y="3527542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9491" y="35074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696454" y="39691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31" name="Elbow Connector 30"/>
          <p:cNvCxnSpPr/>
          <p:nvPr/>
        </p:nvCxnSpPr>
        <p:spPr>
          <a:xfrm>
            <a:off x="5177748" y="4005442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64048" y="39853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>
            <a:off x="5797209" y="4467107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83509" y="44470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254684" y="441967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874145" y="4908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7" name="Elbow Connector 36"/>
          <p:cNvCxnSpPr/>
          <p:nvPr/>
        </p:nvCxnSpPr>
        <p:spPr>
          <a:xfrm>
            <a:off x="6418318" y="4939040"/>
            <a:ext cx="508457" cy="401769"/>
          </a:xfrm>
          <a:prstGeom prst="bentConnector3">
            <a:avLst>
              <a:gd name="adj1" fmla="val -99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4618" y="49189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532443" y="54022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5898" y="3001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520455" y="34938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156414" y="39644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729768" y="43898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1873" y="48860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97686" y="53738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2825085" y="3429149"/>
            <a:ext cx="2972124" cy="25349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1723" y="2591480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thập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55883" y="5864661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Số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nhị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rgbClr val="00B050"/>
                </a:solidFill>
              </a:rPr>
              <a:t>101011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79273" y="3027380"/>
            <a:ext cx="0" cy="268715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54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err="1" smtClean="0"/>
              <a:t>Quy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tắc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ở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^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vị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trí</a:t>
            </a:r>
            <a:r>
              <a:rPr lang="en-US" sz="2400" b="1" dirty="0" smtClean="0"/>
              <a:t>]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thập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.</a:t>
            </a:r>
          </a:p>
          <a:p>
            <a:pPr marL="914400" lvl="2" indent="0">
              <a:buNone/>
            </a:pPr>
            <a:endParaRPr lang="en-US" sz="2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146536" y="3781202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46536" y="2698018"/>
            <a:ext cx="324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phân</a:t>
            </a:r>
            <a:r>
              <a:rPr lang="en-US" sz="2400" b="1" dirty="0" smtClean="0"/>
              <a:t>: </a:t>
            </a:r>
            <a:r>
              <a:rPr lang="en-US" sz="2400" b="1" dirty="0" smtClean="0">
                <a:solidFill>
                  <a:srgbClr val="00B050"/>
                </a:solidFill>
              </a:rPr>
              <a:t>101011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11539" y="2657074"/>
            <a:ext cx="73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1x2</a:t>
            </a:r>
            <a:r>
              <a:rPr lang="en-US" sz="2800" b="1" baseline="30000" dirty="0" smtClean="0"/>
              <a:t>5</a:t>
            </a:r>
            <a:r>
              <a:rPr lang="en-US" sz="2800" b="1" dirty="0" smtClean="0"/>
              <a:t> + 0x2</a:t>
            </a:r>
            <a:r>
              <a:rPr lang="en-US" sz="2800" b="1" baseline="30000" dirty="0" smtClean="0"/>
              <a:t>4</a:t>
            </a:r>
            <a:r>
              <a:rPr lang="en-US" sz="2800" b="1" dirty="0" smtClean="0"/>
              <a:t> + 1x2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 + 0x2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+ 1x2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 + 1x2</a:t>
            </a:r>
            <a:r>
              <a:rPr lang="en-US" sz="2800" b="1" baseline="30000" dirty="0" smtClean="0"/>
              <a:t>0</a:t>
            </a:r>
            <a:r>
              <a:rPr lang="en-US" sz="2800" b="1" dirty="0" smtClean="0"/>
              <a:t>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7459" y="3205266"/>
            <a:ext cx="73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32 + 0 + 8 + 0 + 2 + 1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3379" y="3753458"/>
            <a:ext cx="73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</a:t>
            </a:r>
            <a:r>
              <a:rPr lang="en-US" sz="2800" b="1" dirty="0" smtClean="0">
                <a:solidFill>
                  <a:srgbClr val="00B050"/>
                </a:solidFill>
              </a:rPr>
              <a:t>43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118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đếm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16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, </a:t>
            </a:r>
            <a:r>
              <a:rPr lang="en-US" sz="2400" dirty="0" err="1" smtClean="0"/>
              <a:t>từ</a:t>
            </a:r>
            <a:r>
              <a:rPr lang="en-US" sz="2400" dirty="0" smtClean="0"/>
              <a:t> 0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9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A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F</a:t>
            </a:r>
          </a:p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 15</a:t>
            </a:r>
            <a:r>
              <a:rPr lang="en-US" sz="2400" baseline="-25000" dirty="0" smtClean="0"/>
              <a:t>10 </a:t>
            </a:r>
            <a:r>
              <a:rPr lang="en-US" sz="2400" dirty="0" smtClean="0"/>
              <a:t>= 1111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F</a:t>
            </a:r>
            <a:r>
              <a:rPr lang="en-US" sz="2400" baseline="-25000" dirty="0" smtClean="0"/>
              <a:t>16</a:t>
            </a:r>
            <a:r>
              <a:rPr lang="en-US" sz="2400" dirty="0" smtClean="0"/>
              <a:t> </a:t>
            </a:r>
          </a:p>
          <a:p>
            <a:pPr marL="914400" lvl="2" indent="0">
              <a:buNone/>
            </a:pPr>
            <a:endParaRPr lang="en-US" sz="2000" dirty="0" smtClean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895574"/>
              </p:ext>
            </p:extLst>
          </p:nvPr>
        </p:nvGraphicFramePr>
        <p:xfrm>
          <a:off x="1635585" y="2421134"/>
          <a:ext cx="7494767" cy="396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93"/>
                <a:gridCol w="1230741"/>
                <a:gridCol w="1250360"/>
                <a:gridCol w="1238170"/>
                <a:gridCol w="1244265"/>
                <a:gridCol w="1338938"/>
              </a:tblGrid>
              <a:tr h="2831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Hệ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525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525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525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</a:tr>
              <a:tr h="404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5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Windows Explorer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Windows Explorer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thị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ổ </a:t>
            </a:r>
            <a:r>
              <a:rPr lang="en-US" sz="2400" dirty="0" err="1" smtClean="0"/>
              <a:t>cứng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Windows Explorer (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b="1" dirty="0"/>
              <a:t>W</a:t>
            </a:r>
            <a:r>
              <a:rPr lang="en-US" sz="2400" b="1" dirty="0" smtClean="0"/>
              <a:t>indows 7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smtClean="0"/>
              <a:t>Click </a:t>
            </a:r>
            <a:r>
              <a:rPr lang="en-US" sz="2000" dirty="0" err="1" smtClean="0"/>
              <a:t>đúp</a:t>
            </a:r>
            <a:r>
              <a:rPr lang="en-US" sz="2000" dirty="0" smtClean="0"/>
              <a:t> </a:t>
            </a:r>
            <a:r>
              <a:rPr lang="en-US" sz="2000" dirty="0" err="1" smtClean="0"/>
              <a:t>chuột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               </a:t>
            </a:r>
            <a:r>
              <a:rPr lang="en-US" sz="2000" b="1" dirty="0" smtClean="0"/>
              <a:t>Computer 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màn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pPr lvl="2"/>
            <a:r>
              <a:rPr lang="en-US" sz="2000" dirty="0" smtClean="0"/>
              <a:t>Click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b="1" dirty="0" smtClean="0"/>
              <a:t>Start </a:t>
            </a:r>
            <a:r>
              <a:rPr lang="en-US" sz="2000" b="1" dirty="0" smtClean="0">
                <a:sym typeface="Wingdings" pitchFamily="2" charset="2"/>
              </a:rPr>
              <a:t> All Programs Accessories Windows Explorer</a:t>
            </a:r>
          </a:p>
          <a:p>
            <a:pPr marL="914400" lvl="2" indent="0">
              <a:buNone/>
            </a:pPr>
            <a:endParaRPr lang="en-US" sz="2000" b="1" dirty="0" smtClean="0">
              <a:sym typeface="Wingdings" pitchFamily="2" charset="2"/>
            </a:endParaRPr>
          </a:p>
          <a:p>
            <a:pPr lvl="2"/>
            <a:r>
              <a:rPr lang="en-US" sz="2000" dirty="0" smtClean="0">
                <a:sym typeface="Wingdings" pitchFamily="2" charset="2"/>
              </a:rPr>
              <a:t>Click </a:t>
            </a:r>
            <a:r>
              <a:rPr lang="en-US" sz="2000" dirty="0" err="1" smtClean="0">
                <a:sym typeface="Wingdings" pitchFamily="2" charset="2"/>
              </a:rPr>
              <a:t>chọn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vào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biểu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tượng</a:t>
            </a:r>
            <a:r>
              <a:rPr lang="en-US" sz="2000" dirty="0" smtClean="0">
                <a:sym typeface="Wingdings" pitchFamily="2" charset="2"/>
              </a:rPr>
              <a:t>              </a:t>
            </a:r>
            <a:r>
              <a:rPr lang="en-US" sz="2000" dirty="0" err="1" smtClean="0">
                <a:sym typeface="Wingdings" pitchFamily="2" charset="2"/>
              </a:rPr>
              <a:t>dưới</a:t>
            </a:r>
            <a:r>
              <a:rPr lang="en-US" sz="2000" dirty="0" smtClean="0">
                <a:sym typeface="Wingdings" pitchFamily="2" charset="2"/>
              </a:rPr>
              <a:t> thanh </a:t>
            </a:r>
            <a:r>
              <a:rPr lang="en-US" sz="2000" dirty="0" err="1" smtClean="0">
                <a:sym typeface="Wingdings" pitchFamily="2" charset="2"/>
              </a:rPr>
              <a:t>công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cụ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góc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dưới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trái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89" y="2755145"/>
            <a:ext cx="820003" cy="82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94" y="4599299"/>
            <a:ext cx="578951" cy="4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Ổ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đĩa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smtClean="0"/>
              <a:t>Ổ </a:t>
            </a:r>
            <a:r>
              <a:rPr lang="en-US" sz="2400" b="1" dirty="0" err="1" smtClean="0"/>
              <a:t>đĩa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cái</a:t>
            </a:r>
            <a:r>
              <a:rPr lang="en-US" sz="2400" dirty="0" smtClean="0"/>
              <a:t> </a:t>
            </a:r>
            <a:r>
              <a:rPr lang="en-US" sz="2400" dirty="0" err="1" smtClean="0"/>
              <a:t>hoa</a:t>
            </a:r>
            <a:r>
              <a:rPr lang="en-US" sz="2400" dirty="0" smtClean="0"/>
              <a:t> + </a:t>
            </a:r>
            <a:r>
              <a:rPr lang="en-US" sz="2400" dirty="0" err="1" smtClean="0"/>
              <a:t>dấu</a:t>
            </a:r>
            <a:r>
              <a:rPr lang="en-US" sz="2400" dirty="0" smtClean="0"/>
              <a:t> hai </a:t>
            </a:r>
            <a:r>
              <a:rPr lang="en-US" sz="2400" dirty="0" err="1" smtClean="0"/>
              <a:t>chấm</a:t>
            </a:r>
            <a:endParaRPr lang="en-US" sz="2400" dirty="0" smtClean="0"/>
          </a:p>
          <a:p>
            <a:pPr lvl="2"/>
            <a:r>
              <a:rPr lang="en-US" sz="2000" b="1" dirty="0" smtClean="0"/>
              <a:t>VD: C:, D:</a:t>
            </a:r>
          </a:p>
          <a:p>
            <a:r>
              <a:rPr lang="en-US" sz="2400" b="1" dirty="0" err="1" smtClean="0"/>
              <a:t>Thư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mục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ổ </a:t>
            </a:r>
            <a:r>
              <a:rPr lang="en-US" sz="2400" dirty="0" err="1" smtClean="0"/>
              <a:t>đĩa</a:t>
            </a:r>
            <a:r>
              <a:rPr lang="en-US" sz="2400" dirty="0" smtClean="0"/>
              <a:t>,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err="1" smtClean="0"/>
              <a:t>Tệp</a:t>
            </a:r>
            <a:r>
              <a:rPr lang="en-US" sz="2400" b="1" dirty="0" smtClean="0"/>
              <a:t> tin:</a:t>
            </a:r>
            <a:r>
              <a:rPr lang="en-US" sz="2400" dirty="0" smtClean="0"/>
              <a:t> (file)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(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,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, </a:t>
            </a:r>
            <a:r>
              <a:rPr lang="en-US" sz="2400" dirty="0" err="1" smtClean="0"/>
              <a:t>âm</a:t>
            </a:r>
            <a:r>
              <a:rPr lang="en-US" sz="2400" dirty="0" smtClean="0"/>
              <a:t> thanh…)</a:t>
            </a:r>
          </a:p>
          <a:p>
            <a:pPr lvl="2"/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tệp</a:t>
            </a:r>
            <a:r>
              <a:rPr lang="en-US" sz="2000" dirty="0" smtClean="0"/>
              <a:t> tin: &lt;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tệp</a:t>
            </a:r>
            <a:r>
              <a:rPr lang="en-US" sz="2000" dirty="0" smtClean="0"/>
              <a:t>&gt;.&lt;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tệp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teptin.docx  -&gt; </a:t>
            </a:r>
            <a:r>
              <a:rPr lang="en-US" sz="2000" dirty="0" err="1" smtClean="0"/>
              <a:t>tệp</a:t>
            </a:r>
            <a:r>
              <a:rPr lang="en-US" sz="2000" dirty="0" smtClean="0"/>
              <a:t> tin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word</a:t>
            </a:r>
          </a:p>
          <a:p>
            <a:pPr lvl="2"/>
            <a:r>
              <a:rPr lang="en-US" sz="2000" dirty="0" err="1" smtClean="0"/>
              <a:t>Tệp</a:t>
            </a:r>
            <a:r>
              <a:rPr lang="en-US" sz="2000" dirty="0" smtClean="0"/>
              <a:t> tin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,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</a:t>
            </a:r>
            <a:r>
              <a:rPr lang="en-US" sz="2000" b="1" dirty="0" smtClean="0"/>
              <a:t>D:\Tailieu\teptin.docx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81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US" sz="2400" dirty="0" smtClean="0"/>
          </a:p>
          <a:p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trống</a:t>
            </a:r>
            <a:r>
              <a:rPr lang="en-US" sz="2400" dirty="0" smtClean="0"/>
              <a:t>,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b="1" dirty="0" smtClean="0"/>
              <a:t>New,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/>
              <a:t>Folder</a:t>
            </a:r>
          </a:p>
          <a:p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</a:t>
            </a:r>
            <a:r>
              <a:rPr lang="en-US" sz="2400" b="1" dirty="0" smtClean="0"/>
              <a:t>Enter</a:t>
            </a:r>
            <a:endParaRPr lang="en-US" sz="2400" dirty="0" smtClean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32" y="3330052"/>
            <a:ext cx="23526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37" y="3330052"/>
            <a:ext cx="25050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4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885430"/>
              </p:ext>
            </p:extLst>
          </p:nvPr>
        </p:nvGraphicFramePr>
        <p:xfrm>
          <a:off x="1037230" y="1897458"/>
          <a:ext cx="10188788" cy="439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Sao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chép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di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endParaRPr lang="en-US" sz="2400" dirty="0" smtClean="0"/>
          </a:p>
          <a:p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tin,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Cut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Copy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chép</a:t>
            </a:r>
            <a:endParaRPr lang="en-US" sz="2400" dirty="0" smtClean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di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,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trống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Paste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90" y="3544510"/>
            <a:ext cx="3151850" cy="295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09" y="3544510"/>
            <a:ext cx="2514884" cy="296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endParaRPr lang="en-US" sz="2400" dirty="0" smtClean="0"/>
          </a:p>
          <a:p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tin,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Delete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hỏi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chắn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hay </a:t>
            </a:r>
            <a:r>
              <a:rPr lang="en-US" sz="2400" dirty="0" err="1" smtClean="0"/>
              <a:t>không</a:t>
            </a:r>
            <a:r>
              <a:rPr lang="en-US" sz="2400" dirty="0" smtClean="0"/>
              <a:t>,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ý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Yes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3" y="3330052"/>
            <a:ext cx="3266435" cy="296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72" y="3585375"/>
            <a:ext cx="48196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8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Khôi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xóa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401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/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tạm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thùng</a:t>
            </a:r>
            <a:r>
              <a:rPr lang="en-US" sz="2400" dirty="0" smtClean="0"/>
              <a:t> </a:t>
            </a:r>
            <a:r>
              <a:rPr lang="en-US" sz="2400" dirty="0" err="1" smtClean="0"/>
              <a:t>rác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Recycle Bin</a:t>
            </a:r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vĩnh</a:t>
            </a:r>
            <a:r>
              <a:rPr lang="en-US" sz="2400" dirty="0" smtClean="0"/>
              <a:t> </a:t>
            </a:r>
            <a:r>
              <a:rPr lang="en-US" sz="2400" dirty="0" err="1" smtClean="0"/>
              <a:t>viễn</a:t>
            </a:r>
            <a:r>
              <a:rPr lang="en-US" sz="2400" dirty="0" smtClean="0"/>
              <a:t>, </a:t>
            </a:r>
            <a:r>
              <a:rPr lang="en-US" sz="2400" dirty="0" err="1" smtClean="0"/>
              <a:t>vào</a:t>
            </a:r>
            <a:r>
              <a:rPr lang="en-US" sz="2400" dirty="0" smtClean="0"/>
              <a:t> Recycle Bin,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file,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Delete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khôi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/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,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Recycle Bin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file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khôi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,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chuột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Restore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/</a:t>
            </a:r>
            <a:r>
              <a:rPr lang="en-US" sz="2400" dirty="0" err="1" smtClean="0"/>
              <a:t>tệp</a:t>
            </a:r>
            <a:r>
              <a:rPr lang="en-US" sz="2400" dirty="0" smtClean="0"/>
              <a:t> tin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Recycle Bin</a:t>
            </a:r>
            <a:r>
              <a:rPr lang="en-US" sz="2400" dirty="0" smtClean="0"/>
              <a:t>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Empty the </a:t>
            </a:r>
            <a:r>
              <a:rPr lang="en-US" sz="2400" dirty="0" err="1" smtClean="0">
                <a:solidFill>
                  <a:srgbClr val="FFFF00"/>
                </a:solidFill>
              </a:rPr>
              <a:t>Recyle</a:t>
            </a:r>
            <a:r>
              <a:rPr lang="en-US" sz="2400" dirty="0" smtClean="0">
                <a:solidFill>
                  <a:srgbClr val="FFFF00"/>
                </a:solidFill>
              </a:rPr>
              <a:t> Bin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thanh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endParaRPr lang="en-US" sz="2400" dirty="0" smtClean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89" y="4913408"/>
            <a:ext cx="28956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13395"/>
            <a:ext cx="25336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2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Soạn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Việt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30"/>
            <a:ext cx="10510933" cy="331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thanh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Việt:</a:t>
            </a:r>
          </a:p>
          <a:p>
            <a:pPr lvl="2"/>
            <a:r>
              <a:rPr lang="en-US" sz="2000" dirty="0" smtClean="0"/>
              <a:t>VISCII     :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Quốc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dấu</a:t>
            </a:r>
            <a:r>
              <a:rPr lang="en-US" sz="2000" dirty="0" smtClean="0"/>
              <a:t> </a:t>
            </a:r>
            <a:r>
              <a:rPr lang="en-US" sz="2000" dirty="0" err="1" smtClean="0"/>
              <a:t>sẵn</a:t>
            </a:r>
            <a:endParaRPr lang="en-US" sz="2000" dirty="0" smtClean="0"/>
          </a:p>
          <a:p>
            <a:pPr lvl="2"/>
            <a:r>
              <a:rPr lang="en-US" sz="2000" dirty="0" smtClean="0"/>
              <a:t>TCVN3  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font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Vn. </a:t>
            </a:r>
            <a:r>
              <a:rPr lang="en-US" sz="2000" dirty="0" err="1" smtClean="0"/>
              <a:t>Vd</a:t>
            </a:r>
            <a:r>
              <a:rPr lang="en-US" sz="2000" dirty="0" smtClean="0"/>
              <a:t>: </a:t>
            </a:r>
            <a:r>
              <a:rPr lang="en-US" sz="2000" dirty="0" err="1" smtClean="0"/>
              <a:t>VnTime</a:t>
            </a:r>
            <a:endParaRPr lang="en-US" sz="2000" dirty="0" smtClean="0"/>
          </a:p>
          <a:p>
            <a:pPr lvl="2"/>
            <a:r>
              <a:rPr lang="en-US" sz="2000" dirty="0" smtClean="0"/>
              <a:t>VNI         : </a:t>
            </a:r>
            <a:r>
              <a:rPr lang="en-US" sz="2000" dirty="0" err="1" smtClean="0"/>
              <a:t>các</a:t>
            </a:r>
            <a:r>
              <a:rPr lang="en-US" sz="2000" dirty="0" smtClean="0"/>
              <a:t> font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VNI. </a:t>
            </a:r>
            <a:r>
              <a:rPr lang="en-US" sz="2000" dirty="0" err="1" smtClean="0"/>
              <a:t>Vd</a:t>
            </a:r>
            <a:r>
              <a:rPr lang="en-US" sz="2000" dirty="0" smtClean="0"/>
              <a:t>: VNI-Time</a:t>
            </a:r>
          </a:p>
          <a:p>
            <a:pPr lvl="2"/>
            <a:r>
              <a:rPr lang="en-US" sz="2000" dirty="0" smtClean="0"/>
              <a:t>Unicode: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r>
              <a:rPr lang="en-US" sz="2000" dirty="0" smtClean="0"/>
              <a:t> </a:t>
            </a:r>
            <a:r>
              <a:rPr lang="en-US" sz="2000" dirty="0" err="1" smtClean="0"/>
              <a:t>quốc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endParaRPr lang="en-US" sz="2000" dirty="0" smtClean="0"/>
          </a:p>
          <a:p>
            <a:pPr marL="914400" lvl="2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5335" y="4640239"/>
            <a:ext cx="10510933" cy="17878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Việt:</a:t>
            </a:r>
          </a:p>
          <a:p>
            <a:pPr lvl="2"/>
            <a:r>
              <a:rPr lang="en-US" sz="2000" dirty="0" err="1" smtClean="0"/>
              <a:t>WinVNKey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err="1" smtClean="0"/>
              <a:t>Unikey</a:t>
            </a:r>
            <a:r>
              <a:rPr lang="en-US" sz="2000" dirty="0" smtClean="0"/>
              <a:t>      </a:t>
            </a:r>
          </a:p>
          <a:p>
            <a:pPr lvl="2"/>
            <a:r>
              <a:rPr lang="en-US" sz="2000" dirty="0" err="1" smtClean="0"/>
              <a:t>Vietkey</a:t>
            </a:r>
            <a:endParaRPr lang="en-US" sz="2800" dirty="0" smtClean="0"/>
          </a:p>
          <a:p>
            <a:pPr marL="914400" lvl="2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79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5335" y="1323829"/>
            <a:ext cx="10510933" cy="5377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: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, </a:t>
            </a: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,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hoa</a:t>
            </a:r>
            <a:r>
              <a:rPr lang="en-US" sz="22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17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Windows</a:t>
            </a:r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:</a:t>
            </a:r>
          </a:p>
          <a:p>
            <a:pPr lvl="1">
              <a:lnSpc>
                <a:spcPct val="160000"/>
              </a:lnSpc>
            </a:pPr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tải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: </a:t>
            </a:r>
            <a:r>
              <a:rPr lang="en-US" sz="2200" dirty="0">
                <a:hlinkClick r:id="rId2"/>
              </a:rPr>
              <a:t>http://www.unikey.com.vn/</a:t>
            </a:r>
            <a:endParaRPr lang="en-US" sz="2200" dirty="0"/>
          </a:p>
          <a:p>
            <a:pPr lvl="1">
              <a:lnSpc>
                <a:spcPct val="160000"/>
              </a:lnSpc>
            </a:pP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file Unikey.exe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endParaRPr lang="en-US" sz="22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: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Unikey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 smtClean="0"/>
          </a:p>
          <a:p>
            <a:pPr lvl="1">
              <a:lnSpc>
                <a:spcPct val="160000"/>
              </a:lnSpc>
            </a:pPr>
            <a:endParaRPr lang="en-US" sz="2400" dirty="0" smtClean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55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01" y="1538999"/>
            <a:ext cx="4598300" cy="413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61916" y="1820377"/>
            <a:ext cx="2272353" cy="5627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bảng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2934269" y="2101755"/>
            <a:ext cx="1487606" cy="1774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61916" y="2535533"/>
            <a:ext cx="2272353" cy="5627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gõ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61916" y="3424911"/>
            <a:ext cx="2272353" cy="9560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phím</a:t>
            </a:r>
            <a:r>
              <a:rPr lang="en-US" b="1" dirty="0" smtClean="0"/>
              <a:t> </a:t>
            </a:r>
            <a:r>
              <a:rPr lang="en-US" b="1" dirty="0" err="1" smtClean="0"/>
              <a:t>tắt</a:t>
            </a:r>
            <a:r>
              <a:rPr lang="en-US" b="1" dirty="0" smtClean="0"/>
              <a:t> </a:t>
            </a:r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 err="1" smtClean="0"/>
              <a:t>gõ</a:t>
            </a:r>
            <a:r>
              <a:rPr lang="en-US" b="1" dirty="0" smtClean="0"/>
              <a:t> Việt/Anh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34269" y="2661313"/>
            <a:ext cx="1487606" cy="1578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34269" y="2975212"/>
            <a:ext cx="1214650" cy="9504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15868" y="1840847"/>
            <a:ext cx="3334604" cy="7522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Đóng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thu </a:t>
            </a:r>
            <a:r>
              <a:rPr lang="en-US" b="1" dirty="0" err="1" smtClean="0"/>
              <a:t>nhỏ</a:t>
            </a:r>
            <a:r>
              <a:rPr lang="en-US" b="1" dirty="0" smtClean="0"/>
              <a:t> </a:t>
            </a:r>
            <a:r>
              <a:rPr lang="en-US" b="1" dirty="0" err="1" smtClean="0"/>
              <a:t>xuống</a:t>
            </a:r>
            <a:r>
              <a:rPr lang="en-US" b="1" dirty="0" smtClean="0"/>
              <a:t> thanh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cụ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7519916" y="2216960"/>
            <a:ext cx="59595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115868" y="2870330"/>
            <a:ext cx="3334604" cy="554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Ngừng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Unikey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7519916" y="2740249"/>
            <a:ext cx="595952" cy="407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115868" y="3648375"/>
            <a:ext cx="3334604" cy="554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Đóng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b="1" dirty="0" err="1" smtClean="0"/>
              <a:t>bên</a:t>
            </a:r>
            <a:r>
              <a:rPr lang="en-US" b="1" dirty="0" smtClean="0"/>
              <a:t> </a:t>
            </a:r>
            <a:r>
              <a:rPr lang="en-US" b="1" dirty="0" err="1" smtClean="0"/>
              <a:t>dưới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7519916" y="3120572"/>
            <a:ext cx="595952" cy="8050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1916" y="4713027"/>
            <a:ext cx="2272353" cy="9560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hiển</a:t>
            </a:r>
            <a:r>
              <a:rPr lang="en-US" b="1" dirty="0" smtClean="0"/>
              <a:t> thị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34269" y="4954137"/>
            <a:ext cx="607325" cy="3047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115868" y="4656800"/>
            <a:ext cx="3334604" cy="554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cùng</a:t>
            </a:r>
            <a:r>
              <a:rPr lang="en-US" b="1" dirty="0" smtClean="0"/>
              <a:t> Windows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 flipV="1">
            <a:off x="7424382" y="4893740"/>
            <a:ext cx="691486" cy="403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37243"/>
              </p:ext>
            </p:extLst>
          </p:nvPr>
        </p:nvGraphicFramePr>
        <p:xfrm>
          <a:off x="2167856" y="1692323"/>
          <a:ext cx="8108918" cy="506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32"/>
                <a:gridCol w="5323986"/>
              </a:tblGrid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Phím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Sắc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Huyền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Hỏi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Ngã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Nặng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Xóa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đặt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en-US" sz="1600" baseline="0" dirty="0" err="1" smtClean="0"/>
                        <a:t>Ví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dụ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toansz</a:t>
                      </a:r>
                      <a:r>
                        <a:rPr lang="en-US" sz="1600" baseline="0" dirty="0" smtClean="0"/>
                        <a:t> = </a:t>
                      </a:r>
                      <a:r>
                        <a:rPr lang="en-US" sz="1600" baseline="0" dirty="0" err="1" smtClean="0"/>
                        <a:t>toan</a:t>
                      </a:r>
                      <a:endParaRPr lang="en-US" sz="1600" dirty="0"/>
                    </a:p>
                  </a:txBody>
                  <a:tcPr anchor="ctr"/>
                </a:tc>
              </a:tr>
              <a:tr h="601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ă, </a:t>
                      </a:r>
                      <a:r>
                        <a:rPr lang="en-US" sz="1600" baseline="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móc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chứ</a:t>
                      </a:r>
                      <a:r>
                        <a:rPr lang="en-US" sz="1600" baseline="0" dirty="0" smtClean="0"/>
                        <a:t> ư, ơ.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w </a:t>
                      </a:r>
                      <a:r>
                        <a:rPr lang="en-US" sz="1600" baseline="0" dirty="0" err="1" smtClean="0"/>
                        <a:t>đơn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lẻ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chuyển</a:t>
                      </a:r>
                      <a:r>
                        <a:rPr lang="en-US" sz="1600" baseline="0" dirty="0" smtClean="0"/>
                        <a:t> thành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ư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â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đ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ê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ô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ư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nhanh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ơ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805336" y="1023578"/>
            <a:ext cx="9334952" cy="87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Telex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13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25171"/>
            <a:ext cx="9404723" cy="925707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gõ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Unikey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497154"/>
              </p:ext>
            </p:extLst>
          </p:nvPr>
        </p:nvGraphicFramePr>
        <p:xfrm>
          <a:off x="2167856" y="2019875"/>
          <a:ext cx="8108918" cy="403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32"/>
                <a:gridCol w="5323986"/>
              </a:tblGrid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Phím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Sắc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Huyền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Hỏi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Ngã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Nặng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mũ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â, ê, ô</a:t>
                      </a:r>
                      <a:endParaRPr lang="en-US" sz="1600" dirty="0"/>
                    </a:p>
                  </a:txBody>
                  <a:tcPr anchor="ctr"/>
                </a:tc>
              </a:tr>
              <a:tr h="601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móc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ư, ơ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Dấu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chữ</a:t>
                      </a:r>
                      <a:r>
                        <a:rPr lang="en-US" sz="1600" baseline="0" dirty="0" smtClean="0"/>
                        <a:t> ă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đ</a:t>
                      </a:r>
                      <a:endParaRPr lang="en-US" sz="1600" dirty="0"/>
                    </a:p>
                  </a:txBody>
                  <a:tcPr anchor="ctr"/>
                </a:tc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Xóa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dấu</a:t>
                      </a:r>
                      <a:r>
                        <a:rPr lang="en-US" sz="1600" baseline="0" dirty="0" smtClean="0"/>
                        <a:t> thanh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805336" y="1023578"/>
            <a:ext cx="9334952" cy="87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 err="1" smtClean="0"/>
              <a:t>Gõ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Việt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gõ</a:t>
            </a:r>
            <a:r>
              <a:rPr lang="en-US" sz="2400" dirty="0" smtClean="0"/>
              <a:t> VNI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83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995" y="1360480"/>
            <a:ext cx="5355025" cy="1915647"/>
          </a:xfrm>
        </p:spPr>
        <p:txBody>
          <a:bodyPr/>
          <a:lstStyle/>
          <a:p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sz="8000" dirty="0" smtClean="0"/>
              <a:t>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353074"/>
              </p:ext>
            </p:extLst>
          </p:nvPr>
        </p:nvGraphicFramePr>
        <p:xfrm>
          <a:off x="1103312" y="1637731"/>
          <a:ext cx="10046909" cy="461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9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464" y="2254059"/>
            <a:ext cx="10759541" cy="1472821"/>
          </a:xfrm>
        </p:spPr>
        <p:txBody>
          <a:bodyPr/>
          <a:lstStyle/>
          <a:p>
            <a:pPr algn="ctr"/>
            <a:r>
              <a:rPr lang="en-US" sz="6000" b="1" dirty="0" smtClean="0"/>
              <a:t>BÀI 1</a:t>
            </a:r>
            <a:br>
              <a:rPr lang="en-US" sz="6000" b="1" dirty="0" smtClean="0"/>
            </a:br>
            <a:r>
              <a:rPr lang="en-US" sz="6000" b="1" dirty="0" smtClean="0"/>
              <a:t> </a:t>
            </a:r>
            <a:r>
              <a:rPr lang="en-US" sz="6000" b="1" dirty="0" err="1" smtClean="0"/>
              <a:t>Giới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thiệu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tổng</a:t>
            </a:r>
            <a:r>
              <a:rPr lang="en-US" sz="6000" b="1" dirty="0" smtClean="0"/>
              <a:t> quan</a:t>
            </a:r>
            <a:endParaRPr lang="en-US" sz="6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5898" y="3618931"/>
            <a:ext cx="1697427" cy="504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46676" y="1419368"/>
            <a:ext cx="9894606" cy="2634017"/>
          </a:xfrm>
        </p:spPr>
        <p:txBody>
          <a:bodyPr/>
          <a:lstStyle/>
          <a:p>
            <a:r>
              <a:rPr lang="en-US" sz="2400" b="1" dirty="0" smtClean="0"/>
              <a:t>Công </a:t>
            </a:r>
            <a:r>
              <a:rPr lang="en-US" sz="2400" b="1" dirty="0" err="1" smtClean="0"/>
              <a:t>nghệ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thông</a:t>
            </a:r>
            <a:r>
              <a:rPr lang="en-US" sz="2400" b="1" dirty="0" smtClean="0"/>
              <a:t> tin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endParaRPr lang="en-US" sz="2000" dirty="0" smtClean="0"/>
          </a:p>
          <a:p>
            <a:pPr lvl="1"/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  <a:p>
            <a:pPr lvl="1"/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cứng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ngoại</a:t>
            </a:r>
            <a:r>
              <a:rPr lang="en-US" sz="2000" dirty="0" smtClean="0"/>
              <a:t> vi</a:t>
            </a:r>
            <a:endParaRPr lang="en-US" sz="2000" dirty="0" smtClean="0"/>
          </a:p>
          <a:p>
            <a:pPr lvl="1"/>
            <a:r>
              <a:rPr lang="en-US" sz="2000" dirty="0" err="1"/>
              <a:t>P</a:t>
            </a:r>
            <a:r>
              <a:rPr lang="en-US" sz="2000" dirty="0" err="1" smtClean="0"/>
              <a:t>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000" dirty="0" smtClean="0"/>
          </a:p>
          <a:p>
            <a:pPr lvl="1"/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21656" y="3850942"/>
            <a:ext cx="10440536" cy="226325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Windows Explorer</a:t>
            </a:r>
          </a:p>
          <a:p>
            <a:r>
              <a:rPr lang="en-US" sz="2400" b="1" dirty="0" err="1" smtClean="0"/>
              <a:t>Soạn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tiếng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việt</a:t>
            </a:r>
            <a:endParaRPr lang="en-US" sz="2400" b="1" dirty="0" smtClean="0"/>
          </a:p>
          <a:p>
            <a:pPr lvl="1"/>
            <a:r>
              <a:rPr lang="en-US" sz="2200" dirty="0" err="1" smtClean="0"/>
              <a:t>Giới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thiệu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mềm</a:t>
            </a:r>
            <a:r>
              <a:rPr lang="en-US" sz="2200" dirty="0" smtClean="0"/>
              <a:t> </a:t>
            </a:r>
            <a:r>
              <a:rPr lang="en-US" sz="2200" dirty="0" err="1" smtClean="0"/>
              <a:t>hỗ</a:t>
            </a:r>
            <a:r>
              <a:rPr lang="en-US" sz="2200" dirty="0" smtClean="0"/>
              <a:t> </a:t>
            </a:r>
            <a:r>
              <a:rPr lang="en-US" sz="2200" dirty="0" err="1" smtClean="0"/>
              <a:t>trợ</a:t>
            </a:r>
            <a:r>
              <a:rPr lang="en-US" sz="2200" dirty="0" smtClean="0"/>
              <a:t> </a:t>
            </a:r>
            <a:r>
              <a:rPr lang="en-US" sz="2200" dirty="0" err="1" smtClean="0"/>
              <a:t>gõ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Việt</a:t>
            </a:r>
          </a:p>
          <a:p>
            <a:pPr lvl="1"/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gõ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ký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</a:t>
            </a:r>
            <a:r>
              <a:rPr lang="en-US" sz="2200" dirty="0" smtClean="0"/>
              <a:t>Việt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865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75" y="86950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7004" y="1419368"/>
            <a:ext cx="7809865" cy="163410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Là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những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bị</a:t>
            </a:r>
            <a:r>
              <a:rPr lang="en-US" sz="2400" b="1" dirty="0" smtClean="0"/>
              <a:t> hay </a:t>
            </a:r>
            <a:r>
              <a:rPr lang="en-US" sz="2400" b="1" dirty="0" err="1" smtClean="0"/>
              <a:t>hệ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dùng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hoặc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soát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hoạt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động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1062" y="3799053"/>
            <a:ext cx="7050222" cy="1908411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/>
              <a:t>:</a:t>
            </a:r>
            <a:endParaRPr lang="en-US" sz="2400" b="1" dirty="0" smtClean="0"/>
          </a:p>
          <a:p>
            <a:pPr lvl="1"/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endParaRPr lang="en-US" sz="2200" dirty="0" smtClean="0"/>
          </a:p>
          <a:p>
            <a:pPr lvl="1"/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endParaRPr lang="en-US" sz="2200" dirty="0" smtClean="0"/>
          </a:p>
          <a:p>
            <a:pPr lvl="1"/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phận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endParaRPr lang="en-US" sz="22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89" y="1533823"/>
            <a:ext cx="2923290" cy="2079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8" y="3986498"/>
            <a:ext cx="2898417" cy="1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75" y="72882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Lịch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9698" y="1569496"/>
            <a:ext cx="10044738" cy="163410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(1940s – 1950s)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tạp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2444" y="4666467"/>
            <a:ext cx="7492619" cy="1908411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2 (1955 – 1960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transitor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Tốn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nóng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lớn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12" y="1656003"/>
            <a:ext cx="3998792" cy="2750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1" y="4310981"/>
            <a:ext cx="3358185" cy="23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39" y="72882"/>
            <a:ext cx="9404723" cy="1048536"/>
          </a:xfrm>
        </p:spPr>
        <p:txBody>
          <a:bodyPr/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– </a:t>
            </a:r>
            <a:r>
              <a:rPr lang="en-US" b="1" dirty="0" err="1" smtClean="0"/>
              <a:t>Lịch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9522" y="1414748"/>
            <a:ext cx="5353487" cy="163410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(1960s)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(ICs)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41251" y="1430899"/>
            <a:ext cx="6256972" cy="190841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Thế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4 (1970 – nay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ngày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càng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nhỏ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8" y="3503885"/>
            <a:ext cx="4042337" cy="3027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89" y="3538835"/>
            <a:ext cx="2381250" cy="2790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83" y="3575256"/>
            <a:ext cx="3448261" cy="27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y1-Tong qua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Day1-Tong quan</Template>
  <TotalTime>0</TotalTime>
  <Words>1955</Words>
  <Application>Microsoft Office PowerPoint</Application>
  <PresentationFormat>Custom</PresentationFormat>
  <Paragraphs>400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Day1-Tong quan</vt:lpstr>
      <vt:lpstr>TIN HỌC VĂN PHÒNG</vt:lpstr>
      <vt:lpstr>Tổng quan môn học</vt:lpstr>
      <vt:lpstr>Nội dung môn học</vt:lpstr>
      <vt:lpstr>Nội dung môn học</vt:lpstr>
      <vt:lpstr>BÀI 1  Giới thiệu tổng quan</vt:lpstr>
      <vt:lpstr>Nội dung</vt:lpstr>
      <vt:lpstr>Máy tính</vt:lpstr>
      <vt:lpstr>Máy tính – Lịch sử phát triển</vt:lpstr>
      <vt:lpstr>Máy tính – Lịch sử phát triển</vt:lpstr>
      <vt:lpstr>Máy tính – Phần cứng</vt:lpstr>
      <vt:lpstr>Máy tính – Phần cứng - CPU</vt:lpstr>
      <vt:lpstr>Máy tính – Phần cứng – Bộ nhớ chính</vt:lpstr>
      <vt:lpstr>Phần cứng – Bộ nhớ chính</vt:lpstr>
      <vt:lpstr>Thiết bị đầu vào</vt:lpstr>
      <vt:lpstr>Thiết bị đầu ra</vt:lpstr>
      <vt:lpstr>Phần mềm</vt:lpstr>
      <vt:lpstr>Phần mềm hệ thống</vt:lpstr>
      <vt:lpstr>Phần mềm ứng dụng</vt:lpstr>
      <vt:lpstr>Biểu diễn thông tin trong máy tính</vt:lpstr>
      <vt:lpstr>Biểu diễn thông tin trong máy tính</vt:lpstr>
      <vt:lpstr>Biểu diễn thông tin trong máy tính</vt:lpstr>
      <vt:lpstr>Biểu diễn thông tin trong máy tính</vt:lpstr>
      <vt:lpstr>Hệ đếm nhị phân – thập phân</vt:lpstr>
      <vt:lpstr>Đổi số thập phân sang nhị phân</vt:lpstr>
      <vt:lpstr>Đổi số nhị phân sang thập phân</vt:lpstr>
      <vt:lpstr>Hệ đếm thập lục phân</vt:lpstr>
      <vt:lpstr>Sử dụng Windows Explorer</vt:lpstr>
      <vt:lpstr>Ổ đĩa, thư mục và tệp tin</vt:lpstr>
      <vt:lpstr>Tạo thư mục mới</vt:lpstr>
      <vt:lpstr>Sao chép, di chuyển thư mục/tệp tin</vt:lpstr>
      <vt:lpstr>Xóa thư mục/tệp tin</vt:lpstr>
      <vt:lpstr>Khôi phục thư mục/tệp tin đã xóa</vt:lpstr>
      <vt:lpstr>Soạn thảo tiếng Việt</vt:lpstr>
      <vt:lpstr>Bộ gõ Unikey</vt:lpstr>
      <vt:lpstr>Bộ gõ Unikey</vt:lpstr>
      <vt:lpstr>Bộ gõ Unikey</vt:lpstr>
      <vt:lpstr>Bộ gõ Unikey</vt:lpstr>
      <vt:lpstr>Câu hỏi?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2014-02-06T03:43:40Z</dcterms:created>
  <dcterms:modified xsi:type="dcterms:W3CDTF">2014-02-07T16:29:50Z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