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0"/>
  </p:notesMasterIdLst>
  <p:handoutMasterIdLst>
    <p:handoutMasterId r:id="rId11"/>
  </p:handoutMasterIdLst>
  <p:sldIdLst>
    <p:sldId id="265" r:id="rId3"/>
    <p:sldId id="266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-576" y="-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99BDA-BD19-4064-BF2C-14D89FF3C190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28E8E-C91D-44A0-93D6-1E4294D2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8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DF147-A9B1-468D-860B-052CCDB90DB6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8310F-3F7A-4A9C-892D-242CD6C3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10F-3F7A-4A9C-892D-242CD6C380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3B0C-DDAB-42F4-8C24-B1FE6CABC65D}" type="datetime1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8C6A-E15D-42F1-AAF6-839123805FBB}" type="datetime1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4DB9-A473-442C-B086-D1F93506A4BE}" type="datetime1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9991-E95B-472C-BB57-B5B9032A924B}" type="datetime1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6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7AFD-ABC7-4364-90EF-95B15C8A323B}" type="datetime1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4589463"/>
            <a:ext cx="1012825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9738"/>
            <a:ext cx="1012825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E068-E05A-439C-97F8-45AC8119FCD5}" type="datetime1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5111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4296" y="1825625"/>
            <a:ext cx="49834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825" y="365125"/>
            <a:ext cx="10134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03B3-DEE5-43F8-925B-912AA65DCD81}" type="datetime1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9832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9832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4454" y="2193925"/>
            <a:ext cx="49834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454" y="1489075"/>
            <a:ext cx="4983480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454" y="274638"/>
            <a:ext cx="1012299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C9F-8B7D-49D2-9820-A92EA66BAD43}" type="datetime1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059C-4DF7-43AB-9953-A9E9C32BDFAB}" type="datetime1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3EC7-B7A8-467B-A043-A6BA6621D453}" type="datetime1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619" y="987425"/>
            <a:ext cx="5943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13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3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6EBB-3674-4C80-A7FF-3B979F5315DA}" type="datetime1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22B5-12DA-40CC-AE4D-EB9F472458F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96249" y="987425"/>
            <a:ext cx="59436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2767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67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248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79F0484A-F300-4B64-A3A1-4509DE43DA60}" type="datetime1">
              <a:rPr lang="en-US" smtClean="0"/>
              <a:t>3/17/2014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644" y="6356350"/>
            <a:ext cx="5926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85938" y="6356350"/>
            <a:ext cx="767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842422B5-12DA-40CC-AE4D-EB9F472458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>
            <a:solidFill>
              <a:schemeClr val="accent1">
                <a:lumMod val="75000"/>
              </a:schemeClr>
            </a:solidFill>
          </a:ln>
          <a:solidFill>
            <a:schemeClr val="accent6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4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20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 3" panose="05040102010807070707" pitchFamily="18" charset="2"/>
        <a:buChar char="u"/>
        <a:defRPr sz="1800" kern="1200">
          <a:solidFill>
            <a:schemeClr val="accent6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0" pos="768" userDrawn="1">
          <p15:clr>
            <a:srgbClr val="F26B43"/>
          </p15:clr>
        </p15:guide>
        <p15:guide id="0" pos="7152" userDrawn="1">
          <p15:clr>
            <a:srgbClr val="F26B43"/>
          </p15:clr>
        </p15:guide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uyenvt2211.wix.com/khmt#!ms-office/c21t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BÀI 11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ĐỒ THỊ TRONG EXCEL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079624" y="4194048"/>
            <a:ext cx="9996761" cy="237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Môn</a:t>
            </a:r>
            <a:r>
              <a:rPr lang="en-US" sz="2400" dirty="0" smtClean="0">
                <a:solidFill>
                  <a:schemeClr val="bg1"/>
                </a:solidFill>
              </a:rPr>
              <a:t>               : Tin </a:t>
            </a:r>
            <a:r>
              <a:rPr lang="en-US" sz="2400" dirty="0" err="1" smtClean="0">
                <a:solidFill>
                  <a:schemeClr val="bg1"/>
                </a:solidFill>
              </a:rPr>
              <a:t>học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văn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phòng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Giảng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viên</a:t>
            </a:r>
            <a:r>
              <a:rPr lang="en-US" sz="2400" dirty="0" smtClean="0">
                <a:solidFill>
                  <a:schemeClr val="bg1"/>
                </a:solidFill>
              </a:rPr>
              <a:t>     : Vũ </a:t>
            </a:r>
            <a:r>
              <a:rPr lang="en-US" sz="2400" dirty="0" err="1" smtClean="0">
                <a:solidFill>
                  <a:schemeClr val="bg1"/>
                </a:solidFill>
              </a:rPr>
              <a:t>Thương</a:t>
            </a:r>
            <a:r>
              <a:rPr lang="en-US" sz="2400" dirty="0" smtClean="0">
                <a:solidFill>
                  <a:schemeClr val="bg1"/>
                </a:solidFill>
              </a:rPr>
              <a:t> Huyền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	             </a:t>
            </a:r>
            <a:r>
              <a:rPr lang="en-US" sz="2400" dirty="0" err="1" smtClean="0">
                <a:solidFill>
                  <a:schemeClr val="bg1"/>
                </a:solidFill>
              </a:rPr>
              <a:t>Khoa</a:t>
            </a:r>
            <a:r>
              <a:rPr lang="en-US" sz="2400" dirty="0" smtClean="0">
                <a:solidFill>
                  <a:schemeClr val="bg1"/>
                </a:solidFill>
              </a:rPr>
              <a:t> Công </a:t>
            </a:r>
            <a:r>
              <a:rPr lang="en-US" sz="2400" dirty="0" err="1" smtClean="0">
                <a:solidFill>
                  <a:schemeClr val="bg1"/>
                </a:solidFill>
              </a:rPr>
              <a:t>nghệ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thông</a:t>
            </a:r>
            <a:r>
              <a:rPr lang="en-US" sz="2400" dirty="0" smtClean="0">
                <a:solidFill>
                  <a:schemeClr val="bg1"/>
                </a:solidFill>
              </a:rPr>
              <a:t> tin – ĐH Thủy </a:t>
            </a:r>
            <a:r>
              <a:rPr lang="en-US" sz="2400" dirty="0" err="1" smtClean="0">
                <a:solidFill>
                  <a:schemeClr val="bg1"/>
                </a:solidFill>
              </a:rPr>
              <a:t>Lợi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Email             : huyenvt@wru.edu.vn	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en-US" sz="2400" dirty="0" err="1" smtClean="0">
                <a:solidFill>
                  <a:schemeClr val="bg1"/>
                </a:solidFill>
              </a:rPr>
              <a:t>Bài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giảng</a:t>
            </a:r>
            <a:r>
              <a:rPr lang="en-US" sz="2400" dirty="0" smtClean="0">
                <a:solidFill>
                  <a:schemeClr val="bg1"/>
                </a:solidFill>
              </a:rPr>
              <a:t>       :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http://huyenvt2211.wix.com/khmt#!ms-office/c21td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en-US" sz="2400" dirty="0" smtClean="0">
              <a:solidFill>
                <a:srgbClr val="7ABC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74392" y="1362329"/>
            <a:ext cx="6452616" cy="43513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 DẠNG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88" y="1396726"/>
            <a:ext cx="5736349" cy="459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113161" y="1317890"/>
            <a:ext cx="3348491" cy="527208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Bar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Area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3630355" y="1347129"/>
            <a:ext cx="6452616" cy="527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2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24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20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 3" panose="05040102010807070707" pitchFamily="18" charset="2"/>
              <a:buChar char="u"/>
              <a:defRPr sz="1800" kern="120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XY (Scatter)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Stock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Surface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Doughnut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Bubble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Radar</a:t>
            </a:r>
          </a:p>
        </p:txBody>
      </p:sp>
    </p:spTree>
    <p:extLst>
      <p:ext uri="{BB962C8B-B14F-4D97-AF65-F5344CB8AC3E}">
        <p14:creationId xmlns:p14="http://schemas.microsoft.com/office/powerpoint/2010/main" val="28347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 BƯỚC TẠO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332956" y="1385156"/>
            <a:ext cx="9750680" cy="527888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chart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thị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biểu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thích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hợp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Chart</a:t>
            </a:r>
            <a:endParaRPr lang="en-US" sz="24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chart,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Select data</a:t>
            </a:r>
          </a:p>
          <a:p>
            <a:pPr lvl="2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Switch Row/Column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thị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5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CHỈNH SỬA 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511807" y="983374"/>
            <a:ext cx="10403101" cy="566680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chart,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Chart Title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chart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ibbon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Legend</a:t>
            </a:r>
            <a:endParaRPr lang="en-US" sz="28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Nhấp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chuột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Format Axis</a:t>
            </a:r>
            <a:endParaRPr lang="en-US" sz="26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7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CHỈNH SỬA 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1511807" y="983374"/>
            <a:ext cx="10403101" cy="5666807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thị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ribbon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Sort</a:t>
            </a:r>
            <a:endParaRPr lang="en-US" sz="28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ibbon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Filter</a:t>
            </a:r>
          </a:p>
          <a:p>
            <a:pPr lvl="2">
              <a:lnSpc>
                <a:spcPct val="150000"/>
              </a:lnSpc>
            </a:pP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Chọn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cột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cần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lọc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1808" y="-55880"/>
            <a:ext cx="9144000" cy="79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KẾT HỢP NHIỀU BIỂU ĐỒ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05" y="1011382"/>
            <a:ext cx="10126511" cy="527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60616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>
        <a:noFill/>
        <a:ln>
          <a:solidFill>
            <a:schemeClr val="accent4">
              <a:lumMod val="5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hirligig design template" id="{C20C433A-93F8-478B-AC4D-DD4E52A28B92}" vid="{C901235C-D99E-4DA4-B3B6-5E8DC515C8A8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9C49E1-11F2-4EB9-9390-F2D155C1AA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TS103460616</Template>
  <TotalTime>0</TotalTime>
  <Words>207</Words>
  <Application>Microsoft Office PowerPoint</Application>
  <PresentationFormat>Custom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TS103460616</vt:lpstr>
      <vt:lpstr>BÀI 11 ĐỒ THỊ TRONG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2014-03-17T02:15:01Z</dcterms:created>
  <dcterms:modified xsi:type="dcterms:W3CDTF">2014-03-17T16:47:22Z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TC034606169991</vt:lpwstr>
  </property>
</Properties>
</file>