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73" r:id="rId6"/>
    <p:sldId id="260" r:id="rId7"/>
    <p:sldId id="27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11/29/2017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11/29/2017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2017/11/29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11/29/2017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>
          <a:xfrm>
            <a:off x="638729" y="1521081"/>
            <a:ext cx="8996855" cy="2340569"/>
          </a:xfr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simple</a:t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af-ZA" altLang="zh-CN" dirty="0"/>
              <a:t> Filter &amp; Recommender System </a:t>
            </a:r>
            <a:r>
              <a:rPr lang="en-US" altLang="zh-CN" dirty="0"/>
              <a:t>on Movie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>
          <a:xfrm>
            <a:off x="1738688" y="424002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2107.11.30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03939" y="641131"/>
            <a:ext cx="8598907" cy="977462"/>
          </a:xfr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Abstract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477814" y="1515649"/>
            <a:ext cx="9580586" cy="4701220"/>
          </a:xfrm>
        </p:spPr>
        <p:txBody>
          <a:bodyPr>
            <a:normAutofit lnSpcReduction="10000"/>
          </a:bodyPr>
          <a:lstStyle/>
          <a:p>
            <a:r>
              <a:rPr lang="af-ZA" altLang="zh-CN" sz="2800" dirty="0"/>
              <a:t>Content-based </a:t>
            </a:r>
            <a:r>
              <a:rPr lang="en-US" altLang="zh-CN" sz="2800" dirty="0"/>
              <a:t>(</a:t>
            </a:r>
            <a:r>
              <a:rPr lang="zh-CN" altLang="en-US" sz="2800" dirty="0"/>
              <a:t>基于内容</a:t>
            </a:r>
            <a:r>
              <a:rPr lang="en-US" altLang="zh-CN" sz="2800" dirty="0"/>
              <a:t>) </a:t>
            </a:r>
            <a:r>
              <a:rPr lang="af-ZA" altLang="zh-CN" sz="2800" dirty="0"/>
              <a:t>Filtering Recommendation</a:t>
            </a:r>
          </a:p>
          <a:p>
            <a:pPr lvl="1"/>
            <a:r>
              <a:rPr lang="af-ZA" altLang="zh-CN" sz="2400" dirty="0"/>
              <a:t>Extract meaningful features</a:t>
            </a:r>
          </a:p>
          <a:p>
            <a:pPr lvl="1"/>
            <a:r>
              <a:rPr lang="af-ZA" altLang="zh-CN" sz="2400" dirty="0"/>
              <a:t>Similarity Measurement</a:t>
            </a:r>
          </a:p>
          <a:p>
            <a:pPr lvl="1"/>
            <a:endParaRPr lang="af-ZA" altLang="zh-CN" sz="3600" dirty="0"/>
          </a:p>
          <a:p>
            <a:r>
              <a:rPr lang="af-ZA" altLang="zh-CN" sz="2800" dirty="0"/>
              <a:t>Collaborative (</a:t>
            </a:r>
            <a:r>
              <a:rPr lang="zh-CN" altLang="en-US" sz="2800" dirty="0"/>
              <a:t>协同</a:t>
            </a:r>
            <a:r>
              <a:rPr lang="af-ZA" altLang="zh-CN" sz="2800" dirty="0"/>
              <a:t>) Filtering Recommendation</a:t>
            </a:r>
          </a:p>
          <a:p>
            <a:pPr lvl="1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Behavior Collection &amp; analysis</a:t>
            </a:r>
          </a:p>
          <a:p>
            <a:pPr lvl="1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User-Based &amp; Item-Based</a:t>
            </a:r>
          </a:p>
          <a:p>
            <a:pPr lvl="1"/>
            <a:endParaRPr lang="af-ZA" altLang="zh-CN" sz="2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af-ZA" altLang="zh-CN" sz="2800" dirty="0"/>
              <a:t>Hybrid Recommendation</a:t>
            </a:r>
            <a:r>
              <a:rPr lang="en-US" altLang="zh-CN" sz="2800" dirty="0"/>
              <a:t> …</a:t>
            </a:r>
            <a:endParaRPr lang="zh-CN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3131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tructure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AE70C11E-CF5D-496E-90E4-EE913554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7" y="1419923"/>
            <a:ext cx="8644145" cy="4503156"/>
          </a:xfr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6413-0396-4054-A515-AFF9C1F3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0" y="766916"/>
            <a:ext cx="8598907" cy="816077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/>
              <a:t>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9C3F-CBE6-4938-888A-E46A3B86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0" y="1885287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Users</a:t>
            </a:r>
          </a:p>
          <a:p>
            <a:pPr lvl="1"/>
            <a:r>
              <a:rPr lang="en-US" altLang="zh-CN" sz="2400" dirty="0"/>
              <a:t>ID</a:t>
            </a:r>
            <a:r>
              <a:rPr lang="zh-CN" altLang="en-US" sz="2400" dirty="0"/>
              <a:t>，</a:t>
            </a:r>
            <a:r>
              <a:rPr lang="en-US" altLang="zh-CN" sz="2400" dirty="0"/>
              <a:t>Sex</a:t>
            </a:r>
            <a:r>
              <a:rPr lang="zh-CN" altLang="en-US" sz="2400" dirty="0"/>
              <a:t>，</a:t>
            </a:r>
            <a:r>
              <a:rPr lang="en-US" altLang="zh-CN" sz="2400" dirty="0"/>
              <a:t>Age</a:t>
            </a:r>
            <a:r>
              <a:rPr lang="zh-CN" altLang="en-US" sz="2400" dirty="0"/>
              <a:t>，</a:t>
            </a:r>
            <a:r>
              <a:rPr lang="en-US" altLang="zh-CN" sz="2400" dirty="0"/>
              <a:t>Hobby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Movies</a:t>
            </a:r>
          </a:p>
          <a:p>
            <a:pPr lvl="1"/>
            <a:r>
              <a:rPr lang="en-US" altLang="zh-CN" sz="2400" dirty="0"/>
              <a:t>ID</a:t>
            </a:r>
            <a:r>
              <a:rPr lang="zh-CN" altLang="en-US" sz="2400" dirty="0"/>
              <a:t>，</a:t>
            </a:r>
            <a:r>
              <a:rPr lang="en-US" altLang="zh-CN" sz="2400" dirty="0"/>
              <a:t>Name</a:t>
            </a:r>
            <a:r>
              <a:rPr lang="zh-CN" altLang="en-US" sz="2400" dirty="0"/>
              <a:t>，</a:t>
            </a:r>
            <a:r>
              <a:rPr lang="en-US" altLang="zh-CN" sz="2400" dirty="0"/>
              <a:t>Style</a:t>
            </a:r>
            <a:r>
              <a:rPr lang="zh-CN" altLang="en-US" sz="2400" dirty="0"/>
              <a:t>，</a:t>
            </a:r>
            <a:r>
              <a:rPr lang="en-US" altLang="zh-CN" sz="2400" dirty="0"/>
              <a:t>Label 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753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</a:t>
            </a:r>
            <a:r>
              <a:rPr lang="en-US" altLang="zh-CN" dirty="0"/>
              <a:t>t of work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500529" y="2121260"/>
            <a:ext cx="9892167" cy="38807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高慧慧，黄珍：调用</a:t>
            </a:r>
            <a:r>
              <a:rPr lang="en-US" altLang="zh-CN" sz="2400" dirty="0"/>
              <a:t>API</a:t>
            </a:r>
            <a:r>
              <a:rPr lang="zh-CN" altLang="en-US" sz="2400" dirty="0"/>
              <a:t>，后台数据收集、预处理，搭建应用框架</a:t>
            </a:r>
            <a:r>
              <a:rPr lang="en-US" altLang="zh-CN" sz="2400" dirty="0"/>
              <a:t>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王鹏潇，叶家豪：算法设计，模型训练，调参，后台对接</a:t>
            </a:r>
            <a:r>
              <a:rPr lang="en-US" altLang="zh-CN" sz="2400" dirty="0"/>
              <a:t>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前端  </a:t>
            </a:r>
            <a:r>
              <a:rPr lang="en-US" altLang="zh-CN" sz="2400" dirty="0" err="1"/>
              <a:t>emmmm</a:t>
            </a:r>
            <a:r>
              <a:rPr lang="en-US" altLang="zh-CN" sz="2400" dirty="0"/>
              <a:t>…  </a:t>
            </a:r>
            <a:r>
              <a:rPr lang="zh-CN" altLang="en-US" sz="2400" dirty="0"/>
              <a:t>进度快的话大家一起来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endParaRPr lang="en-US" altLang="zh-CN" sz="2400" dirty="0"/>
          </a:p>
          <a:p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4436"/>
              </p:ext>
            </p:extLst>
          </p:nvPr>
        </p:nvGraphicFramePr>
        <p:xfrm>
          <a:off x="677863" y="2160588"/>
          <a:ext cx="8597900" cy="35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68580" algn="dec"/>
                        </a:tabLs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167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92</TotalTime>
  <Words>100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华文新魏</vt:lpstr>
      <vt:lpstr>Trebuchet MS</vt:lpstr>
      <vt:lpstr>Wingdings</vt:lpstr>
      <vt:lpstr>Wingdings 3</vt:lpstr>
      <vt:lpstr>平面</vt:lpstr>
      <vt:lpstr>A simple  Filter &amp; Recommender System on Movie</vt:lpstr>
      <vt:lpstr>Abstract</vt:lpstr>
      <vt:lpstr>Structure</vt:lpstr>
      <vt:lpstr>Feature</vt:lpstr>
      <vt:lpstr>Part of 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 Filter &amp; Recommender System on Movie</dc:title>
  <dc:creator>Administrator</dc:creator>
  <cp:keywords/>
  <cp:lastModifiedBy>Administrator</cp:lastModifiedBy>
  <cp:revision>2</cp:revision>
  <dcterms:created xsi:type="dcterms:W3CDTF">2017-11-29T15:13:26Z</dcterms:created>
  <dcterms:modified xsi:type="dcterms:W3CDTF">2017-11-29T16:45:46Z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