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8288000" cy="10287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JetBrains Mono Medium" panose="020B0604020202020204" charset="0"/>
      <p:regular r:id="rId24"/>
      <p:bold r:id="rId25"/>
      <p:italic r:id="rId26"/>
      <p:boldItalic r:id="rId27"/>
    </p:embeddedFont>
    <p:embeddedFont>
      <p:font typeface="Poppins" panose="00000500000000000000" pitchFamily="2" charset="0"/>
      <p:regular r:id="rId28"/>
      <p:bold r:id="rId29"/>
      <p:italic r:id="rId30"/>
      <p:boldItalic r:id="rId31"/>
    </p:embeddedFont>
    <p:embeddedFont>
      <p:font typeface="Poppins Medium" panose="00000600000000000000" pitchFamily="2" charset="0"/>
      <p:regular r:id="rId32"/>
      <p:bold r:id="rId33"/>
      <p:italic r:id="rId34"/>
      <p:boldItalic r:id="rId35"/>
    </p:embeddedFont>
    <p:embeddedFont>
      <p:font typeface="Work Sans" pitchFamily="2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990">
          <p15:clr>
            <a:srgbClr val="9AA0A6"/>
          </p15:clr>
        </p15:guide>
        <p15:guide id="2" orient="horz" pos="1257">
          <p15:clr>
            <a:srgbClr val="9AA0A6"/>
          </p15:clr>
        </p15:guide>
        <p15:guide id="3" orient="horz" pos="165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-108" y="90"/>
      </p:cViewPr>
      <p:guideLst>
        <p:guide pos="990"/>
        <p:guide orient="horz" pos="1257"/>
        <p:guide orient="horz" pos="16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cc2597a091_0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2" name="Google Shape;172;g1cc2597a091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f1611d8c7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8" name="Google Shape;238;g1f1611d8c7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f1611d8c74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6" name="Google Shape;246;g1f1611d8c74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f1611d8c74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2" name="Google Shape;252;g1f1611d8c74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f1611d8c7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8" name="Google Shape;258;g1f1611d8c7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f1611d8c74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7" name="Google Shape;267;g1f1611d8c74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f1611d8c74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4" name="Google Shape;274;g1f1611d8c74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cc2597a091_0_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1" name="Google Shape;281;g1cc2597a091_0_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ee9f8e8e2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9" name="Google Shape;179;g1ee9f8e8e2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f1611d8c74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6" name="Google Shape;186;g1f1611d8c7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f1611d8c7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4" name="Google Shape;194;g1f1611d8c7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f1611d8c7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2" name="Google Shape;202;g1f1611d8c7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f1611d8c74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9" name="Google Shape;209;g1f1611d8c7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f1611d8c74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6" name="Google Shape;216;g1f1611d8c74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f1611d8c74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4" name="Google Shape;224;g1f1611d8c7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f1611d8c74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1" name="Google Shape;231;g1f1611d8c74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2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3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4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 r="32917" b="23948"/>
          <a:stretch/>
        </p:blipFill>
        <p:spPr>
          <a:xfrm>
            <a:off x="5087225" y="6036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3">
            <a:alphaModFix/>
          </a:blip>
          <a:srcRect l="37325" t="37320" r="9014" b="49479"/>
          <a:stretch/>
        </p:blipFill>
        <p:spPr>
          <a:xfrm>
            <a:off x="7836388" y="9900638"/>
            <a:ext cx="1201613" cy="295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/>
          <p:cNvPicPr preferRelativeResize="0"/>
          <p:nvPr/>
        </p:nvPicPr>
        <p:blipFill rotWithShape="1">
          <a:blip r:embed="rId3">
            <a:alphaModFix/>
          </a:blip>
          <a:srcRect l="35508" t="49535" b="35322"/>
          <a:stretch/>
        </p:blipFill>
        <p:spPr>
          <a:xfrm>
            <a:off x="9048049" y="9926721"/>
            <a:ext cx="1444209" cy="339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1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842650" y="-1173650"/>
            <a:ext cx="3702523" cy="370252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4"/>
          <p:cNvPicPr preferRelativeResize="0"/>
          <p:nvPr/>
        </p:nvPicPr>
        <p:blipFill rotWithShape="1">
          <a:blip r:embed="rId3">
            <a:alphaModFix/>
          </a:blip>
          <a:srcRect l="37325" t="37320" r="9014" b="49479"/>
          <a:stretch/>
        </p:blipFill>
        <p:spPr>
          <a:xfrm>
            <a:off x="7836388" y="9900638"/>
            <a:ext cx="1201613" cy="295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4"/>
          <p:cNvPicPr preferRelativeResize="0"/>
          <p:nvPr/>
        </p:nvPicPr>
        <p:blipFill rotWithShape="1">
          <a:blip r:embed="rId3">
            <a:alphaModFix/>
          </a:blip>
          <a:srcRect l="35508" t="49535" b="35322"/>
          <a:stretch/>
        </p:blipFill>
        <p:spPr>
          <a:xfrm>
            <a:off x="9048049" y="9926721"/>
            <a:ext cx="1444209" cy="339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4"/>
          <p:cNvPicPr preferRelativeResize="0"/>
          <p:nvPr/>
        </p:nvPicPr>
        <p:blipFill rotWithShape="1">
          <a:blip r:embed="rId4">
            <a:alphaModFix/>
          </a:blip>
          <a:srcRect r="32917" b="23948"/>
          <a:stretch/>
        </p:blipFill>
        <p:spPr>
          <a:xfrm>
            <a:off x="5087225" y="603600"/>
            <a:ext cx="13200774" cy="923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54" name="Google Shape;154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3"/>
          <p:cNvSpPr txBox="1">
            <a:spLocks noGrp="1"/>
          </p:cNvSpPr>
          <p:nvPr>
            <p:ph type="body" idx="1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>
            <a:spLocks noGrp="1"/>
          </p:cNvSpPr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5"/>
          <p:cNvPicPr preferRelativeResize="0"/>
          <p:nvPr/>
        </p:nvPicPr>
        <p:blipFill rotWithShape="1">
          <a:blip r:embed="rId3">
            <a:alphaModFix/>
          </a:blip>
          <a:srcRect l="14475" t="37792" r="15964" b="38460"/>
          <a:stretch/>
        </p:blipFill>
        <p:spPr>
          <a:xfrm>
            <a:off x="1525700" y="1572200"/>
            <a:ext cx="3327124" cy="113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5"/>
          <p:cNvSpPr txBox="1"/>
          <p:nvPr/>
        </p:nvSpPr>
        <p:spPr>
          <a:xfrm>
            <a:off x="1491750" y="4540875"/>
            <a:ext cx="6842100" cy="3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700" b="1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For loop, Break and Continue</a:t>
            </a:r>
            <a:endParaRPr sz="7700" b="1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6" name="Google Shape;176;p25"/>
          <p:cNvPicPr preferRelativeResize="0"/>
          <p:nvPr/>
        </p:nvPicPr>
        <p:blipFill rotWithShape="1">
          <a:blip r:embed="rId4">
            <a:alphaModFix/>
          </a:blip>
          <a:srcRect l="4521" t="22144" r="4511" b="22144"/>
          <a:stretch/>
        </p:blipFill>
        <p:spPr>
          <a:xfrm>
            <a:off x="8167275" y="3426775"/>
            <a:ext cx="9745950" cy="59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200" b="1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What is break ?</a:t>
            </a:r>
            <a:endParaRPr sz="5200" b="1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1" name="Google Shape;241;p34"/>
          <p:cNvSpPr txBox="1"/>
          <p:nvPr/>
        </p:nvSpPr>
        <p:spPr>
          <a:xfrm>
            <a:off x="1514675" y="1995000"/>
            <a:ext cx="13258500" cy="28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 loop such as a for, do...while, or while loop, a switch, or a label statement are all prematurely terminated by the break statement. The break statement syntax is as follows: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i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break [label];</a:t>
            </a:r>
            <a:endParaRPr sz="2500" i="1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42" name="Google Shape;242;p34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name="adj1" fmla="val 29124"/>
              <a:gd name="adj2" fmla="val 0"/>
            </a:avLst>
          </a:prstGeom>
          <a:solidFill>
            <a:srgbClr val="2D35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34"/>
          <p:cNvPicPr preferRelativeResize="0"/>
          <p:nvPr/>
        </p:nvPicPr>
        <p:blipFill rotWithShape="1">
          <a:blip r:embed="rId3">
            <a:alphaModFix/>
          </a:blip>
          <a:srcRect r="26702" b="6524"/>
          <a:stretch/>
        </p:blipFill>
        <p:spPr>
          <a:xfrm>
            <a:off x="1571000" y="5255850"/>
            <a:ext cx="3577500" cy="4098300"/>
          </a:xfrm>
          <a:prstGeom prst="roundRect">
            <a:avLst>
              <a:gd name="adj" fmla="val 8746"/>
            </a:avLst>
          </a:prstGeom>
          <a:noFill/>
          <a:ln w="19050" cap="flat" cmpd="sng">
            <a:solidFill>
              <a:srgbClr val="AA81E9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200" b="1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Example of using break with for loop</a:t>
            </a:r>
            <a:endParaRPr sz="5200" b="1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9" name="Google Shape;249;p35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name="adj1" fmla="val 29124"/>
              <a:gd name="adj2" fmla="val 0"/>
            </a:avLst>
          </a:prstGeom>
          <a:solidFill>
            <a:srgbClr val="2D35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34173D-252A-1AD7-2372-7BAFEFC61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000" y="2456482"/>
            <a:ext cx="7408894" cy="39443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10F64A-7CEE-2F35-1F00-B7E66D40E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8105" y="2456481"/>
            <a:ext cx="7408895" cy="394431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200" b="1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Example of using break with while loop</a:t>
            </a:r>
            <a:endParaRPr sz="5200" b="1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5" name="Google Shape;255;p36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name="adj1" fmla="val 29124"/>
              <a:gd name="adj2" fmla="val 0"/>
            </a:avLst>
          </a:prstGeom>
          <a:solidFill>
            <a:srgbClr val="2D35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3A7C61-888C-CC4F-267C-78AF8C7D8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645" y="2666976"/>
            <a:ext cx="6845212" cy="60515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F46E1B-F7B4-2684-EE43-A58758F760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2666976"/>
            <a:ext cx="6845212" cy="605156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200" b="1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What is continue?</a:t>
            </a:r>
            <a:endParaRPr sz="5200" b="1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1" name="Google Shape;261;p37"/>
          <p:cNvSpPr txBox="1"/>
          <p:nvPr/>
        </p:nvSpPr>
        <p:spPr>
          <a:xfrm>
            <a:off x="1514675" y="1995000"/>
            <a:ext cx="13258500" cy="30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current iteration of the loop is skipped when using the continue statement, and the program moves on to the subsequent iteration.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457200" marR="0" lvl="0" indent="-3873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syntax of the continue statement is: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500" i="1">
                <a:solidFill>
                  <a:srgbClr val="AA81E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continue [label];</a:t>
            </a:r>
            <a:endParaRPr sz="2500" i="1">
              <a:solidFill>
                <a:srgbClr val="AA81E9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label is optional and rarely used.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62" name="Google Shape;262;p37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name="adj1" fmla="val 29124"/>
              <a:gd name="adj2" fmla="val 0"/>
            </a:avLst>
          </a:prstGeom>
          <a:solidFill>
            <a:srgbClr val="2D35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3" name="Google Shape;263;p37"/>
          <p:cNvCxnSpPr/>
          <p:nvPr/>
        </p:nvCxnSpPr>
        <p:spPr>
          <a:xfrm>
            <a:off x="1745300" y="2279150"/>
            <a:ext cx="0" cy="1401300"/>
          </a:xfrm>
          <a:prstGeom prst="straightConnector1">
            <a:avLst/>
          </a:prstGeom>
          <a:noFill/>
          <a:ln w="19050" cap="flat" cmpd="sng">
            <a:solidFill>
              <a:srgbClr val="AA81E9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64" name="Google Shape;26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4450" y="5195775"/>
            <a:ext cx="4551749" cy="4238075"/>
          </a:xfrm>
          <a:prstGeom prst="rect">
            <a:avLst/>
          </a:prstGeom>
          <a:noFill/>
          <a:ln w="19050" cap="flat" cmpd="sng">
            <a:solidFill>
              <a:srgbClr val="AA81E9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8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200" b="1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Example of using continue in for loop</a:t>
            </a:r>
            <a:endParaRPr sz="5200" b="1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0" name="Google Shape;270;p38"/>
          <p:cNvSpPr txBox="1"/>
          <p:nvPr/>
        </p:nvSpPr>
        <p:spPr>
          <a:xfrm>
            <a:off x="1514675" y="2011042"/>
            <a:ext cx="13258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Write a program to display only odd numbers till 20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71" name="Google Shape;271;p38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name="adj1" fmla="val 29124"/>
              <a:gd name="adj2" fmla="val 0"/>
            </a:avLst>
          </a:prstGeom>
          <a:solidFill>
            <a:srgbClr val="2D35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909217-B888-F8CA-5AF4-5377D0524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676" y="3108808"/>
            <a:ext cx="8014336" cy="53293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CC97D6-AAD1-F988-FC27-BE397F9DD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6019" y="3108809"/>
            <a:ext cx="4437155" cy="53293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9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200" b="1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Example of using continue in while loop </a:t>
            </a:r>
            <a:endParaRPr sz="5200" b="1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7" name="Google Shape;277;p39"/>
          <p:cNvSpPr txBox="1"/>
          <p:nvPr/>
        </p:nvSpPr>
        <p:spPr>
          <a:xfrm>
            <a:off x="1514675" y="1995000"/>
            <a:ext cx="13258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Write a program to display only odd numbers till 20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78" name="Google Shape;278;p39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name="adj1" fmla="val 29124"/>
              <a:gd name="adj2" fmla="val 0"/>
            </a:avLst>
          </a:prstGeom>
          <a:solidFill>
            <a:srgbClr val="2D35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9309AE-4B59-02CD-94CB-BA7D3B979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126" y="3095239"/>
            <a:ext cx="7524874" cy="63818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606E28-A5AF-A6A7-00B2-62F376BB4A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5188" y="3095238"/>
            <a:ext cx="6727338" cy="638360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0"/>
          <p:cNvSpPr txBox="1"/>
          <p:nvPr/>
        </p:nvSpPr>
        <p:spPr>
          <a:xfrm>
            <a:off x="3826975" y="4184300"/>
            <a:ext cx="10414800" cy="22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lang="en" sz="13400" b="1" i="0" u="none" strike="noStrike" cap="none">
                <a:solidFill>
                  <a:srgbClr val="AA81E9"/>
                </a:solidFill>
                <a:latin typeface="Work Sans"/>
                <a:ea typeface="Work Sans"/>
                <a:cs typeface="Work Sans"/>
                <a:sym typeface="Work Sans"/>
              </a:rPr>
              <a:t>THANK YOU</a:t>
            </a:r>
            <a:endParaRPr sz="13400" b="1" i="0" u="none" strike="noStrike" cap="none">
              <a:solidFill>
                <a:srgbClr val="AA81E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84" name="Google Shape;284;p40"/>
          <p:cNvSpPr/>
          <p:nvPr/>
        </p:nvSpPr>
        <p:spPr>
          <a:xfrm rot="5400000">
            <a:off x="2679031" y="4897711"/>
            <a:ext cx="1475400" cy="820500"/>
          </a:xfrm>
          <a:prstGeom prst="triangle">
            <a:avLst>
              <a:gd name="adj" fmla="val 49916"/>
            </a:avLst>
          </a:prstGeom>
          <a:solidFill>
            <a:srgbClr val="2D35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40"/>
          <p:cNvSpPr/>
          <p:nvPr/>
        </p:nvSpPr>
        <p:spPr>
          <a:xfrm rot="-5400000" flipH="1">
            <a:off x="13914331" y="4897711"/>
            <a:ext cx="1475400" cy="820500"/>
          </a:xfrm>
          <a:prstGeom prst="triangle">
            <a:avLst>
              <a:gd name="adj" fmla="val 49916"/>
            </a:avLst>
          </a:prstGeom>
          <a:solidFill>
            <a:srgbClr val="2D35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6" name="Google Shape;286;p40"/>
          <p:cNvPicPr preferRelativeResize="0"/>
          <p:nvPr/>
        </p:nvPicPr>
        <p:blipFill rotWithShape="1">
          <a:blip r:embed="rId3">
            <a:alphaModFix/>
          </a:blip>
          <a:srcRect l="14475" t="37792" r="15964" b="38460"/>
          <a:stretch/>
        </p:blipFill>
        <p:spPr>
          <a:xfrm>
            <a:off x="7419500" y="3071850"/>
            <a:ext cx="2944000" cy="1004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200" b="1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List of content </a:t>
            </a:r>
            <a:endParaRPr sz="5200" b="1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1514675" y="1995000"/>
            <a:ext cx="13258500" cy="23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"/>
              <a:buAutoNum type="arabicPeriod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For loop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457200" marR="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"/>
              <a:buAutoNum type="arabicPeriod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Nested For loop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457200" marR="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"/>
              <a:buAutoNum type="arabicPeriod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Break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457200" marR="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"/>
              <a:buAutoNum type="arabicPeriod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Continue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83" name="Google Shape;183;p26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name="adj1" fmla="val 29124"/>
              <a:gd name="adj2" fmla="val 0"/>
            </a:avLst>
          </a:prstGeom>
          <a:solidFill>
            <a:srgbClr val="2D35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200" b="1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For Loop</a:t>
            </a:r>
            <a:endParaRPr sz="5200" b="1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9" name="Google Shape;189;p27"/>
          <p:cNvSpPr txBox="1"/>
          <p:nvPr/>
        </p:nvSpPr>
        <p:spPr>
          <a:xfrm>
            <a:off x="1514675" y="1995000"/>
            <a:ext cx="13258500" cy="28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 i="1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Syntax : </a:t>
            </a:r>
            <a:endParaRPr sz="2500" b="1" i="1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for (initial expression; condition; update expression) {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   // for loop body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}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90" name="Google Shape;190;p27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name="adj1" fmla="val 29124"/>
              <a:gd name="adj2" fmla="val 0"/>
            </a:avLst>
          </a:prstGeom>
          <a:solidFill>
            <a:srgbClr val="2D35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27"/>
          <p:cNvPicPr preferRelativeResize="0"/>
          <p:nvPr/>
        </p:nvPicPr>
        <p:blipFill rotWithShape="1">
          <a:blip r:embed="rId3">
            <a:alphaModFix/>
          </a:blip>
          <a:srcRect l="11852" t="11630" r="10980" b="8541"/>
          <a:stretch/>
        </p:blipFill>
        <p:spPr>
          <a:xfrm>
            <a:off x="11216100" y="2395450"/>
            <a:ext cx="4866300" cy="5034000"/>
          </a:xfrm>
          <a:prstGeom prst="roundRect">
            <a:avLst>
              <a:gd name="adj" fmla="val 10127"/>
            </a:avLst>
          </a:prstGeom>
          <a:noFill/>
          <a:ln w="19050" cap="flat" cmpd="sng">
            <a:solidFill>
              <a:srgbClr val="AA81E9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200" b="1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For loop</a:t>
            </a:r>
            <a:endParaRPr sz="5200" b="1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7" name="Google Shape;197;p28"/>
          <p:cNvSpPr txBox="1"/>
          <p:nvPr/>
        </p:nvSpPr>
        <p:spPr>
          <a:xfrm>
            <a:off x="1514675" y="1995000"/>
            <a:ext cx="13258500" cy="47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873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Initial Expression only ever executes once while initializing and declaring variables.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457200" marR="0" lvl="0" indent="-3873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condition is assessed.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457200" marR="0" lvl="0" indent="-3873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for loop is ended if condition is false.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457200" marR="0" lvl="0" indent="-3873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for loop's code block is performed if the condition is satisfied.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457200" marR="0" lvl="0" indent="-3873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When the condition is true, the update expression changes the initial expression's value.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457200" marR="0" lvl="0" indent="-3873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condition is once more assessed. Up till the condition is false, this process keeps going.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98" name="Google Shape;198;p28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name="adj1" fmla="val 29124"/>
              <a:gd name="adj2" fmla="val 0"/>
            </a:avLst>
          </a:prstGeom>
          <a:solidFill>
            <a:srgbClr val="2D35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9" name="Google Shape;199;p28"/>
          <p:cNvCxnSpPr/>
          <p:nvPr/>
        </p:nvCxnSpPr>
        <p:spPr>
          <a:xfrm>
            <a:off x="1745300" y="2279150"/>
            <a:ext cx="0" cy="3726600"/>
          </a:xfrm>
          <a:prstGeom prst="straightConnector1">
            <a:avLst/>
          </a:prstGeom>
          <a:noFill/>
          <a:ln w="19050" cap="flat" cmpd="sng">
            <a:solidFill>
              <a:srgbClr val="AA81E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200" b="1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Example :</a:t>
            </a:r>
            <a:endParaRPr sz="5200" b="1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5" name="Google Shape;205;p29"/>
          <p:cNvSpPr txBox="1"/>
          <p:nvPr/>
        </p:nvSpPr>
        <p:spPr>
          <a:xfrm>
            <a:off x="1514675" y="1995000"/>
            <a:ext cx="13258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Using For loop print “PW Skills” 3 times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06" name="Google Shape;206;p29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name="adj1" fmla="val 29124"/>
              <a:gd name="adj2" fmla="val 0"/>
            </a:avLst>
          </a:prstGeom>
          <a:solidFill>
            <a:srgbClr val="2D35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200" b="1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Example :</a:t>
            </a:r>
            <a:endParaRPr sz="5200" b="1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2" name="Google Shape;212;p30"/>
          <p:cNvSpPr txBox="1"/>
          <p:nvPr/>
        </p:nvSpPr>
        <p:spPr>
          <a:xfrm>
            <a:off x="1514675" y="1995000"/>
            <a:ext cx="13258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Display a sequence of even numbers till 20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13" name="Google Shape;213;p30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name="adj1" fmla="val 29124"/>
              <a:gd name="adj2" fmla="val 0"/>
            </a:avLst>
          </a:prstGeom>
          <a:solidFill>
            <a:srgbClr val="2D35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200" b="1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Nested for loop</a:t>
            </a:r>
            <a:endParaRPr sz="5200" b="1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9" name="Google Shape;219;p31"/>
          <p:cNvSpPr txBox="1"/>
          <p:nvPr/>
        </p:nvSpPr>
        <p:spPr>
          <a:xfrm>
            <a:off x="1514675" y="1995000"/>
            <a:ext cx="13258500" cy="69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An outer for loop and one or more inside for loops constitute a nested for loop. 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457200" marR="0" lvl="0" indent="-3873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Control re-enters the inner for loop and initiates a fresh execution every time the outer for loop repeats.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457200" marR="0" lvl="0" indent="-3873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 other words, every time the outer for loop repeats, the control will enter the inner for loop.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// Outer for loop</a:t>
            </a:r>
            <a:endParaRPr sz="25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for ( initialization; test-condition; increment/decrement )</a:t>
            </a:r>
            <a:endParaRPr sz="25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{</a:t>
            </a:r>
            <a:endParaRPr sz="25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// Inner for loop</a:t>
            </a:r>
            <a:endParaRPr sz="25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for ( initialization; test-condition; increment/decrement )</a:t>
            </a:r>
            <a:endParaRPr sz="25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{</a:t>
            </a:r>
            <a:endParaRPr sz="25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// statement of inner loop</a:t>
            </a:r>
            <a:endParaRPr sz="25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}</a:t>
            </a:r>
            <a:endParaRPr sz="25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sp>
        <p:nvSpPr>
          <p:cNvPr id="220" name="Google Shape;220;p31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name="adj1" fmla="val 29124"/>
              <a:gd name="adj2" fmla="val 0"/>
            </a:avLst>
          </a:prstGeom>
          <a:solidFill>
            <a:srgbClr val="2D35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1" name="Google Shape;221;p31"/>
          <p:cNvCxnSpPr/>
          <p:nvPr/>
        </p:nvCxnSpPr>
        <p:spPr>
          <a:xfrm>
            <a:off x="1745300" y="2279150"/>
            <a:ext cx="0" cy="1401300"/>
          </a:xfrm>
          <a:prstGeom prst="straightConnector1">
            <a:avLst/>
          </a:prstGeom>
          <a:noFill/>
          <a:ln w="19050" cap="flat" cmpd="sng">
            <a:solidFill>
              <a:srgbClr val="AA81E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200" b="1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Flowchart of nested for loop</a:t>
            </a:r>
            <a:endParaRPr sz="5200" b="1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7" name="Google Shape;227;p32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name="adj1" fmla="val 29124"/>
              <a:gd name="adj2" fmla="val 0"/>
            </a:avLst>
          </a:prstGeom>
          <a:solidFill>
            <a:srgbClr val="2D35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32"/>
          <p:cNvPicPr preferRelativeResize="0"/>
          <p:nvPr/>
        </p:nvPicPr>
        <p:blipFill rotWithShape="1">
          <a:blip r:embed="rId3">
            <a:alphaModFix/>
          </a:blip>
          <a:srcRect l="3686" t="7973" r="8331" b="5827"/>
          <a:stretch/>
        </p:blipFill>
        <p:spPr>
          <a:xfrm>
            <a:off x="1571000" y="2193775"/>
            <a:ext cx="9536100" cy="6183600"/>
          </a:xfrm>
          <a:prstGeom prst="roundRect">
            <a:avLst>
              <a:gd name="adj" fmla="val 4811"/>
            </a:avLst>
          </a:prstGeom>
          <a:noFill/>
          <a:ln w="19050" cap="flat" cmpd="sng">
            <a:solidFill>
              <a:srgbClr val="AA81E9"/>
            </a:solidFill>
            <a:prstDash val="solid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200" b="1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Example :</a:t>
            </a:r>
            <a:endParaRPr sz="5200" b="1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4" name="Google Shape;234;p33"/>
          <p:cNvSpPr txBox="1"/>
          <p:nvPr/>
        </p:nvSpPr>
        <p:spPr>
          <a:xfrm>
            <a:off x="1514675" y="1995000"/>
            <a:ext cx="132585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Write a program to show the inner for loop values for each outer iteration in along with the outer for loop.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35" name="Google Shape;235;p33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name="adj1" fmla="val 29124"/>
              <a:gd name="adj2" fmla="val 0"/>
            </a:avLst>
          </a:prstGeom>
          <a:solidFill>
            <a:srgbClr val="2D35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1486</TotalTime>
  <Words>410</Words>
  <Application>Microsoft Office PowerPoint</Application>
  <PresentationFormat>Custom</PresentationFormat>
  <Paragraphs>56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JetBrains Mono Medium</vt:lpstr>
      <vt:lpstr>Calibri</vt:lpstr>
      <vt:lpstr>Arial</vt:lpstr>
      <vt:lpstr>Poppins</vt:lpstr>
      <vt:lpstr>Poppins Medium</vt:lpstr>
      <vt:lpstr>Work Sans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vishal dubey</cp:lastModifiedBy>
  <cp:revision>4</cp:revision>
  <dcterms:modified xsi:type="dcterms:W3CDTF">2023-02-23T07:12:17Z</dcterms:modified>
</cp:coreProperties>
</file>