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56" y="414"/>
      </p:cViewPr>
      <p:guideLst>
        <p:guide pos="990"/>
        <p:guide orient="horz" pos="1257"/>
        <p:guide orient="horz" pos="1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1cc2597a091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c2597a091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1cc2597a091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9f8e8e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1ee9f8e8e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1611d8c2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1f1611d8c2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1611d8c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f1611d8c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1611d8c2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1f1611d8c2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1611d8c2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1f1611d8c2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611d8c2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1f1611d8c2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1611d8c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g1f1611d8c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1611d8c2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1f1611d8c2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2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3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4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r="32917" b="23948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l="37325" t="37320" r="9014" b="4947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l="35508" t="49535" b="35322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l="37325" t="37320" r="9014" b="4947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l="35508" t="49535" b="35322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r="32917" b="23948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l="14475" t="37792" r="15964" b="38460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40875"/>
            <a:ext cx="68421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and Do-while loop</a:t>
            </a:r>
            <a:endParaRPr sz="77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l="4521" t="22144" r="4511" b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n" sz="13400" b="1" i="0" u="none" strike="noStrike" cap="non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sz="13400" b="1" i="0" u="none" strike="noStrike" cap="non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0" name="Google Shape;250;p3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name="adj" fmla="val 49916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 rot="-5400000" flipH="1">
            <a:off x="13914331" y="4897711"/>
            <a:ext cx="1475400" cy="820500"/>
          </a:xfrm>
          <a:prstGeom prst="triangle">
            <a:avLst>
              <a:gd name="adj" fmla="val 49916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l="14475" t="37792" r="15964" b="38460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 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Do-while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309402" y="1976339"/>
            <a:ext cx="13258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we already know, loops are used in programming to repeatedly run a block of code. </a:t>
            </a:r>
            <a:endParaRPr sz="25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loop can be used, for instance, to repeat a message hundred times.</a:t>
            </a:r>
            <a:endParaRPr sz="25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sz="2500" b="1" dirty="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sz="2500" b="1" dirty="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i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{</a:t>
            </a:r>
            <a:endParaRPr sz="2500" i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i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body of loop</a:t>
            </a:r>
            <a:endParaRPr sz="2500" i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 while(condition)</a:t>
            </a:r>
            <a:endParaRPr sz="2500" i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>
            <a:off x="1737600" y="2279150"/>
            <a:ext cx="0" cy="11703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32585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parentheses has the condition that is to be evaluated by a while loop ().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while loop's code is run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assessed again.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until the condition is false, this process keeps going.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loop ends when the condition is evaluated as false.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1737600" y="2279150"/>
            <a:ext cx="0" cy="22947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25" y="5255850"/>
            <a:ext cx="2567425" cy="4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1: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514675" y="2013661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print numbers from 1 to 10 using while loop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7" name="Google Shape;207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64116-9007-9D47-ADF5-EE81F381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01" y="3239470"/>
            <a:ext cx="7050486" cy="581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D5B3E-3DD2-C0D6-3280-A02E7F0EB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239470"/>
            <a:ext cx="7154156" cy="5811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 2: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print numbers from 10 to 1 in decreasing order.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4" name="Google Shape;214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AE022-3938-034C-BDE6-0BF284A6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00" y="3432463"/>
            <a:ext cx="7573000" cy="5580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E586D-D2FE-6832-7004-999C0E499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591" y="3432463"/>
            <a:ext cx="6404385" cy="55809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Do-while loop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514675" y="1995000"/>
            <a:ext cx="132585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Syntax :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{</a:t>
            </a:r>
            <a:endParaRPr sz="2500" i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// body of loop</a:t>
            </a:r>
            <a:endParaRPr sz="2500" i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} while(condition)</a:t>
            </a:r>
            <a:endParaRPr sz="2500" i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8" name="Google Shape;228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l="16187" t="5290" r="28204" b="10335"/>
          <a:stretch/>
        </p:blipFill>
        <p:spPr>
          <a:xfrm>
            <a:off x="1571000" y="4866300"/>
            <a:ext cx="3678600" cy="3721200"/>
          </a:xfrm>
          <a:prstGeom prst="roundRect">
            <a:avLst>
              <a:gd name="adj" fmla="val 8370"/>
            </a:avLst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Do-while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514675" y="1995000"/>
            <a:ext cx="132585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loop's body is first executed. The condition is analyzed afterwards.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body of the loop within the do statement is repeated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second assessment of the condition is made.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body of the loop within the do statement is repeated again if the condition evaluates to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 until the condition is evaluated as false, this process keeps going. The loop then ends.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7" name="Google Shape;237;p33"/>
          <p:cNvCxnSpPr/>
          <p:nvPr/>
        </p:nvCxnSpPr>
        <p:spPr>
          <a:xfrm>
            <a:off x="1737600" y="2279150"/>
            <a:ext cx="0" cy="3141600"/>
          </a:xfrm>
          <a:prstGeom prst="straightConnector1">
            <a:avLst/>
          </a:prstGeom>
          <a:noFill/>
          <a:ln w="19050" cap="flat" cmpd="sng">
            <a:solidFill>
              <a:srgbClr val="AA81E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1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sz="5200" b="1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514675" y="1995000"/>
            <a:ext cx="1325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a program to print numbers from 1 to 7 in a line using do-while loop</a:t>
            </a:r>
            <a:endParaRPr sz="25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name="adj1" fmla="val 29124"/>
              <a:gd name="adj2" fmla="val 0"/>
            </a:avLst>
          </a:prstGeom>
          <a:solidFill>
            <a:srgbClr val="2D35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AD3E8-6754-0AD5-A2DA-DB6E9A7A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9" y="3357709"/>
            <a:ext cx="6915275" cy="4679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6ADFF-A8BA-75AC-DEF8-888EBABD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049" y="4268189"/>
            <a:ext cx="8528180" cy="196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69"/>
    </mc:Choice>
    <mc:Fallback>
      <p:transition spd="slow" advTm="1376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Custom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Work Sans</vt:lpstr>
      <vt:lpstr>Calibri</vt:lpstr>
      <vt:lpstr>Arial</vt:lpstr>
      <vt:lpstr>Poppins Medium</vt:lpstr>
      <vt:lpstr>Poppins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dubey</dc:creator>
  <cp:lastModifiedBy>vishal dubey</cp:lastModifiedBy>
  <cp:revision>1</cp:revision>
  <dcterms:modified xsi:type="dcterms:W3CDTF">2023-02-23T12:33:20Z</dcterms:modified>
</cp:coreProperties>
</file>