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JetBrains Mono Medium"/>
      <p:regular r:id="rId27"/>
      <p:bold r:id="rId28"/>
      <p:italic r:id="rId29"/>
      <p:boldItalic r:id="rId30"/>
    </p:embeddedFont>
    <p:embeddedFont>
      <p:font typeface="Poppins Medium"/>
      <p:regular r:id="rId31"/>
      <p:bold r:id="rId32"/>
      <p:italic r:id="rId33"/>
      <p:boldItalic r:id="rId34"/>
    </p:embeddedFont>
    <p:embeddedFont>
      <p:font typeface="Work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JetBrainsMonoMedium-bold.fntdata"/><Relationship Id="rId27" Type="http://schemas.openxmlformats.org/officeDocument/2006/relationships/font" Target="fonts/JetBrainsMono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etBrainsMon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regular.fntdata"/><Relationship Id="rId30" Type="http://schemas.openxmlformats.org/officeDocument/2006/relationships/font" Target="fonts/JetBrainsMono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Medium-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bold.fntdata"/><Relationship Id="rId13" Type="http://schemas.openxmlformats.org/officeDocument/2006/relationships/slide" Target="slides/slide7.xml"/><Relationship Id="rId35" Type="http://schemas.openxmlformats.org/officeDocument/2006/relationships/font" Target="fonts/WorkSans-regular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WorkSans-italic.fntdata"/><Relationship Id="rId14" Type="http://schemas.openxmlformats.org/officeDocument/2006/relationships/slide" Target="slides/slide8.xml"/><Relationship Id="rId36" Type="http://schemas.openxmlformats.org/officeDocument/2006/relationships/font" Target="fonts/Work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Work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1611d8c7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f1611d8c7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1611d8c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f1611d8c7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1611d8c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f1611d8c7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1611d8c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f1611d8c74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1611d8c7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f1611d8c74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1611d8c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f1611d8c74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e9f8e8e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ee9f8e8e2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1611d8c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f1611d8c7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1611d8c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f1611d8c7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1611d8c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f1611d8c7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1611d8c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f1611d8c7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1611d8c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f1611d8c7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1611d8c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f1611d8c74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1611d8c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1f1611d8c7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540875"/>
            <a:ext cx="6842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 loop, Break and Continue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break 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1514675" y="1995000"/>
            <a:ext cx="13258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loop such as a for, do...while, or while loop, a switch, or a label statement are all prematurely terminated by the break statement. The break statement syntax is as follows: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break [label];</a:t>
            </a:r>
            <a:endParaRPr i="1"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2" name="Google Shape;242;p3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6524" l="0" r="26702" t="0"/>
          <a:stretch/>
        </p:blipFill>
        <p:spPr>
          <a:xfrm>
            <a:off x="1571000" y="5255850"/>
            <a:ext cx="3577500" cy="4098300"/>
          </a:xfrm>
          <a:prstGeom prst="roundRect">
            <a:avLst>
              <a:gd fmla="val 8746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break with 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3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break with while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3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continue?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1514675" y="1995000"/>
            <a:ext cx="132585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current iteration of the loop is skipped when using the continue statement, and the program moves on to the subsequent iteration.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syntax of the continue statement is: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continue [label];</a:t>
            </a:r>
            <a:endParaRPr i="1"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label is optional and rarely used.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2" name="Google Shape;262;p3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37"/>
          <p:cNvCxnSpPr/>
          <p:nvPr/>
        </p:nvCxnSpPr>
        <p:spPr>
          <a:xfrm>
            <a:off x="1745300" y="2279150"/>
            <a:ext cx="0" cy="14013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450" y="5195775"/>
            <a:ext cx="4551749" cy="4238075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continue in 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display only odd numbers till 20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1" name="Google Shape;271;p3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of using continue in while loop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display only odd numbers till 20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8" name="Google Shape;278;p3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4" name="Google Shape;284;p4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514675" y="1995000"/>
            <a:ext cx="13258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Nested For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Break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Continue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514675" y="1995000"/>
            <a:ext cx="13258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: </a:t>
            </a:r>
            <a:endParaRPr b="1" i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(initial expression; condition; update expression) {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// for loop body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8541" l="11852" r="10980" t="11630"/>
          <a:stretch/>
        </p:blipFill>
        <p:spPr>
          <a:xfrm>
            <a:off x="11216100" y="2395450"/>
            <a:ext cx="4866300" cy="5034000"/>
          </a:xfrm>
          <a:prstGeom prst="roundRect">
            <a:avLst>
              <a:gd fmla="val 10127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32585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Initial Expression only ever executes once while initializing and declaring variables.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assessed.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for loop is ended if condition is false.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for loop's code block is performed if the condition is satisfied.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When the condition is true, the update expression changes the initial expression's value.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once more assessed. Up till the condition is false, this process keeps going.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1745300" y="2279150"/>
            <a:ext cx="0" cy="37266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For loop print “PW Skills” 3 times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6" name="Google Shape;206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Display a sequence of even numbers till 20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3" name="Google Shape;213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Nested 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514675" y="1995000"/>
            <a:ext cx="13258500" cy="6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 outer for loop and one or more inside for loops constitute a nested for loop.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 re-enters the inner for loop and initiates a fresh execution every time the outer for loop repeats.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other words, every time the outer for loop repeats, the control will enter the inner for loop.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Outer for loop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for ( initialization; test-condition; increment/decrement 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Inner for loop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for ( initialization; test-condition; increment/decrement 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// statement of inner loop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0" name="Google Shape;220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>
            <a:off x="1745300" y="2279150"/>
            <a:ext cx="0" cy="14013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Flowchart of nested for loop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5827" l="3686" r="8331" t="7973"/>
          <a:stretch/>
        </p:blipFill>
        <p:spPr>
          <a:xfrm>
            <a:off x="1571000" y="2193775"/>
            <a:ext cx="9536100" cy="6183600"/>
          </a:xfrm>
          <a:prstGeom prst="roundRect">
            <a:avLst>
              <a:gd fmla="val 481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514675" y="1995000"/>
            <a:ext cx="13258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show the inner for loop values for each outer iteration in along with the outer for loop.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5" name="Google Shape;235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