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10287000" cx="18288000"/>
  <p:notesSz cx="6858000" cy="9144000"/>
  <p:embeddedFontLst>
    <p:embeddedFont>
      <p:font typeface="Poppins"/>
      <p:regular r:id="rId15"/>
      <p:bold r:id="rId16"/>
      <p:italic r:id="rId17"/>
      <p:boldItalic r:id="rId18"/>
    </p:embeddedFont>
    <p:embeddedFont>
      <p:font typeface="Poppins Medium"/>
      <p:regular r:id="rId19"/>
      <p:bold r:id="rId20"/>
      <p:italic r:id="rId21"/>
      <p:boldItalic r:id="rId22"/>
    </p:embeddedFont>
    <p:embeddedFont>
      <p:font typeface="Work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bold.fntdata"/><Relationship Id="rId22" Type="http://schemas.openxmlformats.org/officeDocument/2006/relationships/font" Target="fonts/PoppinsMedium-boldItalic.fntdata"/><Relationship Id="rId21" Type="http://schemas.openxmlformats.org/officeDocument/2006/relationships/font" Target="fonts/PoppinsMedium-italic.fntdata"/><Relationship Id="rId24" Type="http://schemas.openxmlformats.org/officeDocument/2006/relationships/font" Target="fonts/WorkSans-bold.fntdata"/><Relationship Id="rId23" Type="http://schemas.openxmlformats.org/officeDocument/2006/relationships/font" Target="fonts/WorkSans-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Italic.fntdata"/><Relationship Id="rId25"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oppins-regular.fntdata"/><Relationship Id="rId14" Type="http://schemas.openxmlformats.org/officeDocument/2006/relationships/slide" Target="slides/slide8.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PoppinsMedium-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79" name="Google Shape;179;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162746b7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86" name="Google Shape;186;g1f162746b7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162746b7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We will be looking at the first two methods in this lecture. The third method would be demonstrated in further lectures.</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193" name="Google Shape;193;g1f162746b7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162746b7e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&lt;script&gt; tag can be placed in the &lt;head&gt; section of your HTML or in the &lt;body&gt; section, depending on when you want the JavaScript to load.</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Generally, JavaScript code can go inside the document &lt;head&gt; section in order to load the script before your HTML document.</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However, if your script needs to run at a certain point within a page’s layout you should put it at the point where it should be called, usually within the &lt;body&gt; section.</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Usually, the script tag is included just before the body closing tag.</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00" name="Google Shape;200;g1f162746b7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162746b7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07" name="Google Shape;207;g1f162746b7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162746b7e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14" name="Google Shape;214;g1f162746b7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4540875"/>
            <a:ext cx="6842100" cy="374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How to </a:t>
            </a:r>
            <a:endParaRPr b="1" sz="7700">
              <a:solidFill>
                <a:srgbClr val="AA81E9"/>
              </a:solidFill>
              <a:latin typeface="Poppins"/>
              <a:ea typeface="Poppins"/>
              <a:cs typeface="Poppins"/>
              <a:sym typeface="Poppins"/>
            </a:endParaRPr>
          </a:p>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use JS in HTML File</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txBox="1"/>
          <p:nvPr/>
        </p:nvSpPr>
        <p:spPr>
          <a:xfrm>
            <a:off x="1514675" y="1995000"/>
            <a:ext cx="13258500" cy="11466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 to script in HTML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Ways to include javascript in HTML</a:t>
            </a:r>
            <a:endParaRPr sz="2500">
              <a:solidFill>
                <a:srgbClr val="FFFFFF"/>
              </a:solidFill>
              <a:latin typeface="Poppins Medium"/>
              <a:ea typeface="Poppins Medium"/>
              <a:cs typeface="Poppins Medium"/>
              <a:sym typeface="Poppins Medium"/>
            </a:endParaRPr>
          </a:p>
        </p:txBody>
      </p:sp>
      <p:sp>
        <p:nvSpPr>
          <p:cNvPr id="183" name="Google Shape;183;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 to script in HTML</a:t>
            </a:r>
            <a:endParaRPr b="1" sz="5200">
              <a:solidFill>
                <a:srgbClr val="AA81E9"/>
              </a:solidFill>
              <a:latin typeface="Poppins"/>
              <a:ea typeface="Poppins"/>
              <a:cs typeface="Poppins"/>
              <a:sym typeface="Poppins"/>
            </a:endParaRPr>
          </a:p>
        </p:txBody>
      </p:sp>
      <p:sp>
        <p:nvSpPr>
          <p:cNvPr id="189" name="Google Shape;189;p27"/>
          <p:cNvSpPr txBox="1"/>
          <p:nvPr/>
        </p:nvSpPr>
        <p:spPr>
          <a:xfrm>
            <a:off x="1514675" y="1995000"/>
            <a:ext cx="13258500" cy="278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HTML, a script is a block of code that is used to add interactivity or other dynamic functionality to a webpage. The script is typically written in a programming language such as JavaScript, and it is executed by the browser when the webpage is loaded. As one of the core technologies of the web alongside HTML and CSS, JavaScript is used to make webpages interactive and to build web apps.</a:t>
            </a:r>
            <a:endParaRPr sz="2500">
              <a:solidFill>
                <a:srgbClr val="FFFFFF"/>
              </a:solidFill>
              <a:latin typeface="Poppins Medium"/>
              <a:ea typeface="Poppins Medium"/>
              <a:cs typeface="Poppins Medium"/>
              <a:sym typeface="Poppins Medium"/>
            </a:endParaRPr>
          </a:p>
        </p:txBody>
      </p:sp>
      <p:sp>
        <p:nvSpPr>
          <p:cNvPr id="190" name="Google Shape;190;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Ways to include javascript in HTML</a:t>
            </a:r>
            <a:endParaRPr b="1" sz="5200">
              <a:solidFill>
                <a:srgbClr val="AA81E9"/>
              </a:solidFill>
              <a:latin typeface="Poppins"/>
              <a:ea typeface="Poppins"/>
              <a:cs typeface="Poppins"/>
              <a:sym typeface="Poppins"/>
            </a:endParaRPr>
          </a:p>
        </p:txBody>
      </p:sp>
      <p:sp>
        <p:nvSpPr>
          <p:cNvPr id="196" name="Google Shape;196;p28"/>
          <p:cNvSpPr txBox="1"/>
          <p:nvPr/>
        </p:nvSpPr>
        <p:spPr>
          <a:xfrm>
            <a:off x="1514675" y="1995000"/>
            <a:ext cx="132585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One can add javascript into HTML in the following ways: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Embedding the JavaScript code between a pair of &lt;script&gt; and &lt;/script&gt; tags.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Creating an external JavaScript file with the .js extension and then loading it within the page through the src attribute of the &lt;script&gt; tag.</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Placing the JavaScript code directly inside an HTML tag using special tag attributes such as onclick, onmouseover, onkeypress, onload, etc.</a:t>
            </a:r>
            <a:endParaRPr sz="2500">
              <a:solidFill>
                <a:srgbClr val="FFFFFF"/>
              </a:solidFill>
              <a:latin typeface="Poppins Medium"/>
              <a:ea typeface="Poppins Medium"/>
              <a:cs typeface="Poppins Medium"/>
              <a:sym typeface="Poppins Medium"/>
            </a:endParaRPr>
          </a:p>
        </p:txBody>
      </p:sp>
      <p:sp>
        <p:nvSpPr>
          <p:cNvPr id="197" name="Google Shape;197;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Embedding the JavaScript Code</a:t>
            </a:r>
            <a:endParaRPr b="1" sz="5200">
              <a:solidFill>
                <a:srgbClr val="AA81E9"/>
              </a:solidFill>
              <a:latin typeface="Poppins"/>
              <a:ea typeface="Poppins"/>
              <a:cs typeface="Poppins"/>
              <a:sym typeface="Poppins"/>
            </a:endParaRPr>
          </a:p>
        </p:txBody>
      </p:sp>
      <p:sp>
        <p:nvSpPr>
          <p:cNvPr id="203" name="Google Shape;203;p29"/>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You can add JavaScript code in an HTML document by using the dedicated HTML tag &lt;script&gt; that wraps around JavaScript code.</a:t>
            </a:r>
            <a:endParaRPr sz="2500">
              <a:solidFill>
                <a:srgbClr val="FFFFFF"/>
              </a:solidFill>
              <a:latin typeface="Poppins Medium"/>
              <a:ea typeface="Poppins Medium"/>
              <a:cs typeface="Poppins Medium"/>
              <a:sym typeface="Poppins Medium"/>
            </a:endParaRPr>
          </a:p>
        </p:txBody>
      </p:sp>
      <p:sp>
        <p:nvSpPr>
          <p:cNvPr id="204" name="Google Shape;204;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Working with a Separate JavaScript File</a:t>
            </a:r>
            <a:endParaRPr b="1" sz="5200">
              <a:solidFill>
                <a:srgbClr val="AA81E9"/>
              </a:solidFill>
              <a:latin typeface="Poppins"/>
              <a:ea typeface="Poppins"/>
              <a:cs typeface="Poppins"/>
              <a:sym typeface="Poppins"/>
            </a:endParaRPr>
          </a:p>
        </p:txBody>
      </p:sp>
      <p:sp>
        <p:nvSpPr>
          <p:cNvPr id="210" name="Google Shape;210;p30"/>
          <p:cNvSpPr txBox="1"/>
          <p:nvPr/>
        </p:nvSpPr>
        <p:spPr>
          <a:xfrm>
            <a:off x="1514675" y="1995000"/>
            <a:ext cx="132585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order to accommodate larger scripts or scripts that will be reused across several pages, JavaScript code generally is written in one or more js files that are called within HTML documents, similarly to how external files like CSS are called.</a:t>
            </a:r>
            <a:endParaRPr sz="2500">
              <a:solidFill>
                <a:srgbClr val="FFFFFF"/>
              </a:solidFill>
              <a:latin typeface="Poppins Medium"/>
              <a:ea typeface="Poppins Medium"/>
              <a:cs typeface="Poppins Medium"/>
              <a:sym typeface="Poppins Medium"/>
            </a:endParaRPr>
          </a:p>
        </p:txBody>
      </p:sp>
      <p:sp>
        <p:nvSpPr>
          <p:cNvPr id="211" name="Google Shape;211;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The benefits of using a separate JavaScript file</a:t>
            </a:r>
            <a:endParaRPr b="1" sz="5200">
              <a:solidFill>
                <a:srgbClr val="AA81E9"/>
              </a:solidFill>
              <a:latin typeface="Poppins"/>
              <a:ea typeface="Poppins"/>
              <a:cs typeface="Poppins"/>
              <a:sym typeface="Poppins"/>
            </a:endParaRPr>
          </a:p>
        </p:txBody>
      </p:sp>
      <p:sp>
        <p:nvSpPr>
          <p:cNvPr id="217" name="Google Shape;217;p31"/>
          <p:cNvSpPr txBox="1"/>
          <p:nvPr/>
        </p:nvSpPr>
        <p:spPr>
          <a:xfrm>
            <a:off x="1514675" y="2630325"/>
            <a:ext cx="13258500" cy="32631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Separating the HTML markup and JavaScript code isolates the script from the HTML document.</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Separate files make maintenance easier</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Usually, when an external JavaScript file is downloaded for the first time, it is stored in the browser's cache, so it won't need to be downloaded multiple times from the web server which makes the web pages load more quickly.</a:t>
            </a:r>
            <a:endParaRPr sz="2500">
              <a:solidFill>
                <a:srgbClr val="FFFFFF"/>
              </a:solidFill>
              <a:latin typeface="Poppins Medium"/>
              <a:ea typeface="Poppins Medium"/>
              <a:cs typeface="Poppins Medium"/>
              <a:sym typeface="Poppins Medium"/>
            </a:endParaRPr>
          </a:p>
        </p:txBody>
      </p:sp>
      <p:sp>
        <p:nvSpPr>
          <p:cNvPr id="218" name="Google Shape;218;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24" name="Google Shape;224;p32"/>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p32"/>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