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10287000" cx="18288000"/>
  <p:notesSz cx="6858000" cy="9144000"/>
  <p:embeddedFontLst>
    <p:embeddedFont>
      <p:font typeface="Poppins"/>
      <p:regular r:id="rId20"/>
      <p:bold r:id="rId21"/>
      <p:italic r:id="rId22"/>
      <p:boldItalic r:id="rId23"/>
    </p:embeddedFont>
    <p:embeddedFont>
      <p:font typeface="Poppins Medium"/>
      <p:regular r:id="rId24"/>
      <p:bold r:id="rId25"/>
      <p:italic r:id="rId26"/>
      <p:boldItalic r:id="rId27"/>
    </p:embeddedFont>
    <p:embeddedFont>
      <p:font typeface="Work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90">
          <p15:clr>
            <a:srgbClr val="9AA0A6"/>
          </p15:clr>
        </p15:guide>
        <p15:guide id="2" orient="horz" pos="1257">
          <p15:clr>
            <a:srgbClr val="9AA0A6"/>
          </p15:clr>
        </p15:guide>
        <p15:guide id="3" orient="horz" pos="16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90"/>
        <p:guide pos="1257" orient="horz"/>
        <p:guide pos="165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regular.fntdata"/><Relationship Id="rId22" Type="http://schemas.openxmlformats.org/officeDocument/2006/relationships/font" Target="fonts/Poppins-italic.fntdata"/><Relationship Id="rId21" Type="http://schemas.openxmlformats.org/officeDocument/2006/relationships/font" Target="fonts/Poppins-bold.fntdata"/><Relationship Id="rId24" Type="http://schemas.openxmlformats.org/officeDocument/2006/relationships/font" Target="fonts/PoppinsMedium-regular.fntdata"/><Relationship Id="rId23" Type="http://schemas.openxmlformats.org/officeDocument/2006/relationships/font" Target="fonts/Poppi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PoppinsMedium-italic.fntdata"/><Relationship Id="rId25" Type="http://schemas.openxmlformats.org/officeDocument/2006/relationships/font" Target="fonts/PoppinsMedium-bold.fntdata"/><Relationship Id="rId28" Type="http://schemas.openxmlformats.org/officeDocument/2006/relationships/font" Target="fonts/WorkSans-regular.fntdata"/><Relationship Id="rId27" Type="http://schemas.openxmlformats.org/officeDocument/2006/relationships/font" Target="fonts/PoppinsMedium-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WorkSans-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WorkSans-boldItalic.fntdata"/><Relationship Id="rId30" Type="http://schemas.openxmlformats.org/officeDocument/2006/relationships/font" Target="fonts/WorkSans-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077c7ab941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Logical operators perform logical operations and return a boolean value, either true or false.</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These logical operators can be used to perform a variety of tasks, such as testing multiple conditions , or combining multiple conditions in a single expression. They are often used with other techniques and operations to perform more complex tasks, such as flow control and data validation. We will be looking at their applications in further lectures.</a:t>
            </a:r>
            <a:endParaRPr sz="1500">
              <a:solidFill>
                <a:schemeClr val="dk1"/>
              </a:solidFill>
            </a:endParaRPr>
          </a:p>
          <a:p>
            <a:pPr indent="0" lvl="0" marL="0" rtl="0" algn="l">
              <a:lnSpc>
                <a:spcPct val="115000"/>
              </a:lnSpc>
              <a:spcBef>
                <a:spcPts val="0"/>
              </a:spcBef>
              <a:spcAft>
                <a:spcPts val="0"/>
              </a:spcAft>
              <a:buSzPts val="1100"/>
              <a:buNone/>
            </a:pPr>
            <a:r>
              <a:t/>
            </a:r>
            <a:endParaRPr sz="1500">
              <a:solidFill>
                <a:schemeClr val="dk1"/>
              </a:solidFill>
            </a:endParaRPr>
          </a:p>
        </p:txBody>
      </p:sp>
      <p:sp>
        <p:nvSpPr>
          <p:cNvPr id="283" name="Google Shape;283;g2077c7ab941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077c7ab941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Bitwise operators perform operations on binary representations of numbers. Bitwise operators are particularly useful in low-level programming [ programming that deals with the underlying hardware of a computer ] and optimization, but they can also be used in a wide range of other areas, including data compression, encryption, and game development.</a:t>
            </a:r>
            <a:endParaRPr>
              <a:solidFill>
                <a:schemeClr val="dk1"/>
              </a:solidFill>
            </a:endParaRPr>
          </a:p>
          <a:p>
            <a:pPr indent="0" lvl="0" marL="0" rtl="0" algn="l">
              <a:lnSpc>
                <a:spcPct val="115000"/>
              </a:lnSpc>
              <a:spcBef>
                <a:spcPts val="0"/>
              </a:spcBef>
              <a:spcAft>
                <a:spcPts val="0"/>
              </a:spcAft>
              <a:buSzPts val="1100"/>
              <a:buNone/>
            </a:pPr>
            <a:r>
              <a:t/>
            </a:r>
            <a:endParaRPr sz="1500">
              <a:solidFill>
                <a:schemeClr val="dk1"/>
              </a:solidFill>
            </a:endParaRPr>
          </a:p>
        </p:txBody>
      </p:sp>
      <p:sp>
        <p:nvSpPr>
          <p:cNvPr id="291" name="Google Shape;291;g2077c7ab941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ee9f8e8e28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24" name="Google Shape;224;g1ee9f8e8e28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077c7ab941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31" name="Google Shape;231;g2077c7ab941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077c7ab94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38" name="Google Shape;238;g2077c7ab941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077c7ab941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46" name="Google Shape;246;g2077c7ab941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077c7ab94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The commonly used assignment operator is =. We will understand other assignment operators such as +=, -=, *=, etc. once we learn arithmetic operators.</a:t>
            </a:r>
            <a:endParaRPr>
              <a:solidFill>
                <a:schemeClr val="dk1"/>
              </a:solidFill>
            </a:endParaRPr>
          </a:p>
          <a:p>
            <a:pPr indent="0" lvl="0" marL="0" rtl="0" algn="l">
              <a:lnSpc>
                <a:spcPct val="115000"/>
              </a:lnSpc>
              <a:spcBef>
                <a:spcPts val="0"/>
              </a:spcBef>
              <a:spcAft>
                <a:spcPts val="0"/>
              </a:spcAft>
              <a:buSzPts val="1100"/>
              <a:buNone/>
            </a:pPr>
            <a:r>
              <a:t/>
            </a:r>
            <a:endParaRPr/>
          </a:p>
        </p:txBody>
      </p:sp>
      <p:sp>
        <p:nvSpPr>
          <p:cNvPr id="253" name="Google Shape;253;g2077c7ab941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077c7ab94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We use arithmetic operators to do mathematical operations like addition, subtraction, multiplication, division, etc. It simply takes numerical values as operands, performs an arithmetic operation, and returns a numerical value.</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In JavaScript, the "++" operator is used for both pre-increment and post-increment operations. Pre increment operator increments the value and returns the incremented value immediately. Post increment operator increments the value but returns the original value itself. The same follows with Pre decrement and Post decrement operators.</a:t>
            </a:r>
            <a:endParaRPr sz="1500">
              <a:solidFill>
                <a:schemeClr val="dk1"/>
              </a:solidFill>
            </a:endParaRPr>
          </a:p>
          <a:p>
            <a:pPr indent="0" lvl="0" marL="0" rtl="0" algn="l">
              <a:lnSpc>
                <a:spcPct val="115000"/>
              </a:lnSpc>
              <a:spcBef>
                <a:spcPts val="0"/>
              </a:spcBef>
              <a:spcAft>
                <a:spcPts val="0"/>
              </a:spcAft>
              <a:buSzPts val="1100"/>
              <a:buNone/>
            </a:pPr>
            <a:r>
              <a:t/>
            </a:r>
            <a:endParaRPr/>
          </a:p>
        </p:txBody>
      </p:sp>
      <p:sp>
        <p:nvSpPr>
          <p:cNvPr id="260" name="Google Shape;260;g2077c7ab941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077c7ab941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68" name="Google Shape;268;g2077c7ab941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077c7ab941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Comparison operators compare two values and return a boolean value, either true or false.</a:t>
            </a:r>
            <a:endParaRPr>
              <a:solidFill>
                <a:schemeClr val="dk1"/>
              </a:solidFill>
            </a:endParaRPr>
          </a:p>
          <a:p>
            <a:pPr indent="0" lvl="0" marL="0" rtl="0" algn="l">
              <a:lnSpc>
                <a:spcPct val="115000"/>
              </a:lnSpc>
              <a:spcBef>
                <a:spcPts val="0"/>
              </a:spcBef>
              <a:spcAft>
                <a:spcPts val="0"/>
              </a:spcAft>
              <a:buSzPts val="1100"/>
              <a:buNone/>
            </a:pPr>
            <a:r>
              <a:t/>
            </a:r>
            <a:endParaRPr/>
          </a:p>
        </p:txBody>
      </p:sp>
      <p:sp>
        <p:nvSpPr>
          <p:cNvPr id="275" name="Google Shape;275;g2077c7ab941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23417" y="1489150"/>
            <a:ext cx="17041200" cy="41052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10400"/>
              <a:buNone/>
              <a:defRPr sz="10400"/>
            </a:lvl1pPr>
            <a:lvl2pPr lvl="1" algn="ctr">
              <a:spcBef>
                <a:spcPts val="0"/>
              </a:spcBef>
              <a:spcAft>
                <a:spcPts val="0"/>
              </a:spcAft>
              <a:buSzPts val="10400"/>
              <a:buNone/>
              <a:defRPr sz="10400"/>
            </a:lvl2pPr>
            <a:lvl3pPr lvl="2" algn="ctr">
              <a:spcBef>
                <a:spcPts val="0"/>
              </a:spcBef>
              <a:spcAft>
                <a:spcPts val="0"/>
              </a:spcAft>
              <a:buSzPts val="10400"/>
              <a:buNone/>
              <a:defRPr sz="10400"/>
            </a:lvl3pPr>
            <a:lvl4pPr lvl="3" algn="ctr">
              <a:spcBef>
                <a:spcPts val="0"/>
              </a:spcBef>
              <a:spcAft>
                <a:spcPts val="0"/>
              </a:spcAft>
              <a:buSzPts val="10400"/>
              <a:buNone/>
              <a:defRPr sz="10400"/>
            </a:lvl4pPr>
            <a:lvl5pPr lvl="4" algn="ctr">
              <a:spcBef>
                <a:spcPts val="0"/>
              </a:spcBef>
              <a:spcAft>
                <a:spcPts val="0"/>
              </a:spcAft>
              <a:buSzPts val="10400"/>
              <a:buNone/>
              <a:defRPr sz="10400"/>
            </a:lvl5pPr>
            <a:lvl6pPr lvl="5" algn="ctr">
              <a:spcBef>
                <a:spcPts val="0"/>
              </a:spcBef>
              <a:spcAft>
                <a:spcPts val="0"/>
              </a:spcAft>
              <a:buSzPts val="10400"/>
              <a:buNone/>
              <a:defRPr sz="10400"/>
            </a:lvl6pPr>
            <a:lvl7pPr lvl="6" algn="ctr">
              <a:spcBef>
                <a:spcPts val="0"/>
              </a:spcBef>
              <a:spcAft>
                <a:spcPts val="0"/>
              </a:spcAft>
              <a:buSzPts val="10400"/>
              <a:buNone/>
              <a:defRPr sz="10400"/>
            </a:lvl7pPr>
            <a:lvl8pPr lvl="7" algn="ctr">
              <a:spcBef>
                <a:spcPts val="0"/>
              </a:spcBef>
              <a:spcAft>
                <a:spcPts val="0"/>
              </a:spcAft>
              <a:buSzPts val="10400"/>
              <a:buNone/>
              <a:defRPr sz="10400"/>
            </a:lvl8pPr>
            <a:lvl9pPr lvl="8" algn="ctr">
              <a:spcBef>
                <a:spcPts val="0"/>
              </a:spcBef>
              <a:spcAft>
                <a:spcPts val="0"/>
              </a:spcAft>
              <a:buSzPts val="10400"/>
              <a:buNone/>
              <a:defRPr sz="10400"/>
            </a:lvl9pPr>
          </a:lstStyle>
          <a:p/>
        </p:txBody>
      </p:sp>
      <p:sp>
        <p:nvSpPr>
          <p:cNvPr id="11" name="Google Shape;11;p2"/>
          <p:cNvSpPr txBox="1"/>
          <p:nvPr>
            <p:ph idx="1" type="subTitle"/>
          </p:nvPr>
        </p:nvSpPr>
        <p:spPr>
          <a:xfrm>
            <a:off x="623400" y="5668250"/>
            <a:ext cx="17041200" cy="1585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12" name="Google Shape;12;p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623400" y="2212250"/>
            <a:ext cx="17041200" cy="39270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24000"/>
              <a:buNone/>
              <a:defRPr sz="24000"/>
            </a:lvl1pPr>
            <a:lvl2pPr lvl="1" algn="ctr">
              <a:spcBef>
                <a:spcPts val="0"/>
              </a:spcBef>
              <a:spcAft>
                <a:spcPts val="0"/>
              </a:spcAft>
              <a:buSzPts val="24000"/>
              <a:buNone/>
              <a:defRPr sz="24000"/>
            </a:lvl2pPr>
            <a:lvl3pPr lvl="2" algn="ctr">
              <a:spcBef>
                <a:spcPts val="0"/>
              </a:spcBef>
              <a:spcAft>
                <a:spcPts val="0"/>
              </a:spcAft>
              <a:buSzPts val="24000"/>
              <a:buNone/>
              <a:defRPr sz="24000"/>
            </a:lvl3pPr>
            <a:lvl4pPr lvl="3" algn="ctr">
              <a:spcBef>
                <a:spcPts val="0"/>
              </a:spcBef>
              <a:spcAft>
                <a:spcPts val="0"/>
              </a:spcAft>
              <a:buSzPts val="24000"/>
              <a:buNone/>
              <a:defRPr sz="24000"/>
            </a:lvl4pPr>
            <a:lvl5pPr lvl="4" algn="ctr">
              <a:spcBef>
                <a:spcPts val="0"/>
              </a:spcBef>
              <a:spcAft>
                <a:spcPts val="0"/>
              </a:spcAft>
              <a:buSzPts val="24000"/>
              <a:buNone/>
              <a:defRPr sz="24000"/>
            </a:lvl5pPr>
            <a:lvl6pPr lvl="5" algn="ctr">
              <a:spcBef>
                <a:spcPts val="0"/>
              </a:spcBef>
              <a:spcAft>
                <a:spcPts val="0"/>
              </a:spcAft>
              <a:buSzPts val="24000"/>
              <a:buNone/>
              <a:defRPr sz="24000"/>
            </a:lvl6pPr>
            <a:lvl7pPr lvl="6" algn="ctr">
              <a:spcBef>
                <a:spcPts val="0"/>
              </a:spcBef>
              <a:spcAft>
                <a:spcPts val="0"/>
              </a:spcAft>
              <a:buSzPts val="24000"/>
              <a:buNone/>
              <a:defRPr sz="24000"/>
            </a:lvl7pPr>
            <a:lvl8pPr lvl="7" algn="ctr">
              <a:spcBef>
                <a:spcPts val="0"/>
              </a:spcBef>
              <a:spcAft>
                <a:spcPts val="0"/>
              </a:spcAft>
              <a:buSzPts val="24000"/>
              <a:buNone/>
              <a:defRPr sz="24000"/>
            </a:lvl8pPr>
            <a:lvl9pPr lvl="8" algn="ctr">
              <a:spcBef>
                <a:spcPts val="0"/>
              </a:spcBef>
              <a:spcAft>
                <a:spcPts val="0"/>
              </a:spcAft>
              <a:buSzPts val="24000"/>
              <a:buNone/>
              <a:defRPr sz="24000"/>
            </a:lvl9pPr>
          </a:lstStyle>
          <a:p>
            <a:r>
              <a:t>xx%</a:t>
            </a:r>
          </a:p>
        </p:txBody>
      </p:sp>
      <p:sp>
        <p:nvSpPr>
          <p:cNvPr id="46" name="Google Shape;46;p11"/>
          <p:cNvSpPr txBox="1"/>
          <p:nvPr>
            <p:ph idx="1" type="body"/>
          </p:nvPr>
        </p:nvSpPr>
        <p:spPr>
          <a:xfrm>
            <a:off x="623400" y="6304450"/>
            <a:ext cx="17041200" cy="2601600"/>
          </a:xfrm>
          <a:prstGeom prst="rect">
            <a:avLst/>
          </a:prstGeom>
        </p:spPr>
        <p:txBody>
          <a:bodyPr anchorCtr="0" anchor="t" bIns="182850" lIns="182850" spcFirstLastPara="1" rIns="182850" wrap="square" tIns="182850">
            <a:normAutofit/>
          </a:bodyPr>
          <a:lstStyle>
            <a:lvl1pPr indent="-457200" lvl="0" marL="457200" algn="ctr">
              <a:spcBef>
                <a:spcPts val="0"/>
              </a:spcBef>
              <a:spcAft>
                <a:spcPts val="0"/>
              </a:spcAft>
              <a:buSzPts val="3600"/>
              <a:buChar char="●"/>
              <a:defRPr/>
            </a:lvl1pPr>
            <a:lvl2pPr indent="-406400" lvl="1" marL="914400" algn="ctr">
              <a:spcBef>
                <a:spcPts val="0"/>
              </a:spcBef>
              <a:spcAft>
                <a:spcPts val="0"/>
              </a:spcAft>
              <a:buSzPts val="2800"/>
              <a:buChar char="○"/>
              <a:defRPr/>
            </a:lvl2pPr>
            <a:lvl3pPr indent="-406400" lvl="2" marL="1371600" algn="ctr">
              <a:spcBef>
                <a:spcPts val="0"/>
              </a:spcBef>
              <a:spcAft>
                <a:spcPts val="0"/>
              </a:spcAft>
              <a:buSzPts val="2800"/>
              <a:buChar char="■"/>
              <a:defRPr/>
            </a:lvl3pPr>
            <a:lvl4pPr indent="-406400" lvl="3" marL="1828800" algn="ctr">
              <a:spcBef>
                <a:spcPts val="0"/>
              </a:spcBef>
              <a:spcAft>
                <a:spcPts val="0"/>
              </a:spcAft>
              <a:buSzPts val="2800"/>
              <a:buChar char="●"/>
              <a:defRPr/>
            </a:lvl4pPr>
            <a:lvl5pPr indent="-406400" lvl="4" marL="2286000" algn="ctr">
              <a:spcBef>
                <a:spcPts val="0"/>
              </a:spcBef>
              <a:spcAft>
                <a:spcPts val="0"/>
              </a:spcAft>
              <a:buSzPts val="2800"/>
              <a:buChar char="○"/>
              <a:defRPr/>
            </a:lvl5pPr>
            <a:lvl6pPr indent="-406400" lvl="5" marL="2743200" algn="ctr">
              <a:spcBef>
                <a:spcPts val="0"/>
              </a:spcBef>
              <a:spcAft>
                <a:spcPts val="0"/>
              </a:spcAft>
              <a:buSzPts val="2800"/>
              <a:buChar char="■"/>
              <a:defRPr/>
            </a:lvl6pPr>
            <a:lvl7pPr indent="-406400" lvl="6" marL="3200400" algn="ctr">
              <a:spcBef>
                <a:spcPts val="0"/>
              </a:spcBef>
              <a:spcAft>
                <a:spcPts val="0"/>
              </a:spcAft>
              <a:buSzPts val="2800"/>
              <a:buChar char="●"/>
              <a:defRPr/>
            </a:lvl7pPr>
            <a:lvl8pPr indent="-406400" lvl="7" marL="3657600" algn="ctr">
              <a:spcBef>
                <a:spcPts val="0"/>
              </a:spcBef>
              <a:spcAft>
                <a:spcPts val="0"/>
              </a:spcAft>
              <a:buSzPts val="2800"/>
              <a:buChar char="○"/>
              <a:defRPr/>
            </a:lvl8pPr>
            <a:lvl9pPr indent="-406400" lvl="8" marL="4114800" algn="ctr">
              <a:spcBef>
                <a:spcPts val="0"/>
              </a:spcBef>
              <a:spcAft>
                <a:spcPts val="0"/>
              </a:spcAft>
              <a:buSzPts val="2800"/>
              <a:buChar char="■"/>
              <a:defRPr/>
            </a:lvl9pPr>
          </a:lstStyle>
          <a:p/>
        </p:txBody>
      </p:sp>
      <p:sp>
        <p:nvSpPr>
          <p:cNvPr id="47" name="Google Shape;47;p11"/>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14"/>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14"/>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5" name="Google Shape;65;p14"/>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66" name="Google Shape;66;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p14"/>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68" name="Google Shape;68;p14"/>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9" name="Shape 69"/>
        <p:cNvGrpSpPr/>
        <p:nvPr/>
      </p:nvGrpSpPr>
      <p:grpSpPr>
        <a:xfrm>
          <a:off x="0" y="0"/>
          <a:ext cx="0" cy="0"/>
          <a:chOff x="0" y="0"/>
          <a:chExt cx="0" cy="0"/>
        </a:xfrm>
      </p:grpSpPr>
      <p:sp>
        <p:nvSpPr>
          <p:cNvPr id="70" name="Google Shape;70;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72" name="Google Shape;72;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5" name="Shape 75"/>
        <p:cNvGrpSpPr/>
        <p:nvPr/>
      </p:nvGrpSpPr>
      <p:grpSpPr>
        <a:xfrm>
          <a:off x="0" y="0"/>
          <a:ext cx="0" cy="0"/>
          <a:chOff x="0" y="0"/>
          <a:chExt cx="0" cy="0"/>
        </a:xfrm>
      </p:grpSpPr>
      <p:sp>
        <p:nvSpPr>
          <p:cNvPr id="76" name="Google Shape;7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8" name="Google Shape;78;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84" name="Google Shape;84;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7" name="Shape 87"/>
        <p:cNvGrpSpPr/>
        <p:nvPr/>
      </p:nvGrpSpPr>
      <p:grpSpPr>
        <a:xfrm>
          <a:off x="0" y="0"/>
          <a:ext cx="0" cy="0"/>
          <a:chOff x="0" y="0"/>
          <a:chExt cx="0" cy="0"/>
        </a:xfrm>
      </p:grpSpPr>
      <p:sp>
        <p:nvSpPr>
          <p:cNvPr id="88" name="Google Shape;8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9" name="Google Shape;89;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90" name="Google Shape;90;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91" name="Google Shape;91;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4" name="Shape 94"/>
        <p:cNvGrpSpPr/>
        <p:nvPr/>
      </p:nvGrpSpPr>
      <p:grpSpPr>
        <a:xfrm>
          <a:off x="0" y="0"/>
          <a:ext cx="0" cy="0"/>
          <a:chOff x="0" y="0"/>
          <a:chExt cx="0" cy="0"/>
        </a:xfrm>
      </p:grpSpPr>
      <p:sp>
        <p:nvSpPr>
          <p:cNvPr id="95" name="Google Shape;9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97" name="Google Shape;97;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98" name="Google Shape;98;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99" name="Google Shape;99;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00" name="Google Shape;100;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8" name="Shape 108"/>
        <p:cNvGrpSpPr/>
        <p:nvPr/>
      </p:nvGrpSpPr>
      <p:grpSpPr>
        <a:xfrm>
          <a:off x="0" y="0"/>
          <a:ext cx="0" cy="0"/>
          <a:chOff x="0" y="0"/>
          <a:chExt cx="0" cy="0"/>
        </a:xfrm>
      </p:grpSpPr>
      <p:sp>
        <p:nvSpPr>
          <p:cNvPr id="109" name="Google Shape;109;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11" name="Google Shape;111;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12" name="Google Shape;112;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623400" y="4301700"/>
            <a:ext cx="17041200" cy="1683600"/>
          </a:xfrm>
          <a:prstGeom prst="rect">
            <a:avLst/>
          </a:prstGeom>
        </p:spPr>
        <p:txBody>
          <a:bodyPr anchorCtr="0" anchor="ctr" bIns="182850" lIns="182850" spcFirstLastPara="1" rIns="182850" wrap="square" tIns="18285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5" name="Google Shape;15;p3"/>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22"/>
          <p:cNvSpPr/>
          <p:nvPr>
            <p:ph idx="2" type="pic"/>
          </p:nvPr>
        </p:nvSpPr>
        <p:spPr>
          <a:xfrm>
            <a:off x="1792288" y="612775"/>
            <a:ext cx="5486400" cy="4114800"/>
          </a:xfrm>
          <a:prstGeom prst="rect">
            <a:avLst/>
          </a:prstGeom>
          <a:noFill/>
          <a:ln>
            <a:noFill/>
          </a:ln>
        </p:spPr>
      </p:sp>
      <p:sp>
        <p:nvSpPr>
          <p:cNvPr id="118" name="Google Shape;118;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19" name="Google Shape;119;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2" name="Shape 122"/>
        <p:cNvGrpSpPr/>
        <p:nvPr/>
      </p:nvGrpSpPr>
      <p:grpSpPr>
        <a:xfrm>
          <a:off x="0" y="0"/>
          <a:ext cx="0" cy="0"/>
          <a:chOff x="0" y="0"/>
          <a:chExt cx="0" cy="0"/>
        </a:xfrm>
      </p:grpSpPr>
      <p:sp>
        <p:nvSpPr>
          <p:cNvPr id="123" name="Google Shape;12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25" name="Google Shape;125;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8" name="Shape 128"/>
        <p:cNvGrpSpPr/>
        <p:nvPr/>
      </p:nvGrpSpPr>
      <p:grpSpPr>
        <a:xfrm>
          <a:off x="0" y="0"/>
          <a:ext cx="0" cy="0"/>
          <a:chOff x="0" y="0"/>
          <a:chExt cx="0" cy="0"/>
        </a:xfrm>
      </p:grpSpPr>
      <p:sp>
        <p:nvSpPr>
          <p:cNvPr id="129" name="Google Shape;129;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31" name="Google Shape;131;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3" name="Google Shape;133;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0" name="Shape 140"/>
        <p:cNvGrpSpPr/>
        <p:nvPr/>
      </p:nvGrpSpPr>
      <p:grpSpPr>
        <a:xfrm>
          <a:off x="0" y="0"/>
          <a:ext cx="0" cy="0"/>
          <a:chOff x="0" y="0"/>
          <a:chExt cx="0" cy="0"/>
        </a:xfrm>
      </p:grpSpPr>
      <p:sp>
        <p:nvSpPr>
          <p:cNvPr id="141" name="Google Shape;141;p2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4" name="Google Shape;144;p26"/>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5" name="Google Shape;145;p26"/>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46" name="Google Shape;146;p26"/>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7" name="Google Shape;147;p26"/>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148" name="Google Shape;148;p26"/>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pic>
        <p:nvPicPr>
          <p:cNvPr id="149" name="Google Shape;149;p26"/>
          <p:cNvPicPr preferRelativeResize="0"/>
          <p:nvPr/>
        </p:nvPicPr>
        <p:blipFill rotWithShape="1">
          <a:blip r:embed="rId4">
            <a:alphaModFix/>
          </a:blip>
          <a:srcRect b="23948" l="0" r="32917" t="0"/>
          <a:stretch/>
        </p:blipFill>
        <p:spPr>
          <a:xfrm>
            <a:off x="5087225" y="603600"/>
            <a:ext cx="13200774" cy="92351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0" name="Shape 150"/>
        <p:cNvGrpSpPr/>
        <p:nvPr/>
      </p:nvGrpSpPr>
      <p:grpSpPr>
        <a:xfrm>
          <a:off x="0" y="0"/>
          <a:ext cx="0" cy="0"/>
          <a:chOff x="0" y="0"/>
          <a:chExt cx="0" cy="0"/>
        </a:xfrm>
      </p:grpSpPr>
      <p:sp>
        <p:nvSpPr>
          <p:cNvPr id="151" name="Google Shape;151;p27"/>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2" name="Google Shape;152;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53" name="Google Shape;153;p2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6" name="Shape 156"/>
        <p:cNvGrpSpPr/>
        <p:nvPr/>
      </p:nvGrpSpPr>
      <p:grpSpPr>
        <a:xfrm>
          <a:off x="0" y="0"/>
          <a:ext cx="0" cy="0"/>
          <a:chOff x="0" y="0"/>
          <a:chExt cx="0" cy="0"/>
        </a:xfrm>
      </p:grpSpPr>
      <p:sp>
        <p:nvSpPr>
          <p:cNvPr id="157" name="Google Shape;157;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9" name="Google Shape;159;p2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2" name="Shape 162"/>
        <p:cNvGrpSpPr/>
        <p:nvPr/>
      </p:nvGrpSpPr>
      <p:grpSpPr>
        <a:xfrm>
          <a:off x="0" y="0"/>
          <a:ext cx="0" cy="0"/>
          <a:chOff x="0" y="0"/>
          <a:chExt cx="0" cy="0"/>
        </a:xfrm>
      </p:grpSpPr>
      <p:sp>
        <p:nvSpPr>
          <p:cNvPr id="163" name="Google Shape;163;p29"/>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4" name="Google Shape;164;p29"/>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65" name="Google Shape;165;p2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8" name="Shape 168"/>
        <p:cNvGrpSpPr/>
        <p:nvPr/>
      </p:nvGrpSpPr>
      <p:grpSpPr>
        <a:xfrm>
          <a:off x="0" y="0"/>
          <a:ext cx="0" cy="0"/>
          <a:chOff x="0" y="0"/>
          <a:chExt cx="0" cy="0"/>
        </a:xfrm>
      </p:grpSpPr>
      <p:sp>
        <p:nvSpPr>
          <p:cNvPr id="169" name="Google Shape;16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0" name="Google Shape;170;p30"/>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71" name="Google Shape;171;p30"/>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72" name="Google Shape;172;p3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3" name="Google Shape;173;p3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4" name="Google Shape;174;p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5" name="Shape 175"/>
        <p:cNvGrpSpPr/>
        <p:nvPr/>
      </p:nvGrpSpPr>
      <p:grpSpPr>
        <a:xfrm>
          <a:off x="0" y="0"/>
          <a:ext cx="0" cy="0"/>
          <a:chOff x="0" y="0"/>
          <a:chExt cx="0" cy="0"/>
        </a:xfrm>
      </p:grpSpPr>
      <p:sp>
        <p:nvSpPr>
          <p:cNvPr id="176" name="Google Shape;176;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7" name="Google Shape;177;p31"/>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78" name="Google Shape;178;p31"/>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79" name="Google Shape;179;p31"/>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80" name="Google Shape;180;p31"/>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81" name="Google Shape;181;p3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2" name="Google Shape;182;p3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3" name="Google Shape;183;p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4" name="Shape 184"/>
        <p:cNvGrpSpPr/>
        <p:nvPr/>
      </p:nvGrpSpPr>
      <p:grpSpPr>
        <a:xfrm>
          <a:off x="0" y="0"/>
          <a:ext cx="0" cy="0"/>
          <a:chOff x="0" y="0"/>
          <a:chExt cx="0" cy="0"/>
        </a:xfrm>
      </p:grpSpPr>
      <p:sp>
        <p:nvSpPr>
          <p:cNvPr id="185" name="Google Shape;185;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6" name="Google Shape;186;p3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7" name="Google Shape;187;p3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8" name="Google Shape;188;p3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8" name="Google Shape;18;p4"/>
          <p:cNvSpPr txBox="1"/>
          <p:nvPr>
            <p:ph idx="1" type="body"/>
          </p:nvPr>
        </p:nvSpPr>
        <p:spPr>
          <a:xfrm>
            <a:off x="623400" y="2304950"/>
            <a:ext cx="17041200" cy="6832800"/>
          </a:xfrm>
          <a:prstGeom prst="rect">
            <a:avLst/>
          </a:prstGeom>
        </p:spPr>
        <p:txBody>
          <a:bodyPr anchorCtr="0" anchor="t"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19" name="Google Shape;19;p4"/>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9" name="Shape 189"/>
        <p:cNvGrpSpPr/>
        <p:nvPr/>
      </p:nvGrpSpPr>
      <p:grpSpPr>
        <a:xfrm>
          <a:off x="0" y="0"/>
          <a:ext cx="0" cy="0"/>
          <a:chOff x="0" y="0"/>
          <a:chExt cx="0" cy="0"/>
        </a:xfrm>
      </p:grpSpPr>
      <p:sp>
        <p:nvSpPr>
          <p:cNvPr id="190" name="Google Shape;190;p33"/>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1" name="Google Shape;191;p33"/>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92" name="Google Shape;192;p33"/>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93" name="Google Shape;193;p3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4" name="Google Shape;194;p3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5" name="Google Shape;195;p3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6" name="Shape 196"/>
        <p:cNvGrpSpPr/>
        <p:nvPr/>
      </p:nvGrpSpPr>
      <p:grpSpPr>
        <a:xfrm>
          <a:off x="0" y="0"/>
          <a:ext cx="0" cy="0"/>
          <a:chOff x="0" y="0"/>
          <a:chExt cx="0" cy="0"/>
        </a:xfrm>
      </p:grpSpPr>
      <p:sp>
        <p:nvSpPr>
          <p:cNvPr id="197" name="Google Shape;197;p34"/>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8" name="Google Shape;198;p34"/>
          <p:cNvSpPr/>
          <p:nvPr>
            <p:ph idx="2" type="pic"/>
          </p:nvPr>
        </p:nvSpPr>
        <p:spPr>
          <a:xfrm>
            <a:off x="1792288" y="612775"/>
            <a:ext cx="5486400" cy="4114800"/>
          </a:xfrm>
          <a:prstGeom prst="rect">
            <a:avLst/>
          </a:prstGeom>
          <a:noFill/>
          <a:ln>
            <a:noFill/>
          </a:ln>
        </p:spPr>
      </p:sp>
      <p:sp>
        <p:nvSpPr>
          <p:cNvPr id="199" name="Google Shape;199;p34"/>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200" name="Google Shape;200;p3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1" name="Google Shape;201;p3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2" name="Google Shape;202;p3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3" name="Shape 203"/>
        <p:cNvGrpSpPr/>
        <p:nvPr/>
      </p:nvGrpSpPr>
      <p:grpSpPr>
        <a:xfrm>
          <a:off x="0" y="0"/>
          <a:ext cx="0" cy="0"/>
          <a:chOff x="0" y="0"/>
          <a:chExt cx="0" cy="0"/>
        </a:xfrm>
      </p:grpSpPr>
      <p:sp>
        <p:nvSpPr>
          <p:cNvPr id="204" name="Google Shape;204;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5" name="Google Shape;205;p35"/>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06" name="Google Shape;206;p3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7" name="Google Shape;207;p3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8" name="Google Shape;208;p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9" name="Shape 209"/>
        <p:cNvGrpSpPr/>
        <p:nvPr/>
      </p:nvGrpSpPr>
      <p:grpSpPr>
        <a:xfrm>
          <a:off x="0" y="0"/>
          <a:ext cx="0" cy="0"/>
          <a:chOff x="0" y="0"/>
          <a:chExt cx="0" cy="0"/>
        </a:xfrm>
      </p:grpSpPr>
      <p:sp>
        <p:nvSpPr>
          <p:cNvPr id="210" name="Google Shape;210;p36"/>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1" name="Google Shape;211;p36"/>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12" name="Google Shape;212;p3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3" name="Google Shape;213;p3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4" name="Google Shape;214;p3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2" name="Google Shape;22;p5"/>
          <p:cNvSpPr txBox="1"/>
          <p:nvPr>
            <p:ph idx="1" type="body"/>
          </p:nvPr>
        </p:nvSpPr>
        <p:spPr>
          <a:xfrm>
            <a:off x="6234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3" name="Google Shape;23;p5"/>
          <p:cNvSpPr txBox="1"/>
          <p:nvPr>
            <p:ph idx="2" type="body"/>
          </p:nvPr>
        </p:nvSpPr>
        <p:spPr>
          <a:xfrm>
            <a:off x="96648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4" name="Google Shape;24;p5"/>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p6"/>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623400" y="1111200"/>
            <a:ext cx="5616000" cy="1511400"/>
          </a:xfrm>
          <a:prstGeom prst="rect">
            <a:avLst/>
          </a:prstGeom>
        </p:spPr>
        <p:txBody>
          <a:bodyPr anchorCtr="0" anchor="b" bIns="182850" lIns="182850" spcFirstLastPara="1" rIns="182850" wrap="square" tIns="18285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 name="Google Shape;30;p7"/>
          <p:cNvSpPr txBox="1"/>
          <p:nvPr>
            <p:ph idx="1" type="body"/>
          </p:nvPr>
        </p:nvSpPr>
        <p:spPr>
          <a:xfrm>
            <a:off x="623400" y="2779200"/>
            <a:ext cx="5616000" cy="6358800"/>
          </a:xfrm>
          <a:prstGeom prst="rect">
            <a:avLst/>
          </a:prstGeom>
        </p:spPr>
        <p:txBody>
          <a:bodyPr anchorCtr="0" anchor="t" bIns="182850" lIns="182850" spcFirstLastPara="1" rIns="182850" wrap="square" tIns="182850">
            <a:normAutofit/>
          </a:bodyPr>
          <a:lstStyle>
            <a:lvl1pPr indent="-381000" lvl="0" marL="457200">
              <a:spcBef>
                <a:spcPts val="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1" name="Google Shape;31;p7"/>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980500" y="900300"/>
            <a:ext cx="12735600" cy="8181600"/>
          </a:xfrm>
          <a:prstGeom prst="rect">
            <a:avLst/>
          </a:prstGeom>
        </p:spPr>
        <p:txBody>
          <a:bodyPr anchorCtr="0" anchor="ctr" bIns="182850" lIns="182850" spcFirstLastPara="1" rIns="182850" wrap="square" tIns="182850">
            <a:norm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sp>
        <p:nvSpPr>
          <p:cNvPr id="34" name="Google Shape;34;p8"/>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9144000" y="-250"/>
            <a:ext cx="9144000" cy="10287000"/>
          </a:xfrm>
          <a:prstGeom prst="rect">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531000" y="2466350"/>
            <a:ext cx="8090400" cy="29646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8400"/>
              <a:buNone/>
              <a:defRPr sz="8400"/>
            </a:lvl1pPr>
            <a:lvl2pPr lvl="1" algn="ctr">
              <a:spcBef>
                <a:spcPts val="0"/>
              </a:spcBef>
              <a:spcAft>
                <a:spcPts val="0"/>
              </a:spcAft>
              <a:buSzPts val="8400"/>
              <a:buNone/>
              <a:defRPr sz="8400"/>
            </a:lvl2pPr>
            <a:lvl3pPr lvl="2" algn="ctr">
              <a:spcBef>
                <a:spcPts val="0"/>
              </a:spcBef>
              <a:spcAft>
                <a:spcPts val="0"/>
              </a:spcAft>
              <a:buSzPts val="8400"/>
              <a:buNone/>
              <a:defRPr sz="8400"/>
            </a:lvl3pPr>
            <a:lvl4pPr lvl="3" algn="ctr">
              <a:spcBef>
                <a:spcPts val="0"/>
              </a:spcBef>
              <a:spcAft>
                <a:spcPts val="0"/>
              </a:spcAft>
              <a:buSzPts val="8400"/>
              <a:buNone/>
              <a:defRPr sz="8400"/>
            </a:lvl4pPr>
            <a:lvl5pPr lvl="4" algn="ctr">
              <a:spcBef>
                <a:spcPts val="0"/>
              </a:spcBef>
              <a:spcAft>
                <a:spcPts val="0"/>
              </a:spcAft>
              <a:buSzPts val="8400"/>
              <a:buNone/>
              <a:defRPr sz="8400"/>
            </a:lvl5pPr>
            <a:lvl6pPr lvl="5" algn="ctr">
              <a:spcBef>
                <a:spcPts val="0"/>
              </a:spcBef>
              <a:spcAft>
                <a:spcPts val="0"/>
              </a:spcAft>
              <a:buSzPts val="8400"/>
              <a:buNone/>
              <a:defRPr sz="8400"/>
            </a:lvl6pPr>
            <a:lvl7pPr lvl="6" algn="ctr">
              <a:spcBef>
                <a:spcPts val="0"/>
              </a:spcBef>
              <a:spcAft>
                <a:spcPts val="0"/>
              </a:spcAft>
              <a:buSzPts val="8400"/>
              <a:buNone/>
              <a:defRPr sz="8400"/>
            </a:lvl7pPr>
            <a:lvl8pPr lvl="7" algn="ctr">
              <a:spcBef>
                <a:spcPts val="0"/>
              </a:spcBef>
              <a:spcAft>
                <a:spcPts val="0"/>
              </a:spcAft>
              <a:buSzPts val="8400"/>
              <a:buNone/>
              <a:defRPr sz="8400"/>
            </a:lvl8pPr>
            <a:lvl9pPr lvl="8" algn="ctr">
              <a:spcBef>
                <a:spcPts val="0"/>
              </a:spcBef>
              <a:spcAft>
                <a:spcPts val="0"/>
              </a:spcAft>
              <a:buSzPts val="8400"/>
              <a:buNone/>
              <a:defRPr sz="8400"/>
            </a:lvl9pPr>
          </a:lstStyle>
          <a:p/>
        </p:txBody>
      </p:sp>
      <p:sp>
        <p:nvSpPr>
          <p:cNvPr id="38" name="Google Shape;38;p9"/>
          <p:cNvSpPr txBox="1"/>
          <p:nvPr>
            <p:ph idx="1" type="subTitle"/>
          </p:nvPr>
        </p:nvSpPr>
        <p:spPr>
          <a:xfrm>
            <a:off x="531000" y="5606150"/>
            <a:ext cx="8090400" cy="2470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2" type="body"/>
          </p:nvPr>
        </p:nvSpPr>
        <p:spPr>
          <a:xfrm>
            <a:off x="9879000" y="1448150"/>
            <a:ext cx="7674000" cy="7390200"/>
          </a:xfrm>
          <a:prstGeom prst="rect">
            <a:avLst/>
          </a:prstGeom>
        </p:spPr>
        <p:txBody>
          <a:bodyPr anchorCtr="0" anchor="ctr"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40" name="Google Shape;40;p9"/>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623400" y="8461150"/>
            <a:ext cx="11997600" cy="1210200"/>
          </a:xfrm>
          <a:prstGeom prst="rect">
            <a:avLst/>
          </a:prstGeom>
        </p:spPr>
        <p:txBody>
          <a:bodyPr anchorCtr="0" anchor="ctr" bIns="182850" lIns="182850" spcFirstLastPara="1" rIns="182850" wrap="square" tIns="182850">
            <a:normAutofit/>
          </a:bodyPr>
          <a:lstStyle>
            <a:lvl1pPr indent="-228600" lvl="0" marL="457200">
              <a:lnSpc>
                <a:spcPct val="100000"/>
              </a:lnSpc>
              <a:spcBef>
                <a:spcPts val="0"/>
              </a:spcBef>
              <a:spcAft>
                <a:spcPts val="0"/>
              </a:spcAft>
              <a:buSzPts val="3600"/>
              <a:buNone/>
              <a:defRPr/>
            </a:lvl1pPr>
          </a:lstStyle>
          <a:p/>
        </p:txBody>
      </p:sp>
      <p:sp>
        <p:nvSpPr>
          <p:cNvPr id="43" name="Google Shape;43;p10"/>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rmAutofit/>
          </a:bodyPr>
          <a:lstStyle>
            <a:lvl1pPr lvl="0">
              <a:spcBef>
                <a:spcPts val="0"/>
              </a:spcBef>
              <a:spcAft>
                <a:spcPts val="0"/>
              </a:spcAft>
              <a:buClr>
                <a:schemeClr val="dk1"/>
              </a:buClr>
              <a:buSzPts val="5600"/>
              <a:buNone/>
              <a:defRPr sz="5600">
                <a:solidFill>
                  <a:schemeClr val="dk1"/>
                </a:solidFill>
              </a:defRPr>
            </a:lvl1pPr>
            <a:lvl2pPr lvl="1">
              <a:spcBef>
                <a:spcPts val="0"/>
              </a:spcBef>
              <a:spcAft>
                <a:spcPts val="0"/>
              </a:spcAft>
              <a:buClr>
                <a:schemeClr val="dk1"/>
              </a:buClr>
              <a:buSzPts val="5600"/>
              <a:buNone/>
              <a:defRPr sz="5600">
                <a:solidFill>
                  <a:schemeClr val="dk1"/>
                </a:solidFill>
              </a:defRPr>
            </a:lvl2pPr>
            <a:lvl3pPr lvl="2">
              <a:spcBef>
                <a:spcPts val="0"/>
              </a:spcBef>
              <a:spcAft>
                <a:spcPts val="0"/>
              </a:spcAft>
              <a:buClr>
                <a:schemeClr val="dk1"/>
              </a:buClr>
              <a:buSzPts val="5600"/>
              <a:buNone/>
              <a:defRPr sz="5600">
                <a:solidFill>
                  <a:schemeClr val="dk1"/>
                </a:solidFill>
              </a:defRPr>
            </a:lvl3pPr>
            <a:lvl4pPr lvl="3">
              <a:spcBef>
                <a:spcPts val="0"/>
              </a:spcBef>
              <a:spcAft>
                <a:spcPts val="0"/>
              </a:spcAft>
              <a:buClr>
                <a:schemeClr val="dk1"/>
              </a:buClr>
              <a:buSzPts val="5600"/>
              <a:buNone/>
              <a:defRPr sz="5600">
                <a:solidFill>
                  <a:schemeClr val="dk1"/>
                </a:solidFill>
              </a:defRPr>
            </a:lvl4pPr>
            <a:lvl5pPr lvl="4">
              <a:spcBef>
                <a:spcPts val="0"/>
              </a:spcBef>
              <a:spcAft>
                <a:spcPts val="0"/>
              </a:spcAft>
              <a:buClr>
                <a:schemeClr val="dk1"/>
              </a:buClr>
              <a:buSzPts val="5600"/>
              <a:buNone/>
              <a:defRPr sz="5600">
                <a:solidFill>
                  <a:schemeClr val="dk1"/>
                </a:solidFill>
              </a:defRPr>
            </a:lvl5pPr>
            <a:lvl6pPr lvl="5">
              <a:spcBef>
                <a:spcPts val="0"/>
              </a:spcBef>
              <a:spcAft>
                <a:spcPts val="0"/>
              </a:spcAft>
              <a:buClr>
                <a:schemeClr val="dk1"/>
              </a:buClr>
              <a:buSzPts val="5600"/>
              <a:buNone/>
              <a:defRPr sz="5600">
                <a:solidFill>
                  <a:schemeClr val="dk1"/>
                </a:solidFill>
              </a:defRPr>
            </a:lvl6pPr>
            <a:lvl7pPr lvl="6">
              <a:spcBef>
                <a:spcPts val="0"/>
              </a:spcBef>
              <a:spcAft>
                <a:spcPts val="0"/>
              </a:spcAft>
              <a:buClr>
                <a:schemeClr val="dk1"/>
              </a:buClr>
              <a:buSzPts val="5600"/>
              <a:buNone/>
              <a:defRPr sz="5600">
                <a:solidFill>
                  <a:schemeClr val="dk1"/>
                </a:solidFill>
              </a:defRPr>
            </a:lvl7pPr>
            <a:lvl8pPr lvl="7">
              <a:spcBef>
                <a:spcPts val="0"/>
              </a:spcBef>
              <a:spcAft>
                <a:spcPts val="0"/>
              </a:spcAft>
              <a:buClr>
                <a:schemeClr val="dk1"/>
              </a:buClr>
              <a:buSzPts val="5600"/>
              <a:buNone/>
              <a:defRPr sz="5600">
                <a:solidFill>
                  <a:schemeClr val="dk1"/>
                </a:solidFill>
              </a:defRPr>
            </a:lvl8pPr>
            <a:lvl9pPr lvl="8">
              <a:spcBef>
                <a:spcPts val="0"/>
              </a:spcBef>
              <a:spcAft>
                <a:spcPts val="0"/>
              </a:spcAft>
              <a:buClr>
                <a:schemeClr val="dk1"/>
              </a:buClr>
              <a:buSzPts val="5600"/>
              <a:buNone/>
              <a:defRPr sz="5600">
                <a:solidFill>
                  <a:schemeClr val="dk1"/>
                </a:solidFill>
              </a:defRPr>
            </a:lvl9pPr>
          </a:lstStyle>
          <a:p/>
        </p:txBody>
      </p:sp>
      <p:sp>
        <p:nvSpPr>
          <p:cNvPr id="7" name="Google Shape;7;p1"/>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rmAutofit/>
          </a:bodyPr>
          <a:lstStyle>
            <a:lvl1pPr indent="-457200" lvl="0" marL="457200">
              <a:lnSpc>
                <a:spcPct val="115000"/>
              </a:lnSpc>
              <a:spcBef>
                <a:spcPts val="0"/>
              </a:spcBef>
              <a:spcAft>
                <a:spcPts val="0"/>
              </a:spcAft>
              <a:buClr>
                <a:schemeClr val="dk2"/>
              </a:buClr>
              <a:buSzPts val="3600"/>
              <a:buChar char="●"/>
              <a:defRPr sz="3600">
                <a:solidFill>
                  <a:schemeClr val="dk2"/>
                </a:solidFill>
              </a:defRPr>
            </a:lvl1pPr>
            <a:lvl2pPr indent="-406400" lvl="1" marL="914400">
              <a:lnSpc>
                <a:spcPct val="115000"/>
              </a:lnSpc>
              <a:spcBef>
                <a:spcPts val="0"/>
              </a:spcBef>
              <a:spcAft>
                <a:spcPts val="0"/>
              </a:spcAft>
              <a:buClr>
                <a:schemeClr val="dk2"/>
              </a:buClr>
              <a:buSzPts val="2800"/>
              <a:buChar char="○"/>
              <a:defRPr sz="2800">
                <a:solidFill>
                  <a:schemeClr val="dk2"/>
                </a:solidFill>
              </a:defRPr>
            </a:lvl2pPr>
            <a:lvl3pPr indent="-406400" lvl="2" marL="1371600">
              <a:lnSpc>
                <a:spcPct val="115000"/>
              </a:lnSpc>
              <a:spcBef>
                <a:spcPts val="0"/>
              </a:spcBef>
              <a:spcAft>
                <a:spcPts val="0"/>
              </a:spcAft>
              <a:buClr>
                <a:schemeClr val="dk2"/>
              </a:buClr>
              <a:buSzPts val="2800"/>
              <a:buChar char="■"/>
              <a:defRPr sz="2800">
                <a:solidFill>
                  <a:schemeClr val="dk2"/>
                </a:solidFill>
              </a:defRPr>
            </a:lvl3pPr>
            <a:lvl4pPr indent="-406400" lvl="3" marL="1828800">
              <a:lnSpc>
                <a:spcPct val="115000"/>
              </a:lnSpc>
              <a:spcBef>
                <a:spcPts val="0"/>
              </a:spcBef>
              <a:spcAft>
                <a:spcPts val="0"/>
              </a:spcAft>
              <a:buClr>
                <a:schemeClr val="dk2"/>
              </a:buClr>
              <a:buSzPts val="2800"/>
              <a:buChar char="●"/>
              <a:defRPr sz="2800">
                <a:solidFill>
                  <a:schemeClr val="dk2"/>
                </a:solidFill>
              </a:defRPr>
            </a:lvl4pPr>
            <a:lvl5pPr indent="-406400" lvl="4" marL="2286000">
              <a:lnSpc>
                <a:spcPct val="115000"/>
              </a:lnSpc>
              <a:spcBef>
                <a:spcPts val="0"/>
              </a:spcBef>
              <a:spcAft>
                <a:spcPts val="0"/>
              </a:spcAft>
              <a:buClr>
                <a:schemeClr val="dk2"/>
              </a:buClr>
              <a:buSzPts val="2800"/>
              <a:buChar char="○"/>
              <a:defRPr sz="2800">
                <a:solidFill>
                  <a:schemeClr val="dk2"/>
                </a:solidFill>
              </a:defRPr>
            </a:lvl5pPr>
            <a:lvl6pPr indent="-406400" lvl="5" marL="2743200">
              <a:lnSpc>
                <a:spcPct val="115000"/>
              </a:lnSpc>
              <a:spcBef>
                <a:spcPts val="0"/>
              </a:spcBef>
              <a:spcAft>
                <a:spcPts val="0"/>
              </a:spcAft>
              <a:buClr>
                <a:schemeClr val="dk2"/>
              </a:buClr>
              <a:buSzPts val="2800"/>
              <a:buChar char="■"/>
              <a:defRPr sz="2800">
                <a:solidFill>
                  <a:schemeClr val="dk2"/>
                </a:solidFill>
              </a:defRPr>
            </a:lvl6pPr>
            <a:lvl7pPr indent="-406400" lvl="6" marL="3200400">
              <a:lnSpc>
                <a:spcPct val="115000"/>
              </a:lnSpc>
              <a:spcBef>
                <a:spcPts val="0"/>
              </a:spcBef>
              <a:spcAft>
                <a:spcPts val="0"/>
              </a:spcAft>
              <a:buClr>
                <a:schemeClr val="dk2"/>
              </a:buClr>
              <a:buSzPts val="2800"/>
              <a:buChar char="●"/>
              <a:defRPr sz="2800">
                <a:solidFill>
                  <a:schemeClr val="dk2"/>
                </a:solidFill>
              </a:defRPr>
            </a:lvl7pPr>
            <a:lvl8pPr indent="-406400" lvl="7" marL="3657600">
              <a:lnSpc>
                <a:spcPct val="115000"/>
              </a:lnSpc>
              <a:spcBef>
                <a:spcPts val="0"/>
              </a:spcBef>
              <a:spcAft>
                <a:spcPts val="0"/>
              </a:spcAft>
              <a:buClr>
                <a:schemeClr val="dk2"/>
              </a:buClr>
              <a:buSzPts val="2800"/>
              <a:buChar char="○"/>
              <a:defRPr sz="2800">
                <a:solidFill>
                  <a:schemeClr val="dk2"/>
                </a:solidFill>
              </a:defRPr>
            </a:lvl8pPr>
            <a:lvl9pPr indent="-406400" lvl="8" marL="4114800">
              <a:lnSpc>
                <a:spcPct val="115000"/>
              </a:lnSpc>
              <a:spcBef>
                <a:spcPts val="0"/>
              </a:spcBef>
              <a:spcAft>
                <a:spcPts val="0"/>
              </a:spcAft>
              <a:buClr>
                <a:schemeClr val="dk2"/>
              </a:buClr>
              <a:buSzPts val="2800"/>
              <a:buChar char="■"/>
              <a:defRPr sz="2800">
                <a:solidFill>
                  <a:schemeClr val="dk2"/>
                </a:solidFill>
              </a:defRPr>
            </a:lvl9pPr>
          </a:lstStyle>
          <a:p/>
        </p:txBody>
      </p:sp>
      <p:sp>
        <p:nvSpPr>
          <p:cNvPr id="8" name="Google Shape;8;p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6" name="Google Shape;136;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7" name="Google Shape;137;p2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8" name="Google Shape;138;p2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9" name="Google Shape;139;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7"/>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220" name="Google Shape;220;p37"/>
          <p:cNvSpPr txBox="1"/>
          <p:nvPr/>
        </p:nvSpPr>
        <p:spPr>
          <a:xfrm>
            <a:off x="1491750" y="5726175"/>
            <a:ext cx="6842100" cy="1369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7700">
                <a:solidFill>
                  <a:srgbClr val="AA81E9"/>
                </a:solidFill>
                <a:latin typeface="Poppins"/>
                <a:ea typeface="Poppins"/>
                <a:cs typeface="Poppins"/>
                <a:sym typeface="Poppins"/>
              </a:rPr>
              <a:t>Operators</a:t>
            </a:r>
            <a:endParaRPr b="1" sz="7700">
              <a:solidFill>
                <a:srgbClr val="AA81E9"/>
              </a:solidFill>
              <a:latin typeface="Poppins"/>
              <a:ea typeface="Poppins"/>
              <a:cs typeface="Poppins"/>
              <a:sym typeface="Poppins"/>
            </a:endParaRPr>
          </a:p>
        </p:txBody>
      </p:sp>
      <p:pic>
        <p:nvPicPr>
          <p:cNvPr id="221" name="Google Shape;221;p37"/>
          <p:cNvPicPr preferRelativeResize="0"/>
          <p:nvPr/>
        </p:nvPicPr>
        <p:blipFill rotWithShape="1">
          <a:blip r:embed="rId4">
            <a:alphaModFix/>
          </a:blip>
          <a:srcRect b="22144" l="4521" r="4511" t="22144"/>
          <a:stretch/>
        </p:blipFill>
        <p:spPr>
          <a:xfrm>
            <a:off x="8167275" y="3426775"/>
            <a:ext cx="9745950" cy="596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Logical Operators</a:t>
            </a:r>
            <a:endParaRPr b="1" sz="5200">
              <a:solidFill>
                <a:srgbClr val="AA81E9"/>
              </a:solidFill>
              <a:latin typeface="Poppins"/>
              <a:ea typeface="Poppins"/>
              <a:cs typeface="Poppins"/>
              <a:sym typeface="Poppins"/>
            </a:endParaRPr>
          </a:p>
        </p:txBody>
      </p:sp>
      <p:sp>
        <p:nvSpPr>
          <p:cNvPr id="286" name="Google Shape;286;p46"/>
          <p:cNvSpPr txBox="1"/>
          <p:nvPr/>
        </p:nvSpPr>
        <p:spPr>
          <a:xfrm>
            <a:off x="1514675" y="1995000"/>
            <a:ext cx="13258500" cy="5437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Logical operators in javascript:</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Logical AND (&amp;&amp;): This operator returns true if both operands are true, and false otherwise. It is a logical first operator, meaning that if the first operand is false, the second operand is not evaluated.</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Logical OR (||): This operator returns true if at least one of the operands is true, and false otherwise. Like &amp;&amp; operator, it is also a short-circuit operator.</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Logical NOT (!): This operator inverts the Boolean value of the operand. If the operand is true, the operator returns false, and if the operand is false, the operator returns true.</a:t>
            </a:r>
            <a:endParaRPr sz="2500">
              <a:solidFill>
                <a:srgbClr val="FFFFFF"/>
              </a:solidFill>
              <a:latin typeface="Poppins Medium"/>
              <a:ea typeface="Poppins Medium"/>
              <a:cs typeface="Poppins Medium"/>
              <a:sym typeface="Poppins Medium"/>
            </a:endParaRPr>
          </a:p>
        </p:txBody>
      </p:sp>
      <p:sp>
        <p:nvSpPr>
          <p:cNvPr id="287" name="Google Shape;287;p4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8" name="Google Shape;288;p46"/>
          <p:cNvCxnSpPr/>
          <p:nvPr/>
        </p:nvCxnSpPr>
        <p:spPr>
          <a:xfrm>
            <a:off x="1734025" y="3132475"/>
            <a:ext cx="0" cy="3093600"/>
          </a:xfrm>
          <a:prstGeom prst="straightConnector1">
            <a:avLst/>
          </a:prstGeom>
          <a:noFill/>
          <a:ln cap="flat" cmpd="sng" w="28575">
            <a:solidFill>
              <a:srgbClr val="AA81E9"/>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Bitwise Operators</a:t>
            </a:r>
            <a:endParaRPr b="1" sz="5200">
              <a:solidFill>
                <a:srgbClr val="AA81E9"/>
              </a:solidFill>
              <a:latin typeface="Poppins"/>
              <a:ea typeface="Poppins"/>
              <a:cs typeface="Poppins"/>
              <a:sym typeface="Poppins"/>
            </a:endParaRPr>
          </a:p>
        </p:txBody>
      </p:sp>
      <p:sp>
        <p:nvSpPr>
          <p:cNvPr id="294" name="Google Shape;294;p47"/>
          <p:cNvSpPr txBox="1"/>
          <p:nvPr/>
        </p:nvSpPr>
        <p:spPr>
          <a:xfrm>
            <a:off x="1514675" y="1995000"/>
            <a:ext cx="13258500" cy="51873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None/>
            </a:pPr>
            <a:r>
              <a:rPr lang="en" sz="2500">
                <a:solidFill>
                  <a:srgbClr val="FFFFFF"/>
                </a:solidFill>
                <a:latin typeface="Poppins Medium"/>
                <a:ea typeface="Poppins Medium"/>
                <a:cs typeface="Poppins Medium"/>
                <a:sym typeface="Poppins Medium"/>
              </a:rPr>
              <a:t>Bitwise operators in JavaScript are:</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Bitwise AND (&amp;)</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Bitwise OR (|)</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Bitwise XOR (^)</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Bitwise NOT (~)</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Left Shift (&lt;&lt;)</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Right Shift (&gt;&gt;)</a:t>
            </a:r>
            <a:endParaRPr sz="2500">
              <a:solidFill>
                <a:srgbClr val="FFFFFF"/>
              </a:solidFill>
              <a:latin typeface="Poppins Medium"/>
              <a:ea typeface="Poppins Medium"/>
              <a:cs typeface="Poppins Medium"/>
              <a:sym typeface="Poppins Medium"/>
            </a:endParaRPr>
          </a:p>
        </p:txBody>
      </p:sp>
      <p:sp>
        <p:nvSpPr>
          <p:cNvPr id="295" name="Google Shape;295;p4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6" name="Google Shape;296;p47"/>
          <p:cNvCxnSpPr/>
          <p:nvPr/>
        </p:nvCxnSpPr>
        <p:spPr>
          <a:xfrm>
            <a:off x="1734025" y="3132475"/>
            <a:ext cx="0" cy="3740400"/>
          </a:xfrm>
          <a:prstGeom prst="straightConnector1">
            <a:avLst/>
          </a:prstGeom>
          <a:noFill/>
          <a:ln cap="flat" cmpd="sng" w="28575">
            <a:solidFill>
              <a:srgbClr val="AA81E9"/>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8"/>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302" name="Google Shape;302;p48"/>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48"/>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4" name="Google Shape;304;p48"/>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Lecture CheckList</a:t>
            </a:r>
            <a:endParaRPr b="1" sz="5200">
              <a:solidFill>
                <a:srgbClr val="AA81E9"/>
              </a:solidFill>
              <a:latin typeface="Poppins"/>
              <a:ea typeface="Poppins"/>
              <a:cs typeface="Poppins"/>
              <a:sym typeface="Poppins"/>
            </a:endParaRPr>
          </a:p>
        </p:txBody>
      </p:sp>
      <p:sp>
        <p:nvSpPr>
          <p:cNvPr id="227" name="Google Shape;227;p38"/>
          <p:cNvSpPr txBox="1"/>
          <p:nvPr/>
        </p:nvSpPr>
        <p:spPr>
          <a:xfrm>
            <a:off x="1514675" y="1995000"/>
            <a:ext cx="13258500" cy="17238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Introduction to operators.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Operators &amp; Operands.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Operators in JavaScript.</a:t>
            </a:r>
            <a:endParaRPr sz="2500">
              <a:solidFill>
                <a:srgbClr val="FFFFFF"/>
              </a:solidFill>
              <a:latin typeface="Poppins Medium"/>
              <a:ea typeface="Poppins Medium"/>
              <a:cs typeface="Poppins Medium"/>
              <a:sym typeface="Poppins Medium"/>
            </a:endParaRPr>
          </a:p>
        </p:txBody>
      </p:sp>
      <p:sp>
        <p:nvSpPr>
          <p:cNvPr id="228" name="Google Shape;228;p3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Introduction to operators.</a:t>
            </a:r>
            <a:endParaRPr b="1" sz="5200">
              <a:solidFill>
                <a:srgbClr val="AA81E9"/>
              </a:solidFill>
              <a:latin typeface="Poppins"/>
              <a:ea typeface="Poppins"/>
              <a:cs typeface="Poppins"/>
              <a:sym typeface="Poppins"/>
            </a:endParaRPr>
          </a:p>
        </p:txBody>
      </p:sp>
      <p:sp>
        <p:nvSpPr>
          <p:cNvPr id="234" name="Google Shape;234;p39"/>
          <p:cNvSpPr txBox="1"/>
          <p:nvPr/>
        </p:nvSpPr>
        <p:spPr>
          <a:xfrm>
            <a:off x="1514675" y="1995000"/>
            <a:ext cx="13258500" cy="2301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lang="en" sz="2500">
                <a:solidFill>
                  <a:srgbClr val="FFFFFF"/>
                </a:solidFill>
                <a:latin typeface="Poppins Medium"/>
                <a:ea typeface="Poppins Medium"/>
                <a:cs typeface="Poppins Medium"/>
                <a:sym typeface="Poppins Medium"/>
              </a:rPr>
              <a:t>Basically, programming is done for a variety of reasons and one of the important reasons why programming is done is to operate on the values in the variables with high accuracy and faster speed. To perform these operations we need operators.</a:t>
            </a:r>
            <a:endParaRPr sz="2500">
              <a:solidFill>
                <a:srgbClr val="FFFFFF"/>
              </a:solidFill>
              <a:latin typeface="Poppins Medium"/>
              <a:ea typeface="Poppins Medium"/>
              <a:cs typeface="Poppins Medium"/>
              <a:sym typeface="Poppins Medium"/>
            </a:endParaRPr>
          </a:p>
        </p:txBody>
      </p:sp>
      <p:sp>
        <p:nvSpPr>
          <p:cNvPr id="235" name="Google Shape;235;p3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What are operators and operands?</a:t>
            </a:r>
            <a:endParaRPr b="1" sz="5200">
              <a:solidFill>
                <a:srgbClr val="AA81E9"/>
              </a:solidFill>
              <a:latin typeface="Poppins"/>
              <a:ea typeface="Poppins"/>
              <a:cs typeface="Poppins"/>
              <a:sym typeface="Poppins"/>
            </a:endParaRPr>
          </a:p>
        </p:txBody>
      </p:sp>
      <p:sp>
        <p:nvSpPr>
          <p:cNvPr id="241" name="Google Shape;241;p40"/>
          <p:cNvSpPr txBox="1"/>
          <p:nvPr/>
        </p:nvSpPr>
        <p:spPr>
          <a:xfrm>
            <a:off x="1514675" y="1995000"/>
            <a:ext cx="13258500" cy="4109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Here, we have to add 5 and 3 to get the final value. So we are using + to add these two values. And the final value is 8.</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In the above example, the + sign performs an arithmetic operation to add these two values. So this + sign is the operator here. In modern programming languages, we use this + sign to add two values.</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An operand is a data value that the operator will carry out the actions. It is the values on which we operate. So, in the above example, 4 and 3 are operands.</a:t>
            </a:r>
            <a:endParaRPr sz="2500">
              <a:solidFill>
                <a:srgbClr val="FFFFFF"/>
              </a:solidFill>
              <a:latin typeface="Poppins Medium"/>
              <a:ea typeface="Poppins Medium"/>
              <a:cs typeface="Poppins Medium"/>
              <a:sym typeface="Poppins Medium"/>
            </a:endParaRPr>
          </a:p>
        </p:txBody>
      </p:sp>
      <p:sp>
        <p:nvSpPr>
          <p:cNvPr id="242" name="Google Shape;242;p4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3" name="Google Shape;243;p40"/>
          <p:cNvPicPr preferRelativeResize="0"/>
          <p:nvPr/>
        </p:nvPicPr>
        <p:blipFill rotWithShape="1">
          <a:blip r:embed="rId3">
            <a:alphaModFix/>
          </a:blip>
          <a:srcRect b="0" l="323" r="58675" t="6015"/>
          <a:stretch/>
        </p:blipFill>
        <p:spPr>
          <a:xfrm>
            <a:off x="1619925" y="6487350"/>
            <a:ext cx="5981100" cy="1482300"/>
          </a:xfrm>
          <a:prstGeom prst="roundRect">
            <a:avLst>
              <a:gd fmla="val 9345" name="adj"/>
            </a:avLst>
          </a:prstGeom>
          <a:noFill/>
          <a:ln cap="flat" cmpd="sng" w="19050">
            <a:solidFill>
              <a:srgbClr val="AA81E9"/>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Operators in JavaScript.</a:t>
            </a:r>
            <a:endParaRPr b="1" sz="5200">
              <a:solidFill>
                <a:srgbClr val="AA81E9"/>
              </a:solidFill>
              <a:latin typeface="Poppins"/>
              <a:ea typeface="Poppins"/>
              <a:cs typeface="Poppins"/>
              <a:sym typeface="Poppins"/>
            </a:endParaRPr>
          </a:p>
        </p:txBody>
      </p:sp>
      <p:sp>
        <p:nvSpPr>
          <p:cNvPr id="249" name="Google Shape;249;p41"/>
          <p:cNvSpPr txBox="1"/>
          <p:nvPr/>
        </p:nvSpPr>
        <p:spPr>
          <a:xfrm>
            <a:off x="1514675" y="1995000"/>
            <a:ext cx="13258500" cy="28782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Assignment Operators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Arithmetic Operators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Comparison (Relational) Operators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Logical Operators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Bitwise Operators</a:t>
            </a:r>
            <a:endParaRPr sz="2500">
              <a:solidFill>
                <a:srgbClr val="FFFFFF"/>
              </a:solidFill>
              <a:latin typeface="Poppins Medium"/>
              <a:ea typeface="Poppins Medium"/>
              <a:cs typeface="Poppins Medium"/>
              <a:sym typeface="Poppins Medium"/>
            </a:endParaRPr>
          </a:p>
        </p:txBody>
      </p:sp>
      <p:sp>
        <p:nvSpPr>
          <p:cNvPr id="250" name="Google Shape;250;p41"/>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Assignment Operators</a:t>
            </a:r>
            <a:endParaRPr b="1" sz="5200">
              <a:solidFill>
                <a:srgbClr val="AA81E9"/>
              </a:solidFill>
              <a:latin typeface="Poppins"/>
              <a:ea typeface="Poppins"/>
              <a:cs typeface="Poppins"/>
              <a:sym typeface="Poppins"/>
            </a:endParaRPr>
          </a:p>
        </p:txBody>
      </p:sp>
      <p:sp>
        <p:nvSpPr>
          <p:cNvPr id="256" name="Google Shape;256;p42"/>
          <p:cNvSpPr txBox="1"/>
          <p:nvPr/>
        </p:nvSpPr>
        <p:spPr>
          <a:xfrm>
            <a:off x="1514675" y="1995000"/>
            <a:ext cx="13258500" cy="59568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None/>
            </a:pPr>
            <a:r>
              <a:rPr lang="en" sz="2500">
                <a:solidFill>
                  <a:srgbClr val="FFFFFF"/>
                </a:solidFill>
                <a:latin typeface="Poppins Medium"/>
                <a:ea typeface="Poppins Medium"/>
                <a:cs typeface="Poppins Medium"/>
                <a:sym typeface="Poppins Medium"/>
              </a:rPr>
              <a:t>Assignment operators are used to assign values to variables.</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 (assignment operator)</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 (addition assignment operator)</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 (subtraction assignment operator)</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 (multiplication assignment operator)</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 (division assignment operator)</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 (modulus assignment operator)</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 (exponentiation assignment operator)</a:t>
            </a:r>
            <a:endParaRPr sz="2500">
              <a:solidFill>
                <a:srgbClr val="FFFFFF"/>
              </a:solidFill>
              <a:latin typeface="Poppins Medium"/>
              <a:ea typeface="Poppins Medium"/>
              <a:cs typeface="Poppins Medium"/>
              <a:sym typeface="Poppins Medium"/>
            </a:endParaRPr>
          </a:p>
        </p:txBody>
      </p:sp>
      <p:sp>
        <p:nvSpPr>
          <p:cNvPr id="257" name="Google Shape;257;p42"/>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Arithmetic Operators</a:t>
            </a:r>
            <a:endParaRPr b="1" sz="5200">
              <a:solidFill>
                <a:srgbClr val="AA81E9"/>
              </a:solidFill>
              <a:latin typeface="Poppins"/>
              <a:ea typeface="Poppins"/>
              <a:cs typeface="Poppins"/>
              <a:sym typeface="Poppins"/>
            </a:endParaRPr>
          </a:p>
        </p:txBody>
      </p:sp>
      <p:sp>
        <p:nvSpPr>
          <p:cNvPr id="263" name="Google Shape;263;p43"/>
          <p:cNvSpPr txBox="1"/>
          <p:nvPr/>
        </p:nvSpPr>
        <p:spPr>
          <a:xfrm>
            <a:off x="1514675" y="1995000"/>
            <a:ext cx="13258500" cy="59568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200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Addition (+): Adds two values together.</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Subtraction (-): Subtracts one value from another. </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Multiplication (*): Multiplies two values together. </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Division (/): Divides one value by another. </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Modulus(%): Returns the remainder of a division operation. </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Exponentiation(**): raises to the power of. </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Increment Operator(++): Increases the value by 1.</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Decrement Operator(--): Decreases the value by 1.</a:t>
            </a:r>
            <a:endParaRPr sz="2500">
              <a:solidFill>
                <a:srgbClr val="FFFFFF"/>
              </a:solidFill>
              <a:latin typeface="Poppins Medium"/>
              <a:ea typeface="Poppins Medium"/>
              <a:cs typeface="Poppins Medium"/>
              <a:sym typeface="Poppins Medium"/>
            </a:endParaRPr>
          </a:p>
        </p:txBody>
      </p:sp>
      <p:sp>
        <p:nvSpPr>
          <p:cNvPr id="264" name="Google Shape;264;p43"/>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5" name="Google Shape;265;p43"/>
          <p:cNvCxnSpPr/>
          <p:nvPr/>
        </p:nvCxnSpPr>
        <p:spPr>
          <a:xfrm>
            <a:off x="1734025" y="2289025"/>
            <a:ext cx="0" cy="5320800"/>
          </a:xfrm>
          <a:prstGeom prst="straightConnector1">
            <a:avLst/>
          </a:prstGeom>
          <a:noFill/>
          <a:ln cap="flat" cmpd="sng" w="28575">
            <a:solidFill>
              <a:srgbClr val="AA81E9"/>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Arithmetic Operators</a:t>
            </a:r>
            <a:endParaRPr b="1" sz="5200">
              <a:solidFill>
                <a:srgbClr val="AA81E9"/>
              </a:solidFill>
              <a:latin typeface="Poppins"/>
              <a:ea typeface="Poppins"/>
              <a:cs typeface="Poppins"/>
              <a:sym typeface="Poppins"/>
            </a:endParaRPr>
          </a:p>
        </p:txBody>
      </p:sp>
      <p:sp>
        <p:nvSpPr>
          <p:cNvPr id="271" name="Google Shape;271;p44"/>
          <p:cNvSpPr txBox="1"/>
          <p:nvPr/>
        </p:nvSpPr>
        <p:spPr>
          <a:xfrm>
            <a:off x="1514675" y="1995000"/>
            <a:ext cx="13258500" cy="1146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lang="en" sz="2500">
                <a:solidFill>
                  <a:srgbClr val="FFFFFF"/>
                </a:solidFill>
                <a:latin typeface="Poppins Medium"/>
                <a:ea typeface="Poppins Medium"/>
                <a:cs typeface="Poppins Medium"/>
                <a:sym typeface="Poppins Medium"/>
              </a:rPr>
              <a:t>Adding two numbers, will return the sum, but adding a number and a string will return a string:</a:t>
            </a:r>
            <a:endParaRPr sz="2500">
              <a:solidFill>
                <a:srgbClr val="FFFFFF"/>
              </a:solidFill>
              <a:latin typeface="Poppins Medium"/>
              <a:ea typeface="Poppins Medium"/>
              <a:cs typeface="Poppins Medium"/>
              <a:sym typeface="Poppins Medium"/>
            </a:endParaRPr>
          </a:p>
        </p:txBody>
      </p:sp>
      <p:sp>
        <p:nvSpPr>
          <p:cNvPr id="272" name="Google Shape;272;p44"/>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5"/>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Comparison (Relational) Operators</a:t>
            </a:r>
            <a:endParaRPr b="1" sz="5200">
              <a:solidFill>
                <a:srgbClr val="AA81E9"/>
              </a:solidFill>
              <a:latin typeface="Poppins"/>
              <a:ea typeface="Poppins"/>
              <a:cs typeface="Poppins"/>
              <a:sym typeface="Poppins"/>
            </a:endParaRPr>
          </a:p>
        </p:txBody>
      </p:sp>
      <p:sp>
        <p:nvSpPr>
          <p:cNvPr id="278" name="Google Shape;278;p45"/>
          <p:cNvSpPr txBox="1"/>
          <p:nvPr/>
        </p:nvSpPr>
        <p:spPr>
          <a:xfrm>
            <a:off x="1514675" y="1995000"/>
            <a:ext cx="13258500" cy="67263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None/>
            </a:pPr>
            <a:r>
              <a:rPr lang="en" sz="2500">
                <a:solidFill>
                  <a:srgbClr val="FFFFFF"/>
                </a:solidFill>
                <a:latin typeface="Poppins Medium"/>
                <a:ea typeface="Poppins Medium"/>
                <a:cs typeface="Poppins Medium"/>
                <a:sym typeface="Poppins Medium"/>
              </a:rPr>
              <a:t>The following are the comparison operators in javascript:</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Equal (==)</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Strict equal (===)</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Not equal (!=)</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Strict not equal (!==)</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Greater than (&gt;)</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Greater than or equal to (&gt;=)</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Less than (&lt;)</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Less than or equal to (&lt;=)</a:t>
            </a:r>
            <a:endParaRPr sz="2500">
              <a:solidFill>
                <a:srgbClr val="FFFFFF"/>
              </a:solidFill>
              <a:latin typeface="Poppins Medium"/>
              <a:ea typeface="Poppins Medium"/>
              <a:cs typeface="Poppins Medium"/>
              <a:sym typeface="Poppins Medium"/>
            </a:endParaRPr>
          </a:p>
        </p:txBody>
      </p:sp>
      <p:sp>
        <p:nvSpPr>
          <p:cNvPr id="279" name="Google Shape;279;p45"/>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0" name="Google Shape;280;p45"/>
          <p:cNvCxnSpPr/>
          <p:nvPr/>
        </p:nvCxnSpPr>
        <p:spPr>
          <a:xfrm>
            <a:off x="1734025" y="3132475"/>
            <a:ext cx="0" cy="5320800"/>
          </a:xfrm>
          <a:prstGeom prst="straightConnector1">
            <a:avLst/>
          </a:prstGeom>
          <a:noFill/>
          <a:ln cap="flat" cmpd="sng" w="28575">
            <a:solidFill>
              <a:srgbClr val="AA81E9"/>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