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79" name="Google Shape;179;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166f4596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86" name="Google Shape;186;g1f166f4596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166f4596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93" name="Google Shape;193;g1f166f4596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166f4596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0" name="Google Shape;200;g1f166f4596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166f4596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7" name="Google Shape;207;g1f166f4596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166f4596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14" name="Google Shape;214;g1f166f4596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166f4596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2" name="Google Shape;222;g1f166f4596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166f4596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It is not advised to use chaining in ternary operators as they are not readable and debugging would be complex.</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29" name="Google Shape;229;g1f166f4596b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Ternary Conditions</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9" name="Google Shape;239;p3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3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ternary operator.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Why majority of developers use the ternary operator?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Syntax of Ternary operator.</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Code Implementation.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Chaining using the Ternary operator.</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ternary operator.</a:t>
            </a:r>
            <a:endParaRPr b="1" sz="5200">
              <a:solidFill>
                <a:srgbClr val="AA81E9"/>
              </a:solidFill>
              <a:latin typeface="Poppins"/>
              <a:ea typeface="Poppins"/>
              <a:cs typeface="Poppins"/>
              <a:sym typeface="Poppins"/>
            </a:endParaRPr>
          </a:p>
        </p:txBody>
      </p:sp>
      <p:sp>
        <p:nvSpPr>
          <p:cNvPr id="189" name="Google Shape;189;p27"/>
          <p:cNvSpPr txBox="1"/>
          <p:nvPr/>
        </p:nvSpPr>
        <p:spPr>
          <a:xfrm>
            <a:off x="1514675" y="1995000"/>
            <a:ext cx="13258500" cy="2301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Operators are used to assign, compare, and evaluate one, two, or more operands. We have different types of operators in JavaScript. These include comparison, arithmetic, logic, ternary, etc. Ternary operators have 3 blocks and are often used as a shorthand for an if-else statement. </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Why majority of developers use the ternary operator?</a:t>
            </a:r>
            <a:endParaRPr b="1" sz="5200">
              <a:solidFill>
                <a:srgbClr val="AA81E9"/>
              </a:solidFill>
              <a:latin typeface="Poppins"/>
              <a:ea typeface="Poppins"/>
              <a:cs typeface="Poppins"/>
              <a:sym typeface="Poppins"/>
            </a:endParaRPr>
          </a:p>
        </p:txBody>
      </p:sp>
      <p:sp>
        <p:nvSpPr>
          <p:cNvPr id="196" name="Google Shape;196;p28"/>
          <p:cNvSpPr txBox="1"/>
          <p:nvPr/>
        </p:nvSpPr>
        <p:spPr>
          <a:xfrm>
            <a:off x="1514675" y="2630325"/>
            <a:ext cx="13258500" cy="518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rgbClr val="FFFFFF"/>
                </a:solidFill>
                <a:latin typeface="Poppins Medium"/>
                <a:ea typeface="Poppins Medium"/>
                <a:cs typeface="Poppins Medium"/>
                <a:sym typeface="Poppins Medium"/>
              </a:rPr>
              <a:t>The majority of developers use the ternary operator because: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ternary operator allows you to write simple if-else statements in a single line of code, making your code more compact and readable.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ternary operator can make your code more expressive by allowing you to clearly express the intent of the code in a single line.</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ternary operator is simple to use and understand, making it a good choice for short and simple conditions.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ternary operator is widely used in several libraries and frameworks such as React.js where it's widely used.</a:t>
            </a:r>
            <a:endParaRPr sz="2500">
              <a:solidFill>
                <a:srgbClr val="FFFFFF"/>
              </a:solidFill>
              <a:latin typeface="Poppins Medium"/>
              <a:ea typeface="Poppins Medium"/>
              <a:cs typeface="Poppins Medium"/>
              <a:sym typeface="Poppins Medium"/>
            </a:endParaRPr>
          </a:p>
        </p:txBody>
      </p:sp>
      <p:sp>
        <p:nvSpPr>
          <p:cNvPr id="197" name="Google Shape;197;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Syntax of Ternary Operator:</a:t>
            </a:r>
            <a:endParaRPr b="1" sz="5200">
              <a:solidFill>
                <a:srgbClr val="AA81E9"/>
              </a:solidFill>
              <a:latin typeface="Poppins"/>
              <a:ea typeface="Poppins"/>
              <a:cs typeface="Poppins"/>
              <a:sym typeface="Poppins"/>
            </a:endParaRPr>
          </a:p>
        </p:txBody>
      </p:sp>
      <p:sp>
        <p:nvSpPr>
          <p:cNvPr id="203" name="Google Shape;203;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29"/>
          <p:cNvPicPr preferRelativeResize="0"/>
          <p:nvPr/>
        </p:nvPicPr>
        <p:blipFill rotWithShape="1">
          <a:blip r:embed="rId3">
            <a:alphaModFix/>
          </a:blip>
          <a:srcRect b="0" l="0" r="24425" t="0"/>
          <a:stretch/>
        </p:blipFill>
        <p:spPr>
          <a:xfrm>
            <a:off x="1571000" y="2299875"/>
            <a:ext cx="12386250" cy="1781050"/>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Code Implementation.</a:t>
            </a:r>
            <a:endParaRPr b="1" sz="5200">
              <a:solidFill>
                <a:srgbClr val="AA81E9"/>
              </a:solidFill>
              <a:latin typeface="Poppins"/>
              <a:ea typeface="Poppins"/>
              <a:cs typeface="Poppins"/>
              <a:sym typeface="Poppins"/>
            </a:endParaRPr>
          </a:p>
        </p:txBody>
      </p:sp>
      <p:sp>
        <p:nvSpPr>
          <p:cNvPr id="210" name="Google Shape;210;p30"/>
          <p:cNvSpPr txBox="1"/>
          <p:nvPr/>
        </p:nvSpPr>
        <p:spPr>
          <a:xfrm>
            <a:off x="1514675" y="1995000"/>
            <a:ext cx="13258500" cy="316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Let’s look at an example. Assume that you need to check if the person is logged in or not and provide the access to PW Skills lab.</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rgbClr val="FFFFFF"/>
                </a:solidFill>
                <a:latin typeface="Poppins Medium"/>
                <a:ea typeface="Poppins Medium"/>
                <a:cs typeface="Poppins Medium"/>
                <a:sym typeface="Poppins Medium"/>
              </a:rPr>
              <a:t>We can do this in either of the ways: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Using if-else statements.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Using the ternary operator.</a:t>
            </a:r>
            <a:endParaRPr sz="2500">
              <a:solidFill>
                <a:srgbClr val="FFFFFF"/>
              </a:solidFill>
              <a:latin typeface="Poppins Medium"/>
              <a:ea typeface="Poppins Medium"/>
              <a:cs typeface="Poppins Medium"/>
              <a:sym typeface="Poppins Medium"/>
            </a:endParaRPr>
          </a:p>
        </p:txBody>
      </p:sp>
      <p:sp>
        <p:nvSpPr>
          <p:cNvPr id="211" name="Google Shape;211;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Code Implementation.</a:t>
            </a:r>
            <a:endParaRPr b="1" sz="5200">
              <a:solidFill>
                <a:srgbClr val="AA81E9"/>
              </a:solidFill>
              <a:latin typeface="Poppins"/>
              <a:ea typeface="Poppins"/>
              <a:cs typeface="Poppins"/>
              <a:sym typeface="Poppins"/>
            </a:endParaRPr>
          </a:p>
        </p:txBody>
      </p:sp>
      <p:sp>
        <p:nvSpPr>
          <p:cNvPr id="217" name="Google Shape;217;p3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31"/>
          <p:cNvPicPr preferRelativeResize="0"/>
          <p:nvPr/>
        </p:nvPicPr>
        <p:blipFill>
          <a:blip r:embed="rId3">
            <a:alphaModFix/>
          </a:blip>
          <a:stretch>
            <a:fillRect/>
          </a:stretch>
        </p:blipFill>
        <p:spPr>
          <a:xfrm>
            <a:off x="1642300" y="2186700"/>
            <a:ext cx="9229700" cy="2870457"/>
          </a:xfrm>
          <a:prstGeom prst="rect">
            <a:avLst/>
          </a:prstGeom>
          <a:noFill/>
          <a:ln cap="flat" cmpd="sng" w="19050">
            <a:solidFill>
              <a:srgbClr val="AA81E9"/>
            </a:solidFill>
            <a:prstDash val="solid"/>
            <a:round/>
            <a:headEnd len="sm" w="sm" type="none"/>
            <a:tailEnd len="sm" w="sm" type="none"/>
          </a:ln>
        </p:spPr>
      </p:pic>
      <p:pic>
        <p:nvPicPr>
          <p:cNvPr id="219" name="Google Shape;219;p31"/>
          <p:cNvPicPr preferRelativeResize="0"/>
          <p:nvPr/>
        </p:nvPicPr>
        <p:blipFill>
          <a:blip r:embed="rId4">
            <a:alphaModFix/>
          </a:blip>
          <a:stretch>
            <a:fillRect/>
          </a:stretch>
        </p:blipFill>
        <p:spPr>
          <a:xfrm>
            <a:off x="1720979" y="5530515"/>
            <a:ext cx="9151020" cy="2569810"/>
          </a:xfrm>
          <a:prstGeom prst="rect">
            <a:avLst/>
          </a:prstGeom>
          <a:noFill/>
          <a:ln cap="flat" cmpd="sng" w="19050">
            <a:solidFill>
              <a:srgbClr val="AA81E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Chaining using the Ternary operator.</a:t>
            </a:r>
            <a:endParaRPr b="1" sz="5200">
              <a:solidFill>
                <a:srgbClr val="AA81E9"/>
              </a:solidFill>
              <a:latin typeface="Poppins"/>
              <a:ea typeface="Poppins"/>
              <a:cs typeface="Poppins"/>
              <a:sym typeface="Poppins"/>
            </a:endParaRPr>
          </a:p>
        </p:txBody>
      </p:sp>
      <p:sp>
        <p:nvSpPr>
          <p:cNvPr id="225" name="Google Shape;225;p32"/>
          <p:cNvSpPr txBox="1"/>
          <p:nvPr/>
        </p:nvSpPr>
        <p:spPr>
          <a:xfrm>
            <a:off x="1514675" y="1995000"/>
            <a:ext cx="132585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Let’s assume in order to access the “Full Stack Web Developer Course”, the user must be both logged in and should have purchased the course. Let’s see how can we do this using the ternary operator.</a:t>
            </a:r>
            <a:endParaRPr sz="2500">
              <a:solidFill>
                <a:srgbClr val="FFFFFF"/>
              </a:solidFill>
              <a:latin typeface="Poppins Medium"/>
              <a:ea typeface="Poppins Medium"/>
              <a:cs typeface="Poppins Medium"/>
              <a:sym typeface="Poppins Medium"/>
            </a:endParaRPr>
          </a:p>
        </p:txBody>
      </p:sp>
      <p:sp>
        <p:nvSpPr>
          <p:cNvPr id="226" name="Google Shape;226;p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LIVE CODING: Should not be displayed</a:t>
            </a:r>
            <a:endParaRPr b="1" sz="5200">
              <a:solidFill>
                <a:srgbClr val="AA81E9"/>
              </a:solidFill>
              <a:latin typeface="Poppins"/>
              <a:ea typeface="Poppins"/>
              <a:cs typeface="Poppins"/>
              <a:sym typeface="Poppins"/>
            </a:endParaRPr>
          </a:p>
        </p:txBody>
      </p:sp>
      <p:sp>
        <p:nvSpPr>
          <p:cNvPr id="232" name="Google Shape;232;p3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33"/>
          <p:cNvPicPr preferRelativeResize="0"/>
          <p:nvPr/>
        </p:nvPicPr>
        <p:blipFill>
          <a:blip r:embed="rId3">
            <a:alphaModFix/>
          </a:blip>
          <a:stretch>
            <a:fillRect/>
          </a:stretch>
        </p:blipFill>
        <p:spPr>
          <a:xfrm>
            <a:off x="1571000" y="2099150"/>
            <a:ext cx="13545000" cy="4645800"/>
          </a:xfrm>
          <a:prstGeom prst="roundRect">
            <a:avLst>
              <a:gd fmla="val 10381" name="adj"/>
            </a:avLst>
          </a:prstGeom>
          <a:noFill/>
          <a:ln cap="flat" cmpd="sng" w="19050">
            <a:solidFill>
              <a:srgbClr val="AA81E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