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8288000" cy="10287000"/>
  <p:notesSz cx="6858000" cy="9144000"/>
  <p:embeddedFontLst>
    <p:embeddedFont>
      <p:font typeface="Calibri" panose="020F0502020204030204" pitchFamily="34" charset="0"/>
      <p:regular r:id="rId24"/>
      <p:bold r:id="rId25"/>
      <p:italic r:id="rId26"/>
      <p:boldItalic r:id="rId27"/>
    </p:embeddedFont>
    <p:embeddedFont>
      <p:font typeface="Poppins" panose="00000500000000000000" pitchFamily="2" charset="0"/>
      <p:regular r:id="rId28"/>
      <p:bold r:id="rId29"/>
      <p:italic r:id="rId30"/>
      <p:boldItalic r:id="rId31"/>
    </p:embeddedFont>
    <p:embeddedFont>
      <p:font typeface="Poppins Medium" panose="00000600000000000000" pitchFamily="2" charset="0"/>
      <p:regular r:id="rId32"/>
      <p:bold r:id="rId33"/>
      <p:italic r:id="rId34"/>
      <p:boldItalic r:id="rId35"/>
    </p:embeddedFont>
    <p:embeddedFont>
      <p:font typeface="Work Sans"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990">
          <p15:clr>
            <a:srgbClr val="9AA0A6"/>
          </p15:clr>
        </p15:guide>
        <p15:guide id="2" orient="horz" pos="1257">
          <p15:clr>
            <a:srgbClr val="9AA0A6"/>
          </p15:clr>
        </p15:guide>
        <p15:guide id="3" orient="horz" pos="165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4" d="100"/>
          <a:sy n="44" d="100"/>
        </p:scale>
        <p:origin x="876" y="354"/>
      </p:cViewPr>
      <p:guideLst>
        <p:guide pos="990"/>
        <p:guide orient="horz" pos="1257"/>
        <p:guide orient="horz" pos="165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19.xml"/><Relationship Id="rId34" Type="http://schemas.openxmlformats.org/officeDocument/2006/relationships/font" Target="fonts/font11.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6:44.823"/>
    </inkml:context>
    <inkml:brush xml:id="br0">
      <inkml:brushProperty name="width" value="0.1" units="cm"/>
      <inkml:brushProperty name="height" value="0.1" units="cm"/>
      <inkml:brushProperty name="color" value="#FFC114"/>
    </inkml:brush>
  </inkml:definitions>
  <inkml:trace contextRef="#ctx0" brushRef="#br0">177 172 3308 0 0,'-1'-5'466'0'0,"-34"-83"1247"0"0,11 46-908 0 0,16 30-604 0 0,7 8 38 0 0,-12-10 31 0 0,13 13-262 0 0,-1 1-1 0 0,1-1 0 0 0,0 1 1 0 0,0 0-1 0 0,-1-1 1 0 0,1 1-1 0 0,0 0 0 0 0,-1-1 1 0 0,1 1-1 0 0,0 0 1 0 0,-1-1-1 0 0,1 1 0 0 0,0 0 1 0 0,-1 0-1 0 0,1-1 1 0 0,-1 1-1 0 0,1 0 0 0 0,0 0 1 0 0,-1 0-1 0 0,1 0 1 0 0,-1-1-1 0 0,1 1 0 0 0,-1 0 1 0 0,1 0-1 0 0,-1 0 1 0 0,1 0-1 0 0,0 0 0 0 0,-1 0 1 0 0,1 0-1 0 0,-1 0 1 0 0,1 1-1 0 0,-1-1 0 0 0,1 0 1 0 0,-1 0-1 0 0,1 0 1 0 0,0 0-1 0 0,-1 1 0 0 0,1-1 1 0 0,-1 0-1 0 0,1 0 1 0 0,0 1-1 0 0,-1-1 0 0 0,1 0 1 0 0,0 0-1 0 0,-1 1 0 0 0,1-1 1 0 0,0 0-1 0 0,-1 1 1 0 0,-9 27-4 0 0,1 1 0 0 0,1 0 0 0 0,2 0 0 0 0,-6 55 0 0 0,3 136 20 0 0,7-153-14 0 0,6 316-22 0 0,24 175 34 0 0,-18-418-11 0 0,-2-33 3 0 0,31 894 19 0 0,-39-629-31 0 0,-14 945-21 0 0,12-986 48 0 0,-12 224 5 0 0,0-459 96 0 0,12-73-320 0 0,-2-1 0 0 0,0 0 0 0 0,-1 0-1 0 0,-15 37 1 0 0,19-56-741 0 0,-4-1-907 0 0,-18 4-249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07.445"/>
    </inkml:context>
    <inkml:brush xml:id="br0">
      <inkml:brushProperty name="width" value="0.1" units="cm"/>
      <inkml:brushProperty name="height" value="0.1" units="cm"/>
      <inkml:brushProperty name="color" value="#FFC114"/>
    </inkml:brush>
  </inkml:definitions>
  <inkml:trace contextRef="#ctx0" brushRef="#br0">804 14 860 0 0,'6'-10'75'0'0,"-8"6"-27"0"0,-12 8 256 0 0,-108 56-297 0 0,-145 96-1 0 0,-84 44-484 0 0,321-184 233 0 0,6-3 36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00.360"/>
    </inkml:context>
    <inkml:brush xml:id="br0">
      <inkml:brushProperty name="width" value="0.1" units="cm"/>
      <inkml:brushProperty name="height" value="0.1" units="cm"/>
      <inkml:brushProperty name="color" value="#FFC114"/>
    </inkml:brush>
  </inkml:definitions>
  <inkml:trace contextRef="#ctx0" brushRef="#br0">260 975 2044 0 0,'-3'-6'33'0'0,"-1"0"0"0"0,1-1 0 0 0,0 1 0 0 0,1-1 0 0 0,-1 1 0 0 0,1-1 0 0 0,-1-7 0 0 0,3 10 41 0 0,9 4 12 0 0,25 0 0 0 0,-12 6 14 0 0,15 15 35 0 0,0 0 1 0 0,67 53-1 0 0,71 76 187 0 0,-73-62-179 0 0,-8-7 7 0 0,16 16 117 0 0,233 154 0 0 0,-341-250-449 0 0</inkml:trace>
  <inkml:trace contextRef="#ctx0" brushRef="#br0" timeOffset="1">144 147 3260 0 0,'-46'-46'-10'0'0,"-49"-51"110"0"0,92 94-32 0 0,21 10-30 0 0,334 167 159 0 0,-70-29-107 0 0,-155-92-895 0 0,156 44-1 0 0,-281-97 151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00.758"/>
    </inkml:context>
    <inkml:brush xml:id="br0">
      <inkml:brushProperty name="width" value="0.1" units="cm"/>
      <inkml:brushProperty name="height" value="0.1" units="cm"/>
      <inkml:brushProperty name="color" value="#FFC114"/>
    </inkml:brush>
  </inkml:definitions>
  <inkml:trace contextRef="#ctx0" brushRef="#br0">0 0 2052 0 0,'0'0'-23'0'0,"7"9"42"0"0,21 25 43 0 0,1-2 0 0 0,2-1 0 0 0,53 42 0 0 0,-16-14-18 0 0,29 20-50 0 0,2-5 1 0 0,206 116 0 0 0,-260-171-981 0 0,-29-12 504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01.094"/>
    </inkml:context>
    <inkml:brush xml:id="br0">
      <inkml:brushProperty name="width" value="0.1" units="cm"/>
      <inkml:brushProperty name="height" value="0.1" units="cm"/>
      <inkml:brushProperty name="color" value="#FFC114"/>
    </inkml:brush>
  </inkml:definitions>
  <inkml:trace contextRef="#ctx0" brushRef="#br0">52 494 2040 0 0,'-42'-81'120'0'0,"42"78"157"0"0,15 11-189 0 0,21 12-10 0 0,-2 2 0 0 0,36 30 0 0 0,83 72 161 0 0,-104-83-177 0 0,281 220 110 0 0,-75-53-1340 0 0,-237-193 541 0 0,-7-5 110 0 0</inkml:trace>
  <inkml:trace contextRef="#ctx0" brushRef="#br0" timeOffset="1">0 1 1972 0 0,'0'0'-36'0'0,"61"54"-20"0"0,-24 0 0 0 0,14 13 24 0 0,9 17 8 0 0,6 8 16 0 0,13 4 20 0 0,4 0-12 0 0,-4-4 24 0 0,5-4-56 0 0,-5-5-28 0 0,-14-20-24 0 0,-9-4-52 0 0,-5-5-36 0 0,-10-20-276 0 0,-17-9 152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01.436"/>
    </inkml:context>
    <inkml:brush xml:id="br0">
      <inkml:brushProperty name="width" value="0.1" units="cm"/>
      <inkml:brushProperty name="height" value="0.1" units="cm"/>
      <inkml:brushProperty name="color" value="#FFC114"/>
    </inkml:brush>
  </inkml:definitions>
  <inkml:trace contextRef="#ctx0" brushRef="#br0">80 67 1492 0 0,'-18'-13'53'0'0,"7"5"26"0"0,0 0 0 0 0,1-1 1 0 0,-18-18-1 0 0,27 25 242 0 0,20 8-287 0 0,19 7-3 0 0,0 1-1 0 0,-1 2 1 0 0,-1 2 0 0 0,59 39 0 0 0,-52-27-5 0 0,201 152 73 0 0,282 288-216 0 0,-506-451-70 0 0,-1 1 0 0 0,-1 0-1 0 0,-1 2 1 0 0,0 0 0 0 0,14 27 0 0 0,-21-29-265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01.779"/>
    </inkml:context>
    <inkml:brush xml:id="br0">
      <inkml:brushProperty name="width" value="0.1" units="cm"/>
      <inkml:brushProperty name="height" value="0.1" units="cm"/>
      <inkml:brushProperty name="color" value="#FFC114"/>
    </inkml:brush>
  </inkml:definitions>
  <inkml:trace contextRef="#ctx0" brushRef="#br0">1 1 1652 0 0,'0'0'-48'0'0,"116"12"8"0"0,-65 5 28 0 0,28 8-4 0 0,5 9 24 0 0,-1-1 36 0 0,29 9 8 0 0,-19-9-8 0 0,23 9-20 0 0,0-4 12 0 0,-14-13 40 0 0,-9 0-72 0 0,-14 0-24 0 0,-9-4-80 0 0,-24-4-100 0 0,-4-9-312 0 0,-10 0 172 0 0</inkml:trace>
  <inkml:trace contextRef="#ctx0" brushRef="#br0" timeOffset="1">619 264 1372 0 0,'55'-4'-56'0'0,"-8"-9"-8"0"0,-10-3-68 0 0,-14 3-252 0 0,10-8 132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02.159"/>
    </inkml:context>
    <inkml:brush xml:id="br0">
      <inkml:brushProperty name="width" value="0.1" units="cm"/>
      <inkml:brushProperty name="height" value="0.1" units="cm"/>
      <inkml:brushProperty name="color" value="#FFC114"/>
    </inkml:brush>
  </inkml:definitions>
  <inkml:trace contextRef="#ctx0" brushRef="#br0">191 189 1060 0 0,'0'0'24'0'0,"0"4"37"0"0,2 0-39 0 0,0 1 1 0 0,0-1-1 0 0,0 0 1 0 0,0 0-1 0 0,0 0 0 0 0,1-1 1 0 0,0 1-1 0 0,0 0 1 0 0,0-1-1 0 0,0 0 1 0 0,0 0-1 0 0,1 0 0 0 0,0 0 1 0 0,-1 0-1 0 0,9 3 1 0 0,75 38 147 0 0,-62-33-108 0 0,118 58 69 0 0,321 135-487 0 0,-457-202-105 0 0,8 1 83 0 0</inkml:trace>
  <inkml:trace contextRef="#ctx0" brushRef="#br0" timeOffset="1">0 1 1440 0 0,'0'0'-4'0'0,"93"25"40"0"0,-56-13 20 0 0,0 1 32 0 0,19 4-8 0 0,14 4-8 0 0,-10 0 12 0 0,1-5-28 0 0,-6 1 12 0 0,1 0-36 0 0,-9-5-88 0 0,-1-3-64 0 0,-18-1-104 0 0,4-4-324 0 0,-4 0 184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02.516"/>
    </inkml:context>
    <inkml:brush xml:id="br0">
      <inkml:brushProperty name="width" value="0.1" units="cm"/>
      <inkml:brushProperty name="height" value="0.1" units="cm"/>
      <inkml:brushProperty name="color" value="#FFC114"/>
    </inkml:brush>
  </inkml:definitions>
  <inkml:trace contextRef="#ctx0" brushRef="#br0">414 820 1956 0 0,'-71'-15'935'0'0,"68"13"-738"0"0,2-1 53 0 0,1 3-241 0 0,-1-1 1 0 0,1 1-1 0 0,0-1 0 0 0,-1 1 0 0 0,1 0 0 0 0,0-1 1 0 0,0 1-1 0 0,-1-1 0 0 0,1 1 0 0 0,0-1 1 0 0,0 1-1 0 0,0-1 0 0 0,0 1 0 0 0,0 0 1 0 0,0-1-1 0 0,0 1 0 0 0,0-1 0 0 0,0 1 1 0 0,0-1-1 0 0,0 1 0 0 0,0-1 0 0 0,0 1 1 0 0,0-1-1 0 0,0 1 0 0 0,0-1 0 0 0,0 1 1 0 0,1-1-1 0 0,-1 1 0 0 0,0-1 0 0 0,0 1 0 0 0,1 0 1 0 0,-1-1-1 0 0,0 1 0 0 0,0-1 0 0 0,1 1 1 0 0,-1 0-1 0 0,1-1 0 0 0,-1 1 0 0 0,0 0 1 0 0,1 0-1 0 0,-1-1 0 0 0,1 1 0 0 0,-1 0 1 0 0,0 0-1 0 0,1-1 0 0 0,0 1 0 0 0,77-40 195 0 0,1 4 0 0 0,91-29 0 0 0,-59 24-84 0 0,-14 5-116 0 0,102-42 28 0 0,-159 60-313 0 0,-2-2-1 0 0,69-47 1 0 0,-102 64 110 0 0,-1 0 1 0 0,1-1-1 0 0,-1 0 1 0 0,0 0 0 0 0,0 0-1 0 0,-1 0 1 0 0,5-7-1 0 0,-2-5-305 0 0</inkml:trace>
  <inkml:trace contextRef="#ctx0" brushRef="#br0" timeOffset="1">0 498 3048 0 0,'0'0'-112'0'0,"107"-29"-116"0"0,-60 12 192 0 0,4-4-8 0 0,23-8 12 0 0,10-4 0 0 0,-5-1-16 0 0,9-8 24 0 0,-4 0 0 0 0,-5 1 8 0 0,4-5-12 0 0,-4 4-108 0 0,-18 0-120 0 0,-6 4-436 0 0,-13-3 236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02.868"/>
    </inkml:context>
    <inkml:brush xml:id="br0">
      <inkml:brushProperty name="width" value="0.1" units="cm"/>
      <inkml:brushProperty name="height" value="0.1" units="cm"/>
      <inkml:brushProperty name="color" value="#FFC114"/>
    </inkml:brush>
  </inkml:definitions>
  <inkml:trace contextRef="#ctx0" brushRef="#br0">1 507 1876 0 0,'0'0'-64'0'0,"79"-55"-88"0"0,-37 34 132 0 0,37-16-12 0 0,4-5-20 0 0,20-8 32 0 0,8-4-12 0 0,1-5-28 0 0,-6-8-88 0 0,1 9-296 0 0,-18-5 152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03.223"/>
    </inkml:context>
    <inkml:brush xml:id="br0">
      <inkml:brushProperty name="width" value="0.1" units="cm"/>
      <inkml:brushProperty name="height" value="0.1" units="cm"/>
      <inkml:brushProperty name="color" value="#FFC114"/>
    </inkml:brush>
  </inkml:definitions>
  <inkml:trace contextRef="#ctx0" brushRef="#br0">935 853 1508 0 0,'-3'1'72'0'0,"-2"1"52"0"0,0-1 1 0 0,0 1-1 0 0,-1-1 0 0 0,1 0 1 0 0,0-1-1 0 0,-9 1 0 0 0,18-10-106 0 0,0 1-1 0 0,1 0 0 0 0,0 1 0 0 0,1-1 1 0 0,0 1-1 0 0,0 0 0 0 0,0 0 0 0 0,1 1 1 0 0,0 0-1 0 0,0 0 0 0 0,1 1 1 0 0,15-10-1 0 0,232-139 181 0 0,124-85 3 0 0,-314 195-201 0 0,-29 22-113 0 0,-1-1 0 0 0,-1-2 0 0 0,-2-2 0 0 0,0 0 0 0 0,51-61 0 0 0,-82 86 38 0 0,1 0-1 0 0,-1 0 0 0 0,0 0 0 0 0,0 0 1 0 0,0 0-1 0 0,0 0 0 0 0,-1 0 1 0 0,1 0-1 0 0,-1 0 0 0 0,1 0 1 0 0,-1-1-1 0 0,1-3 0 0 0,-1 3-432 0 0</inkml:trace>
  <inkml:trace contextRef="#ctx0" brushRef="#br0" timeOffset="1">47 477 2168 0 0,'-5'0'54'0'0,"0"0"1"0"0,0 1-1 0 0,0-1 0 0 0,0 1 0 0 0,0 0 0 0 0,-8 3 1 0 0,10-3 516 0 0,12-11-478 0 0,11-11-49 0 0,2 2-1 0 0,0 0 0 0 0,1 1 1 0 0,26-15-1 0 0,120-65 74 0 0,-89 54-102 0 0,314-160-1690 0 0,-360 186 997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03.572"/>
    </inkml:context>
    <inkml:brush xml:id="br0">
      <inkml:brushProperty name="width" value="0.1" units="cm"/>
      <inkml:brushProperty name="height" value="0.1" units="cm"/>
      <inkml:brushProperty name="color" value="#FFC114"/>
    </inkml:brush>
  </inkml:definitions>
  <inkml:trace contextRef="#ctx0" brushRef="#br0">1 586 2412 0 0,'14'-5'-150'0'0,"47"-16"-26"0"0,113-56 0 0 0,68-54 74 0 0,-13 6 101 0 0,196-95-615 0 0,-411 214 249 0 0,-12 5 71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07.797"/>
    </inkml:context>
    <inkml:brush xml:id="br0">
      <inkml:brushProperty name="width" value="0.1" units="cm"/>
      <inkml:brushProperty name="height" value="0.1" units="cm"/>
      <inkml:brushProperty name="color" value="#FFC114"/>
    </inkml:brush>
  </inkml:definitions>
  <inkml:trace contextRef="#ctx0" brushRef="#br0">1367 0 960 0 0,'0'0'391'0'0,"-14"5"-331"0"0,-42 13-8 0 0,1 4-1 0 0,-55 29 0 0 0,-113 73 69 0 0,-86 41-1072 0 0,291-157 687 0 0</inkml:trace>
  <inkml:trace contextRef="#ctx0" brushRef="#br0" timeOffset="1">842 109 924 0 0,'0'0'-40'0'0,"-61"33"-36"0"0,34-12 56 0 0,-15 0 0 0 0,0 9 12 0 0,0-5-16 0 0,-18 16 8 0 0,-1 1 48 0 0,-4 8-64 0 0,-4-4 0 0 0,4 0 20 0 0,4 5-12 0 0,1-5-24 0 0,-5-5-44 0 0,0 5-84 0 0,9-8 60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03.940"/>
    </inkml:context>
    <inkml:brush xml:id="br0">
      <inkml:brushProperty name="width" value="0.1" units="cm"/>
      <inkml:brushProperty name="height" value="0.1" units="cm"/>
      <inkml:brushProperty name="color" value="#FFC114"/>
    </inkml:brush>
  </inkml:definitions>
  <inkml:trace contextRef="#ctx0" brushRef="#br0">23 580 1308 0 0,'0'0'161'0'0,"-7"-1"-17"0"0,-9-6-37 0 0,17-2 53 0 0,29-12 1 0 0,-23 17-192 0 0,42-22 101 0 0,2 3 0 0 0,102-33 0 0 0,-96 37-31 0 0,510-169 678 0 0,75 3 337 0 0,-558 170-967 0 0,1 3-1 0 0,1 4 0 0 0,0 3 0 0 0,0 5 0 0 0,162 19 1 0 0,-122 1-49 0 0,-1 6-1 0 0,-1 6 1 0 0,157 62 0 0 0,-277-93-37 0 0,73 28 16 0 0,-3 2 1 0 0,80 47-1 0 0,-134-66-10 0 0,1 1-1 0 0,-2 1 1 0 0,0 1 0 0 0,-1 0-1 0 0,0 1 1 0 0,-1 2 0 0 0,-1-1-1 0 0,-1 2 1 0 0,0 0-1 0 0,-2 1 1 0 0,22 40 0 0 0,-31-50-27 0 0,0 1-1 0 0,-1-1 1 0 0,0 1 0 0 0,-1 0 0 0 0,0 0-1 0 0,0 1 1 0 0,-1-1 0 0 0,-1 0 0 0 0,0 0-1 0 0,-1 1 1 0 0,0-1 0 0 0,0 0-1 0 0,-5 15 1 0 0,1-8-272 0 0,0-1 0 0 0,-2 0 0 0 0,0-1 0 0 0,0 1-1 0 0,-2-2 1 0 0,0 1 0 0 0,-19 23 0 0 0,1-5-63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04.295"/>
    </inkml:context>
    <inkml:brush xml:id="br0">
      <inkml:brushProperty name="width" value="0.1" units="cm"/>
      <inkml:brushProperty name="height" value="0.1" units="cm"/>
      <inkml:brushProperty name="color" value="#FFC114"/>
    </inkml:brush>
  </inkml:definitions>
  <inkml:trace contextRef="#ctx0" brushRef="#br0">0 26 2784 0 0,'5'-2'-62'0'0,"28"-5"52"0"0,1 0 1 0 0,0 3-1 0 0,0 0 1 0 0,57 3-1 0 0,76 5 199 0 0,234 38 0 0 0,160 71 162 0 0,-443-81-245 0 0,164 66 1 0 0,-218-71-39 0 0,-1 3 0 0 0,-2 3-1 0 0,112 80 1 0 0,-138-86-167 0 0,50 51 1 0 0,-75-67-124 0 0,0 0 1 0 0,-1 1-1 0 0,0 0 1 0 0,0 0-1 0 0,-2 1 1 0 0,1 0-1 0 0,-2 0 1 0 0,8 20-1 0 0,-9-12-390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04.624"/>
    </inkml:context>
    <inkml:brush xml:id="br0">
      <inkml:brushProperty name="width" value="0.1" units="cm"/>
      <inkml:brushProperty name="height" value="0.1" units="cm"/>
      <inkml:brushProperty name="color" value="#FFC114"/>
    </inkml:brush>
  </inkml:definitions>
  <inkml:trace contextRef="#ctx0" brushRef="#br0">1 71 2324 0 0,'-1'-46'166'0'0,"2"45"-157"0"0,0-1-1 0 0,0 1 0 0 0,0 0 1 0 0,0 0-1 0 0,0 0 0 0 0,1 0 1 0 0,-1 0-1 0 0,0 1 0 0 0,0-1 1 0 0,1 0-1 0 0,-1 0 0 0 0,0 1 0 0 0,1-1 1 0 0,-1 1-1 0 0,1-1 0 0 0,-1 1 1 0 0,0 0-1 0 0,3-1 0 0 0,25-4 84 0 0,-28 5-87 0 0,13-2 38 0 0,1 0-1 0 0,-1 1 1 0 0,1 1-1 0 0,-1 1 1 0 0,1 0 0 0 0,-1 1-1 0 0,17 4 1 0 0,102 31 55 0 0,-86-22-57 0 0,70 25 62 0 0,-2 4-1 0 0,213 116 1 0 0,188 165 69 0 0,-366-225-1145 0 0,160 143-1 0 0,-290-222 340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04.995"/>
    </inkml:context>
    <inkml:brush xml:id="br0">
      <inkml:brushProperty name="width" value="0.1" units="cm"/>
      <inkml:brushProperty name="height" value="0.1" units="cm"/>
      <inkml:brushProperty name="color" value="#FFC114"/>
    </inkml:brush>
  </inkml:definitions>
  <inkml:trace contextRef="#ctx0" brushRef="#br0">0 49 2280 0 0,'13'-8'-2'0'0,"1"2"0"0"0,-1-1 0 0 0,1 2 0 0 0,0 0 0 0 0,1 0 1 0 0,-1 2-1 0 0,1-1 0 0 0,-1 2 0 0 0,1 0 0 0 0,0 1 0 0 0,0 0 0 0 0,23 3 0 0 0,9 2 54 0 0,0 2 0 0 0,74 20 1 0 0,-44-4 10 0 0,-1 4 1 0 0,99 47-1 0 0,136 91 79 0 0,-93-22-130 0 0,-87-53-1475 0 0,-116-80 998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05.330"/>
    </inkml:context>
    <inkml:brush xml:id="br0">
      <inkml:brushProperty name="width" value="0.1" units="cm"/>
      <inkml:brushProperty name="height" value="0.1" units="cm"/>
      <inkml:brushProperty name="color" value="#FFC114"/>
    </inkml:brush>
  </inkml:definitions>
  <inkml:trace contextRef="#ctx0" brushRef="#br0">1 1 1724 0 0,'162'104'47'0'0,"243"206"-1"0"0,-286-202 21 0 0,-3 4 0 0 0,-6 5-1 0 0,106 148 1 0 0,-203-248-157 0 0,-1 0 0 0 0,-1 1 0 0 0,-1 1 0 0 0,0 0 1 0 0,7 21-1 0 0,-17-17-376 0 0,-7-5 75 0 0</inkml:trace>
  <inkml:trace contextRef="#ctx0" brushRef="#br0" timeOffset="1">98 720 1448 0 0,'185'174'144'0'0,"-143"-131"-92"0"0,15 17 17 0 0,-3 3-1 0 0,-3 2 0 0 0,66 111 1 0 0,-57-70 30 0 0,80 202 0 0 0,-118-255-130 0 0,1 4-501 0 0,21 74 0 0 0,-40-113 163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05.684"/>
    </inkml:context>
    <inkml:brush xml:id="br0">
      <inkml:brushProperty name="width" value="0.1" units="cm"/>
      <inkml:brushProperty name="height" value="0.1" units="cm"/>
      <inkml:brushProperty name="color" value="#FFC114"/>
    </inkml:brush>
  </inkml:definitions>
  <inkml:trace contextRef="#ctx0" brushRef="#br0">0 1 1432 0 0,'17'9'-11'0'0,"15"11"63"0"0,-1 2 0 0 0,0 1 0 0 0,-2 2 0 0 0,31 33 0 0 0,38 52 195 0 0,-4 4-1 0 0,-6 5 1 0 0,110 193-1 0 0,-151-225-291 0 0,-5 2 1 0 0,-3 2-1 0 0,-4 1 1 0 0,-4 2-1 0 0,-4 1 0 0 0,17 119 1 0 0,-30-133-923 0 0,-9-47 467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06.049"/>
    </inkml:context>
    <inkml:brush xml:id="br0">
      <inkml:brushProperty name="width" value="0.1" units="cm"/>
      <inkml:brushProperty name="height" value="0.1" units="cm"/>
      <inkml:brushProperty name="color" value="#FFC114"/>
    </inkml:brush>
  </inkml:definitions>
  <inkml:trace contextRef="#ctx0" brushRef="#br0">15 59 2108 0 0,'-3'-6'67'0'0,"1"0"1"0"0,0 0-1 0 0,0-1 0 0 0,0 1 0 0 0,1 0 0 0 0,0-1 0 0 0,0-8 1 0 0,18 22 126 0 0,18 10-63 0 0,0 1 1 0 0,-2 1 0 0 0,0 2 0 0 0,40 34 0 0 0,14 23 242 0 0,-3 5 0 0 0,127 161 0 0 0,112 214 327 0 0,-274-376-613 0 0,-4 2 0 0 0,-4 2 0 0 0,-4 2 0 0 0,31 106 0 0 0,-67-190-98 0 0,50 178-123 0 0,-48-165-63 0 0,0 0-1 0 0,-1 0 1 0 0,-1 0-1 0 0,0 1 0 0 0,-2-1 1 0 0,1 0-1 0 0,-2 0 1 0 0,-7 31-1 0 0,1-30-923 0 0,-2-5 246 0 0</inkml:trace>
  <inkml:trace contextRef="#ctx0" brushRef="#br0" timeOffset="1">893 1284 3572 0 0,'66'149'-178'0'0,"0"-2"305"0"0,94 229 179 0 0,-90-217-173 0 0,4 6-9 0 0,103 259-23 0 0,-165-395-266 0 0,-9-21-89 0 0,1 0 1 0 0,-1 0-1 0 0,0 0 0 0 0,-1 0 1 0 0,0 1-1 0 0,2 15 0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06.383"/>
    </inkml:context>
    <inkml:brush xml:id="br0">
      <inkml:brushProperty name="width" value="0.1" units="cm"/>
      <inkml:brushProperty name="height" value="0.1" units="cm"/>
      <inkml:brushProperty name="color" value="#FFC114"/>
    </inkml:brush>
  </inkml:definitions>
  <inkml:trace contextRef="#ctx0" brushRef="#br0">1 0 2896 0 0,'21'121'227'0'0,"73"232"-1"0"0,-55-223-91 0 0,-8-24-34 0 0,5 0 1 0 0,5-3-1 0 0,82 152 0 0 0,-115-241-144 0 0,1-1 1 0 0,0 0-1 0 0,12 14 0 0 0,-17-23-6 0 0,-1-1 0 0 0,1 1 0 0 0,0-1 0 0 0,0 0 0 0 0,1 0 0 0 0,-1 0 0 0 0,1 0 0 0 0,-1-1 0 0 0,1 0 0 0 0,0 0-1 0 0,0 0 1 0 0,9 2 0 0 0,-2-8-423 0 0,27-17-308 0 0,-3-8 124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06.735"/>
    </inkml:context>
    <inkml:brush xml:id="br0">
      <inkml:brushProperty name="width" value="0.1" units="cm"/>
      <inkml:brushProperty name="height" value="0.1" units="cm"/>
      <inkml:brushProperty name="color" value="#FFC114"/>
    </inkml:brush>
  </inkml:definitions>
  <inkml:trace contextRef="#ctx0" brushRef="#br0">1 2 2468 0 0,'2'0'3'0'0,"0"-1"0"0"0,0 1 0 0 0,1 0 1 0 0,-1 0-1 0 0,0 0 0 0 0,1 0 0 0 0,-1 0 0 0 0,0 1 0 0 0,1-1 0 0 0,-1 1 0 0 0,0-1 0 0 0,0 1 0 0 0,1 0 0 0 0,-1 0 0 0 0,0 0 1 0 0,0 0-1 0 0,0 0 0 0 0,3 3 0 0 0,0 0 23 0 0,-1 0 0 0 0,0 0 1 0 0,0 1-1 0 0,0 0 0 0 0,-1-1 0 0 0,1 1 1 0 0,3 8-1 0 0,3 9 114 0 0,-1 0-1 0 0,12 43 1 0 0,-19-58-127 0 0,95 385 797 0 0,73 223 47 0 0,-145-560-884 0 0,-24-53-19 0 0,0 1 0 0 0,1-1 0 0 0,-1 0 0 0 0,1 0 0 0 0,-1 0 0 0 0,1 0 0 0 0,0 0 0 0 0,0 0 0 0 0,0-1 0 0 0,0 1 0 0 0,0 0 0 0 0,0-1 0 0 0,0 0 0 0 0,0 1 0 0 0,0-1 1 0 0,1 0-1 0 0,-1 0 0 0 0,1 0 0 0 0,-1-1 0 0 0,6 2 0 0 0,1-9-547 0 0,32-26-314 0 0,-12 2 419 0 0</inkml:trace>
  <inkml:trace contextRef="#ctx0" brushRef="#br0" timeOffset="1">776 450 3040 0 0,'5'9'-23'0'0,"9"30"89"0"0,-1 0 0 0 0,-3 1 0 0 0,-1 0 0 0 0,6 60 1 0 0,3 14 97 0 0,52 212 365 0 0,123 352 0 0 0,-174-620-483 0 0,-10-25-93 0 0,2-1 1 0 0,1 0-1 0 0,1-1 1 0 0,28 47-1 0 0,-28-64-1805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07.071"/>
    </inkml:context>
    <inkml:brush xml:id="br0">
      <inkml:brushProperty name="width" value="0.1" units="cm"/>
      <inkml:brushProperty name="height" value="0.1" units="cm"/>
      <inkml:brushProperty name="color" value="#FFC114"/>
    </inkml:brush>
  </inkml:definitions>
  <inkml:trace contextRef="#ctx0" brushRef="#br0">101 1 3372 0 0,'-70'489'32'0'0,"40"7"220"0"0,30-421-282 0 0,2 98-1792 0 0</inkml:trace>
  <inkml:trace contextRef="#ctx0" brushRef="#br0" timeOffset="1">152 105 2388 0 0,'0'0'2'0'0,"0"0"1"0"0,0 0-1 0 0,0 0 0 0 0,0 0 0 0 0,0 0 0 0 0,0 0 0 0 0,0 0 1 0 0,0-1-1 0 0,0 1 0 0 0,-1 0 0 0 0,1 0 0 0 0,0 0 0 0 0,0 0 1 0 0,0 0-1 0 0,0 0 0 0 0,0 0 0 0 0,0 0 0 0 0,0-1 0 0 0,0 1 1 0 0,0 0-1 0 0,0 0 0 0 0,0 0 0 0 0,0 0 0 0 0,-1 0 0 0 0,1 0 1 0 0,0 0-1 0 0,0 0 0 0 0,0 0 0 0 0,0 0 0 0 0,0 0 0 0 0,0 0 1 0 0,0 0-1 0 0,0 0 0 0 0,-1 0 0 0 0,1 0 0 0 0,0-1 0 0 0,0 1 1 0 0,0 0-1 0 0,0 0 0 0 0,0 0 0 0 0,0 1 0 0 0,-1-1 0 0 0,1 0 1 0 0,0 0-1 0 0,0 0 0 0 0,0 0 0 0 0,0 0 0 0 0,0 0 1 0 0,0 0-1 0 0,0 0 0 0 0,-1 0 0 0 0,1 0 0 0 0,0 0 0 0 0,0 0 1 0 0,0 0-1 0 0,0 0 0 0 0,0 0 0 0 0,0 0 0 0 0,0 1 0 0 0,0-1 1 0 0,0 0-1 0 0,0 0 0 0 0,-1 0 0 0 0,-5 13 45 0 0,-2 17 6 0 0,7-15 7 0 0,0-1-1 0 0,1 0 1 0 0,2 21 0 0 0,1 4 42 0 0,1 73 141 0 0,22 115-1 0 0,-6-61-174 0 0,-21-102-1818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08.265"/>
    </inkml:context>
    <inkml:brush xml:id="br0">
      <inkml:brushProperty name="width" value="0.1" units="cm"/>
      <inkml:brushProperty name="height" value="0.1" units="cm"/>
      <inkml:brushProperty name="color" value="#FFC114"/>
    </inkml:brush>
  </inkml:definitions>
  <inkml:trace contextRef="#ctx0" brushRef="#br0">1 100 536 0 0,'3'5'24'0'0,"2"1"-18"0"0,7 17 59 0 0,-9 39 8 0 0,-3-58-73 0 0,0 0 0 0 0,0 0-1 0 0,0 0 1 0 0,1 0 0 0 0,0 0-1 0 0,0 0 1 0 0,0 0 0 0 0,0 0 0 0 0,1 0-1 0 0,-1-1 1 0 0,1 1 0 0 0,0 0-1 0 0,0-1 1 0 0,0 1 0 0 0,0-1 0 0 0,6 6-1 0 0,-2-6 2 0 0,-1 0 1 0 0,1-1-1 0 0,-1 0 0 0 0,1 0 0 0 0,0-1 0 0 0,0 1 0 0 0,0-1 0 0 0,0-1 0 0 0,0 1 0 0 0,0-1 0 0 0,8 0 0 0 0,2 1 6 0 0,5-3 1 0 0,190-55 17 0 0,-183 47-23 0 0,376-145 53 0 0,-349 133-36 0 0,-33 14 37 0 0,-2 0-1 0 0,21-13 1 0 0,-38 20 245 0 0,-6 9-250 0 0,0 3-35 0 0,-2-1 0 0 0,1 0 0 0 0,-1-1 0 0 0,-1 1 0 0 0,0-1 0 0 0,-13 17 0 0 0,-59 58 66 0 0,8-7-109 0 0,10-3-713 0 0,58-72 462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07.862"/>
    </inkml:context>
    <inkml:brush xml:id="br0">
      <inkml:brushProperty name="width" value="0.1" units="cm"/>
      <inkml:brushProperty name="height" value="0.1" units="cm"/>
      <inkml:brushProperty name="color" value="#FFC114"/>
    </inkml:brush>
  </inkml:definitions>
  <inkml:trace contextRef="#ctx0" brushRef="#br0">1 27 2404 0 0,'0'0'395'0'0,"7"-19"3047"0"0,0 13-3444 0 0,-7 6 35 0 0,0 0 0 0 0,1 0 0 0 0,-1 0 1 0 0,0-1-1 0 0,1 1 0 0 0,-1 0 0 0 0,0 0 0 0 0,1 0 1 0 0,-1 0-1 0 0,0 0 0 0 0,1 0 0 0 0,-1 0 0 0 0,0 0 0 0 0,1-1 1 0 0,-1 1-1 0 0,0 0 0 0 0,1 1 0 0 0,-1-1 0 0 0,1 0 1 0 0,-1 0-1 0 0,0 0 0 0 0,1 0 0 0 0,-1 0 0 0 0,0 0 1 0 0,1 0-1 0 0,-1 0 0 0 0,0 1 0 0 0,1-1 0 0 0,-1 0 0 0 0,0 0 1 0 0,0 0-1 0 0,1 1 0 0 0,-1-1 0 0 0,0 0 0 0 0,0 0 1 0 0,1 1-1 0 0,-1-1 0 0 0,0 0 0 0 0,0 1 0 0 0,0-1 1 0 0,1 1-1 0 0,57 145 148 0 0,48 189 1 0 0,-94-293-172 0 0,18 78-2 0 0,-5 1 0 0 0,-6 2 1 0 0,5 176-1 0 0,-15 71 6 0 0,0-129 14 0 0,16 225 54 0 0,-14-332-51 0 0,-1-1 6 0 0,33 159-1 0 0,-14-147 37 0 0,18 73 33 0 0,148 505-247 0 0,-174-643-206 0 0,21 90-3627 0 0,-36-139 1846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08.228"/>
    </inkml:context>
    <inkml:brush xml:id="br0">
      <inkml:brushProperty name="width" value="0.1" units="cm"/>
      <inkml:brushProperty name="height" value="0.1" units="cm"/>
      <inkml:brushProperty name="color" value="#FFC114"/>
    </inkml:brush>
  </inkml:definitions>
  <inkml:trace contextRef="#ctx0" brushRef="#br0">0 0 5304 0 0,'6'5'-25'0'0,"-1"-2"-22"0"0,0 1 0 0 0,-1 0 0 0 0,1 0 0 0 0,-1 0 0 0 0,0 0 0 0 0,0 1 0 0 0,0 0 0 0 0,-1 0 0 0 0,1 0 0 0 0,-1 0 0 0 0,0 0 0 0 0,-1 0-1 0 0,3 8 1 0 0,16 46-134 0 0,8 33 135 0 0,8 59 25 0 0,6-1-1 0 0,7-3 1 0 0,77 157-1 0 0,-112-272-54 0 0,1-1-1 0 0,28 39 1 0 0,-38-61-105 0 0,0-1 0 0 0,1 0 0 0 0,0-1 0 0 0,0 1 0 0 0,0-1 0 0 0,1-1 0 0 0,0 0 0 0 0,1 0 0 0 0,-1 0 0 0 0,1-1 0 0 0,0 0 0 0 0,17 6 0 0 0,-24-11-440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08.584"/>
    </inkml:context>
    <inkml:brush xml:id="br0">
      <inkml:brushProperty name="width" value="0.1" units="cm"/>
      <inkml:brushProperty name="height" value="0.1" units="cm"/>
      <inkml:brushProperty name="color" value="#FFC114"/>
    </inkml:brush>
  </inkml:definitions>
  <inkml:trace contextRef="#ctx0" brushRef="#br0">265 348 2360 0 0,'-1'-3'4'0'0,"-35"-80"177"0"0,-71-122 0 0 0,67 151 2 0 0,38 52-19 0 0,-3 10-40 0 0,-1 3-88 0 0,1-1-1 0 0,0 1 1 0 0,1-1 0 0 0,0 1-1 0 0,0 1 1 0 0,2-1 0 0 0,-4 20-1 0 0,-2 97 171 0 0,6-84-151 0 0,-21 1061-166 0 0,18-881-1833 0 0,5-222 1336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08.950"/>
    </inkml:context>
    <inkml:brush xml:id="br0">
      <inkml:brushProperty name="width" value="0.1" units="cm"/>
      <inkml:brushProperty name="height" value="0.1" units="cm"/>
      <inkml:brushProperty name="color" value="#FFC114"/>
    </inkml:brush>
  </inkml:definitions>
  <inkml:trace contextRef="#ctx0" brushRef="#br0">866 1313 2616 0 0,'-36'-80'348'0'0,"-54"-90"-1"0"0,90 170-326 0 0,-12-17 17 0 0,12 17-30 0 0,0-1 0 0 0,0 1 0 0 0,0 0 0 0 0,0 0 0 0 0,0-1 1 0 0,-1 1-1 0 0,1 0 0 0 0,0-1 0 0 0,0 1 0 0 0,0 0 0 0 0,0 0 1 0 0,0-1-1 0 0,-1 1 0 0 0,1 0 0 0 0,0 0 0 0 0,0 0 0 0 0,0-1 1 0 0,-1 1-1 0 0,1 0 0 0 0,0 0 0 0 0,0 0 0 0 0,-1 0 0 0 0,1 0 0 0 0,0-1 1 0 0,0 1-1 0 0,-1 0 0 0 0,1 0 0 0 0,0 0 0 0 0,-1 0 0 0 0,1 0 1 0 0,0 0-1 0 0,0 0 0 0 0,-1 0 0 0 0,1 0 0 0 0,0 0 0 0 0,-1 0 1 0 0,1 0-1 0 0,0 0 0 0 0,0 0 0 0 0,-1 0 0 0 0,1 0 0 0 0,0 0 0 0 0,-1 1 1 0 0,1-1-1 0 0,0 0 0 0 0,0 0 0 0 0,-1 0 0 0 0,1 0 0 0 0,0 1 1 0 0,0-1-1 0 0,0 0 0 0 0,-1 0 0 0 0,1 0 0 0 0,0 1 0 0 0,0-1 0 0 0,0 0 1 0 0,0 0-1 0 0,-1 1 0 0 0,1-1 0 0 0,0 0 0 0 0,0 0 0 0 0,0 1 1 0 0,0-1-1 0 0,0 0 0 0 0,0 1 0 0 0,0-1 0 0 0,0 1 0 0 0,-4 32 98 0 0,2 0-1 0 0,3 59 1 0 0,15 87 99 0 0,-14-155-187 0 0,147 1171 798 0 0,-63-685-371 0 0,-78-479-335 0 0,-8-31-108 0 0,1 0 0 0 0,-1 0 0 0 0,0 0 0 0 0,0 0 0 0 0,1 0 0 0 0,-1 0 0 0 0,0 0 0 0 0,0 0 0 0 0,0-1 0 0 0,1 1 0 0 0,-1 0 0 0 0,0 0 0 0 0,0 0 0 0 0,1 0 0 0 0,-1 0 1 0 0,0 0-1 0 0,0-1 0 0 0,0 1 0 0 0,0 0 0 0 0,1 0 0 0 0,-1 0 0 0 0,0 0 0 0 0,0-1 0 0 0,0 1 0 0 0,0 0 0 0 0,0 0 0 0 0,1 0 0 0 0,-1-1 0 0 0,0 1 0 0 0,0 0 0 0 0,0 0 0 0 0,0-1 0 0 0,0 1 0 0 0,0 0 0 0 0,0 0 1 0 0,0-1-1 0 0,0 1 0 0 0,0 0 0 0 0,0 0 0 0 0,0-1 0 0 0,0 1 0 0 0,0 0 0 0 0,0 0 0 0 0,0-1 0 0 0,0 1 0 0 0,0 0 0 0 0,0 0 0 0 0,-1-1 0 0 0,4-57 39 0 0,-71-487-104 0 0,43 388 33 0 0,-140-734-233 0 0,-86 13 124 0 0,202 747 229 0 0,-127-244 0 0 0,135 313-12 0 0,38 58-71 0 0,0 1 0 0 0,0 0 0 0 0,0 0 1 0 0,-1 0-1 0 0,1 0 0 0 0,-1 1 1 0 0,1-1-1 0 0,-1 1 0 0 0,0 0 0 0 0,0 0 1 0 0,0 0-1 0 0,0 0 0 0 0,-5 0 1 0 0,6 1 24 0 0,-7 10-1 0 0,3-1-24 0 0,0 1 0 0 0,0-1 0 0 0,0 1-1 0 0,2 1 1 0 0,-1-1 0 0 0,1 1 0 0 0,-6 15 0 0 0,1 3 9 0 0,1 0 0 0 0,-5 33 0 0 0,-5 51 12 0 0,4 1 0 0 0,6 0 0 0 0,5 0 0 0 0,4 1 1 0 0,6-1-1 0 0,37 209 0 0 0,-36-280-91 0 0,3 1 1 0 0,1-1-1 0 0,3-1 1 0 0,35 76-1 0 0,-46-110-14 0 0,0-1 0 0 0,1 0 0 0 0,0 0 0 0 0,0 0 0 0 0,1-1 0 0 0,-1 1 0 0 0,1-1 0 0 0,0 0 0 0 0,1 0 0 0 0,-1-1 0 0 0,1 0 0 0 0,0 0 0 0 0,0 0 0 0 0,0 0 0 0 0,12 4 0 0 0,-16-8-19 0 0,1 0 0 0 0,0 0-1 0 0,-1 0 1 0 0,1 0 0 0 0,-1 0-1 0 0,1-1 1 0 0,0 1 0 0 0,-1-1 0 0 0,1 1-1 0 0,-1-1 1 0 0,1 0 0 0 0,-1 0-1 0 0,0 0 1 0 0,1-1 0 0 0,-1 1 0 0 0,3-3-1 0 0,-1 2-133 0 0,0 0 113 0 0,-1-1 0 0 0,0 1 0 0 0,1-1 0 0 0,-1 0 0 0 0,-1 0 0 0 0,1 0 0 0 0,3-5 0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09.283"/>
    </inkml:context>
    <inkml:brush xml:id="br0">
      <inkml:brushProperty name="width" value="0.1" units="cm"/>
      <inkml:brushProperty name="height" value="0.1" units="cm"/>
      <inkml:brushProperty name="color" value="#FFC114"/>
    </inkml:brush>
  </inkml:definitions>
  <inkml:trace contextRef="#ctx0" brushRef="#br0">217 83 3720 0 0,'-5'-6'-11'0'0,"1"0"-7"0"0,0-1 0 0 0,0 1 0 0 0,-1 1 0 0 0,0-1 0 0 0,0 1-1 0 0,0-1 1 0 0,-1 1 0 0 0,0 1 0 0 0,0-1 0 0 0,0 1 0 0 0,0 0-1 0 0,-1 1 1 0 0,1-1 0 0 0,-12-3 0 0 0,7 12-4 0 0,4 0 32 0 0,0 1 0 0 0,1 0 0 0 0,0 1 0 0 0,0 0 0 0 0,0 0 0 0 0,1 0 0 0 0,0 0 0 0 0,1 1 0 0 0,-1 0 1 0 0,2 0-1 0 0,-1 0 0 0 0,-3 14 0 0 0,-3 12 23 0 0,3 1 0 0 0,0 0-1 0 0,-2 53 1 0 0,5 116 35 0 0,4-175-65 0 0,2 163 16 0 0,7 1-1 0 0,10-1 1 0 0,57 260 0 0 0,-70-431-59 0 0,0 0 1 0 0,17 38-1 0 0,-21-53 25 0 0,1-1 0 0 0,-1 0 0 0 0,1-1 0 0 0,0 1 0 0 0,0 0 0 0 0,1-1 0 0 0,-1 1 0 0 0,1-1 0 0 0,0 0 0 0 0,0-1 0 0 0,0 1 0 0 0,1-1 0 0 0,-1 1 1 0 0,1-1-1 0 0,0 0 0 0 0,6 2 0 0 0,-9-4-95 0 0,8-10-22 0 0,1-3 83 0 0,-1-1-1 0 0,-1 0 1 0 0,1 0-1 0 0,-2-1 0 0 0,0-1 1 0 0,-1 1-1 0 0,0-1 1 0 0,-1-1-1 0 0,-1 1 0 0 0,5-23 1 0 0,4-26-112 0 0,-3-1 0 0 0,4-75 0 0 0,-8-132-673 0 0,-11 114 348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09.633"/>
    </inkml:context>
    <inkml:brush xml:id="br0">
      <inkml:brushProperty name="width" value="0.1" units="cm"/>
      <inkml:brushProperty name="height" value="0.1" units="cm"/>
      <inkml:brushProperty name="color" value="#FFC114"/>
    </inkml:brush>
  </inkml:definitions>
  <inkml:trace contextRef="#ctx0" brushRef="#br0">147 606 1852 0 0,'-8'-44'24'0'0,"3"16"41"0"0,0 1 1 0 0,-2 0-1 0 0,-1 0 1 0 0,-1 0-1 0 0,-13-25 1 0 0,21 50 158 0 0,-7 14-111 0 0,7-11-110 0 0,-5 6 18 0 0,0 1 0 0 0,0 1 0 0 0,1-1 0 0 0,0 1 0 0 0,1 0-1 0 0,0 0 1 0 0,0 0 0 0 0,1 0 0 0 0,0 1 0 0 0,-2 16 0 0 0,-8 107 80 0 0,6 1 1 0 0,6 0-1 0 0,6 0 0 0 0,43 260 1 0 0,-43-365-131 0 0,15 51 0 0 0,-19-76 20 0 0,0 1 1 0 0,0-1-1 0 0,1 1 0 0 0,0-1 0 0 0,0 0 0 0 0,0 1 0 0 0,0-1 0 0 0,1 0 0 0 0,-1-1 1 0 0,1 1-1 0 0,0 0 0 0 0,0-1 0 0 0,1 1 0 0 0,-1-1 0 0 0,1 0 0 0 0,-1 0 1 0 0,1 0-1 0 0,0-1 0 0 0,8 4 0 0 0,-10-5-4 0 0,1-1 1 0 0,-1 0-1 0 0,1 0 0 0 0,-1 0 1 0 0,1 0-1 0 0,-1 0 0 0 0,1-1 1 0 0,-1 1-1 0 0,0-1 0 0 0,1 1 1 0 0,-1-1-1 0 0,1 0 0 0 0,-1 0 1 0 0,0 0-1 0 0,0 0 0 0 0,0-1 1 0 0,1 1-1 0 0,-1-1 0 0 0,0 1 1 0 0,-1-1-1 0 0,1 1 0 0 0,3-5 1 0 0,2-2-18 0 0,-1 0 0 0 0,0 0 0 0 0,-1-1 1 0 0,7-13-1 0 0,1-6-44 0 0,-2 0 0 0 0,0-1 1 0 0,9-46-1 0 0,12-97-143 0 0,-25 130 177 0 0,14-129-4 0 0,-8-1 0 0 0,-7 0 0 0 0,-18-202 0 0 0,11 364 67 0 0,1 8-13 0 0,0-1 1 0 0,0 0-1 0 0,0 0 1 0 0,0 1-1 0 0,0-1 1 0 0,-1 0-1 0 0,1 1 1 0 0,-1-1-1 0 0,0 0 1 0 0,0 1-1 0 0,0-1 1 0 0,0 1-1 0 0,0 0 1 0 0,-1-1-1 0 0,1 1 1 0 0,-2-3-1 0 0,2 5 106 0 0,-7 12-39 0 0,-7 15-39 0 0,0 1 0 0 0,2 0 0 0 0,2 1-1 0 0,0 1 1 0 0,-7 35 0 0 0,-31 177 56 0 0,36-174-88 0 0,8-36 14 0 0,-8 32 172 0 0,12-62-174 0 0,1-16-48 0 0,0-123-66 0 0,-6-387-1141 0 0,-2 354 686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10.001"/>
    </inkml:context>
    <inkml:brush xml:id="br0">
      <inkml:brushProperty name="width" value="0.1" units="cm"/>
      <inkml:brushProperty name="height" value="0.1" units="cm"/>
      <inkml:brushProperty name="color" value="#FFC114"/>
    </inkml:brush>
  </inkml:definitions>
  <inkml:trace contextRef="#ctx0" brushRef="#br0">507 632 2076 0 0,'-14'50'-68'0'0,"0"-4"-12"0"0,9 0 20 0 0,1 8 8 0 0,-6 5 8 0 0,15 3-20 0 0,-5 1 32 0 0,14 21 0 0 0,4-9 12 0 0,6 0-8 0 0,-1-20 0 0 0,0-9-48 0 0,0-9-56 0 0,1-7-76 0 0,3-10-184 0 0,-3-3 132 0 0</inkml:trace>
  <inkml:trace contextRef="#ctx0" brushRef="#br0" timeOffset="1">102 1 984 0 0,'-7'1'-78'0'0,"1"0"60"0"0,-1 1-1 0 0,0 1 1 0 0,0-1-1 0 0,1 1 1 0 0,0 0-1 0 0,-11 6 1 0 0,15-7 15 0 0,-1 0 0 0 0,0 0-1 0 0,0 0 1 0 0,1 1 0 0 0,-1-1 0 0 0,1 1 0 0 0,-1 0 0 0 0,1-1-1 0 0,0 1 1 0 0,0 0 0 0 0,0 0 0 0 0,1 0 0 0 0,-1 1 0 0 0,1-1-1 0 0,0 0 1 0 0,0 0 0 0 0,0 1 0 0 0,-1 5 0 0 0,2 22 5 0 0,0-1 1 0 0,2 1 0 0 0,2-1 0 0 0,1 0-1 0 0,1 0 1 0 0,1-1 0 0 0,2 1 0 0 0,1-1-1 0 0,1-1 1 0 0,19 34 0 0 0,-22-46-69 0 0,2 0-1 0 0,0-1 1 0 0,0 0 0 0 0,21 22 0 0 0,-8-15-86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10.384"/>
    </inkml:context>
    <inkml:brush xml:id="br0">
      <inkml:brushProperty name="width" value="0.1" units="cm"/>
      <inkml:brushProperty name="height" value="0.1" units="cm"/>
      <inkml:brushProperty name="color" value="#FFC114"/>
    </inkml:brush>
  </inkml:definitions>
  <inkml:trace contextRef="#ctx0" brushRef="#br0">642 1 596 0 0,'-5'25'-4'0'0,"10"-4"12"0"0,4 0-20 0 0,0 0 24 0 0,0-5-8 0 0,10 1 24 0 0,-5 4-4 0 0,14-4-20 0 0,0-5-44 0 0,4-3-92 0 0,1-5-36 0 0,4-4 56 0 0</inkml:trace>
  <inkml:trace contextRef="#ctx0" brushRef="#br0" timeOffset="1">112 573 560 0 0,'-33'34'20'0'0,"10"4"16"0"0,5-13-4 0 0,4-4 20 0 0,4-1 4 0 0,6-7 32 0 0,-6 0 36 0 0,20 12-4 0 0,27-9-100 0 0,-9-11 40 0 0,46-18-64 0 0,-27 5-56 0 0,4-9-96 0 0,0-4-168 0 0,14-17 108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10.720"/>
    </inkml:context>
    <inkml:brush xml:id="br0">
      <inkml:brushProperty name="width" value="0.1" units="cm"/>
      <inkml:brushProperty name="height" value="0.1" units="cm"/>
      <inkml:brushProperty name="color" value="#FFC114"/>
    </inkml:brush>
  </inkml:definitions>
  <inkml:trace contextRef="#ctx0" brushRef="#br0">1 46 796 0 0,'37'-4'-76'0'0,"9"0"4"0"0,-8-5-32 0 0,8-3-84 0 0,1-5 64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11.063"/>
    </inkml:context>
    <inkml:brush xml:id="br0">
      <inkml:brushProperty name="width" value="0.1" units="cm"/>
      <inkml:brushProperty name="height" value="0.1" units="cm"/>
      <inkml:brushProperty name="color" value="#FFC114"/>
    </inkml:brush>
  </inkml:definitions>
  <inkml:trace contextRef="#ctx0" brushRef="#br0">567 151 596 0 0,'-12'11'15'0'0,"-8"6"51"0"0,1 0-1 0 0,1 2 1 0 0,0 0 0 0 0,1 1 0 0 0,-25 40-1 0 0,41-58-55 0 0,0-1 0 0 0,0 0 0 0 0,1 0 0 0 0,-1 1 0 0 0,1-1 0 0 0,-1 0 0 0 0,1 1 0 0 0,-1-1 0 0 0,1 0-1 0 0,-1 1 1 0 0,1-1 0 0 0,0 1 0 0 0,0-1 0 0 0,0 0 0 0 0,0 1 0 0 0,0-1 0 0 0,0 1 0 0 0,0-1-1 0 0,1 1 1 0 0,-1-1 0 0 0,0 0 0 0 0,1 1 0 0 0,-1-1 0 0 0,1 0 0 0 0,0 1 0 0 0,-1-1 0 0 0,1 0 0 0 0,0 0-1 0 0,0 1 1 0 0,0-1 0 0 0,0 0 0 0 0,0 0 0 0 0,0 0 0 0 0,0 0 0 0 0,0 0 0 0 0,0-1 0 0 0,0 1 0 0 0,0 0-1 0 0,1 0 1 0 0,-1-1 0 0 0,0 1 0 0 0,1-1 0 0 0,-1 1 0 0 0,0-1 0 0 0,1 1 0 0 0,-1-1 0 0 0,3 0 0 0 0,8 3 21 0 0,-1-1 1 0 0,0-1-1 0 0,0 0 1 0 0,1-1 0 0 0,20-1-1 0 0,30-6-135 0 0,0-2 0 0 0,-1-3 0 0 0,0-3 0 0 0,-1-2 0 0 0,102-45-1 0 0,-86 25-272 0 0</inkml:trace>
  <inkml:trace contextRef="#ctx0" brushRef="#br0" timeOffset="1">70 331 1340 0 0,'-67'48'4'0'0,"64"-46"325"0"0,18-4-248 0 0,41-12-8 0 0,0-1-1 0 0,-1-3 1 0 0,-1-3-1 0 0,51-27 1 0 0,-33 11-244 0 0,-2-3-1 0 0,97-74 1 0 0,-122 77-308 0 0,-10 3 75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08.616"/>
    </inkml:context>
    <inkml:brush xml:id="br0">
      <inkml:brushProperty name="width" value="0.1" units="cm"/>
      <inkml:brushProperty name="height" value="0.1" units="cm"/>
      <inkml:brushProperty name="color" value="#FFC114"/>
    </inkml:brush>
  </inkml:definitions>
  <inkml:trace contextRef="#ctx0" brushRef="#br0">52 1 940 0 0,'-19'16'-84'0'0,"5"-3"-20"0"0</inkml:trace>
  <inkml:trace contextRef="#ctx0" brushRef="#br0" timeOffset="1">10 43 596 0 0,'-9'20'-204'0'0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11.425"/>
    </inkml:context>
    <inkml:brush xml:id="br0">
      <inkml:brushProperty name="width" value="0.1" units="cm"/>
      <inkml:brushProperty name="height" value="0.1" units="cm"/>
      <inkml:brushProperty name="color" value="#FFC114"/>
    </inkml:brush>
  </inkml:definitions>
  <inkml:trace contextRef="#ctx0" brushRef="#br0">47 753 1616 0 0,'-4'12'188'0'0,"-15"-3"428"0"0,117-55-620 0 0,-33 12-40 0 0,0-3-76 0 0,4-5-116 0 0,1 0-452 0 0,0-8 236 0 0</inkml:trace>
  <inkml:trace contextRef="#ctx0" brushRef="#br0" timeOffset="1">33 339 1852 0 0,'-3'1'-1'0'0,"1"-1"-1"0"0,-1 1 0 0 0,0 0 1 0 0,0 1-1 0 0,0-1 1 0 0,1 0-1 0 0,-1 1 0 0 0,0 0 1 0 0,-2 2-1 0 0,3-2 232 0 0,15-6-196 0 0,64-19-107 0 0,0-3 0 0 0,-2-4 0 0 0,-1-3-1 0 0,-2-3 1 0 0,108-73 0 0 0,-122 61-423 0 0,-6 1 75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11.774"/>
    </inkml:context>
    <inkml:brush xml:id="br0">
      <inkml:brushProperty name="width" value="0.1" units="cm"/>
      <inkml:brushProperty name="height" value="0.1" units="cm"/>
      <inkml:brushProperty name="color" value="#FFC114"/>
    </inkml:brush>
  </inkml:definitions>
  <inkml:trace contextRef="#ctx0" brushRef="#br0">1 352 1492 0 0,'79'-42'-60'0'0,"18"-8"52"0"0,-13 8-8 0 0,-5 0 32 0 0,-5 0-16 0 0,-9 9-24 0 0,-9 4-12 0 0,-23 4-32 0 0,-10 8-36 0 0,-5 0-44 0 0,-8 5-208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12.143"/>
    </inkml:context>
    <inkml:brush xml:id="br0">
      <inkml:brushProperty name="width" value="0.1" units="cm"/>
      <inkml:brushProperty name="height" value="0.1" units="cm"/>
      <inkml:brushProperty name="color" value="#FFC114"/>
    </inkml:brush>
  </inkml:definitions>
  <inkml:trace contextRef="#ctx0" brushRef="#br0">1055 845 948 0 0,'0'0'79'0'0,"12"-10"-57"0"0,156-101 47 0 0,-1 8 290 0 0,-4-7 1 0 0,209-185-1 0 0,-351 277-322 0 0,-16 15-54 0 0,0-1 1 0 0,0 0-1 0 0,0 0 1 0 0,-1 0-1 0 0,0-1 1 0 0,0 0-1 0 0,0 1 1 0 0,0-1 0 0 0,4-10-1 0 0,-7 14-26 0 0,-1-1-1 0 0,0 1 1 0 0,0 0-1 0 0,0 0 0 0 0,-1-1 1 0 0,1 1-1 0 0,0 0 1 0 0,0 0-1 0 0,-1-1 1 0 0,1 1-1 0 0,0 0 1 0 0,-1 0-1 0 0,0 0 0 0 0,1 0 1 0 0,-1 0-1 0 0,0-1 1 0 0,0 0-1 0 0,0 2-25 0 0,0-4-370 0 0</inkml:trace>
  <inkml:trace contextRef="#ctx0" brushRef="#br0" timeOffset="1">0 544 1580 0 0,'0'0'-45'0'0,"13"-7"8"0"0,230-116 90 0 0,248-139 249 0 0,-241 112-800 0 0,-248 149 98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12.499"/>
    </inkml:context>
    <inkml:brush xml:id="br0">
      <inkml:brushProperty name="width" value="0.1" units="cm"/>
      <inkml:brushProperty name="height" value="0.1" units="cm"/>
      <inkml:brushProperty name="color" value="#FFC114"/>
    </inkml:brush>
  </inkml:definitions>
  <inkml:trace contextRef="#ctx0" brushRef="#br0">0 122 1284 0 0,'0'0'-24'0'0,"102"-25"-4"0"0,-69 12 4 0 0,4 0 28 0 0,0 1-16 0 0,-13-1-36 0 0,3 1-36 0 0,-3 3 8 0 0,-1-3-36 0 0,5-1-388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13.383"/>
    </inkml:context>
    <inkml:brush xml:id="br0">
      <inkml:brushProperty name="width" value="0.1" units="cm"/>
      <inkml:brushProperty name="height" value="0.1" units="cm"/>
      <inkml:brushProperty name="color" value="#FFC114"/>
    </inkml:brush>
  </inkml:definitions>
  <inkml:trace contextRef="#ctx0" brushRef="#br0">284 1225 744 0 0,'-86'65'-103'0'0,"83"-63"269"0"0,18-10-138 0 0,171-89 56 0 0,243-114 62 0 0,-226 115 7 0 0,-172 87-166 0 0,-26 8 13 0 0,-7 8 15 0 0,-4 21-12 0 0,-3-14-6 0 0,-92 67-7 0 0,-160 97 1 0 0,240-161 59 0 0,20-16-41 0 0,-1 1-1 0 0,0 0 0 0 0,0-1 1 0 0,0 1-1 0 0,0-1 1 0 0,0 0-1 0 0,0 0 0 0 0,0 0 1 0 0,0 0-1 0 0,0 0 1 0 0,0 0-1 0 0,-1 0 0 0 0,1-1 1 0 0,0 1-1 0 0,-5 0 0 0 0,17-7-7 0 0,31-16-8 0 0,-31 16-9 0 0,-27 13-254 0 0,-330 155 154 0 0,196-89 68 0 0,107-54 47 0 0,24-11 65 0 0,1 0-1 0 0,0 1 1 0 0,0 1 0 0 0,-33 24-1 0 0,67-38 12 0 0,91-37 120 0 0,158-85 0 0 0,-254 121-186 0 0,466-257 552 0 0,-79 40-21 0 0,-5 27-393 0 0,-389 193-194 0 0,-19 7-140 0 0,13-4 184 0 0,-148 53-199 0 0,116-40 70 0 0,31-12 92 0 0,14-9-119 0 0,307-168 48 0 0,12-6 536 0 0,-144 77 20 0 0,-152 89-375 0 0,1 1-1 0 0,0 1 1 0 0,65-14 0 0 0,96-22-146 0 0,-190 48 24 0 0,5-3-57 0 0,-10 4 83 0 0,1-1 0 0 0,-1 1 0 0 0,1 0 0 0 0,0-1-1 0 0,-1 1 1 0 0,1-1 0 0 0,0 1 0 0 0,0 0-1 0 0,-1 0 1 0 0,1-1 0 0 0,0 1 0 0 0,0 0-1 0 0,-1 0 1 0 0,1 0 0 0 0,0 0 0 0 0,0 0 0 0 0,-1 0-1 0 0,1 0 1 0 0,0 0 0 0 0,0 0 0 0 0,-1 0-1 0 0,1 0 1 0 0,0 1 0 0 0,0-1 0 0 0,-1 0 0 0 0,1 1-1 0 0,0-1 1 0 0,-1 0 0 0 0,1 1 0 0 0,0-1-1 0 0,0 1 1 0 0,4 2 22 0 0,-1-1-1 0 0,1 1 0 0 0,0-1 1 0 0,0 0-1 0 0,0 0 1 0 0,0-1-1 0 0,0 0 1 0 0,0 0-1 0 0,0 0 0 0 0,1 0 1 0 0,-1-1-1 0 0,10 0 1 0 0,80-10-36 0 0,-56 5 37 0 0,520-75-26 0 0,-232 31 19 0 0,-206 37-830 0 0,-187 33 481 0 0,16-9 63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13.718"/>
    </inkml:context>
    <inkml:brush xml:id="br0">
      <inkml:brushProperty name="width" value="0.1" units="cm"/>
      <inkml:brushProperty name="height" value="0.1" units="cm"/>
      <inkml:brushProperty name="color" value="#FFC114"/>
    </inkml:brush>
  </inkml:definitions>
  <inkml:trace contextRef="#ctx0" brushRef="#br0">0 97 1116 0 0,'86'4'19'0'0,"1"-3"0"0"0,121-16 0 0 0,167-46 317 0 0,-256 36-480 0 0,-115 25-48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14.304"/>
    </inkml:context>
    <inkml:brush xml:id="br0">
      <inkml:brushProperty name="width" value="0.1" units="cm"/>
      <inkml:brushProperty name="height" value="0.1" units="cm"/>
      <inkml:brushProperty name="color" value="#FFC114"/>
    </inkml:brush>
  </inkml:definitions>
  <inkml:trace contextRef="#ctx0" brushRef="#br0">0 1 1060 0 0,'51'8'-16'0'0,"-4"0"-16"0"0,8 1 8 0 0,-13-1-4 0 0,14 5 8 0 0,4 3 0 0 0,-4-3 4 0 0,0 4-8 0 0,4-5 20 0 0,-4 5-32 0 0,-14-9-36 0 0,0 5-84 0 0,-5-5-56 0 0,-5 0 76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14.642"/>
    </inkml:context>
    <inkml:brush xml:id="br0">
      <inkml:brushProperty name="width" value="0.1" units="cm"/>
      <inkml:brushProperty name="height" value="0.1" units="cm"/>
      <inkml:brushProperty name="color" value="#FFC114"/>
    </inkml:brush>
  </inkml:definitions>
  <inkml:trace contextRef="#ctx0" brushRef="#br0">1 0 584 0 0,'17'6'22'0'0,"29"12"32"0"0,0 3 0 0 0,-1 2 1 0 0,46 31-1 0 0,-35-11 26 0 0,-1 2 1 0 0,-3 2 0 0 0,-2 3 0 0 0,47 60-1 0 0,160 236 248 0 0,-221-294-288 0 0,39 70-893 0 0,-69-110 584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08.984"/>
    </inkml:context>
    <inkml:brush xml:id="br0">
      <inkml:brushProperty name="width" value="0.1" units="cm"/>
      <inkml:brushProperty name="height" value="0.1" units="cm"/>
      <inkml:brushProperty name="color" value="#FFC114"/>
    </inkml:brush>
  </inkml:definitions>
  <inkml:trace contextRef="#ctx0" brushRef="#br0">326 54 680 0 0,'0'0'134'0'0,"-11"10"-65"0"0,-39 31 5 0 0,-189 171 264 0 0,214-165-1056 0 0</inkml:trace>
  <inkml:trace contextRef="#ctx0" brushRef="#br0" timeOffset="1">438 0 756 0 0,'-33'21'-8'0'0,"1"0"-8"0"0,4 0 12 0 0,-5 0 28 0 0,5-5-8 0 0,-4 10-12 0 0,4-6 0 0 0,0-3 20 0 0,5-4-16 0 0,0 3-44 0 0,13-7-24 0 0,-13 8-60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09.319"/>
    </inkml:context>
    <inkml:brush xml:id="br0">
      <inkml:brushProperty name="width" value="0.1" units="cm"/>
      <inkml:brushProperty name="height" value="0.1" units="cm"/>
      <inkml:brushProperty name="color" value="#FFC114"/>
    </inkml:brush>
  </inkml:definitions>
  <inkml:trace contextRef="#ctx0" brushRef="#br0">438 109 696 0 0,'0'0'243'0'0,"-16"7"-165"0"0,-168 90 266 0 0,-41 48-201 0 0,213-130-778 0 0</inkml:trace>
  <inkml:trace contextRef="#ctx0" brushRef="#br0" timeOffset="1">401 1 1216 0 0,'0'0'0'0'0,"-98"37"-4"0"0,65-24 8 0 0,6-1-8 0 0,-1 1-28 0 0,0-1-8 0 0,9 1-84 0 0,5-1-224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09.672"/>
    </inkml:context>
    <inkml:brush xml:id="br0">
      <inkml:brushProperty name="width" value="0.1" units="cm"/>
      <inkml:brushProperty name="height" value="0.1" units="cm"/>
      <inkml:brushProperty name="color" value="#FFC114"/>
    </inkml:brush>
  </inkml:definitions>
  <inkml:trace contextRef="#ctx0" brushRef="#br0">168 122 840 0 0,'0'0'-92'0'0,"-19"-12"-164"0"0</inkml:trace>
  <inkml:trace contextRef="#ctx0" brushRef="#br0" timeOffset="1">122 101 652 0 0,'0'0'-12'0'0,"-24"-16"-12"0"0,6 3-8 0 0,-1 0 8 0 0,5 1 24 0 0,-4-5-100 0 0,-1-4-104 0 0,10 13 116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10.576"/>
    </inkml:context>
    <inkml:brush xml:id="br0">
      <inkml:brushProperty name="width" value="0.1" units="cm"/>
      <inkml:brushProperty name="height" value="0.1" units="cm"/>
      <inkml:brushProperty name="color" value="#FFC114"/>
    </inkml:brush>
  </inkml:definitions>
  <inkml:trace contextRef="#ctx0" brushRef="#br0">52 830 404 0 0,'0'0'133'0'0,"-11"-20"635"0"0,5 6-605 0 0,4 10 180 0 0,1 1-180 0 0,0 2-142 0 0,-4-9 364 0 0,0-1 0 0 0,1 1 0 0 0,0-1 0 0 0,1 0 0 0 0,0 0 1 0 0,1 0-1 0 0,-2-22 0 0 0,4 28-211 0 0,7 14-188 0 0,-2-2 14 0 0,1 2 7 0 0,1 0-1 0 0,0 0 1 0 0,0-1 0 0 0,1 0 0 0 0,0 0-1 0 0,1-1 1 0 0,15 11 0 0 0,-9-9-2 0 0,1-1 0 0 0,0-1 0 0 0,1 0 0 0 0,-1-2 0 0 0,1 0 0 0 0,0 0 0 0 0,31 3 0 0 0,-43-8 0 0 0,26 2 20 0 0,54-3-1 0 0,-55 0-8 0 0,33-4 4 0 0,-1-3 0 0 0,74-19 0 0 0,120-44-86 0 0,61-15-247 0 0,129 11-88 0 0,218-42 140 0 0,-333 55 194 0 0,64-4 39 0 0,-200 31-7 0 0,384-19 1 0 0,-377 37 29 0 0,-138 10 5 0 0,697-76 6 0 0,-210 24 177 0 0,-341 46-179 0 0,37-3 10 0 0,-85 6 217 0 0,-89 3-177 0 0,-40 5-1218 0 0,54 2-1 0 0,-78 1 608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11.080"/>
    </inkml:context>
    <inkml:brush xml:id="br0">
      <inkml:brushProperty name="width" value="0.1" units="cm"/>
      <inkml:brushProperty name="height" value="0.1" units="cm"/>
      <inkml:brushProperty name="color" value="#FFC114"/>
    </inkml:brush>
  </inkml:definitions>
  <inkml:trace contextRef="#ctx0" brushRef="#br0">1 218 2832 0 0,'51'-9'-252'0'0,"9"5"28"0"0,1-4 24 0 0,27-5 16 0 0,5 1 4 0 0,9-1 44 0 0,9-4 0 0 0,1 5 0 0 0,-1-5 16 0 0,24 0 12 0 0,-19 1 16 0 0,0-1-16 0 0,19 0 36 0 0,-23 1-20 0 0,-5 3-180 0 0,-10-4 92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11.429"/>
    </inkml:context>
    <inkml:brush xml:id="br0">
      <inkml:brushProperty name="width" value="0.1" units="cm"/>
      <inkml:brushProperty name="height" value="0.1" units="cm"/>
      <inkml:brushProperty name="color" value="#FFC114"/>
    </inkml:brush>
  </inkml:definitions>
  <inkml:trace contextRef="#ctx0" brushRef="#br0">33 226 700 0 0,'-23'13'-16'0'0,"14"-5"-20"0"0,106-29-28 0 0,-46 0 64 0 0,24-4-28 0 0,-1-4 24 0 0,5 0-28 0 0,14 0 0 0 0,-5-5-20 0 0,5 5-100 0 0,-9 0 52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6:51.661"/>
    </inkml:context>
    <inkml:brush xml:id="br0">
      <inkml:brushProperty name="width" value="0.1" units="cm"/>
      <inkml:brushProperty name="height" value="0.1" units="cm"/>
      <inkml:brushProperty name="color" value="#FFC114"/>
    </inkml:brush>
  </inkml:definitions>
  <inkml:trace contextRef="#ctx0" brushRef="#br0">126 1510 5256 0 0,'0'0'-226'0'0,"-4"2"12"0"0,2 0 205 0 0,-20 22-733 0 0,21-23 786 0 0,0-1-1 0 0,1 0 0 0 0,-1 1 1 0 0,1-1-1 0 0,0 0 1 0 0,-1 1-1 0 0,1-1 0 0 0,-1 0 1 0 0,1 1-1 0 0,-1-1 0 0 0,1 1 1 0 0,0-1-1 0 0,-1 1 0 0 0,1-1 1 0 0,0 1-1 0 0,0-1 0 0 0,-1 1 1 0 0,1-1-1 0 0,0 1 0 0 0,0-1 1 0 0,0 1-1 0 0,0-1 0 0 0,-1 1 1 0 0,1 0-1 0 0,0-1 0 0 0,0 1 1 0 0,0-1-1 0 0,0 1 0 0 0,1 0 1 0 0,-1-1-1 0 0,0 1 0 0 0,0-1 1 0 0,0 1-1 0 0,0-1 0 0 0,0 1 1 0 0,1-1-1 0 0,-1 2 1 0 0,31 6 104 0 0,-23-6-8 0 0,2-2-27 0 0,51-5 108 0 0,878-173 527 0 0,-293 46-650 0 0,491-76 42 0 0,-530 96-105 0 0,-361 63-9 0 0,70-12 1 0 0,269-39 7 0 0,-486 85-33 0 0,759-106-36 0 0,-187 36 65 0 0,675-62 83 0 0,-535 59 51 0 0,-548 54-99 0 0,735-62 125 0 0,-579 61-133 0 0,431-53 450 0 0,-776 84-215 0 0,-69 3-214 0 0,23-3 72 0 0,-23 4-20 0 0,1-1-71 0 0,93-2 343 0 0,-92 3-408 0 0,-2 11 0 0 0,-4-10 7 0 0,-1 0-1 0 0,1-1 0 0 0,0 1 1 0 0,0 0-1 0 0,-1-1 0 0 0,1 1 1 0 0,-1 0-1 0 0,1 0 0 0 0,-1 0 1 0 0,1 0-1 0 0,-1 0 0 0 0,1 0 1 0 0,-1 0-1 0 0,0 0 0 0 0,1-1 1 0 0,-1 1-1 0 0,0 0 0 0 0,0 0 1 0 0,0 2-1 0 0,50 406-4 0 0,20 190 28 0 0,-36-292-6 0 0,1-71-21 0 0,8 73 18 0 0,-6-58-6 0 0,-12-102 5 0 0,-14-72-10 0 0,33 266-4 0 0,33 312-13 0 0,68 134 62 0 0,-54-331-14 0 0,-70-339-28 0 0,16 99 32 0 0,22 108-25 0 0,-2-45 8 0 0,-33-144-2 0 0,-10-49 7 0 0,-6-27 6 0 0,1 67 0 0 0,5 43 55 0 0,14 112 13 0 0,-14-196-38 0 0,5 157 1 0 0,-15 10 31 0 0,-4-168 113 0 0,0-83-146 0 0,0 60 647 0 0,1-63-707 0 0,-1 0-1 0 0,0 1 1 0 0,0-1 0 0 0,0 0 0 0 0,1 0 0 0 0,-1 1 0 0 0,0-1-1 0 0,0 0 1 0 0,0 0 0 0 0,0 1 0 0 0,0-1 0 0 0,0 0 0 0 0,0 1 0 0 0,0-1-1 0 0,0 0 1 0 0,0 0 0 0 0,0 1 0 0 0,0-1 0 0 0,0 0 0 0 0,0 1 0 0 0,0-1-1 0 0,0 0 1 0 0,0 0 0 0 0,0 1 0 0 0,0-1 0 0 0,0 0 0 0 0,0 1-1 0 0,0-1 1 0 0,-1 0 0 0 0,1 0 0 0 0,0 1 0 0 0,0-1 0 0 0,0 0 0 0 0,0 0-1 0 0,-1 0 1 0 0,1 1 0 0 0,0-1 0 0 0,0 0 0 0 0,-1 0 0 0 0,1 0 0 0 0,0 1-1 0 0,0-1 1 0 0,-1 0 0 0 0,1 0 0 0 0,0 0 0 0 0,0 0 0 0 0,-1 0-1 0 0,1 0 1 0 0,0 0 0 0 0,-1 0 0 0 0,1 0 0 0 0,-1 0 0 0 0,-19 11 79 0 0,18-9-97 0 0,-3-1 37 0 0,-3 0-7 0 0,-2-1-11 0 0,-30 4 15 0 0,-75 15-1 0 0,73-7-21 0 0,-51 9-1 0 0,43-10-8 0 0,-169 42-169 0 0,-226 9-131 0 0,289-45 248 0 0,-118 0-50 0 0,50-5 9 0 0,-398 20-193 0 0,527-29 261 0 0,-770 10-156 0 0,-5 6 50 0 0,-137 20 36 0 0,705-18 94 0 0,159-9 4 0 0,-651 72-43 0 0,540-52 60 0 0,-213 32-33 0 0,257-37 30 0 0,85-13-16 0 0,-296 40-25 0 0,-233 51 45 0 0,154-26-33 0 0,115-24 33 0 0,4 0 6 0 0,258-35-36 0 0,-18-3-8 0 0,109-15 26 0 0,0 1 1 0 0,-51 13-1 0 0,21-4 2 0 0,-48-2 25 0 0,33-4-37 0 0,47-4 20 0 0,-79 10-27 0 0,84-9 19 0 0,-3 3 3 0 0,-105 9-16 0 0,129-14 14 0 0,-4-1-15 0 0,-68 9 12 0 0,-50 8 6 0 0,-3 6 41 0 0,81-10-10 0 0,45-12-32 0 0,-4-1 2 0 0,-47 7-16 0 0,50-6-1 0 0,-24 7-11 0 0,23-6 8 0 0,-65 16-2 0 0,66-17 19 0 0,-2 1 10 0 0,-15 3-4 0 0,-41 12-10 0 0,58-16 8 0 0,-24 8-24 0 0,5-6 20 0 0,13-1 0 0 0,-8 4-3 0 0,-14-1 2 0 0,27-5 32 0 0,-1 1-27 0 0,-16 2 3 0 0,17-3 44 0 0,4 1-44 0 0,0 0 0 0 0,1 0 0 0 0,-1 0 0 0 0,0-1 0 0 0,0 1 0 0 0,0 0 0 0 0,0-1 0 0 0,0 1 0 0 0,0-1 0 0 0,-1 1 0 0 0,1-1 0 0 0,0 1 0 0 0,0-1 0 0 0,0 0 0 0 0,0 0 0 0 0,0 0 0 0 0,-2 1 0 0 0,-22 1 0 0 0,19-1 5 0 0,1 0-8 0 0,-17 2-1 0 0,16-3 1 0 0,-1 0-17 0 0,-20 0 21 0 0,20 0 0 0 0,1 1-12 0 0,-15 2 2 0 0,15-3-2 0 0,-17 4-3 0 0,18-3 21 0 0,-1-1-17 0 0,-19 3 8 0 0,19-2 5 0 0,1-1-37 0 0,-1 1 31 0 0,-53 17-17 0 0,55-16 8 0 0,-1-1-3 0 0,-14 5 10 0 0,-8 12 625 0 0,26-16-571 0 0,-1-1-1 0 0,1 1 1 0 0,-1-1 0 0 0,0 0 0 0 0,1 1 0 0 0,-1-1-1 0 0,0 0 1 0 0,0 0 0 0 0,0 0 0 0 0,0 0-1 0 0,0-1 1 0 0,0 1 0 0 0,-3 0 0 0 0,3-7-18 0 0,-4-19 0 0 0,4 19 37 0 0,2-44 40 0 0,1 22-77 0 0,1 22-33 0 0,-1 0 0 0 0,0 0 1 0 0,0 0-1 0 0,-1 1 0 0 0,1-1 1 0 0,-2-7-1 0 0,1-2-4 0 0,1 0 0 0 0,0 0 0 0 0,5-23-1 0 0,-6 34-4 0 0,1 0-2 0 0,2-10 8 0 0,7-58 19 0 0,-5-73-40 0 0,-5 141 26 0 0,1-1-9 0 0,1-1 0 0 0,-1 0 1 0 0,-1 0-1 0 0,1 1 0 0 0,-1-1 0 0 0,0-8 0 0 0,0 13 4 0 0,0-13-6 0 0,0 7 6 0 0,3-7-6 0 0,11-74-24 0 0,-13 85 26 0 0,3-64 23 0 0,-2 52-12 0 0,-1 0 0 0 0,0-1-1 0 0,-1 1 1 0 0,-1 0-1 0 0,0-1 1 0 0,-4-15 0 0 0,4 28-3 0 0,2-1-16 0 0,1-1 6 0 0,0-28-4 0 0,-4 21 8 0 0,-1-30 0 0 0,-6-20 21 0 0,9 57-26 0 0,-1 2 11 0 0,-3-35-20 0 0,4 33 20 0 0,-5-41-38 0 0,3 38 21 0 0,0 3 11 0 0,1-1 1 0 0,-1 1-1 0 0,2-1 1 0 0,-1 1-1 0 0,0-1 1 0 0,1 1-1 0 0,0-1 1 0 0,1 0-1 0 0,-1 1 1 0 0,3-12-1 0 0,-3 17 1 0 0,1-1-1 0 0,-1 1 1 0 0,0 0-1 0 0,0-1 0 0 0,0 1 1 0 0,0-1-1 0 0,0 1 0 0 0,0-1 1 0 0,0 1-1 0 0,0-1 1 0 0,0 1-1 0 0,0-1 0 0 0,0 1 1 0 0,0-1-1 0 0,0 1 0 0 0,0-1 1 0 0,0 1-1 0 0,0-1 1 0 0,0 1-1 0 0,-1 0 0 0 0,1-1 1 0 0,0 1-1 0 0,0-1 0 0 0,0 1 1 0 0,-1-1-1 0 0,1 1 1 0 0,0 0-1 0 0,-1-1 0 0 0,0 0 1 0 0,-4-13 2 0 0,2-16 6 0 0,0 1 0 0 0,-2 0-1 0 0,-10-30 1 0 0,0-8-11 0 0,11 52 1 0 0,2 0-1 0 0,0-1 1 0 0,0-29-1 0 0,3 38-1 0 0,-16-50 36 0 0,13 37-35 0 0,-6-30-10 0 0,6 33-5 0 0,1 11 21 0 0,1 0 1 0 0,-1 0-1 0 0,-1 1 0 0 0,1-1 0 0 0,-1 0 0 0 0,-4-9 0 0 0,-9-39-6 0 0,7 30 30 0 0,0-11-13 0 0,8 31-11 0 0,-1 0-4 0 0,-3-14 44 0 0,1 0-1 0 0,0 0 1 0 0,0-25 0 0 0,3 39 20 0 0,-9-37 301 0 0,7 16-113 0 0,-10-6-70 0 0,12 28-160 0 0,-25-31-1039 0 0,23 31 642 0 0,0 0-1 0 0,0 0 1 0 0,0 0 0 0 0,0 0 0 0 0,1 0-1 0 0,-1 0 1 0 0,1-1 0 0 0,0 1 0 0 0,-1-7 0 0 0,-5-12-1547 0 0,-9-11-192 0 0,-3-7-128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11.780"/>
    </inkml:context>
    <inkml:brush xml:id="br0">
      <inkml:brushProperty name="width" value="0.1" units="cm"/>
      <inkml:brushProperty name="height" value="0.1" units="cm"/>
      <inkml:brushProperty name="color" value="#FFC114"/>
    </inkml:brush>
  </inkml:definitions>
  <inkml:trace contextRef="#ctx0" brushRef="#br0">1 59 368 0 0,'79'-20'-16'0'0,"-19"7"-8"0"0,-14 1-16 0 0,1 3-60 0 0,-15 5 36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12.349"/>
    </inkml:context>
    <inkml:brush xml:id="br0">
      <inkml:brushProperty name="width" value="0.1" units="cm"/>
      <inkml:brushProperty name="height" value="0.1" units="cm"/>
      <inkml:brushProperty name="color" value="#FFC114"/>
    </inkml:brush>
  </inkml:definitions>
  <inkml:trace contextRef="#ctx0" brushRef="#br0">56 63 268 0 0,'-23'13'-4'0'0,"4"-5"8"0"0,5 5 172 0 0,112-47-172 0 0,-61 22-24 0 0,5-1-32 0 0,-5-4-76 0 0,5-4 40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12.705"/>
    </inkml:context>
    <inkml:brush xml:id="br0">
      <inkml:brushProperty name="width" value="0.1" units="cm"/>
      <inkml:brushProperty name="height" value="0.1" units="cm"/>
      <inkml:brushProperty name="color" value="#FFC114"/>
    </inkml:brush>
  </inkml:definitions>
  <inkml:trace contextRef="#ctx0" brushRef="#br0">146 230 420 0 0,'-122'36'550'0'0,"118"-34"-276"0"0,-10 1-97 0 0,9-2-128 0 0,7-3 392 0 0,88-45-312 0 0,97-33 1 0 0,100-51-1324 0 0,-271 119 842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13.052"/>
    </inkml:context>
    <inkml:brush xml:id="br0">
      <inkml:brushProperty name="width" value="0.1" units="cm"/>
      <inkml:brushProperty name="height" value="0.1" units="cm"/>
      <inkml:brushProperty name="color" value="#FFC114"/>
    </inkml:brush>
  </inkml:definitions>
  <inkml:trace contextRef="#ctx0" brushRef="#br0">29 623 1256 0 0,'0'0'-47'0'0,"-5"0"23"0"0,-14-3 10 0 0,15 2 2 0 0,4-1 13 0 0,1-1 1 0 0,-1 1 0 0 0,1 0-1 0 0,0-1 1 0 0,0 1 0 0 0,0 0-1 0 0,0 0 1 0 0,1 0-1 0 0,-1-1 1 0 0,0 2 0 0 0,1-1-1 0 0,0 0 1 0 0,-1 0 0 0 0,1 0-1 0 0,0 1 1 0 0,0-1-1 0 0,0 1 1 0 0,0-1 0 0 0,0 1-1 0 0,0 0 1 0 0,0 0 0 0 0,4-2-1 0 0,62-23 71 0 0,-52 21-54 0 0,1367-396 630 0 0,-1148 344-731 0 0,58-16-871 0 0,-253 60 629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14.411"/>
    </inkml:context>
    <inkml:brush xml:id="br0">
      <inkml:brushProperty name="width" value="0.1" units="cm"/>
      <inkml:brushProperty name="height" value="0.1" units="cm"/>
      <inkml:brushProperty name="color" value="#FFC114"/>
    </inkml:brush>
  </inkml:definitions>
  <inkml:trace contextRef="#ctx0" brushRef="#br0">112 494 1240 0 0,'-31'-3'15'0'0,"25"2"16"0"0,-63-2 615 0 0,63 2 212 0 0,19-5-727 0 0,83-29 102 0 0,1 3 0 0 0,112-20 0 0 0,-84 22-112 0 0,1270-254 675 0 0,-1127 238-3435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14.819"/>
    </inkml:context>
    <inkml:brush xml:id="br0">
      <inkml:brushProperty name="width" value="0.1" units="cm"/>
      <inkml:brushProperty name="height" value="0.1" units="cm"/>
      <inkml:brushProperty name="color" value="#FFC114"/>
    </inkml:brush>
  </inkml:definitions>
  <inkml:trace contextRef="#ctx0" brushRef="#br0">1 231 2248 0 0</inkml:trace>
  <inkml:trace contextRef="#ctx0" brushRef="#br0" timeOffset="1">233 193 1836 0 0</inkml:trace>
  <inkml:trace contextRef="#ctx0" brushRef="#br0" timeOffset="2">479 151 1488 0 0</inkml:trace>
  <inkml:trace contextRef="#ctx0" brushRef="#br0" timeOffset="3">735 105 1236 0 0,'102'-12'-132'0'0</inkml:trace>
  <inkml:trace contextRef="#ctx0" brushRef="#br0" timeOffset="4">1083 47 924 0 0,'93'-13'-92'0'0,"-5"-8"-192"0"0,-18 9 96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15.180"/>
    </inkml:context>
    <inkml:brush xml:id="br0">
      <inkml:brushProperty name="width" value="0.1" units="cm"/>
      <inkml:brushProperty name="height" value="0.1" units="cm"/>
      <inkml:brushProperty name="color" value="#FFC114"/>
    </inkml:brush>
  </inkml:definitions>
  <inkml:trace contextRef="#ctx0" brushRef="#br0">1 343 808 0 0,'0'0'5'0'0,"15"0"11"0"0,155-17 190 0 0,196-46 0 0 0,-150 23-66 0 0,271-60 223 0 0,-37 6-340 0 0,-355 73-868 0 0,-64 14 511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15.532"/>
    </inkml:context>
    <inkml:brush xml:id="br0">
      <inkml:brushProperty name="width" value="0.1" units="cm"/>
      <inkml:brushProperty name="height" value="0.1" units="cm"/>
      <inkml:brushProperty name="color" value="#FFC114"/>
    </inkml:brush>
  </inkml:definitions>
  <inkml:trace contextRef="#ctx0" brushRef="#br0">47 222 1200 0 0,'-42'11'31'0'0,"38"-9"741"0"0,22-5-569 0 0,293-49 739 0 0,145-28-174 0 0,-378 68-696 0 0,415-54 155 0 0,-318 48-2308 0 0,-136 15 1803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16.956"/>
    </inkml:context>
    <inkml:brush xml:id="br0">
      <inkml:brushProperty name="width" value="0.1" units="cm"/>
      <inkml:brushProperty name="height" value="0.1" units="cm"/>
      <inkml:brushProperty name="color" value="#FFC114"/>
    </inkml:brush>
  </inkml:definitions>
  <inkml:trace contextRef="#ctx0" brushRef="#br0">1111 97 2700 0 0,'0'0'42'0'0,"1"-1"-1"0"0,0 0 0 0 0,0 0 0 0 0,0 0 1 0 0,-1 0-1 0 0,1 0 0 0 0,0 0 1 0 0,-1-1-1 0 0,1 1 0 0 0,-1 0 1 0 0,0 0-1 0 0,1 0 0 0 0,-1 0 1 0 0,0-1-1 0 0,1 1 0 0 0,-1 0 0 0 0,0 0 1 0 0,0-1-1 0 0,0 1 0 0 0,0 0 1 0 0,0 0-1 0 0,-1-1 0 0 0,1 1 1 0 0,0 0-1 0 0,-1 0 0 0 0,1 0 1 0 0,0-1-1 0 0,-1 1 0 0 0,0 0 0 0 0,1 0 1 0 0,-1 0-1 0 0,1 0 0 0 0,-1 0 1 0 0,0 0-1 0 0,0 0 0 0 0,0 0 1 0 0,0 0-1 0 0,0 0 0 0 0,0 1 1 0 0,0-1-1 0 0,0 0 0 0 0,0 1 0 0 0,-2-2 1 0 0,-28-19 1345 0 0,29 18-1122 0 0,-1 1-13 0 0,-32-15 858 0 0,31 15-394 0 0,1 0-610 0 0,2 2-94 0 0,0 0-1 0 0,1-1 0 0 0,-1 1 1 0 0,0 0-1 0 0,0 0 1 0 0,1-1-1 0 0,-1 1 1 0 0,0 0-1 0 0,0 0 0 0 0,0 0 1 0 0,0 0-1 0 0,1 0 1 0 0,-1 0-1 0 0,0 0 1 0 0,0 0-1 0 0,0 0 0 0 0,1 1 1 0 0,-1-1-1 0 0,0 0 1 0 0,0 0-1 0 0,1 1 1 0 0,-1-1-1 0 0,0 1 0 0 0,0-1 1 0 0,1 0-1 0 0,-1 1 1 0 0,0-1-1 0 0,1 1 1 0 0,-1 0-1 0 0,1-1 1 0 0,-1 1-1 0 0,1-1 0 0 0,-1 2 1 0 0,-23 36 106 0 0,-8 50-35 0 0,-159 668 439 0 0,94-298-220 0 0,-181 906 606 0 0,214-1011-648 0 0,-53 268 340 0 0,102-546-493 0 0,-63 270 940 0 0,61-292-762 0 0,14-47-216 0 0,-1 1 0 0 0,1 0 0 0 0,1-1 0 0 0,-1 1 1 0 0,1 0-1 0 0,-1 10 0 0 0,-2 3 66 0 0,5-18-119 0 0,-7 12-84 0 0,-3-19-3648 0 0,6 1 3304 0 0,-1-1 1 0 0,1 0-1 0 0,0 0 1 0 0,1-1-1 0 0,-1 1 1 0 0,1-1-1 0 0,0 0 1 0 0,0 0-1 0 0,1 0 1 0 0,0 0-1 0 0,0 0 1 0 0,-2-13-1 0 0,3-13-2208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17.609"/>
    </inkml:context>
    <inkml:brush xml:id="br0">
      <inkml:brushProperty name="width" value="0.1" units="cm"/>
      <inkml:brushProperty name="height" value="0.1" units="cm"/>
      <inkml:brushProperty name="color" value="#FFC114"/>
    </inkml:brush>
  </inkml:definitions>
  <inkml:trace contextRef="#ctx0" brushRef="#br0">56 1188 5873 0 0,'-4'3'-268'0'0,"-45"25"-895"0"0,46-26 1029 0 0,16-2 139 0 0,22-2 96 0 0,0-1 0 0 0,-1-2 1 0 0,40-11-1 0 0,119-37 164 0 0,-106 27-187 0 0,261-63 174 0 0,-66 18-120 0 0,755-192 209 0 0,-138 37-60 0 0,-474 119-119 0 0,237-64 334 0 0,-100 17 1404 0 0,-496 138-1345 0 0,-60 14-471 0 0,22-6-242 0 0,-23 7-47 0 0,17-2-101 0 0,-17 3-145 0 0,14-4-5837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6:56.427"/>
    </inkml:context>
    <inkml:brush xml:id="br0">
      <inkml:brushProperty name="width" value="0.1" units="cm"/>
      <inkml:brushProperty name="height" value="0.1" units="cm"/>
      <inkml:brushProperty name="color" value="#FFC114"/>
    </inkml:brush>
  </inkml:definitions>
  <inkml:trace contextRef="#ctx0" brushRef="#br0">0 4969 660 0 0,'0'0'4914'0'0,"0"-11"-4872"0"0,0-41 38 0 0,1 49-71 0 0,0-1 1 0 0,0 1 0 0 0,0 0-1 0 0,0-1 1 0 0,1 1-1 0 0,-1 0 1 0 0,1 0-1 0 0,3-6 1 0 0,10-19 77 0 0,9-21-13 0 0,2 0 0 0 0,2 2 1 0 0,58-73-1 0 0,-53 81 18 0 0,72-66 1 0 0,41-40 249 0 0,-116 116-310 0 0,-8 2 4 0 0,-4 5 4 0 0,1 0 0 0 0,1 1 0 0 0,36-29 0 0 0,-31 24-18 0 0,-11 8-4 0 0,59-59 22 0 0,9-9-13 0 0,44-47 37 0 0,62-53-57 0 0,-34 32-29 0 0,-119 120 51 0 0,31-41-1 0 0,-18 20-7 0 0,90-117 0 0 0,0-10 7 0 0,74-68 80 0 0,-159 190-85 0 0,52-64 21 0 0,-13 18-43 0 0,-24 32-8 0 0,-36 39 2 0 0,67-55 1 0 0,5-6 27 0 0,-83 75-30 0 0,22-24 19 0 0,55-74 0 0 0,-51 56-4 0 0,87-91-1 0 0,-116 135-29 0 0,-5 3 25 0 0,1 2 0 0 0,1-1 1 0 0,24-17-1 0 0,-28 23-8 0 0,-1 0-1 0 0,0 0 1 0 0,17-21 0 0 0,-17 19 6 0 0,0 0 0 0 0,0 0 0 0 0,19-13 0 0 0,-10 9-7 0 0,1-1 0 0 0,17-20 0 0 0,24-19 1 0 0,-34 30 10 0 0,0 0 0 0 0,-2-2 0 0 0,32-43 0 0 0,-52 63-4 0 0,42-52 9 0 0,46-52-18 0 0,-68 80 6 0 0,-2 0-1 0 0,30-52 1 0 0,-50 79 1 0 0,90-125 43 0 0,-90 122-26 0 0,18-39-23 0 0,-7 7 12 0 0,9-2-23 0 0,-9 6 31 0 0,6-9 4 0 0,-3 14-37 0 0,-16 27 16 0 0,2-1 2 0 0,58-94 18 0 0,-60 95-20 0 0,2 0-10 0 0,19-34-14 0 0,-6 6 65 0 0,-15 27-26 0 0,1 1-17 0 0,8-8 6 0 0,-8 9-6 0 0,0-1 2 0 0,4-8 3 0 0,40-60-28 0 0,-44 68 29 0 0,32-45-6 0 0,-17 30 33 0 0,-14 16-28 0 0,-1 0 1 0 0,0 0 0 0 0,1 0-1 0 0,-1 0 1 0 0,0 0 0 0 0,-1 0 0 0 0,1-1-1 0 0,0 1 1 0 0,0-1 0 0 0,-1 1-1 0 0,0-1 1 0 0,1 0 0 0 0,-1 1 0 0 0,1-5-1 0 0,16-26 43 0 0,-15 31-41 0 0,21-19-29 0 0,-23 19 68 0 0,2-1-41 0 0,6-8 11 0 0,-7 8 14 0 0,14-12 163 0 0,-10 6-72 0 0,6-6 162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18.897"/>
    </inkml:context>
    <inkml:brush xml:id="br0">
      <inkml:brushProperty name="width" value="0.1" units="cm"/>
      <inkml:brushProperty name="height" value="0.1" units="cm"/>
      <inkml:brushProperty name="color" value="#FFC114"/>
    </inkml:brush>
  </inkml:definitions>
  <inkml:trace contextRef="#ctx0" brushRef="#br0">2256 36 5585 0 0,'31'-14'-26'0'0,"-25"11"119"0"0,4-6-10 0 0,5-1 11 0 0,-28 36-10 0 0,-4 9-94 0 0,-22 33 0 0 0,-513 734 8 0 0,482-707 18 0 0,-115 120 1 0 0,135-165-8 0 0,-2-2 0 0 0,-2-3 1 0 0,-101 66-1 0 0,65-58 43 0 0,-103 45 0 0 0,143-76 63 0 0,0-3 0 0 0,-2-2 0 0 0,-102 19 0 0 0,133-33-45 0 0,-1-1 0 0 0,0-1 0 0 0,1-1 0 0 0,-1-1 0 0 0,0-1 1 0 0,1 0-1 0 0,-1-2 0 0 0,1-1 0 0 0,0 0 0 0 0,1-2 0 0 0,-1 0 1 0 0,1-1-1 0 0,0-1 0 0 0,-20-13 0 0 0,27 13-46 0 0,0 1-1 0 0,1-2 1 0 0,-1 0 0 0 0,2-1-1 0 0,-1 0 1 0 0,2 0-1 0 0,-1-1 1 0 0,2-1 0 0 0,0 1-1 0 0,0-2 1 0 0,1 1-1 0 0,1-1 1 0 0,0 0 0 0 0,1-1-1 0 0,0 0 1 0 0,1 0-1 0 0,1 0 1 0 0,1 0 0 0 0,0-1-1 0 0,-1-15 1 0 0,4 8-21 0 0,1 0 0 0 0,5-32 0 0 0,0-11-24 0 0,-6 63 20 0 0,1 1 0 0 0,-1 0-1 0 0,1 0 1 0 0,-1 0 0 0 0,1 0 0 0 0,0 0-1 0 0,0 0 1 0 0,0 0 0 0 0,0 1-1 0 0,0-1 1 0 0,0 0 0 0 0,0 0-1 0 0,3-2 1 0 0,11-24-101 0 0,-15 29 100 0 0,0-1 0 0 0,0 0 0 0 0,-1 0 0 0 0,1 0 0 0 0,0 0 0 0 0,0 0 0 0 0,0 0 0 0 0,0 0 0 0 0,0 0 0 0 0,-1 0 0 0 0,1 0-1 0 0,0 1 1 0 0,0-1 0 0 0,0 0 0 0 0,0 0 0 0 0,0 0 0 0 0,-1 0 0 0 0,1 0 0 0 0,0 0 0 0 0,0 0 0 0 0,0 0 0 0 0,0 0 0 0 0,-1 0-1 0 0,1 0 1 0 0,0 0 0 0 0,0 0 0 0 0,0 0 0 0 0,0-1 0 0 0,0 1 0 0 0,-1 0 0 0 0,1 0 0 0 0,0 0 0 0 0,0 0 0 0 0,0 0 0 0 0,0 0 0 0 0,0 0-1 0 0,0 0 1 0 0,-1 0 0 0 0,1-1 0 0 0,0 1 0 0 0,0 0 0 0 0,0 0 0 0 0,0 0 0 0 0,0 0 0 0 0,0 0 0 0 0,0 0 0 0 0,0-1 0 0 0,0 1-1 0 0,0 0 1 0 0,0 0 0 0 0,0 0 0 0 0,0 0 0 0 0,0-1 0 0 0,-21 25-73 0 0,14-15 22 0 0,1 1 0 0 0,0-1-1 0 0,0 1 1 0 0,-8 22 0 0 0,12-28 14 0 0,1 1-1 0 0,0 0 0 0 0,0-1 1 0 0,0 1-1 0 0,1 0 1 0 0,0 0-1 0 0,0 0 1 0 0,0-1-1 0 0,0 1 1 0 0,1 0-1 0 0,-1 0 1 0 0,1-1-1 0 0,0 1 1 0 0,4 8-1 0 0,-3-10 22 0 0,0 1 0 0 0,1-1 0 0 0,-1 0 0 0 0,1 1 0 0 0,0-1 0 0 0,0 0 0 0 0,0-1 0 0 0,0 1 0 0 0,0-1 0 0 0,1 1-1 0 0,-1-1 1 0 0,1 0 0 0 0,0 0 0 0 0,0 0 0 0 0,0-1 0 0 0,0 1 0 0 0,5 0 0 0 0,43 10-66 0 0,1-2 0 0 0,-1-3 0 0 0,84 2-1 0 0,-1 0 7 0 0,-30 4 132 0 0,161 44 1 0 0,99 52 476 0 0,-339-101-494 0 0,118 33 111 0 0,-84-26-99 0 0,0 3-1 0 0,-1 2 1 0 0,104 53-1 0 0,-130-56-33 0 0,1-1 0 0 0,0-2 0 0 0,1-1 0 0 0,45 11 0 0 0,146 19 24 0 0,-43-10-48 0 0,-167-30 12 0 0,-1 1 1 0 0,0 1 0 0 0,0 0-1 0 0,-1 1 1 0 0,26 14 0 0 0,-32-14 7 0 0,0 0 1 0 0,0 0 0 0 0,0 1 0 0 0,-1 0 0 0 0,0 0-1 0 0,0 1 1 0 0,-1 0 0 0 0,0 0 0 0 0,10 16 0 0 0,44 98 135 0 0,-46-88-124 0 0,1-2-1 0 0,2 0 0 0 0,1-1 1 0 0,2 0-1 0 0,1-2 1 0 0,35 39-1 0 0,-30-44-34 0 0,2-2-1 0 0,0-1 1 0 0,1-2-1 0 0,1 0 1 0 0,1-2-1 0 0,0-2 1 0 0,1 0-1 0 0,1-2 1 0 0,0-2-1 0 0,37 8 1 0 0,47 5-88 0 0,194 15-1 0 0,-137-21 78 0 0,-12 3 213 0 0,0-8 1 0 0,1-7-1 0 0,199-18 0 0 0,31-23-105 0 0,-178 21-50 0 0,161-18 968 0 0,-211 19 121 0 0,-61 9-1507 0 0,114-12-936 0 0,-195 13 725 0 0,0-2 0 0 0,0-1-1 0 0,-1 0 1 0 0,1-2 0 0 0,-2 0-1 0 0,1-2 1 0 0,23-13 0 0 0,0-6-1464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26.821"/>
    </inkml:context>
    <inkml:brush xml:id="br0">
      <inkml:brushProperty name="width" value="0.1" units="cm"/>
      <inkml:brushProperty name="height" value="0.1" units="cm"/>
      <inkml:brushProperty name="color" value="#FFC114"/>
    </inkml:brush>
  </inkml:definitions>
  <inkml:trace contextRef="#ctx0" brushRef="#br0">3210 305 1428 0 0,'0'0'198'0'0,"8"-1"-71"0"0,23-1-17 0 0,-23 1 773 0 0,-3 0-650 0 0,-2-1-43 0 0,1 1-1 0 0,-1 0 1 0 0,0-1 0 0 0,1 0-1 0 0,-1 0 1 0 0,0 0-1 0 0,0 0 1 0 0,5-5 0 0 0,-5 4 133 0 0,-2 2-280 0 0,-1 1-1 0 0,1-1 1 0 0,0 1-1 0 0,0-1 1 0 0,-1 1-1 0 0,1-1 1 0 0,0 0 0 0 0,-1 0-1 0 0,1 1 1 0 0,-1-1-1 0 0,1 0 1 0 0,-1 0-1 0 0,1 0 1 0 0,-1 1-1 0 0,0-1 1 0 0,1 0 0 0 0,-1 0-1 0 0,0 0 1 0 0,1 0-1 0 0,-1 0 1 0 0,0 0-1 0 0,0 0 1 0 0,0 0-1 0 0,0 0 1 0 0,0-1 0 0 0,-1-33 919 0 0,0 21-625 0 0,0 5-265 0 0,0 0-1 0 0,0 1 1 0 0,-1-1 0 0 0,0 0 0 0 0,-1 1 0 0 0,0 0 0 0 0,0 0-1 0 0,-1 0 1 0 0,0 0 0 0 0,0 0 0 0 0,-1 1 0 0 0,0-1 0 0 0,-1 1-1 0 0,1 1 1 0 0,-1-1 0 0 0,-11-8 0 0 0,10 8-8 0 0,-1 1 0 0 0,0 0 0 0 0,0 0 0 0 0,0 1 1 0 0,-1 0-1 0 0,0 0 0 0 0,0 1 0 0 0,0 0 0 0 0,-1 1 0 0 0,1 0 0 0 0,-1 1 1 0 0,0-1-1 0 0,0 2 0 0 0,0 0 0 0 0,0 0 0 0 0,-13 1 0 0 0,-8 3-84 0 0,0 2 0 0 0,0 1 0 0 0,0 2 0 0 0,1 1 0 0 0,0 1 0 0 0,0 1 0 0 0,1 2 0 0 0,1 1 0 0 0,0 2 1 0 0,-30 21-1 0 0,22-11-16 0 0,2 1 1 0 0,0 2 0 0 0,2 1 0 0 0,1 2 0 0 0,2 1 0 0 0,-49 70 0 0 0,62-77-6 0 0,0 1 0 0 0,1 1 0 0 0,2 0 1 0 0,1 0-1 0 0,1 1 0 0 0,2 1 0 0 0,0 0 0 0 0,-5 39 1 0 0,13-55 21 0 0,-1 0 0 0 0,2-1 0 0 0,-1 1 0 0 0,2-1 0 0 0,0 1 1 0 0,1 0-1 0 0,0-1 0 0 0,1 0 0 0 0,0 0 0 0 0,1 1 1 0 0,1-2-1 0 0,0 1 0 0 0,0-1 0 0 0,2 1 0 0 0,-1-2 0 0 0,2 1 1 0 0,-1-1-1 0 0,2 0 0 0 0,-1 0 0 0 0,1-1 0 0 0,15 13 0 0 0,1-5-1 0 0,0 0 0 0 0,1-1-1 0 0,1-2 1 0 0,0-1 0 0 0,1-1 0 0 0,0-1-1 0 0,1-1 1 0 0,1-2 0 0 0,-1-1-1 0 0,1-1 1 0 0,1-2 0 0 0,52 3-1 0 0,-18-6-14 0 0,-1-3-1 0 0,1-3 0 0 0,-1-3 0 0 0,0-2 0 0 0,67-19 1 0 0,-76 14 11 0 0,98-40 1 0 0,-124 40 13 0 0,-1 0 0 0 0,0-2-1 0 0,-1-1 1 0 0,45-37 0 0 0,-49 36 1 0 0,-2-2 0 0 0,0 0-1 0 0,-1-1 1 0 0,-1-2 0 0 0,-2 1 0 0 0,0-2 0 0 0,-1-1 0 0 0,-1 0 0 0 0,-2 0 0 0 0,0-1 0 0 0,-2-1 0 0 0,-1 0-1 0 0,8-34 1 0 0,-15 51 10 0 0,-1 0-1 0 0,-1 0 1 0 0,0 0-1 0 0,0 0 1 0 0,0 0-1 0 0,-2 0 1 0 0,1-1-1 0 0,-1 1 1 0 0,-1 0-1 0 0,0 0 1 0 0,0 0-1 0 0,-1 0 1 0 0,0 1-1 0 0,-1-1 1 0 0,0 1-1 0 0,0-1 1 0 0,-1 1-1 0 0,0 1 1 0 0,-1-1-1 0 0,0 1 1 0 0,0 0-1 0 0,-1 0 1 0 0,0 1-1 0 0,0-1 1 0 0,-1 2-1 0 0,0-1 1 0 0,-17-10-1 0 0,10 8 0 0 0,6 2-6 0 0,-1 1-1 0 0,1 0 1 0 0,-1 0 0 0 0,-1 1-1 0 0,1 1 1 0 0,-1 0 0 0 0,0 0 0 0 0,1 1-1 0 0,-17-3 1 0 0,19 4 0 0 0,5 1 5 0 0,0 1-1 0 0,0-1 1 0 0,1 1-1 0 0,-1-1 1 0 0,0 1-1 0 0,0 0 1 0 0,0 0-1 0 0,0 0 0 0 0,0 0 1 0 0,1 1-1 0 0,-1-1 1 0 0,0 1-1 0 0,-4 1 1 0 0,-16 3-14 0 0,1 2 0 0 0,-1 0 1 0 0,2 2-1 0 0,-1 0 0 0 0,-26 16 0 0 0,37-19 0 0 0,1 1-1 0 0,0 0 0 0 0,0 1 0 0 0,0 0 1 0 0,1 1-1 0 0,1 0 0 0 0,-1 0 1 0 0,1 1-1 0 0,1 0 0 0 0,0 0 0 0 0,0 1 1 0 0,-7 17-1 0 0,10-20-10 0 0,1-1 0 0 0,1 1 0 0 0,0 0 0 0 0,0 0 0 0 0,-2 10-1 0 0,4-16 24 0 0,0 0 0 0 0,0-1 0 0 0,0 1 0 0 0,0 0 0 0 0,0-1 0 0 0,0 1 0 0 0,0 0 0 0 0,1-1 0 0 0,-1 1 0 0 0,1 0 0 0 0,-1-1 0 0 0,1 1 0 0 0,0-1 0 0 0,-1 1 0 0 0,1-1 0 0 0,0 1 0 0 0,0-1 0 0 0,0 1-1 0 0,0-1 1 0 0,0 0 0 0 0,0 0 0 0 0,1 1 0 0 0,-1-1 0 0 0,0 0 0 0 0,1 0 0 0 0,-1 0 0 0 0,0-1 0 0 0,1 1 0 0 0,-1 0 0 0 0,1 0 0 0 0,0-1 0 0 0,-1 1 0 0 0,1-1 0 0 0,2 1 0 0 0,8 1-4 0 0,0-1 1 0 0,-1 0 0 0 0,1-1 0 0 0,0-1-1 0 0,0 0 1 0 0,0 0 0 0 0,0-1-1 0 0,-1-1 1 0 0,1 0 0 0 0,-1 0 0 0 0,15-7-1 0 0,-6 2-4 0 0,-1-2 0 0 0,0 0-1 0 0,0-1 1 0 0,-1-1 0 0 0,32-27-1 0 0,-44 34-3 0 0,-2 0-1 0 0,1 0 0 0 0,0-1 0 0 0,-1 0 0 0 0,0 0 1 0 0,-1 0-1 0 0,1 0 0 0 0,-1 0 0 0 0,0-1 0 0 0,-1 0 1 0 0,1 1-1 0 0,2-15 0 0 0,-5 17-90 0 0,0 4 99 0 0,-1 0 0 0 0,1 0 1 0 0,-1 0-1 0 0,1 0 0 0 0,-1 0 0 0 0,0 0 1 0 0,1 0-1 0 0,-1-1 0 0 0,1 1 0 0 0,-1 0 1 0 0,1 0-1 0 0,-1-1 0 0 0,1 1 0 0 0,-1 0 1 0 0,1 0-1 0 0,-1-1 0 0 0,1 1 0 0 0,-1 0 1 0 0,1-1-1 0 0,0 1 0 0 0,-1-1 0 0 0,1 1 1 0 0,-1-1-1 0 0,1 0 0 0 0,-1 0 1 0 0,0 0 0 0 0,1 1 0 0 0,-1-1 0 0 0,0 0-1 0 0,1 0 1 0 0,-1 1 0 0 0,0-1 0 0 0,0 1 0 0 0,1-1 0 0 0,-1 0 0 0 0,0 1-1 0 0,0 0 1 0 0,0-1 0 0 0,0 1 0 0 0,0 0 0 0 0,0-1 0 0 0,0 1 0 0 0,0 0-1 0 0,0 0 1 0 0,0 0 0 0 0,0-1 0 0 0,-1 1 0 0 0,-11 0-25 0 0,-1 1-1 0 0,1 0 1 0 0,-1 1 0 0 0,1 0 0 0 0,0 1 0 0 0,0 0-1 0 0,0 1 1 0 0,0 1 0 0 0,1 0 0 0 0,-1 1-1 0 0,-16 10 1 0 0,-12 8-50 0 0,2 1 0 0 0,-40 35 1 0 0,66-50 32 0 0,1 2 1 0 0,0-1-1 0 0,1 2 1 0 0,-15 20-1 0 0,24-30 14 0 0,7 0-5 0 0,-2-1 38 0 0,0 0-1 0 0,0 0 0 0 0,1-1 1 0 0,-1 1-1 0 0,1-1 0 0 0,-1 0 0 0 0,1 0 1 0 0,0 0-1 0 0,-1-1 0 0 0,1 1 0 0 0,0-1 1 0 0,-1 0-1 0 0,1 0 0 0 0,0 0 0 0 0,-1-1 1 0 0,1 1-1 0 0,0-1 0 0 0,-1 0 0 0 0,1 0 1 0 0,6-2-1 0 0,20-7 3 0 0,0 0 0 0 0,0-2 0 0 0,-2-1 0 0 0,1-1-1 0 0,-2-2 1 0 0,0 0 0 0 0,-1-2 0 0 0,-1-1 0 0 0,35-33 0 0 0,-57 46 1 0 0,0 0 1 0 0,0 0-1 0 0,0 0 0 0 0,-1-1 0 0 0,0 1 0 0 0,1-11 0 0 0,-3 16-8 0 0,0 0 5 0 0,0 0-1 0 0,0 0 0 0 0,0 0 1 0 0,0 0-1 0 0,0 0 0 0 0,0 0 1 0 0,-1 0-1 0 0,1 0 0 0 0,0 0 0 0 0,-1 0 1 0 0,1 0-1 0 0,-1 1 0 0 0,1-1 1 0 0,-1 0-1 0 0,0 0 0 0 0,1 0 1 0 0,-1 0-1 0 0,0 1 0 0 0,0-1 0 0 0,1 0 1 0 0,-1 1-1 0 0,0-1 0 0 0,0 0 1 0 0,0 1-1 0 0,0-1 0 0 0,0 1 1 0 0,0 0-1 0 0,-1-1 0 0 0,-26-7-25 0 0,5 10 23 0 0,0 1 0 0 0,0 1 0 0 0,0 0 0 0 0,1 2 0 0 0,0 1 0 0 0,-41 19 0 0 0,26-8-9 0 0,2 1 1 0 0,-56 41 0 0 0,81-53 7 0 0,0 1 0 0 0,0 1 0 0 0,0-1 0 0 0,1 2 0 0 0,1-1 1 0 0,-1 1-1 0 0,1 1 0 0 0,1-1 0 0 0,0 1 0 0 0,1 0 0 0 0,0 1 1 0 0,-5 14-1 0 0,10-25 3 0 0,1 0 1 0 0,0 0 0 0 0,0 0-1 0 0,-1 0 1 0 0,1 1 0 0 0,0-1-1 0 0,0 0 1 0 0,0 0-1 0 0,0 0 1 0 0,0 0 0 0 0,0 0-1 0 0,1 0 1 0 0,-1 0 0 0 0,0 0-1 0 0,1 0 1 0 0,-1 0-1 0 0,0 0 1 0 0,1 0 0 0 0,-1 0-1 0 0,1 0 1 0 0,-1 0 0 0 0,1 0-1 0 0,0-1 1 0 0,-1 1-1 0 0,1 0 1 0 0,0 0 0 0 0,0-1-1 0 0,0 1 1 0 0,-1 0 0 0 0,1-1-1 0 0,0 1 1 0 0,0-1-1 0 0,0 1 1 0 0,0-1 0 0 0,0 1-1 0 0,0-1 1 0 0,2 1-1 0 0,2 0-2 0 0,1 0-1 0 0,-1 0 0 0 0,1 0 0 0 0,0-1 0 0 0,-1 0 0 0 0,1 0 0 0 0,0 0 0 0 0,5-2 0 0 0,13-2 7 0 0,0-1-1 0 0,0-1 1 0 0,0-1 0 0 0,38-17-1 0 0,-49 18 9 0 0,0-1 0 0 0,-1 0 0 0 0,1-1 0 0 0,-1 0-1 0 0,-1-1 1 0 0,1 0 0 0 0,-2-1 0 0 0,1 0 0 0 0,17-23 0 0 0,-27 31-2 0 0,1 0-4 0 0,-1 0 0 0 0,1 0 1 0 0,-1 1-1 0 0,0-1 0 0 0,0 0 0 0 0,0 0 1 0 0,0 0-1 0 0,0 0 0 0 0,0 0 1 0 0,-1 0-1 0 0,1 0 0 0 0,0-5 1 0 0,-1 6-4 0 0,0 0 1 0 0,-1 0-1 0 0,1 0 1 0 0,0 0-1 0 0,0 0 1 0 0,-1 0-1 0 0,1 0 1 0 0,0 0-1 0 0,-1 0 1 0 0,1 0 0 0 0,-1 0-1 0 0,0 0 1 0 0,1 0-1 0 0,-1 0 1 0 0,0 1-1 0 0,1-1 1 0 0,-2-1-1 0 0,-1 0 2 0 0,0 0-1 0 0,0 0 0 0 0,0 0 0 0 0,0 1 1 0 0,-1-1-1 0 0,1 1 0 0 0,0 0 1 0 0,-6-2-1 0 0,-9 4 8 0 0,-20 8-10 0 0,1 1-1 0 0,0 2 0 0 0,1 1 1 0 0,1 2-1 0 0,0 2 0 0 0,0 1 1 0 0,2 1-1 0 0,-54 42 0 0 0,-49 53-105 0 0,132-111 136 0 0,19-8-54 0 0,0 1 24 0 0,0 0 0 0 0,0-1 0 0 0,-1-1 0 0 0,0-1-1 0 0,0 0 1 0 0,-1-1 0 0 0,0 0 0 0 0,21-18 0 0 0,-20 12 0 0 0,9-8 6 0 0,-1-1 0 0 0,23-33-1 0 0,-40 50 0 0 0,0-1 0 0 0,-1 0 0 0 0,0 0 0 0 0,-1 0 0 0 0,1 0 0 0 0,-1-1 0 0 0,-1 1 0 0 0,0-1-1 0 0,0 0 1 0 0,0 0 0 0 0,-1 1 0 0 0,0-1 0 0 0,0 0 0 0 0,-1-12 0 0 0,-1 15 4 0 0,1 1 0 0 0,-1-1 0 0 0,0 1 0 0 0,0-1 0 0 0,0 1 0 0 0,-1 0 0 0 0,0-1 0 0 0,0 1 0 0 0,0 0 0 0 0,0 0 0 0 0,0 0 0 0 0,-1 0 0 0 0,0 1 0 0 0,0-1 0 0 0,0 1 0 0 0,0 0 0 0 0,-6-5 0 0 0,4 5-5 0 0,0 1 1 0 0,0 1-1 0 0,0-1 1 0 0,0 1-1 0 0,0 0 1 0 0,-1 0-1 0 0,1 0 1 0 0,0 1-1 0 0,0 0 1 0 0,-1 0-1 0 0,-5 1 1 0 0,3-1-1 0 0,-6 1-1 0 0,0 0 1 0 0,0 1-1 0 0,0 0 1 0 0,1 1-1 0 0,-1 1 1 0 0,-25 10-1 0 0,-70 41 2 0 0,56-25 3 0 0,29-20-10 0 0,2 2 0 0 0,-1 1 0 0 0,2 0 0 0 0,-1 2 1 0 0,2 0-1 0 0,0 2 0 0 0,1 0 0 0 0,1 1 0 0 0,-19 24 0 0 0,35-40 1 0 0,1-1 0 0 0,0 1 1 0 0,0 0-1 0 0,0-1 0 0 0,0 1 1 0 0,1 0-1 0 0,-1 0 0 0 0,0 0 1 0 0,1-1-1 0 0,-1 1 0 0 0,1 0 0 0 0,0 0 1 0 0,-1 0-1 0 0,1 0 0 0 0,0 0 1 0 0,0 0-1 0 0,0 0 0 0 0,1 0 1 0 0,-1 2-1 0 0,16 17 6 0 0,-12-20-3 0 0,0 1 0 0 0,-1-1 1 0 0,1 1-1 0 0,0-1 0 0 0,0 0 0 0 0,0 0 0 0 0,0-1 0 0 0,0 1 0 0 0,0-1 1 0 0,-1 0-1 0 0,1 0 0 0 0,0 0 0 0 0,8-2 0 0 0,57-15 7 0 0,-43 8 17 0 0,-1-1 0 0 0,0-1 0 0 0,0-1 1 0 0,-1-1-1 0 0,30-22 0 0 0,-45 28-6 0 0,1-1 0 0 0,-1 0 0 0 0,0 0-1 0 0,-1-1 1 0 0,0 0 0 0 0,-1 0 0 0 0,0-1 0 0 0,0 0 0 0 0,-1-1-1 0 0,0 1 1 0 0,-1-1 0 0 0,0 0 0 0 0,-1-1 0 0 0,5-16 0 0 0,-9 24-13 0 0,1 1 1 0 0,-1-1-1 0 0,0 0 1 0 0,0 1 0 0 0,0-1-1 0 0,0 0 1 0 0,-1 1 0 0 0,1-1-1 0 0,-1 1 1 0 0,0-1 0 0 0,0 1-1 0 0,-1-1 1 0 0,1 1 0 0 0,-1 0-1 0 0,1-1 1 0 0,-1 1-1 0 0,0 0 1 0 0,0 0 0 0 0,0 0-1 0 0,-1 1 1 0 0,1-1 0 0 0,-1 0-1 0 0,-3-2 1 0 0,5 4-6 0 0,-1-1-1 0 0,0 1 1 0 0,0 0 0 0 0,0 0-1 0 0,0 0 1 0 0,0 0 0 0 0,0 0 0 0 0,0 0-1 0 0,0 1 1 0 0,0-1 0 0 0,0 1-1 0 0,-1-1 1 0 0,1 1 0 0 0,-3 0 0 0 0,-4-1 3 0 0,-5-2-6 0 0,0 2 0 0 0,-1-1 0 0 0,1 2 0 0 0,0 0 0 0 0,0 0 0 0 0,-1 1-1 0 0,-13 4 1 0 0,-99 28-4 0 0,109-28 7 0 0,-41 12-23 0 0,1 3 0 0 0,2 1 0 0 0,0 4 0 0 0,-103 61 1 0 0,156-84 7 0 0,0 0 0 0 0,0 0 0 0 0,0 0 0 0 0,0 1 0 0 0,0-1 1 0 0,0 1-1 0 0,0 0 0 0 0,1 0 0 0 0,-4 5 0 0 0,6-7 12 0 0,0-1-1 0 0,0 1 1 0 0,0-1-1 0 0,0 0 0 0 0,0 1 1 0 0,0-1-1 0 0,0 0 1 0 0,1 1-1 0 0,-1-1 0 0 0,0 1 1 0 0,0-1-1 0 0,0 0 1 0 0,0 1-1 0 0,1-1 1 0 0,-1 0-1 0 0,0 0 0 0 0,0 1 1 0 0,1-1-1 0 0,-1 0 1 0 0,0 1-1 0 0,0-1 1 0 0,1 0-1 0 0,-1 0 0 0 0,0 0 1 0 0,1 1-1 0 0,-1-1 1 0 0,0 0-1 0 0,1 0 0 0 0,-1 0 1 0 0,0 0-1 0 0,1 0 1 0 0,-1 1-1 0 0,1-1 1 0 0,-1 0-1 0 0,0 0 0 0 0,1 0 1 0 0,-1 0-1 0 0,0 0 1 0 0,1 0-1 0 0,-1 0 1 0 0,1 0-1 0 0,-1-1 0 0 0,0 1 1 0 0,1 0-1 0 0,-1 0 1 0 0,0 0-1 0 0,1 0 0 0 0,-1-1 1 0 0,8 0-4 0 0,0 0 1 0 0,0-1 0 0 0,0 0-1 0 0,-1-1 1 0 0,1 0-1 0 0,-1 0 1 0 0,0-1 0 0 0,12-7-1 0 0,-12 7 22 0 0,0-1 1 0 0,0 0-1 0 0,0 0 0 0 0,0 0 0 0 0,-1-1 1 0 0,0 0-1 0 0,0 0 0 0 0,-1-1 0 0 0,1 0 1 0 0,-1 0-1 0 0,-1 0 0 0 0,0 0 0 0 0,0-1 1 0 0,0 0-1 0 0,3-10 0 0 0,-6 16-11 0 0,-1-1 0 0 0,1 1-1 0 0,0-1 1 0 0,-1 0 0 0 0,0 1-1 0 0,0-1 1 0 0,1 0 0 0 0,-2 0 0 0 0,1 1-1 0 0,0-1 1 0 0,0 0 0 0 0,-1 1-1 0 0,0-1 1 0 0,1 1 0 0 0,-1-1-1 0 0,0 0 1 0 0,0 1 0 0 0,-1 0 0 0 0,1-1-1 0 0,0 1 1 0 0,-3-3 0 0 0,1 2-5 0 0,0 0 1 0 0,-1 0 0 0 0,1 0-1 0 0,-1 0 1 0 0,0 1 0 0 0,0-1-1 0 0,0 1 1 0 0,0 0-1 0 0,0 0 1 0 0,-1 0 0 0 0,-5-1-1 0 0,-7 0-2 0 0,1-1-1 0 0,-1 2 1 0 0,1 1-1 0 0,-1 0 1 0 0,-29 2-1 0 0,-6 6 7 0 0,1 1 0 0 0,1 3 0 0 0,-75 26 0 0 0,-139 74-85 0 0,245-101 34 0 0,0 1 0 0 0,-29 23 0 0 0,45-30 21 0 0,33-2-28 0 0,-27-2 51 0 0,1 1 1 0 0,-1-1-1 0 0,0 1 1 0 0,0-1-1 0 0,0 0 1 0 0,1 0-1 0 0,-1 0 1 0 0,0-1-1 0 0,0 1 1 0 0,0-1-1 0 0,1 0 1 0 0,-1 0-1 0 0,0 0 1 0 0,3-2 0 0 0,33-9-17 0 0,-1-3 1 0 0,47-24-1 0 0,-65 29 19 0 0,-1-1 0 0 0,-1-1 0 0 0,0 0 0 0 0,-1-2 0 0 0,0 0 0 0 0,24-26 0 0 0,-39 37 2 0 0,0 0 1 0 0,0 0-1 0 0,0 0 0 0 0,0 0 1 0 0,-1-1-1 0 0,1 1 0 0 0,-1-1 0 0 0,0 1 1 0 0,0-1-1 0 0,0 1 0 0 0,-1-1 1 0 0,1-6-1 0 0,-1 9-3 0 0,0-1 0 0 0,0 1-1 0 0,0 0 1 0 0,0-1 0 0 0,0 1 0 0 0,0-1 0 0 0,-1 1 0 0 0,1-1 0 0 0,-1 1-1 0 0,1 0 1 0 0,-1-1 0 0 0,0 1 0 0 0,1 0 0 0 0,-1 0 0 0 0,0-1 0 0 0,0 1-1 0 0,0 0 1 0 0,0 0 0 0 0,0 0 0 0 0,0 0 0 0 0,0 0 0 0 0,0 0 0 0 0,0 0-1 0 0,0 1 1 0 0,-1-1 0 0 0,1 0 0 0 0,0 1 0 0 0,0-1 0 0 0,-1 0 0 0 0,1 1-1 0 0,-1 0 1 0 0,1-1 0 0 0,0 1 0 0 0,-1 0 0 0 0,1 0 0 0 0,-3 0 0 0 0,-16 0-9 0 0,-1 0 1 0 0,1 2-1 0 0,-1 1 1 0 0,1 1-1 0 0,0 0 1 0 0,0 1-1 0 0,0 2 1 0 0,1 0-1 0 0,-21 10 1 0 0,-21 13-17 0 0,-89 58-1 0 0,128-73 23 0 0,0 1-1 0 0,-27 26 1 0 0,41-34-6 0 0,0 0 0 0 0,0 1 1 0 0,1 0-1 0 0,0 0 0 0 0,1 1 0 0 0,0-1 0 0 0,-9 22 1 0 0,14-29-9 0 0,2 3 2 0 0,0-4 14 0 0,-1 0 1 0 0,1 1 0 0 0,-1-1 0 0 0,1 0 0 0 0,-1 1-1 0 0,1-1 1 0 0,0 0 0 0 0,0 0 0 0 0,-1 0 0 0 0,1 0 0 0 0,0 1-1 0 0,0-1 1 0 0,0 0 0 0 0,3 1 0 0 0,1 0-2 0 0,0-1 0 0 0,0 0 0 0 0,1 0 0 0 0,-1-1 0 0 0,0 0 0 0 0,1 0 0 0 0,-1 0 0 0 0,1 0 0 0 0,-1-1 0 0 0,9-2 0 0 0,-1 1 5 0 0,0-1 1 0 0,1-1-1 0 0,23-9 1 0 0,-32 10-7 0 0,21-10 17 0 0,44-28 0 0 0,-64 37-8 0 0,-1 0-1 0 0,1 0 1 0 0,-1-1-1 0 0,0 0 0 0 0,0 0 1 0 0,-1 0-1 0 0,0 0 1 0 0,0-1-1 0 0,0 1 1 0 0,0-1-1 0 0,-1 0 0 0 0,0 0 1 0 0,3-9-1 0 0,-5-13-34 0 0,-1 27 27 0 0,-1 0-1 0 0,1-1 1 0 0,-1 1 0 0 0,1 0 0 0 0,-1 0 0 0 0,1-1-1 0 0,-1 1 1 0 0,0 0 0 0 0,0 0 0 0 0,0 0-1 0 0,1 0 1 0 0,-1 0 0 0 0,0 0 0 0 0,0 0 0 0 0,0 0-1 0 0,-1 0 1 0 0,1 1 0 0 0,0-1 0 0 0,0 0-1 0 0,0 1 1 0 0,-2-1 0 0 0,1 0-4 0 0,-2-2-5 0 0,0 1 0 0 0,0-1 1 0 0,0 1-1 0 0,-1 0 0 0 0,1 0 0 0 0,-1 1 1 0 0,1 0-1 0 0,-1-1 0 0 0,0 1 1 0 0,1 1-1 0 0,-1-1 0 0 0,0 1 1 0 0,-7 0-1 0 0,-65 10-82 0 0,73-9 90 0 0,-59 15-46 0 0,0 3 0 0 0,1 3 0 0 0,-68 34 0 0 0,89-39 23 0 0,0 3 0 0 0,1 2 0 0 0,2 1-1 0 0,0 2 1 0 0,1 1 0 0 0,-59 57 0 0 0,95-82 23 0 0,0 0 0 0 0,0 1 0 0 0,0-1-1 0 0,0 1 1 0 0,0-1 0 0 0,1 1 0 0 0,-1 0 0 0 0,0-1 0 0 0,1 1 0 0 0,-1 0 0 0 0,1 0 0 0 0,-1-1 0 0 0,1 1-1 0 0,0 0 1 0 0,0 0 0 0 0,0 0 0 0 0,0 3 0 0 0,0-1 15 0 0,15-8 0 0 0,11-4-15 0 0,47-20 1 0 0,-64 24 7 0 0,0-1-1 0 0,-1 0 1 0 0,1 0-1 0 0,-1 0 1 0 0,0-1-1 0 0,0-1 1 0 0,-1 1-1 0 0,0-1 1 0 0,0 0-1 0 0,9-14 0 0 0,-12 15 7 0 0,0 0-1 0 0,-1-1 1 0 0,0 1-1 0 0,0-1 1 0 0,0 0-1 0 0,-1 0 0 0 0,2-9 1 0 0,-4 14-13 0 0,0 0-1 0 0,0 0 1 0 0,0 0 0 0 0,0 0 0 0 0,0 0 0 0 0,0 0-1 0 0,0 0 1 0 0,0 0 0 0 0,-1 0 0 0 0,1 0-1 0 0,-1 0 1 0 0,0 0 0 0 0,1 0 0 0 0,-1 1 0 0 0,0-1-1 0 0,0 0 1 0 0,0 0 0 0 0,-1 1 0 0 0,1-1 0 0 0,0 0-1 0 0,0 1 1 0 0,-1-1 0 0 0,1 1 0 0 0,-1 0 0 0 0,0 0-1 0 0,1-1 1 0 0,-1 1 0 0 0,0 0 0 0 0,0 0 0 0 0,1 0-1 0 0,-4 0 1 0 0,-7-3-7 0 0,0 1-1 0 0,0 1 1 0 0,0 0-1 0 0,0 0 1 0 0,0 1-1 0 0,-1 1 1 0 0,1 0 0 0 0,0 1-1 0 0,0 0 1 0 0,-21 5-1 0 0,-17 5-23 0 0,-55 21 0 0 0,89-27 24 0 0,-42 16-10 0 0,2 1 0 0 0,1 4 0 0 0,0 1 0 0 0,2 3 0 0 0,2 3 0 0 0,1 1 0 0 0,-62 56 0 0 0,97-73-2 0 0,14-16 20 0 0,0 0 0 0 0,0 0-1 0 0,0 0 1 0 0,0 0 0 0 0,1 0-1 0 0,-1 1 1 0 0,0-1 0 0 0,1 0 0 0 0,-1 1-1 0 0,0-1 1 0 0,1 0 0 0 0,0 1-1 0 0,-1-1 1 0 0,1 0 0 0 0,0 1 0 0 0,0-1-1 0 0,0 1 1 0 0,0-1 0 0 0,0 1-1 0 0,0-1 1 0 0,0 0 0 0 0,0 1 0 0 0,1 2-1 0 0,-2-1-18 0 0,3-3 20 0 0,0 0-1 0 0,0-1 0 0 0,1 1 0 0 0,-1 0 0 0 0,0 0 0 0 0,0 0 0 0 0,1 1 1 0 0,-1-1-1 0 0,0 0 0 0 0,0 1 0 0 0,2 0 0 0 0,3 1-1 0 0,0-1-13 0 0,5-6 14 0 0,9-2-8 0 0,0-2-1 0 0,0 0 0 0 0,-1-1 1 0 0,-1-1-1 0 0,0-1 0 0 0,0-1 1 0 0,-2 0-1 0 0,28-27 0 0 0,-37 31-3 0 0,-1 0-1 0 0,0 0 1 0 0,0-1 0 0 0,-1 1-1 0 0,8-18 1 0 0,-12 24-68 0 0,-6-1-4 0 0,-16-13-102 0 0,9 20 137 0 0,-5 2 35 0 0,1 1 0 0 0,-1 0-1 0 0,1 1 1 0 0,1 1 0 0 0,0 0-1 0 0,0 0 1 0 0,-14 13 0 0 0,-10 13-23 0 0,2 3 0 0 0,-45 56 1 0 0,68-76 22 0 0,1 0 0 0 0,1 0 0 0 0,1 1 0 0 0,0 1 0 0 0,1 0 1 0 0,1 0-1 0 0,1 1 0 0 0,-8 36 0 0 0,13-3 29 0 0,2-50-16 0 0,0-1 0 0 0,1 0 0 0 0,-1 1 0 0 0,1-1 0 0 0,0 0 0 0 0,-1 1 0 0 0,1-1 0 0 0,0 0 0 0 0,0 0 0 0 0,1 1 0 0 0,-1-1 0 0 0,0 0 0 0 0,1 0 0 0 0,-1-1 0 0 0,1 1 0 0 0,0 0 0 0 0,-1 0 0 0 0,1-1 0 0 0,0 1 0 0 0,0-1 0 0 0,4 3 0 0 0,0-2 3 0 0,0 0 0 0 0,0 0-1 0 0,0 0 1 0 0,1-1 0 0 0,-1 0 0 0 0,0 0-1 0 0,1 0 1 0 0,-1-1 0 0 0,1 0 0 0 0,-1 0 0 0 0,0-1-1 0 0,1 0 1 0 0,-1 0 0 0 0,0 0 0 0 0,1-1-1 0 0,-1 0 1 0 0,11-5 0 0 0,-5 0 3 0 0,0 0-1 0 0,0-1 1 0 0,0 0-1 0 0,-1-1 1 0 0,11-10-1 0 0,-18 14 1 0 0,1 0-1 0 0,-1 0 1 0 0,0-1-1 0 0,0 1 1 0 0,-1-1 0 0 0,0 0-1 0 0,0 0 1 0 0,0 0-1 0 0,-1 0 1 0 0,1 0-1 0 0,-2-1 1 0 0,1 1-1 0 0,0-8 1 0 0,-1-17 7 0 0,-6 23-17 0 0,2 6 2 0 0,3 1 3 0 0,-1-1-1 0 0,0 1 1 0 0,0 0 0 0 0,0 0-1 0 0,1 0 1 0 0,-1 0 0 0 0,0 0-1 0 0,-1 0 1 0 0,1 0 0 0 0,0 1-1 0 0,0-1 1 0 0,0 0 0 0 0,0 0-1 0 0,-1 1 1 0 0,1-1 0 0 0,0 1-1 0 0,-1-1 1 0 0,1 1 0 0 0,-3-1-1 0 0,4 1 2 0 0,-14 5-22 0 0,-12 5 15 0 0,1 2 0 0 0,1 1 0 0 0,0 0 0 0 0,-25 20 1 0 0,5-1-183 0 0,3 1 0 0 0,0 3 0 0 0,2 1 0 0 0,2 2 0 0 0,-40 53 0 0 0,60-64-609 0 0,10-5 132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27.172"/>
    </inkml:context>
    <inkml:brush xml:id="br0">
      <inkml:brushProperty name="width" value="0.1" units="cm"/>
      <inkml:brushProperty name="height" value="0.1" units="cm"/>
      <inkml:brushProperty name="color" value="#FFC114"/>
    </inkml:brush>
  </inkml:definitions>
  <inkml:trace contextRef="#ctx0" brushRef="#br0">1438 1 2340 0 0,'0'0'-146'0'0,"-17"4"-4"0"0,14-3 142 0 0,-23 5-54 0 0,1 2 0 0 0,-1 1 1 0 0,2 0-1 0 0,-29 16 0 0 0,-106 81-68 0 0,-172 149 0 0 0,265-202 151 0 0,-264 221 125 0 0,25 24-11 0 0,236-208-437 0 0,69-89 280 0 0,0-1 0 0 0,-1 1-1 0 0,1-1 1 0 0,0 1 0 0 0,-1 0-1 0 0,1-1 1 0 0,0 1-1 0 0,-1-1 1 0 0,1 1 0 0 0,0 0-1 0 0,0-1 1 0 0,0 1 0 0 0,0 0-1 0 0,0-1 1 0 0,0 1-1 0 0,0 0 1 0 0,0-1 0 0 0,0 1-1 0 0,0 0 1 0 0,0-1-1 0 0,0 1 1 0 0,0 0 0 0 0,1 0-1 0 0,-1 0-50 0 0,0 2-236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27.505"/>
    </inkml:context>
    <inkml:brush xml:id="br0">
      <inkml:brushProperty name="width" value="0.1" units="cm"/>
      <inkml:brushProperty name="height" value="0.1" units="cm"/>
      <inkml:brushProperty name="color" value="#FFC114"/>
    </inkml:brush>
  </inkml:definitions>
  <inkml:trace contextRef="#ctx0" brushRef="#br0">1468 0 1308 0 0,'0'0'120'0'0,"-11"9"-64"0"0,-46 35 56 0 0,-753 630 570 0 0,293-128-827 0 0,503-529-134 0 0,0 1 0 0 0,-15 28 1 0 0,13-16-191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27.841"/>
    </inkml:context>
    <inkml:brush xml:id="br0">
      <inkml:brushProperty name="width" value="0.1" units="cm"/>
      <inkml:brushProperty name="height" value="0.1" units="cm"/>
      <inkml:brushProperty name="color" value="#FFC114"/>
    </inkml:brush>
  </inkml:definitions>
  <inkml:trace contextRef="#ctx0" brushRef="#br0">1037 0 1800 0 0,'0'0'-27'0'0,"-15"4"6"0"0,-6 2 29 0 0,0 1 0 0 0,1 0 0 0 0,-1 2 0 0 0,2 0 0 0 0,-31 20 0 0 0,-305 226 125 0 0,262-180-112 0 0,-140 147 1 0 0,182-166-373 0 0,-80 113 1 0 0,126-158-36 0 0,4-8 65 0 0</inkml:trace>
  <inkml:trace contextRef="#ctx0" brushRef="#br0" timeOffset="1">935 130 1200 0 0,'-51'38'-60'0'0,"-5"3"12"0"0,-5 10 20 0 0,-4 3-8 0 0,0 4 20 0 0,-23 14-4 0 0,18-14-8 0 0,-4 13 28 0 0,18-8-12 0 0,-4-5 16 0 0,9-7-12 0 0,18-10 0 0 0,5-7-8 0 0,5-5-36 0 0,5-8 0 0 0,8-4-64 0 0,15-5-284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28.192"/>
    </inkml:context>
    <inkml:brush xml:id="br0">
      <inkml:brushProperty name="width" value="0.1" units="cm"/>
      <inkml:brushProperty name="height" value="0.1" units="cm"/>
      <inkml:brushProperty name="color" value="#FFC114"/>
    </inkml:brush>
  </inkml:definitions>
  <inkml:trace contextRef="#ctx0" brushRef="#br0">588 22 884 0 0,'0'0'37'0'0,"8"-16"61"0"0,-8 16-84 0 0,-1 0 0 0 0,1 0 0 0 0,0 0 0 0 0,0 0 0 0 0,0 0 0 0 0,0 0 0 0 0,-1 0 0 0 0,1 0 0 0 0,0 0 0 0 0,0 0 0 0 0,0 0 1 0 0,-1 0-1 0 0,1 0 0 0 0,0 0 0 0 0,0 0 0 0 0,0 0 0 0 0,0 0 0 0 0,-1 0 0 0 0,1 0 0 0 0,0 0 0 0 0,0 0 0 0 0,0 0 0 0 0,0 0 0 0 0,-1 0 0 0 0,1-1 0 0 0,0 1 0 0 0,0 0 1 0 0,0 0-1 0 0,0 0 0 0 0,0 0 0 0 0,0 0 0 0 0,-1-1 0 0 0,1 1 0 0 0,0 0 0 0 0,0 0 0 0 0,0 0 0 0 0,0 0 0 0 0,0-1 0 0 0,0 1 0 0 0,0 0 0 0 0,0 0 0 0 0,0 0 1 0 0,0 0-1 0 0,0-1 0 0 0,0 1 0 0 0,0 0 0 0 0,0 0 0 0 0,0 0 0 0 0,0-1 0 0 0,0 1 0 0 0,0 0 0 0 0,0 0 0 0 0,-43 31 81 0 0,1 3 0 0 0,-61 62 0 0 0,-72 98 24 0 0,145-160-104 0 0,1 2 1 0 0,2 1-1 0 0,1 1 1 0 0,2 1-1 0 0,2 2 1 0 0,2 0-1 0 0,-20 57 1 0 0,37-91-32 0 0,2 0 0 0 0,-1 1 0 0 0,1-1 0 0 0,0 1 0 0 0,1-1 0 0 0,0 9 0 0 0,0-14 3 0 0,0-1 0 0 0,0 1 0 0 0,0 0 0 0 0,1-1 0 0 0,-1 1 1 0 0,0 0-1 0 0,1-1 0 0 0,-1 1 0 0 0,1 0 0 0 0,0-1 0 0 0,-1 1 0 0 0,1-1 0 0 0,0 1 0 0 0,0-1 0 0 0,0 0 0 0 0,0 1 0 0 0,0-1 0 0 0,0 0 0 0 0,1 0 0 0 0,-1 0 0 0 0,0 0 0 0 0,0 0 0 0 0,1 0 0 0 0,-1 0 0 0 0,1 0 0 0 0,-1 0 0 0 0,1 0 0 0 0,-1-1 0 0 0,1 1 0 0 0,0-1 1 0 0,-1 1-1 0 0,1-1 0 0 0,0 0 0 0 0,-1 0 0 0 0,1 0 0 0 0,0 1 0 0 0,-1-2 0 0 0,4 1 0 0 0,14-1-153 0 0,-1-1 1 0 0,1-1-1 0 0,30-9 1 0 0,21-11-200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29.280"/>
    </inkml:context>
    <inkml:brush xml:id="br0">
      <inkml:brushProperty name="width" value="0.1" units="cm"/>
      <inkml:brushProperty name="height" value="0.1" units="cm"/>
      <inkml:brushProperty name="color" value="#FFC114"/>
    </inkml:brush>
  </inkml:definitions>
  <inkml:trace contextRef="#ctx0" brushRef="#br0">396 1497 1436 0 0,'-47'28'240'0'0,"-3"10"-185"0"0,2 3-1 0 0,2 1 1 0 0,2 3-1 0 0,-64 83 1 0 0,102-121-51 0 0,0 1 0 0 0,1 0 1 0 0,0 0-1 0 0,0 0 0 0 0,0 1 0 0 0,1-1 0 0 0,1 1 1 0 0,0 0-1 0 0,0 1 0 0 0,0-1 0 0 0,-1 17 1 0 0,4-25-5 0 0,0 0 0 0 0,0 1 0 0 0,0-1 1 0 0,0 0-1 0 0,0 0 0 0 0,1 1 0 0 0,-1-1 1 0 0,1 0-1 0 0,-1 0 0 0 0,1 1 0 0 0,-1-1 1 0 0,1 0-1 0 0,0 0 0 0 0,-1 0 0 0 0,1 0 1 0 0,0 0-1 0 0,0 0 0 0 0,0 0 0 0 0,0 0 1 0 0,0 0-1 0 0,0-1 0 0 0,0 1 1 0 0,0 0-1 0 0,0 0 0 0 0,0-1 0 0 0,1 1 1 0 0,-1-1-1 0 0,0 1 0 0 0,0-1 0 0 0,1 0 1 0 0,-1 1-1 0 0,0-1 0 0 0,0 0 0 0 0,3 0 1 0 0,46-2 14 0 0,-44 1-11 0 0,14-3 13 0 0,-1-1 0 0 0,0-1-1 0 0,-1-1 1 0 0,1 0 0 0 0,-1-1-1 0 0,-1-1 1 0 0,0-1 0 0 0,0-1-1 0 0,-1 0 1 0 0,0-1 0 0 0,0-1-1 0 0,-2 0 1 0 0,25-29 0 0 0,-28 29 17 0 0,-1 0 1 0 0,-1-1-1 0 0,0-1 1 0 0,-1 1 0 0 0,0-2-1 0 0,-2 1 1 0 0,1-1-1 0 0,5-23 1 0 0,-6 20 48 0 0,-5 16-68 0 0,0 1-1 0 0,0 0 1 0 0,-1-1 0 0 0,1 1 0 0 0,-1-1 0 0 0,0 1 0 0 0,0-1 0 0 0,1 1 0 0 0,-1-1 0 0 0,-1 1 0 0 0,1 0 0 0 0,0-1 0 0 0,-1 1 0 0 0,1-1 0 0 0,-1 1-1 0 0,0 0 1 0 0,0-1 0 0 0,0 1 0 0 0,0 0 0 0 0,0 0 0 0 0,0 0 0 0 0,-3-4 0 0 0,2 4 22 0 0,5 11-589 0 0,10 27 472 0 0,-13-36 79 0 0,0 1-1 0 0,0-1 0 0 0,0 1 0 0 0,0-1 1 0 0,0 0-1 0 0,0 1 0 0 0,0-1 1 0 0,0 0-1 0 0,0 1 0 0 0,0-1 0 0 0,1 1 1 0 0,-1-1-1 0 0,0 0 0 0 0,0 1 1 0 0,0-1-1 0 0,1 0 0 0 0,-1 1 0 0 0,0-1 1 0 0,0 0-1 0 0,1 0 0 0 0,-1 1 1 0 0,0-1-1 0 0,1 0 0 0 0,-1 0 0 0 0,0 0 1 0 0,1 1-1 0 0,-1-1 0 0 0,1 0 1 0 0,-1 0-1 0 0,0 0 0 0 0,1 0 0 0 0,-1 0 1 0 0,1 0-1 0 0,-1 1 0 0 0,0-1 1 0 0,1 0-1 0 0,-1 0 0 0 0,1 0 0 0 0,-1-1 1 0 0,0 1-1 0 0,1 0 0 0 0,-1 0 1 0 0,1 0-1 0 0,30-2-38 0 0,1-1 1 0 0,-1-1-1 0 0,-1-2 1 0 0,1-1 0 0 0,-1-2-1 0 0,43-17 1 0 0,-26 6 49 0 0,-2-2 0 0 0,0-2 0 0 0,59-43 0 0 0,-61 34 79 0 0,-1-2 0 0 0,-2-1 0 0 0,-2-3 0 0 0,-1-1 0 0 0,52-75 0 0 0,-82 106-82 0 0,-1 0 0 0 0,0-1 0 0 0,0 0 0 0 0,-1 0 0 0 0,0 0 0 0 0,-1-1 0 0 0,0 0 0 0 0,-1 0 0 0 0,4-21 0 0 0,-7 30-10 0 0,0 1 0 0 0,0-1-1 0 0,0 1 1 0 0,-1 0 0 0 0,1-1 0 0 0,0 1 0 0 0,-1-1-1 0 0,1 1 1 0 0,-1-1 0 0 0,1 1 0 0 0,-1 0 0 0 0,0 0 0 0 0,0-1-1 0 0,1 1 1 0 0,-1 0 0 0 0,-1-2 0 0 0,-1 0-10 0 0,3 2 8 0 0,-1 0-1 0 0,0 0 1 0 0,0 0 0 0 0,0 1-1 0 0,1-1 1 0 0,-1 0-1 0 0,0 0 1 0 0,0 1 0 0 0,0-1-1 0 0,0 0 1 0 0,0 1 0 0 0,0-1-1 0 0,-1 1 1 0 0,1-1-1 0 0,0 1 1 0 0,0 0 0 0 0,0 0-1 0 0,0-1 1 0 0,0 1-1 0 0,-1 0 1 0 0,1 0 0 0 0,-2 0-1 0 0,1-1 2 0 0,-1 1 0 0 0,1-1-1 0 0,0 1 1 0 0,0-1 0 0 0,-1 1-1 0 0,1 0 1 0 0,0 0 0 0 0,0 0 0 0 0,-1 0-1 0 0,1 0 1 0 0,0 1 0 0 0,0-1-1 0 0,0 1 1 0 0,-4 0 0 0 0,-1 1-11 0 0,3-2 9 0 0,0 1-1 0 0,-1-1 1 0 0,1 1 0 0 0,0 0 0 0 0,0 0-1 0 0,0 0 1 0 0,-1 1 0 0 0,1-1-1 0 0,1 1 1 0 0,-1 0 0 0 0,-4 3 0 0 0,-6 3-5 0 0,-2-1-4 0 0,1 1 1 0 0,0 0-1 0 0,1 1 1 0 0,-1 1-1 0 0,2 1 1 0 0,0-1-1 0 0,-16 18 1 0 0,22-21 4 0 0,2-1 1 0 0,-1 1 0 0 0,1 0-1 0 0,0 0 1 0 0,0 1 0 0 0,1-1-1 0 0,-1 1 1 0 0,2 0 0 0 0,-1 1-1 0 0,2-1 1 0 0,-1 0 0 0 0,1 1-1 0 0,0 0 1 0 0,-1 16 0 0 0,3-23 8 0 0,0 0 0 0 0,0 0 0 0 0,0 1 0 0 0,1-1 0 0 0,-1 0 0 0 0,1 0 0 0 0,0 0 0 0 0,0 0 0 0 0,-1 0 1 0 0,1 0-1 0 0,0-1 0 0 0,1 1 0 0 0,-1 0 0 0 0,0 0 0 0 0,0-1 0 0 0,1 1 0 0 0,-1-1 0 0 0,1 1 0 0 0,-1-1 0 0 0,1 1 0 0 0,0-1 0 0 0,0 0 0 0 0,-1 0 0 0 0,1 0 0 0 0,0 0 1 0 0,0 0-1 0 0,0 0 0 0 0,0-1 0 0 0,0 1 0 0 0,0-1 0 0 0,0 1 0 0 0,1-1 0 0 0,1 0 0 0 0,7 2-4 0 0,0-2 0 0 0,-1 1 0 0 0,1-1-1 0 0,16-3 1 0 0,-27 3 5 0 0,41-7 6 0 0,0-2 0 0 0,-1-2 1 0 0,0-2-1 0 0,-1-1 0 0 0,45-23 0 0 0,-46 20-2 0 0,6-2 3 0 0,67-43-1 0 0,-93 51 34 0 0,-1-1-1 0 0,0-1 1 0 0,-1-1-1 0 0,0 0 1 0 0,-1-1-1 0 0,14-19 1 0 0,-28 32 120 0 0,-14 11-148 0 0,-21 15 2 0 0,2 2 0 0 0,-57 57 1 0 0,43-30-7 0 0,2 2 0 0 0,-55 87 0 0 0,97-137-14 0 0,-1 0 0 0 0,0 0 1 0 0,1 1-1 0 0,0-1 0 0 0,0 1 0 0 0,1 0 0 0 0,0-1 1 0 0,-1 8-1 0 0,2-11-4 0 0,-1 0 0 0 0,1 0 0 0 0,0 1 0 0 0,0-1 0 0 0,0 0 0 0 0,1 0 1 0 0,-1 0-1 0 0,0 0 0 0 0,1 0 0 0 0,-1 0 0 0 0,1 0 0 0 0,0 0 0 0 0,0 0 0 0 0,0 0 0 0 0,0-1 1 0 0,0 1-1 0 0,0 0 0 0 0,0 0 0 0 0,1-1 0 0 0,-1 1 0 0 0,0-1 0 0 0,1 1 0 0 0,-1-1 0 0 0,3 2 1 0 0,8-2-83 0 0,16-3 44 0 0,0 0 0 0 0,-1-3 0 0 0,1 0 0 0 0,-1-1 0 0 0,0-2-1 0 0,-1-1 1 0 0,42-19 0 0 0,-4-5-37 0 0,114-75 0 0 0,-146 86 89 0 0,-1-1 0 0 0,0-1-1 0 0,-2-2 1 0 0,-1-1-1 0 0,-1-1 1 0 0,-1-2-1 0 0,-2 0 1 0 0,-1-2-1 0 0,38-68 1 0 0,-61 100-5 0 0,13-34 104 0 0,-13 33-99 0 0,1 0 1 0 0,-1 0 0 0 0,0 0 0 0 0,1 0 0 0 0,-1 0 0 0 0,0 0 0 0 0,1 0 0 0 0,-1 0 0 0 0,0 0 0 0 0,0 0-1 0 0,0 0 1 0 0,0 0 0 0 0,0 0 0 0 0,0 0 0 0 0,0 0 0 0 0,-1 0 0 0 0,1 0 0 0 0,0 0 0 0 0,0 0-1 0 0,-1 0 1 0 0,1 0 0 0 0,-1 0 0 0 0,1 0 0 0 0,-1 0 0 0 0,1 0 0 0 0,-1 0 0 0 0,0 0 0 0 0,1 1 0 0 0,-1-1-1 0 0,0 0 1 0 0,1 0 0 0 0,-1 1 0 0 0,0-1 0 0 0,0 0 0 0 0,-1 0 0 0 0,2 1-1 0 0,-2-1 4 0 0,-1 0-1 0 0,1 0 1 0 0,0 0-1 0 0,0 0 0 0 0,-1 1 1 0 0,1-1-1 0 0,0 1 1 0 0,0-1-1 0 0,-1 1 0 0 0,1 0 1 0 0,-4 0-1 0 0,-51 22 77 0 0,45-18-73 0 0,1 0-1 0 0,0 0 1 0 0,0 1 0 0 0,0 1-1 0 0,-17 11 1 0 0,-50 37 60 0 0,3 3 1 0 0,-108 107-1 0 0,178-159-70 0 0,1-1-1 0 0,0 1 1 0 0,1 0-1 0 0,-1 0 1 0 0,1 0-1 0 0,0 0 1 0 0,0 0-1 0 0,0 1 1 0 0,1-1 0 0 0,-1 1-1 0 0,2 0 1 0 0,-1 0-1 0 0,0 0 1 0 0,0 6-1 0 0,3-11-2 0 0,-1 0-1 0 0,0 0 1 0 0,0 0-1 0 0,1 0 1 0 0,-1 0-1 0 0,0 0 1 0 0,1 0-1 0 0,-1 0 1 0 0,1 0-1 0 0,0 0 0 0 0,-1 0 1 0 0,1 0-1 0 0,-1-1 1 0 0,1 1-1 0 0,0 0 1 0 0,0 0-1 0 0,0-1 1 0 0,-1 1-1 0 0,1-1 1 0 0,0 1-1 0 0,0-1 1 0 0,0 1-1 0 0,0-1 1 0 0,0 1-1 0 0,0-1 1 0 0,0 0-1 0 0,0 1 1 0 0,0-1-1 0 0,0 0 1 0 0,0 0-1 0 0,2 0 1 0 0,30 2-63 0 0,-31-3 66 0 0,31-3-39 0 0,0-2 0 0 0,-1-1-1 0 0,1-2 1 0 0,-2-1 0 0 0,1-2 0 0 0,31-16-1 0 0,-56 25 33 0 0,146-63-189 0 0,249-148 1 0 0,-349 181 200 0 0,-2-3 0 0 0,-1-2 0 0 0,-1-3 1 0 0,-3-1-1 0 0,-1-2 0 0 0,-3-2 0 0 0,70-98 0 0 0,-106 134 40 0 0,0 0 0 0 0,-1-1 0 0 0,0 0 0 0 0,0 0 0 0 0,-1 0 0 0 0,-1-1 0 0 0,0 1 0 0 0,0-1 0 0 0,-1 0 0 0 0,0-16 0 0 0,-2 26-38 0 0,-1 1 0 0 0,1-1 0 0 0,-1 0 0 0 0,0 1 0 0 0,1-1 0 0 0,-1 1-1 0 0,0-1 1 0 0,0 1 0 0 0,0-1 0 0 0,0 1 0 0 0,0 0 0 0 0,0-1 0 0 0,0 1 0 0 0,-1 0-1 0 0,1 0 1 0 0,0 0 0 0 0,-1 0 0 0 0,-2-2 0 0 0,2 2 12 0 0,-3-2-2 0 0,0 0 0 0 0,-1 1-1 0 0,1 0 1 0 0,-1 0 0 0 0,1 0 0 0 0,-1 0-1 0 0,0 1 1 0 0,1 0 0 0 0,-1 1 0 0 0,-11-1-1 0 0,7 0 10 0 0,-14 3 29 0 0,-314 80 134 0 0,-11 29-59 0 0,347-110-130 0 0,-842 267 146 0 0,812-263-115 0 0,32-5-31 0 0,-1 0-1 0 0,1 0 1 0 0,0 0 0 0 0,0 0 0 0 0,0 0 0 0 0,-1-1 0 0 0,1 1 0 0 0,0 0 0 0 0,0 0 0 0 0,-1 0 0 0 0,1-1 0 0 0,0 1 0 0 0,0 0 0 0 0,0 0 0 0 0,0 0 0 0 0,0-1 0 0 0,-1 1 0 0 0,1 0 0 0 0,0 0 0 0 0,0-1-1 0 0,0 1 1 0 0,0 0 0 0 0,0 0 0 0 0,0-1 0 0 0,0 1 0 0 0,0 0 0 0 0,0 0 0 0 0,0-1 0 0 0,0 1 0 0 0,0 0 0 0 0,0 0 0 0 0,0-1 0 0 0,0 1 0 0 0,0 0 0 0 0,0-1 0 0 0,0 1 0 0 0,0 0 0 0 0,0 0 0 0 0,0 0-1 0 0,1-1 1 0 0,-1 1 0 0 0,0 0 0 0 0,0 0 0 0 0,0-1 0 0 0,0 1 0 0 0,1 0 0 0 0,-1 0 0 0 0,35-38 24 0 0,-34 37-28 0 0,9-8 0 0 0,0 1-1 0 0,1 0 1 0 0,0 0-1 0 0,0 1 0 0 0,18-7 1 0 0,2-2-6 0 0,898-501-647 0 0,-664 375 230 0 0,-256 137 374 0 0,0 1 70 0 0,-69 25-1484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29.632"/>
    </inkml:context>
    <inkml:brush xml:id="br0">
      <inkml:brushProperty name="width" value="0.1" units="cm"/>
      <inkml:brushProperty name="height" value="0.1" units="cm"/>
      <inkml:brushProperty name="color" value="#FFC114"/>
    </inkml:brush>
  </inkml:definitions>
  <inkml:trace contextRef="#ctx0" brushRef="#br0">916 0 1140 0 0,'-480'236'52'0'0,"257"-131"224"0"0,134-67-67 0 0,55-25 20 0 0,-53 29 1 0 0,85-41 66 0 0,24-6-266 0 0,68-20-35 0 0,90-37 0 0 0,220-122-282 0 0,-280 127 70 0 0,-32 18-150 0 0,-73 31 210 0 0</inkml:trace>
  <inkml:trace contextRef="#ctx0" brushRef="#br0" timeOffset="1">916 55 1140 0 0,'0'0'-388'0'0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29.965"/>
    </inkml:context>
    <inkml:brush xml:id="br0">
      <inkml:brushProperty name="width" value="0.1" units="cm"/>
      <inkml:brushProperty name="height" value="0.1" units="cm"/>
      <inkml:brushProperty name="color" value="#FFC114"/>
    </inkml:brush>
  </inkml:definitions>
  <inkml:trace contextRef="#ctx0" brushRef="#br0">298 1234 1020 0 0,'-265'107'739'0'0,"237"-102"-456"0"0,24-4 31 0 0,11-11-222 0 0,7-8-51 0 0,2 0 0 0 0,0 1 0 0 0,1 0 0 0 0,34-24 0 0 0,94-57 47 0 0,-62 44-51 0 0,936-584-679 0 0,-897 567-267 0 0,-79 45 466 0 0</inkml:trace>
  <inkml:trace contextRef="#ctx0" brushRef="#br0" timeOffset="1">517 298 1500 0 0,'78'-42'-120'0'0,"11"-4"24"0"0,-10 4 28 0 0,0 0 40 0 0,-5 9-36 0 0,-4-1-24 0 0,-15 9-24 0 0,-13 9-204 0 0,-9-1 108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30.333"/>
    </inkml:context>
    <inkml:brush xml:id="br0">
      <inkml:brushProperty name="width" value="0.1" units="cm"/>
      <inkml:brushProperty name="height" value="0.1" units="cm"/>
      <inkml:brushProperty name="color" value="#FFC114"/>
    </inkml:brush>
  </inkml:definitions>
  <inkml:trace contextRef="#ctx0" brushRef="#br0">40 485 1156 0 0,'-38'21'386'0'0,"38"-21"-377"0"0,0 0-1 0 0,0 0 1 0 0,0 0-1 0 0,0-1 1 0 0,0 1 0 0 0,0 0-1 0 0,0 0 1 0 0,0 0 0 0 0,0 0-1 0 0,0 0 1 0 0,0 0 0 0 0,0-1-1 0 0,1 1 1 0 0,-1 0 0 0 0,0 0-1 0 0,0 0 1 0 0,0 0 0 0 0,0 0-1 0 0,0-1 1 0 0,0 1-1 0 0,-1 0 1 0 0,1 0 0 0 0,0 0-1 0 0,0 0 1 0 0,0 0 0 0 0,0 0-1 0 0,0-1 1 0 0,0 1 0 0 0,0 0-1 0 0,0 0 1 0 0,0 0 0 0 0,0 0-1 0 0,0 0 1 0 0,0 0 0 0 0,0 0-1 0 0,0 0 1 0 0,-1-1-1 0 0,1 1 1 0 0,0 0 0 0 0,0 0-1 0 0,0 0 1 0 0,0 0 0 0 0,0 0-1 0 0,-1 0 1 0 0,53-44 147 0 0,33-14-173 0 0,2 5-1 0 0,122-55 1 0 0,-78 41-79 0 0,120-65-760 0 0,-180 93 465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6:58.571"/>
    </inkml:context>
    <inkml:brush xml:id="br0">
      <inkml:brushProperty name="width" value="0.1" units="cm"/>
      <inkml:brushProperty name="height" value="0.1" units="cm"/>
      <inkml:brushProperty name="color" value="#FFC114"/>
    </inkml:brush>
  </inkml:definitions>
  <inkml:trace contextRef="#ctx0" brushRef="#br0">0 1 5376 0 0,'0'0'-404'0'0,"6"0"-1300"0"0,15 0 1622 0 0,-15 0 228 0 0,-2 2-100 0 0,1 1 23 0 0,0 1 0 0 0,0-1-1 0 0,0 1 1 0 0,-1 0 0 0 0,1 1-1 0 0,7 9 1 0 0,-11-12 4 0 0,15 16 93 0 0,95 88 398 0 0,-75-75-408 0 0,47 53 0 0 0,86 100 132 0 0,54 46 8 0 0,-21-30-113 0 0,-117-103-160 0 0,-55-61 32 0 0,47 45 1 0 0,7 1 89 0 0,-52-48-71 0 0,1-2-1 0 0,55 40 0 0 0,20 4 50 0 0,-21-13-9 0 0,107 58-1 0 0,31 16 26 0 0,-166-98-92 0 0,15 7-14 0 0,-9-6 28 0 0,-1 3 0 0 0,60 54 0 0 0,-27-5-47 0 0,69 58 29 0 0,-150-138-51 0 0,4 3 9 0 0,-1 1 1 0 0,26 26-1 0 0,-41-37 1 0 0,0-2-2 0 0,28 11 8 0 0,6 11 13 0 0,-34-23-26 0 0,-1 0-3 0 0,17 14-166 0 0,-20-16 213 0 0,1 1 0 0 0,-1 0 0 0 0,1 0 0 0 0,0-1 0 0 0,0 1 0 0 0,-1-1 0 0 0,1 1-1 0 0,0 0 1 0 0,0-1 0 0 0,0 1 0 0 0,-1-1 0 0 0,1 0 0 0 0,0 1 0 0 0,0-1 0 0 0,0 0 0 0 0,0 1 0 0 0,0-1 0 0 0,0 0-1 0 0,0 0 1 0 0,0 0 0 0 0,1 0 0 0 0,0-2 6 0 0,0 0 0 0 0,0 0 0 0 0,0 0 0 0 0,-1 0 0 0 0,1 0 0 0 0,-1 0 0 0 0,1-1 0 0 0,-1 1 0 0 0,0-1 0 0 0,0 1 0 0 0,1-5 0 0 0,19-48-77 0 0,-20 51 4 0 0,9-16-86 0 0,-7 6 67 0 0,-2 11 12 0 0,5-17-630 0 0,-1 9 540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30.705"/>
    </inkml:context>
    <inkml:brush xml:id="br0">
      <inkml:brushProperty name="width" value="0.1" units="cm"/>
      <inkml:brushProperty name="height" value="0.1" units="cm"/>
      <inkml:brushProperty name="color" value="#FFC114"/>
    </inkml:brush>
  </inkml:definitions>
  <inkml:trace contextRef="#ctx0" brushRef="#br0">45 787 1444 0 0,'-4'3'357'0'0,"12"-5"-143"0"0,30-11-72 0 0,71-34 8 0 0,715-374 992 0 0,-180 152-1304 0 0,-568 241-1021 0 0,-48 19 935 0 0</inkml:trace>
  <inkml:trace contextRef="#ctx0" brushRef="#br0" timeOffset="1">22 937 2736 0 0,'-4'2'-24'0'0,"-10"7"-69"0"0,11-6 40 0 0,9-4 1 0 0,337-139 255 0 0,-156 58-105 0 0,-72 35-72 0 0,445-168-231 0 0,-413 160-1064 0 0,-114 42 778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31.055"/>
    </inkml:context>
    <inkml:brush xml:id="br0">
      <inkml:brushProperty name="width" value="0.1" units="cm"/>
      <inkml:brushProperty name="height" value="0.1" units="cm"/>
      <inkml:brushProperty name="color" value="#FFC114"/>
    </inkml:brush>
  </inkml:definitions>
  <inkml:trace contextRef="#ctx0" brushRef="#br0">1 607 1880 0 0,'0'0'-32'0'0,"93"-50"-88"0"0,-24 16 96 0 0,10-3 4 0 0,33-9 28 0 0,-1-13-32 0 0,5 5 16 0 0,10-1 0 0 0,-1 1-68 0 0,-4-4-28 0 0,-5 3-96 0 0,-9 5-236 0 0,-9-4 148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31.407"/>
    </inkml:context>
    <inkml:brush xml:id="br0">
      <inkml:brushProperty name="width" value="0.1" units="cm"/>
      <inkml:brushProperty name="height" value="0.1" units="cm"/>
      <inkml:brushProperty name="color" value="#FFC114"/>
    </inkml:brush>
  </inkml:definitions>
  <inkml:trace contextRef="#ctx0" brushRef="#br0">129 1284 1308 0 0,'-35'11'357'0'0,"33"-10"128"0"0,9-8-401 0 0,18-18-30 0 0,1 1 0 0 0,1 1-1 0 0,35-22 1 0 0,104-59 97 0 0,-101 65-107 0 0,567-318 193 0 0,-251 147-524 0 0,-199 109-1096 0 0,-166 92 948 0 0</inkml:trace>
  <inkml:trace contextRef="#ctx0" brushRef="#br0" timeOffset="1">69 878 2016 0 0,'-44'16'481'0'0,"41"-15"-268"0"0,-1-1-29 0 0,-7 0-134 0 0,11 0-42 0 0,0 0-1 0 0,0 0 0 0 0,-1 0 1 0 0,1 0-1 0 0,0 0 1 0 0,0 0-1 0 0,0 0 0 0 0,-1 0 1 0 0,1 0-1 0 0,0 0 1 0 0,0 0-1 0 0,0 0 1 0 0,-1 0-1 0 0,1 0 0 0 0,0 0 1 0 0,0 0-1 0 0,0 0 1 0 0,-1 0-1 0 0,1 0 0 0 0,0 0 1 0 0,0-1-1 0 0,0 1 1 0 0,0 0-1 0 0,-1 0 0 0 0,1 0 1 0 0,0 0-1 0 0,0 0 1 0 0,0-1-1 0 0,0 1 1 0 0,0 0-1 0 0,-1 0 0 0 0,1 0 1 0 0,0 0-1 0 0,0-1 1 0 0,0 1-1 0 0,0 0 0 0 0,0 0 1 0 0,0 0-1 0 0,0-1 1 0 0,0 1-1 0 0,0 0 0 0 0,0 0 1 0 0,0 0-1 0 0,0-1 1 0 0,0 1-1 0 0,0 0 1 0 0,0 0-1 0 0,0-1 0 0 0,0 1 1 0 0,0 0-1 0 0,0 0 1 0 0,0 0-1 0 0,0-1 0 0 0,0 1 1 0 0,0 0-1 0 0,0 0 1 0 0,1 0-1 0 0,-1 0 0 0 0,0-1 1 0 0,0 1-1 0 0,0 0 1 0 0,0 0-1 0 0,0 0 1 0 0,1 0-1 0 0,-1 0 0 0 0,0-1 1 0 0,0 1-1 0 0,0 0 1 0 0,1 0-1 0 0,73-65 200 0 0,161-104 0 0 0,-130 96-144 0 0,589-342-110 0 0,-419 270-1752 0 0,-241 126 1561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31.796"/>
    </inkml:context>
    <inkml:brush xml:id="br0">
      <inkml:brushProperty name="width" value="0.1" units="cm"/>
      <inkml:brushProperty name="height" value="0.1" units="cm"/>
      <inkml:brushProperty name="color" value="#FFC114"/>
    </inkml:brush>
  </inkml:definitions>
  <inkml:trace contextRef="#ctx0" brushRef="#br0">65 970 2656 0 0,'-63'32'168'0'0,"61"-30"-4"0"0,14-13-100 0 0,52-38 20 0 0,75-45 0 0 0,78-43 40 0 0,77-45 59 0 0,-232 147-151 0 0,525-281 101 0 0,-269 156-1783 0 0,-287 140 1464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32.140"/>
    </inkml:context>
    <inkml:brush xml:id="br0">
      <inkml:brushProperty name="width" value="0.1" units="cm"/>
      <inkml:brushProperty name="height" value="0.1" units="cm"/>
      <inkml:brushProperty name="color" value="#FFC114"/>
    </inkml:brush>
  </inkml:definitions>
  <inkml:trace contextRef="#ctx0" brushRef="#br0">1 1142 2500 0 0,'335'-177'-175'0'0,"464"-219"451"0"0,34 31-190 0 0,-367 177-627 0 0,-434 173-312 0 0,-30 14 388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32.479"/>
    </inkml:context>
    <inkml:brush xml:id="br0">
      <inkml:brushProperty name="width" value="0.1" units="cm"/>
      <inkml:brushProperty name="height" value="0.1" units="cm"/>
      <inkml:brushProperty name="color" value="#FFC114"/>
    </inkml:brush>
  </inkml:definitions>
  <inkml:trace contextRef="#ctx0" brushRef="#br0">0 807 1724 0 0,'0'0'21'0'0,"19"-4"3"0"0,-2 0-15 0 0,6 0 6 0 0,-1-2 0 0 0,1 0-1 0 0,38-18 1 0 0,977-400 1072 0 0,-491 265-548 0 0,354 1 30 0 0,-802 147-495 0 0,1 4-1 0 0,194 13 1 0 0,-244 1-86 0 0,1 1 0 0 0,-2 3 0 0 0,1 2 0 0 0,59 25-1 0 0,-102-35-108 0 0,0-1 0 0 0,-1 1 0 0 0,1 1-1 0 0,-1-1 1 0 0,1 1 0 0 0,10 9 0 0 0,-14-11-189 0 0,-3 16-929 0 0,0-15 592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32.849"/>
    </inkml:context>
    <inkml:brush xml:id="br0">
      <inkml:brushProperty name="width" value="0.1" units="cm"/>
      <inkml:brushProperty name="height" value="0.1" units="cm"/>
      <inkml:brushProperty name="color" value="#FFC114"/>
    </inkml:brush>
  </inkml:definitions>
  <inkml:trace contextRef="#ctx0" brushRef="#br0">0 666 2344 0 0,'630'-169'-479'0'0,"-284"66"542"0"0,486-99 300 0 0,12 66 4 0 0,-128 83-132 0 0,-515 50-132 0 0,314 38 0 0 0,-213 14 2 0 0,-252-37-91 0 0,-1 1 1 0 0,-1 3 0 0 0,92 44 0 0 0,-133-56-33 0 0,1 0 0 0 0,-1 1 0 0 0,0 0 0 0 0,12 10 0 0 0,-17-13-59 0 0,0 0-1 0 0,0 0 1 0 0,0 0-1 0 0,0 1 1 0 0,-1-1-1 0 0,1 1 0 0 0,-1-1 1 0 0,1 1-1 0 0,-1-1 1 0 0,0 1-1 0 0,0 0 1 0 0,0-1-1 0 0,0 1 1 0 0,-1 0-1 0 0,1 0 0 0 0,-1 0 1 0 0,0 0-1 0 0,0-1 1 0 0,0 6-1 0 0,-4 20-504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33.249"/>
    </inkml:context>
    <inkml:brush xml:id="br0">
      <inkml:brushProperty name="width" value="0.1" units="cm"/>
      <inkml:brushProperty name="height" value="0.1" units="cm"/>
      <inkml:brushProperty name="color" value="#FFC114"/>
    </inkml:brush>
  </inkml:definitions>
  <inkml:trace contextRef="#ctx0" brushRef="#br0">0 82 2080 0 0,'31'14'-77'0'0,"-25"-11"29"0"0,4-4 22 0 0,151-14 114 0 0,471-55 394 0 0,-441 57-319 0 0,246 16 0 0 0,-308 7-105 0 0,-1 6 0 0 0,147 38 0 0 0,-210-35-47 0 0,0 4 0 0 0,-1 2 0 0 0,-1 3 0 0 0,-2 2 0 0 0,-1 4 0 0 0,56 41 0 0 0,55 66 66 0 0,-170-140-76 0 0,21 19-174 0 0,-2 2 0 0 0,0 0 0 0 0,-2 1 0 0 0,0 1 0 0 0,24 44 0 0 0,-33-47-473 0 0,-4 0 116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33.639"/>
    </inkml:context>
    <inkml:brush xml:id="br0">
      <inkml:brushProperty name="width" value="0.1" units="cm"/>
      <inkml:brushProperty name="height" value="0.1" units="cm"/>
      <inkml:brushProperty name="color" value="#FFC114"/>
    </inkml:brush>
  </inkml:definitions>
  <inkml:trace contextRef="#ctx0" brushRef="#br0">0 155 2136 0 0,'0'0'199'0'0,"19"-5"-168"0"0,260-65 75 0 0,-154 43-52 0 0,0 6 1 0 0,2 5 0 0 0,-1 5-1 0 0,2 7 1 0 0,-1 4 0 0 0,0 7-1 0 0,210 36 1 0 0,-211-15-9 0 0,189 67 0 0 0,-248-69-30 0 0,-1 3 1 0 0,-2 3 0 0 0,-1 3-1 0 0,82 60 1 0 0,-77-46 1 0 0,-3 3 1 0 0,-2 4 0 0 0,64 71 0 0 0,-92-87-52 0 0,-2 1 0 0 0,-1 1-1 0 0,-2 2 1 0 0,27 55 0 0 0,-52-88-5 0 0,11 20-309 0 0,-1 0 1 0 0,-2 1-1 0 0,16 63 1 0 0,-23-61-219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34.053"/>
    </inkml:context>
    <inkml:brush xml:id="br0">
      <inkml:brushProperty name="width" value="0.1" units="cm"/>
      <inkml:brushProperty name="height" value="0.1" units="cm"/>
      <inkml:brushProperty name="color" value="#FFC114"/>
    </inkml:brush>
  </inkml:definitions>
  <inkml:trace contextRef="#ctx0" brushRef="#br0">1 107 2052 0 0,'0'0'-88'0'0,"8"-5"18"0"0,13-5 68 0 0,0 1 1 0 0,1 0 0 0 0,0 2 0 0 0,0 1 0 0 0,33-6 0 0 0,133-12 143 0 0,-124 17-124 0 0,77-5 106 0 0,0 7 0 0 0,1 5 0 0 0,-1 7 1 0 0,185 32-1 0 0,-160-7 13 0 0,-2 6 1 0 0,-1 8-1 0 0,200 86 1 0 0,-243-81-43 0 0,-3 4 0 0 0,-3 6 0 0 0,132 94 0 0 0,-241-152-158 0 0,1 1-1 0 0,-2 0 1 0 0,1 0 0 0 0,0 1 0 0 0,-1-1 0 0 0,0 1 0 0 0,0 0-1 0 0,0 0 1 0 0,-1 0 0 0 0,5 10 0 0 0,-7-11-416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04.419"/>
    </inkml:context>
    <inkml:brush xml:id="br0">
      <inkml:brushProperty name="width" value="0.1" units="cm"/>
      <inkml:brushProperty name="height" value="0.1" units="cm"/>
      <inkml:brushProperty name="color" value="#FFC114"/>
    </inkml:brush>
  </inkml:definitions>
  <inkml:trace contextRef="#ctx0" brushRef="#br0">1025 5 3828 0 0,'0'0'-337'0'0,"-6"-1"-937"0"0,-25-3 4333 0 0,125 9-2978 0 0,-58-1-66 0 0,140 22 108 0 0,298 70-17 0 0,-10-42-48 0 0,-77-50 30 0 0,-116-22-44 0 0,187-10-24 0 0,-18 40-17 0 0,-291-4 27 0 0,657 59-46 0 0,-620-51 29 0 0,-68-8 1 0 0,154 31 0 0 0,-169-22-11 0 0,14-1 15 0 0,-110-15-13 0 0,-3 0-9 0 0,43 9 8 0 0,-43-9-4 0 0,2 0 3 0 0,15 5-4 0 0,-15-5 9 0 0,0 0-10 0 0,119 23-10 0 0,-85-18 24 0 0,286 35 28 0 0,-165-21-30 0 0,-82-11 17 0 0,-54-6-26 0 0,-21-2 4 0 0,2-1 7 0 0,16 0 4 0 0,-17 0-9 0 0,0 1-6 0 0,45 6-36 0 0,-45-7 31 0 0,0 1-24 0 0,14 2 28 0 0,-15-3 12 0 0,1 1-10 0 0,47 12-1 0 0,62 15-49 0 0,-60-14 74 0 0,-44-12-30 0 0,0-1 6 0 0,-1 1 0 0 0,1 0 0 0 0,-1 0 0 0 0,16 7 1 0 0,-21-7-15 0 0,2-1 12 0 0,15 5 1 0 0,-15-5 8 0 0,17 3 9 0 0,-18-4-24 0 0,45 16 5 0 0,-45-15 8 0 0,3 5-11 0 0,1-1 0 0 0,-1 0 0 0 0,1 0 0 0 0,13 5 0 0 0,-21-10 6 0 0,46 19-11 0 0,11-1 0 0 0,-43-13 7 0 0,55 15-8 0 0,1-3 32 0 0,39 14 14 0 0,-106-30-36 0 0,12 1 60 0 0,-1 0 0 0 0,29 9 0 0 0,-40-9-60 0 0,0-1-36 0 0,2 0 37 0 0,-2-2 0 0 0,43 14 23 0 0,42 13-9 0 0,-85-24-4 0 0,70 28-47 0 0,-41-16 313 0 0,-34-13-250 0 0,1-1-1 0 0,-1 1 1 0 0,1 0 0 0 0,-1 0 0 0 0,1-1-1 0 0,-1 1 1 0 0,0-1 0 0 0,1 1-1 0 0,-1 0 1 0 0,0-1 0 0 0,1 1-1 0 0,-1-1 1 0 0,0 0 0 0 0,0 1-1 0 0,0-1 1 0 0,0 0 0 0 0,1 1 0 0 0,-1-1-1 0 0,0 0 1 0 0,0 0 0 0 0,-1 1-1 0 0,-50 26 1 0 0,-64 65 4 0 0,-146 150 1 0 0,-53 45-113 0 0,214-203 41 0 0,-87 64-33 0 0,-1-27-20 0 0,-346 161 0 0 0,331-185-35 0 0,-69 30-5 0 0,206-99 113 0 0,-387 144-189 0 0,290-122 123 0 0,-551 148-266 0 0,601-171 258 0 0,1 4 0 0 0,2 6 1 0 0,-122 57-1 0 0,-209 167-149 0 0,214-117 219 0 0,124-77-2 0 0,3 3-1 0 0,-120 112 1 0 0,64-22 24 0 0,39-36-10 0 0,60-63 39 0 0,33-32-22 0 0,-41 34 0 0 0,-22 16 36 0 0,-24 18-23 0 0,-194 150-23 0 0,269-219 7 0 0,2 1 1 0 0,1 1-1 0 0,2 3 0 0 0,1 0 1 0 0,1 2-1 0 0,2 1 0 0 0,2 1 1 0 0,-25 46-1 0 0,-37 64-15 0 0,-122 205 101 0 0,88-153 45 0 0,-83 106-43 0 0,102-144-61 0 0,86-131 9 0 0,-2-1 0 0 0,-27 34 0 0 0,44-61-35 0 0,-13 15 16 0 0,0 1 0 0 0,-12 19 0 0 0,-21 21 150 0 0,2-11 76 0 0,44-46-219 0 0,-3 3 67 0 0,1 1 0 0 0,-1 0 1 0 0,1 0-1 0 0,0 0 0 0 0,-6 9 1 0 0,6-12-70 0 0,0 0 1 0 0,0 0-1 0 0,1 1 1 0 0,-1-1-1 0 0,1 1 1 0 0,0 0-1 0 0,0 0 1 0 0,0 1-1 0 0,-4 4 1 0 0,-5 4 26 0 0,11-10-37 0 0,1-2-12 0 0,0 1 0 0 0,0 0 1 0 0,0-1-1 0 0,0 1 0 0 0,-1 0 0 0 0,1-1 1 0 0,0 1-1 0 0,0 0 0 0 0,0-1 1 0 0,-1 1-1 0 0,1 0 0 0 0,0-1 0 0 0,-1 1 1 0 0,1-1-1 0 0,0 1 0 0 0,-1-1 1 0 0,1 1-1 0 0,-1-1 0 0 0,1 1 0 0 0,-1-1 1 0 0,1 1-1 0 0,-1-1 0 0 0,1 1 1 0 0,-1-1-1 0 0,1 0 0 0 0,-1 1 1 0 0,0-1-1 0 0,-6 5 8 0 0,0 1 1 0 0,1 0-1 0 0,0-1 0 0 0,1 2 1 0 0,-8 9-1 0 0,-34 31 52 0 0,46-46-70 0 0,0 0-38 0 0,1-1 42 0 0,-1 0 0 0 0,1 1 0 0 0,-1-1-1 0 0,1 0 1 0 0,-1 1 0 0 0,1-1 0 0 0,0 1 0 0 0,-1-1-1 0 0,1 1 1 0 0,0-1 0 0 0,-1 1 0 0 0,1-1 0 0 0,0 1-1 0 0,0-1 1 0 0,-1 1 0 0 0,1-1 0 0 0,0 1 0 0 0,0-1-1 0 0,0 1 1 0 0,0-1 0 0 0,0 1 0 0 0,0 0 0 0 0,0-1-1 0 0,0 1 1 0 0,0-1 0 0 0,0 1 0 0 0,0-1 0 0 0,0 1 0 0 0,0 1-1 0 0,19 14-356 0 0,-8-3-2671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34.405"/>
    </inkml:context>
    <inkml:brush xml:id="br0">
      <inkml:brushProperty name="width" value="0.1" units="cm"/>
      <inkml:brushProperty name="height" value="0.1" units="cm"/>
      <inkml:brushProperty name="color" value="#FFC114"/>
    </inkml:brush>
  </inkml:definitions>
  <inkml:trace contextRef="#ctx0" brushRef="#br0">0 360 2188 0 0,'16'-13'-47'0'0,"1"0"-1"0"0,1 1 1 0 0,0 1-1 0 0,0 1 1 0 0,1 0-1 0 0,21-7 1 0 0,126-36 102 0 0,-114 38-46 0 0,190-44 138 0 0,305-36 0 0 0,-306 68-16 0 0,1 9 0 0 0,1 12-1 0 0,325 32 1 0 0,-470-16-203 0 0,-1 5 0 0 0,0 4-1 0 0,-1 4 1 0 0,163 64 0 0 0,-215-64-875 0 0,-41-21 434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34.739"/>
    </inkml:context>
    <inkml:brush xml:id="br0">
      <inkml:brushProperty name="width" value="0.1" units="cm"/>
      <inkml:brushProperty name="height" value="0.1" units="cm"/>
      <inkml:brushProperty name="color" value="#FFC114"/>
    </inkml:brush>
  </inkml:definitions>
  <inkml:trace contextRef="#ctx0" brushRef="#br0">0 765 2072 0 0,'3'-4'-20'0'0,"0"-2"22"0"0,2 0 0 0 0,-1 0 0 0 0,1 1 0 0 0,-1 0 1 0 0,1 0-1 0 0,1 0 0 0 0,-1 1 0 0 0,1 0 0 0 0,0 0 1 0 0,0 0-1 0 0,8-3 0 0 0,81-36 70 0 0,-84 39-64 0 0,466-154 439 0 0,13 38-171 0 0,-111 30-153 0 0,460-115 57 0 0,-774 190-292 0 0,-39 10-167 0 0,0-1-1 0 0,0-1 1 0 0,-1-1 0 0 0,44-22-1 0 0,-53 21-323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35.090"/>
    </inkml:context>
    <inkml:brush xml:id="br0">
      <inkml:brushProperty name="width" value="0.1" units="cm"/>
      <inkml:brushProperty name="height" value="0.1" units="cm"/>
      <inkml:brushProperty name="color" value="#FFC114"/>
    </inkml:brush>
  </inkml:definitions>
  <inkml:trace contextRef="#ctx0" brushRef="#br0">30 477 2516 0 0,'-22'4'40'0'0,"14"-3"5"0"0,16-4 56 0 0,234-66-45 0 0,560-135 30 0 0,-523 136-61 0 0,235-53-894 0 0,-486 113 273 0 0,-8-1 92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35.462"/>
    </inkml:context>
    <inkml:brush xml:id="br0">
      <inkml:brushProperty name="width" value="0.1" units="cm"/>
      <inkml:brushProperty name="height" value="0.1" units="cm"/>
      <inkml:brushProperty name="color" value="#FFC114"/>
    </inkml:brush>
  </inkml:definitions>
  <inkml:trace contextRef="#ctx0" brushRef="#br0">14 1330 1996 0 0,'0'0'1'0'0,"-1"0"-1"0"0,1 0 0 0 0,-1 0 1 0 0,1 0-1 0 0,-1 0 0 0 0,1 0 1 0 0,-1 0-1 0 0,0 0 0 0 0,1 0 1 0 0,-1-1-1 0 0,1 1 0 0 0,-1 0 0 0 0,1 0 1 0 0,-1 0-1 0 0,1-1 0 0 0,0 1 1 0 0,-1 0-1 0 0,1-1 0 0 0,-1 1 1 0 0,1 0-1 0 0,0-1 0 0 0,-1 1 1 0 0,1-1-1 0 0,-1 1 0 0 0,1 0 1 0 0,0-1-1 0 0,0 1 0 0 0,-1-1 1 0 0,1 1-1 0 0,0-2 0 0 0,9-13 10 0 0,35-16 9 0 0,-38 27-14 0 0,54-29 23 0 0,1 1 0 0 0,93-32 0 0 0,-60 26 0 0 0,1121-503 146 0 0,-951 393-318 0 0,-234 127-972 0 0</inkml:trace>
  <inkml:trace contextRef="#ctx0" brushRef="#br0" timeOffset="1">298 782 1476 0 0,'-27'8'129'0'0,"27"-8"-126"0"0,0 0 0 0 0,0 0 0 0 0,0 0 0 0 0,0 0 0 0 0,0 0 0 0 0,0 0 0 0 0,0 0 0 0 0,0 0 0 0 0,0 0 1 0 0,0 0-1 0 0,0 0 0 0 0,1-1 0 0 0,-1 1 0 0 0,0 0 0 0 0,0 0 0 0 0,0 0 0 0 0,0 0 0 0 0,0 0 0 0 0,0 0 1 0 0,0 0-1 0 0,0 0 0 0 0,0 0 0 0 0,0-1 0 0 0,0 1 0 0 0,0 0 0 0 0,0 0 0 0 0,0 0 0 0 0,0 0 1 0 0,0 0-1 0 0,0 0 0 0 0,0 0 0 0 0,0 0 0 0 0,0 0 0 0 0,-1-1 0 0 0,1 1 0 0 0,0 0 0 0 0,0 0 0 0 0,0 0 1 0 0,0 0-1 0 0,0 0 0 0 0,0 0 0 0 0,0 0 0 0 0,0 0 0 0 0,0 0 0 0 0,0 0 0 0 0,0 0 0 0 0,0 0 0 0 0,0 0 1 0 0,-1 0-1 0 0,1 0 0 0 0,0-1 0 0 0,0 1 0 0 0,0 0 0 0 0,36-24 159 0 0,-28 19-201 0 0,173-93 130 0 0,-15 10-67 0 0,253-149 29 0 0,88-53-227 0 0,-504 289 120 0 0,0 0 0 0 0,0-1 1 0 0,-1 0-1 0 0,1 0 0 0 0,-1 0 1 0 0,1 0-1 0 0,-1 0 0 0 0,0-1 1 0 0,1 1-1 0 0,-1 0 0 0 0,0-1 1 0 0,-1 0-1 0 0,1 1 0 0 0,0-1 0 0 0,-1 0 1 0 0,2-3-1 0 0,-3 4-298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35.824"/>
    </inkml:context>
    <inkml:brush xml:id="br0">
      <inkml:brushProperty name="width" value="0.1" units="cm"/>
      <inkml:brushProperty name="height" value="0.1" units="cm"/>
      <inkml:brushProperty name="color" value="#FFC114"/>
    </inkml:brush>
  </inkml:definitions>
  <inkml:trace contextRef="#ctx0" brushRef="#br0">6 882 1612 0 0,'0'0'5'0'0,"0"0"0"0"0,0 0 0 0 0,-1 1 0 0 0,1-1 0 0 0,0 0 0 0 0,0 0 0 0 0,0 0 0 0 0,0 0 0 0 0,0 0 0 0 0,0 0 0 0 0,-1 0 0 0 0,1 0 0 0 0,0 0 0 0 0,0 0 0 0 0,0 0 0 0 0,0 0 0 0 0,0 0 0 0 0,-1 0 0 0 0,1 0 1 0 0,0 0-1 0 0,0 0 0 0 0,0 0 0 0 0,0 0 0 0 0,0 0 0 0 0,-1 0 0 0 0,1 0 0 0 0,0 0 0 0 0,0 0 0 0 0,0 0 0 0 0,0 0 0 0 0,0-1 0 0 0,0 1 0 0 0,-1 0 0 0 0,1 0 0 0 0,0 0 0 0 0,0 0 0 0 0,0 0 0 0 0,0 0 0 0 0,0 0 0 0 0,0-1 0 0 0,0 1 0 0 0,0 0 0 0 0,0 0 0 0 0,0 0 0 0 0,0 0 0 0 0,-1 0 0 0 0,1 0 0 0 0,0-1 0 0 0,0 1 0 0 0,0 0 0 0 0,0 0 0 0 0,0 0 0 0 0,0 0 0 0 0,0 0 0 0 0,0-1 0 0 0,0 1 0 0 0,0 0 0 0 0,0 0 0 0 0,0 0 0 0 0,1 0 0 0 0,-1 0 0 0 0,0-1 0 0 0,0 1 0 0 0,0 0 0 0 0,0 0 0 0 0,0 0 0 0 0,0 0 0 0 0,0 0 0 0 0,0 0 0 0 0,12-16 58 0 0,23-19-81 0 0,9 2 23 0 0,1 2 1 0 0,2 1 0 0 0,1 3-1 0 0,59-24 1 0 0,-56 27-3 0 0,240-115-59 0 0,374-192-1058 0 0,-593 287 801 0 0</inkml:trace>
  <inkml:trace contextRef="#ctx0" brushRef="#br0" timeOffset="1">1191 146 1332 0 0,'-62'24'331'0'0,"59"-23"657"0"0,13-7-917 0 0,41-21-23 0 0,2 2-1 0 0,71-22 1 0 0,4-2-1282 0 0,-90 32 647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39.126"/>
    </inkml:context>
    <inkml:brush xml:id="br0">
      <inkml:brushProperty name="width" value="0.1" units="cm"/>
      <inkml:brushProperty name="height" value="0.1" units="cm"/>
      <inkml:brushProperty name="color" value="#FFC114"/>
    </inkml:brush>
  </inkml:definitions>
  <inkml:trace contextRef="#ctx0" brushRef="#br0">5529 233 2308 0 0,'0'0'488'0'0,"2"-3"-300"0"0,-1 2-111 0 0,0 0 0 0 0,-1 0 0 0 0,1 0 0 0 0,0 0 1 0 0,-1 1-1 0 0,1-2 0 0 0,-1 1 0 0 0,1 0 0 0 0,-1 0 1 0 0,0 0-1 0 0,1 0 0 0 0,-1 0 0 0 0,0 0 1 0 0,0 0-1 0 0,0 0 0 0 0,0 0 0 0 0,0-1 0 0 0,0 1 1 0 0,0 0-1 0 0,0 0 0 0 0,0 0 0 0 0,0 0 0 0 0,-1 0 1 0 0,1 0-1 0 0,0-1 0 0 0,-1 1 0 0 0,1 0 0 0 0,-2-1 1 0 0,0-2 41 0 0,-1 1 1 0 0,0 0 0 0 0,1 0 0 0 0,-1 0 0 0 0,-1 0 0 0 0,1 0 0 0 0,0 1-1 0 0,-6-4 1 0 0,-8-3 75 0 0,0 0-1 0 0,-1 1 0 0 0,-20-6 1 0 0,-80-20 27 0 0,-2 5 0 0 0,-1 6 0 0 0,-1 4 1 0 0,-194-3-1 0 0,-494 48-157 0 0,584-12-3 0 0,-112 15-30 0 0,2 14 1 0 0,-518 137-1 0 0,693-137-33 0 0,-279 117-1 0 0,367-126-5 0 0,2 3-1 0 0,1 2 0 0 0,2 4 0 0 0,1 3 1 0 0,-113 103-1 0 0,86-52-8 0 0,5 4 0 0 0,4 4 0 0 0,-85 140 0 0 0,100-133 16 0 0,6 4-1 0 0,5 2 1 0 0,5 2 0 0 0,6 3 0 0 0,5 2 0 0 0,5 2 0 0 0,6 1-1 0 0,6 1 1 0 0,5 2 0 0 0,6 0 0 0 0,2 134 0 0 0,15-126 0 0 0,6-1 1 0 0,6 0-1 0 0,6-1 1 0 0,6 0 0 0 0,86 257-1 0 0,89 80 20 0 0,-146-369-13 0 0,4-4 1 0 0,99 129-1 0 0,-70-121 16 0 0,5-5 1 0 0,4-4-1 0 0,4-4 0 0 0,4-4 0 0 0,5-6 1 0 0,151 93-1 0 0,-124-98 0 0 0,275 118 1 0 0,-307-159-14 0 0,2-4 0 0 0,2-5 0 0 0,164 25-1 0 0,-107-37 2 0 0,2-8 0 0 0,-1-6-1 0 0,1-8 1 0 0,-1-8-1 0 0,0-6 1 0 0,204-49-1 0 0,-178 21-4 0 0,-3-8-1 0 0,293-123 0 0 0,-324 102 39 0 0,-3-7 0 0 0,-3-6 0 0 0,-5-8 0 0 0,192-159 0 0 0,-247 176 61 0 0,-5-5-1 0 0,-3-3 1 0 0,118-154 0 0 0,-158 177-39 0 0,-3-1-1 0 0,-3-2 1 0 0,-3-2 0 0 0,-3-2-1 0 0,-3-1 1 0 0,38-133 0 0 0,-35 66 34 0 0,-5-2 0 0 0,-7-1 0 0 0,-6-1 0 0 0,-6-1 1 0 0,-12-191-1 0 0,-3 250-23 0 0,-4 0-1 0 0,-3 1 1 0 0,-3 1-1 0 0,-4 0 1 0 0,-4 1-1 0 0,-51-115 1 0 0,38 122-36 0 0,-3 3 0 0 0,-71-97 0 0 0,-117-115 24 0 0,184 235-52 0 0,-3 2 0 0 0,-57-45-1 0 0,-110-69-7 0 0,177 133-5 0 0,-305-203 11 0 0,303 203-8 0 0,2 0-4 0 0,-50-47 1 0 0,60 49-5 0 0,-5-2-1 0 0,-2 1 0 0 0,-1 1-1 0 0,-68-36 1 0 0,60 33-8 0 0,36 25 11 0 0,-29-18 11 0 0,24 12-17 0 0,9 6 29 0 0,-1-1 1 0 0,0 1-1 0 0,0 0 1 0 0,0 0 0 0 0,-1 1-1 0 0,1 0 1 0 0,-1-1-1 0 0,1 1 1 0 0,-9-2-1 0 0,11 1-3 0 0,-21-17 36 0 0,-37-10 16 0 0,16 7-60 0 0,-86-44 4 0 0,96 50-15 0 0,-2 2 0 0 0,-44-13 1 0 0,2-4-1 0 0,58 23 10 0 0,16 6 6 0 0,0 2-6 0 0,-11-4-4 0 0,11 3-8 0 0,-1 1-2 0 0,-41-13 14 0 0,3-7-10 0 0,39 20-2 0 0,-1-2 6 0 0,-101-36 9 0 0,50 21-12 0 0,-23-12-21 0 0,72 28 21 0 0,-40-17 24 0 0,-40-15-49 0 0,84 32 21 0 0,-2 1-3 0 0,-21-6-11 0 0,5 0 15 0 0,-122-33 5 0 0,36 13 0 0 0,102 26-5 0 0,-3-1 5 0 0,0 1-1 0 0,-1-1 0 0 0,1 0 0 0 0,-11-5 1 0 0,15 5-3 0 0,0 1-2 0 0,-1 0-6 0 0,-17-2 4 0 0,16 3 9 0 0,-21-9-36 0 0,3 6 29 0 0,20 2-4 0 0,-1 0 17 0 0,-14-5-10 0 0,15 5-6 0 0,-23-3 18 0 0,21 4-9 0 0,1-2-1 0 0,-17-3-1 0 0,17 3-13 0 0,-2 3 2 0 0,-39 2 1 0 0,38-6 3 0 0,4-1 5 0 0,-1 3-1 0 0,-3 1 6 0 0,-61 0 2 0 0,62 0-8 0 0,0 0-7 0 0,-66-3-6 0 0,47 4 20 0 0,21 0-1 0 0,0 0 2 0 0,-2-1 1 0 0,-69 0 5 0 0,37-3 4 0 0,31 2-15 0 0,4 0 2 0 0,-15-2-2 0 0,14 3-4 0 0,-1-1 2 0 0,-19-2 10 0 0,19 3-8 0 0,1 0-16 0 0,-17 0 18 0 0,17 0 6 0 0,-2 0-14 0 0,-21 3 2 0 0,-50-6-24 0 0,13-2 10 0 0,-35 2-8 0 0,94 2 21 0 0,-1 0-2 0 0,-82-1-533 0 0,0 9-3707 0 0,76-7 2103 0 0,-26-4-351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39.545"/>
    </inkml:context>
    <inkml:brush xml:id="br0">
      <inkml:brushProperty name="width" value="0.1" units="cm"/>
      <inkml:brushProperty name="height" value="0.1" units="cm"/>
      <inkml:brushProperty name="color" value="#FFC114"/>
    </inkml:brush>
  </inkml:definitions>
  <inkml:trace contextRef="#ctx0" brushRef="#br0">1004 0 5617 0 0,'0'0'-364'0'0,"-4"4"-805"0"0,-18 17 932 0 0,-2-1 1 0 0,0-1 0 0 0,-37 21-1 0 0,26-17 249 0 0,-47 39-1 0 0,-132 125 9 0 0,-88 80-23 0 0,94-86-1516 0 0,180-156 920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39.894"/>
    </inkml:context>
    <inkml:brush xml:id="br0">
      <inkml:brushProperty name="width" value="0.1" units="cm"/>
      <inkml:brushProperty name="height" value="0.1" units="cm"/>
      <inkml:brushProperty name="color" value="#FFC114"/>
    </inkml:brush>
  </inkml:definitions>
  <inkml:trace contextRef="#ctx0" brushRef="#br0">1032 1 2040 0 0,'0'0'-135'0'0,"-10"9"-272"0"0,-398 308 444 0 0,272-217 5 0 0,-112 71 73 0 0,38-28-906 0 0,190-127 466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40.232"/>
    </inkml:context>
    <inkml:brush xml:id="br0">
      <inkml:brushProperty name="width" value="0.1" units="cm"/>
      <inkml:brushProperty name="height" value="0.1" units="cm"/>
      <inkml:brushProperty name="color" value="#FFC114"/>
    </inkml:brush>
  </inkml:definitions>
  <inkml:trace contextRef="#ctx0" brushRef="#br0">1176 47 1408 0 0,'2'-1'41'0'0,"-1"-1"-1"0"0,1 1 0 0 0,0 0 1 0 0,-1 0-1 0 0,1-1 1 0 0,-1 1-1 0 0,0-1 0 0 0,1 1 1 0 0,-1-1-1 0 0,0 0 1 0 0,0 1-1 0 0,0-1 1 0 0,0 0-1 0 0,0 0 0 0 0,-1 0 1 0 0,1 0-1 0 0,0 0 1 0 0,-1 0-1 0 0,1 0 1 0 0,-1 0-1 0 0,0 0 0 0 0,0 0 1 0 0,0-2-1 0 0,0 1 228 0 0,-15 8-196 0 0,-59 24 41 0 0,-74 40 0 0 0,22 3-235 0 0,3 5 1 0 0,3 5 0 0 0,4 5 0 0 0,4 5-1 0 0,3 5 1 0 0,-112 132 0 0 0,201-204-521 0 0,6-7 117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40.581"/>
    </inkml:context>
    <inkml:brush xml:id="br0">
      <inkml:brushProperty name="width" value="0.1" units="cm"/>
      <inkml:brushProperty name="height" value="0.1" units="cm"/>
      <inkml:brushProperty name="color" value="#FFC114"/>
    </inkml:brush>
  </inkml:definitions>
  <inkml:trace contextRef="#ctx0" brushRef="#br0">758 0 1788 0 0,'-38'17'-160'0'0,"6"4"16"0"0,-1 4 20 0 0,-4 4 12 0 0,-18 17 20 0 0,3 4 4 0 0,-3 5 8 0 0,8 3 32 0 0,-4 5 8 0 0,0 4-8 0 0,5 0-4 0 0,-6-4 0 0 0,11 8 20 0 0,-6-5 0 0 0,5 1-40 0 0,1-4-140 0 0,3-4 76 0 0</inkml:trace>
  <inkml:trace contextRef="#ctx0" brushRef="#br0" timeOffset="1">470 464 568 0 0,'-33'42'-20'0'0,"1"0"16"0"0,4-4 20 0 0,0 3-20 0 0,-5 18-16 0 0,-13-1 0 0 0,13 1-100 0 0,5-9-16 0 0,1-12 44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05.921"/>
    </inkml:context>
    <inkml:brush xml:id="br0">
      <inkml:brushProperty name="width" value="0.1" units="cm"/>
      <inkml:brushProperty name="height" value="0.1" units="cm"/>
      <inkml:brushProperty name="color" value="#FFC114"/>
    </inkml:brush>
  </inkml:definitions>
  <inkml:trace contextRef="#ctx0" brushRef="#br0">2546 1 4628 0 0,'5'0'-237'0'0,"14"0"30"0"0,-15 0 28 0 0,-6 6-615 0 0,-9 20 781 0 0,-2 6 16 0 0,-30 55 0 0 0,-11 15 84 0 0,37-66-47 0 0,-42 64 0 0 0,-18 22-10 0 0,47-73-10 0 0,-39 52 0 0 0,38-61 1 0 0,7-8 23 0 0,-37 38 1 0 0,-32 31 26 0 0,21-23-40 0 0,51-53-7 0 0,-32 31 0 0 0,-188 181-72 0 0,-51 23 108 0 0,219-200-36 0 0,-103 65 0 0 0,-32 24-31 0 0,-52 43 3 0 0,250-184 3 0 0,-245 214-52 0 0,85-68-176 0 0,44-57-1555 0 0,93-68 1177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40.934"/>
    </inkml:context>
    <inkml:brush xml:id="br0">
      <inkml:brushProperty name="width" value="0.1" units="cm"/>
      <inkml:brushProperty name="height" value="0.1" units="cm"/>
      <inkml:brushProperty name="color" value="#FFC114"/>
    </inkml:brush>
  </inkml:definitions>
  <inkml:trace contextRef="#ctx0" brushRef="#br0">1111 43 832 0 0,'1'-1'47'0'0,"0"0"-1"0"0,-1 0 0 0 0,1-1 1 0 0,0 1-1 0 0,0 0 1 0 0,-1-1-1 0 0,1 1 1 0 0,-1-1-1 0 0,1 1 0 0 0,-1-1 1 0 0,0 1-1 0 0,0-1 1 0 0,1 1-1 0 0,-1-1 1 0 0,0 1-1 0 0,0-1 1 0 0,0 1-1 0 0,-1-1 0 0 0,1 1 1 0 0,-1-3-1 0 0,0 3-23 0 0,0 0 0 0 0,0 0 1 0 0,0 1-1 0 0,0-1 0 0 0,0 0 0 0 0,0 0 0 0 0,-1 1 0 0 0,1-1 0 0 0,0 0 0 0 0,-1 1 0 0 0,1-1 0 0 0,0 1 0 0 0,-1 0 0 0 0,1-1 0 0 0,0 1 0 0 0,-1 0 1 0 0,1 0-1 0 0,-1 0 0 0 0,1 0 0 0 0,-1 0 0 0 0,0 1 0 0 0,-11 4 118 0 0,-29 16-50 0 0,1 2 0 0 0,1 2 0 0 0,-56 46 0 0 0,-114 110 84 0 0,104-85-74 0 0,-330 300-189 0 0,408-366-690 0 0,-46 60 1 0 0,72-88 252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41.268"/>
    </inkml:context>
    <inkml:brush xml:id="br0">
      <inkml:brushProperty name="width" value="0.1" units="cm"/>
      <inkml:brushProperty name="height" value="0.1" units="cm"/>
      <inkml:brushProperty name="color" value="#FFC114"/>
    </inkml:brush>
  </inkml:definitions>
  <inkml:trace contextRef="#ctx0" brushRef="#br0">846 111 2152 0 0,'10'-16'62'0'0,"-6"9"-18"0"0,1 0-1 0 0,-1 0 0 0 0,-1 0 1 0 0,1 0-1 0 0,-1-1 1 0 0,-1 1-1 0 0,1-1 0 0 0,1-12 1 0 0,-4 18 21 0 0,0 2-54 0 0,-1-1-8 0 0,1 0 1 0 0,0 0 0 0 0,-1 0-1 0 0,1 1 1 0 0,-1-1 0 0 0,1 0 0 0 0,-1 0-1 0 0,0 1 1 0 0,1-1 0 0 0,-1 0-1 0 0,0 1 1 0 0,1-1 0 0 0,-1 1 0 0 0,0-1-1 0 0,0 1 1 0 0,1-1 0 0 0,-1 1-1 0 0,0-1 1 0 0,0 1 0 0 0,0 0-1 0 0,0 0 1 0 0,0-1 0 0 0,0 1 0 0 0,0 0-1 0 0,1 0 1 0 0,-1 0 0 0 0,0 0-1 0 0,0 0 1 0 0,0 0 0 0 0,0 0 0 0 0,0 0-1 0 0,0 0 1 0 0,0 1 0 0 0,0-1-1 0 0,0 0 1 0 0,1 1 0 0 0,-2-1 0 0 0,-27 15 7 0 0,0 0 0 0 0,1 2 0 0 0,1 1 0 0 0,-31 27 1 0 0,-104 100-99 0 0,128-113 60 0 0,-359 365-679 0 0,311-309-240 0 0,67-66 546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41.603"/>
    </inkml:context>
    <inkml:brush xml:id="br0">
      <inkml:brushProperty name="width" value="0.1" units="cm"/>
      <inkml:brushProperty name="height" value="0.1" units="cm"/>
      <inkml:brushProperty name="color" value="#FFC114"/>
    </inkml:brush>
  </inkml:definitions>
  <inkml:trace contextRef="#ctx0" brushRef="#br0">1102 353 1744 0 0,'77'-123'1437'0'0,"-76"123"-1411"0"0,-1-1 1 0 0,1 0-1 0 0,-1 0 0 0 0,1 0 1 0 0,-1 1-1 0 0,0-1 0 0 0,0 0 1 0 0,1 0-1 0 0,-1 0 0 0 0,0 0 1 0 0,0 0-1 0 0,0 0 0 0 0,0 0 1 0 0,0 0-1 0 0,0 0 0 0 0,0 1 1 0 0,0-1-1 0 0,0 0 0 0 0,-1 0 1 0 0,1 0-1 0 0,0 0 0 0 0,-1 0 1 0 0,1 0-1 0 0,0 1 0 0 0,-1-1 1 0 0,1 0-1 0 0,-1 0 0 0 0,1 1 1 0 0,-1-1-1 0 0,0 0 0 0 0,1 1 1 0 0,-1-1-1 0 0,0 0 0 0 0,1 1 1 0 0,-1-1-1 0 0,0 1 0 0 0,0-1 1 0 0,1 1-1 0 0,-1-1 0 0 0,-1 1 1 0 0,-1-2-46 0 0,-1-1 173 0 0,-10 6-10 0 0,6-2-125 0 0,-14 3 32 0 0,1 1 0 0 0,0 1 1 0 0,-39 16-1 0 0,-129 72 92 0 0,5 9 0 0 0,-248 182-1 0 0,424-279-153 0 0,-28 18-341 0 0,2 2 1 0 0,1 2-1 0 0,1 1 1 0 0,-34 40 0 0 0,65-67-233 0 0</inkml:trace>
  <inkml:trace contextRef="#ctx0" brushRef="#br0" timeOffset="0.99">1148 131 2784 0 0,'24'-31'56'0'0,"-15"20"45"0"0,-1 0 0 0 0,0-1-1 0 0,0 0 1 0 0,9-21 0 0 0,-17 33-96 0 0,0-1 3 0 0,1 1-1 0 0,-1-1 1 0 0,0 1-1 0 0,1 0 1 0 0,-1-1-1 0 0,0 1 1 0 0,0-1-1 0 0,1 1 1 0 0,-1-1 0 0 0,0 1-1 0 0,0-1 1 0 0,0 1-1 0 0,0-1 1 0 0,1 1-1 0 0,-1-1 1 0 0,0 1 0 0 0,0-1-1 0 0,0 1 1 0 0,0-1-1 0 0,0 1 1 0 0,-1-1-1 0 0,1 1 1 0 0,0-1-1 0 0,0 1 1 0 0,0-1 0 0 0,0 1-1 0 0,0-1 1 0 0,-1 1-1 0 0,1-1 1 0 0,0 1-1 0 0,0-1 1 0 0,-1 1-1 0 0,1-1 1 0 0,0 1 0 0 0,-1 0-1 0 0,1-1 1 0 0,-1 1-1 0 0,1 0 1 0 0,0-1-1 0 0,-1 1 1 0 0,1 0-1 0 0,-1-1 1 0 0,1 1 0 0 0,-1 0-1 0 0,1 0 1 0 0,-1 0-1 0 0,1 0 1 0 0,-1-1-1 0 0,1 1 1 0 0,-1 0 0 0 0,1 0-1 0 0,-1 0 1 0 0,1 0-1 0 0,-1 0 1 0 0,1 0-1 0 0,-1 0 1 0 0,1 0-1 0 0,-1 0 1 0 0,1 0 0 0 0,-1 1-1 0 0,1-1 1 0 0,-1 0-1 0 0,1 0 1 0 0,-2 1-1 0 0,-29 9 7 0 0,1 0 0 0 0,0 3 0 0 0,1 0-1 0 0,-40 25 1 0 0,-46 47-290 0 0,4 5-1 0 0,-174 180 1 0 0,203-193-935 0 0,57-48 538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41.955"/>
    </inkml:context>
    <inkml:brush xml:id="br0">
      <inkml:brushProperty name="width" value="0.1" units="cm"/>
      <inkml:brushProperty name="height" value="0.1" units="cm"/>
      <inkml:brushProperty name="color" value="#FFC114"/>
    </inkml:brush>
  </inkml:definitions>
  <inkml:trace contextRef="#ctx0" brushRef="#br0">847 1 2664 0 0,'-129'69'-113'0'0,"-169"151"91"0"0,131-92 39 0 0,-2 18-215 0 0,105-87-187 0 0,45-33-516 0 0</inkml:trace>
  <inkml:trace contextRef="#ctx0" brushRef="#br0" timeOffset="1">953 105 1676 0 0,'24'-21'1074'0'0,"-38"25"-976"0"0,-17 6-53 0 0,1 2 1 0 0,0 1-1 0 0,-54 33 0 0 0,7 2-34 0 0,-209 134 316 0 0,197-119-659 0 0,-90 81 1 0 0,169-133 175 0 0,-11 8-905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42.289"/>
    </inkml:context>
    <inkml:brush xml:id="br0">
      <inkml:brushProperty name="width" value="0.1" units="cm"/>
      <inkml:brushProperty name="height" value="0.1" units="cm"/>
      <inkml:brushProperty name="color" value="#FFC114"/>
    </inkml:brush>
  </inkml:definitions>
  <inkml:trace contextRef="#ctx0" brushRef="#br0">864 1 1932 0 0,'0'0'-88'0'0,"-88"25"-256"0"0,51-4 268 0 0,-23 12 32 0 0,-1 9-4 0 0,-8 4 20 0 0,-10 4 4 0 0,-10 17 4 0 0,1-4-40 0 0,23-9 24 0 0,-5-4-28 0 0,5-4-52 0 0,14-4-220 0 0,9-8 112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42.641"/>
    </inkml:context>
    <inkml:brush xml:id="br0">
      <inkml:brushProperty name="width" value="0.1" units="cm"/>
      <inkml:brushProperty name="height" value="0.1" units="cm"/>
      <inkml:brushProperty name="color" value="#FFC114"/>
    </inkml:brush>
  </inkml:definitions>
  <inkml:trace contextRef="#ctx0" brushRef="#br0">1125 1 888 0 0,'0'0'25'0'0,"-17"5"16"0"0,-53 23 161 0 0,-126 69 0 0 0,-77 65 113 0 0,181-105-257 0 0,-253 173 80 0 0,237-149-924 0 0,84-64 395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42.977"/>
    </inkml:context>
    <inkml:brush xml:id="br0">
      <inkml:brushProperty name="width" value="0.1" units="cm"/>
      <inkml:brushProperty name="height" value="0.1" units="cm"/>
      <inkml:brushProperty name="color" value="#FFC114"/>
    </inkml:brush>
  </inkml:definitions>
  <inkml:trace contextRef="#ctx0" brushRef="#br0">2356 14 2088 0 0,'5'-6'361'0'0,"-5"6"-339"0"0,0-1 0 0 0,0 1 0 0 0,0 0 0 0 0,0-1-1 0 0,0 1 1 0 0,0 0 0 0 0,0-1 0 0 0,-1 1 0 0 0,1 0 0 0 0,0 0 0 0 0,0-1 0 0 0,0 1 0 0 0,0 0 0 0 0,-1-1 0 0 0,1 1 0 0 0,0 0 0 0 0,0 0 0 0 0,0-1 0 0 0,-1 1 0 0 0,1 0 0 0 0,0 0 0 0 0,-1 0 0 0 0,1-1 0 0 0,0 1 0 0 0,0 0 0 0 0,-1 0 0 0 0,1 0 0 0 0,0 0 0 0 0,-1 0 0 0 0,1 0 0 0 0,0 0 0 0 0,-1-1 0 0 0,1 1-1 0 0,0 0 1 0 0,-1 0 0 0 0,1 0 0 0 0,0 0 0 0 0,-1 0 0 0 0,1 0 0 0 0,0 1 0 0 0,-1-1 0 0 0,1 0 0 0 0,0 0 0 0 0,-1 0 0 0 0,1 0 0 0 0,0 0 0 0 0,-1 0 0 0 0,1 1 0 0 0,-47-1 105 0 0,27 3-18 0 0,-86 46 24 0 0,2 4 0 0 0,3 5 0 0 0,2 3 0 0 0,-119 99 0 0 0,-339 339-33 0 0,328-265-107 0 0,30-32 49 0 0,-297 391 1 0 0,329-383-2505 0 0,161-200 2176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43.343"/>
    </inkml:context>
    <inkml:brush xml:id="br0">
      <inkml:brushProperty name="width" value="0.1" units="cm"/>
      <inkml:brushProperty name="height" value="0.1" units="cm"/>
      <inkml:brushProperty name="color" value="#FFC114"/>
    </inkml:brush>
  </inkml:definitions>
  <inkml:trace contextRef="#ctx0" brushRef="#br0">1129 47 3048 0 0,'32'-45'80'0'0,"-31"44"-70"0"0,-12 7-21 0 0,-12 9 6 0 0,1 2 0 0 0,0 0 0 0 0,-25 26 0 0 0,-68 77 2 0 0,68-70-5 0 0,-380 425-16 0 0,106-55-118 0 0,273-333-18 0 0,33-57-546 0 0,-35 52 1 0 0,36-64 214 0 0</inkml:trace>
  <inkml:trace contextRef="#ctx0" brushRef="#br0" timeOffset="1">985 448 1720 0 0,'-25'16'-59'0'0,"0"1"1"0"0,1 1-1 0 0,-37 36 0 0 0,-58 73-57 0 0,109-116 112 0 0,-92 112-55 0 0,5 4 0 0 0,-141 248 1 0 0,67-127-216 0 0,137-202-94 0 0,20-29 169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43.680"/>
    </inkml:context>
    <inkml:brush xml:id="br0">
      <inkml:brushProperty name="width" value="0.1" units="cm"/>
      <inkml:brushProperty name="height" value="0.1" units="cm"/>
      <inkml:brushProperty name="color" value="#FFC114"/>
    </inkml:brush>
  </inkml:definitions>
  <inkml:trace contextRef="#ctx0" brushRef="#br0">1115 0 932 0 0,'-14'9'71'0'0,"-38"25"20"0"0,3 2 0 0 0,1 2 0 0 0,-57 59 0 0 0,3 17 50 0 0,6 5 1 0 0,-128 204-1 0 0,-106 290 40 0 0,245-429-1095 0 0,75-158 532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44.035"/>
    </inkml:context>
    <inkml:brush xml:id="br0">
      <inkml:brushProperty name="width" value="0.1" units="cm"/>
      <inkml:brushProperty name="height" value="0.1" units="cm"/>
      <inkml:brushProperty name="color" value="#FFC114"/>
    </inkml:brush>
  </inkml:definitions>
  <inkml:trace contextRef="#ctx0" brushRef="#br0">604 1 1504 0 0,'0'0'106'0'0,"-13"9"-65"0"0,-8 8-8 0 0,1 1-1 0 0,0 0 1 0 0,1 1-1 0 0,-24 33 1 0 0,-57 97 93 0 0,-109 217 0 0 0,178-304-140 0 0,-45 125 0 0 0,55-129-86 0 0,-5 18-730 0 0,21-58 430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06.406"/>
    </inkml:context>
    <inkml:brush xml:id="br0">
      <inkml:brushProperty name="width" value="0.1" units="cm"/>
      <inkml:brushProperty name="height" value="0.1" units="cm"/>
      <inkml:brushProperty name="color" value="#FFC114"/>
    </inkml:brush>
  </inkml:definitions>
  <inkml:trace contextRef="#ctx0" brushRef="#br0">730 0 2056 0 0,'-15'14'-112'0'0,"1"0"0"0"0,0 1 0 0 0,-18 26 0 0 0,2-4 121 0 0,-2 0 0 0 0,-71 63 1 0 0,46-48 14 0 0,-4 6 5 0 0,-24 22-72 0 0,-89 108-1 0 0,89-85-759 0 0,58-77 516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44.384"/>
    </inkml:context>
    <inkml:brush xml:id="br0">
      <inkml:brushProperty name="width" value="0.1" units="cm"/>
      <inkml:brushProperty name="height" value="0.1" units="cm"/>
      <inkml:brushProperty name="color" value="#FFC114"/>
    </inkml:brush>
  </inkml:definitions>
  <inkml:trace contextRef="#ctx0" brushRef="#br0">284 406 1500 0 0,'0'0'-24'0'0,"-8"8"7"0"0,-17 21 37 0 0,0 0 0 0 0,2 2-1 0 0,1 1 1 0 0,2 0-1 0 0,1 2 1 0 0,-25 59-1 0 0,-52 156-462 0 0,95-246 287 0 0</inkml:trace>
  <inkml:trace contextRef="#ctx0" brushRef="#br0" timeOffset="0.99">424 1 920 0 0,'0'0'-16'0'0,"-33"21"12"0"0,14-5 12 0 0,1 1-8 0 0,-5 8-4 0 0,-1 0-8 0 0,-3 5 8 0 0,-1 3-32 0 0,0 0-28 0 0,-5 5-24 0 0,1-9-152 0 0,9 1 80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44.751"/>
    </inkml:context>
    <inkml:brush xml:id="br0">
      <inkml:brushProperty name="width" value="0.1" units="cm"/>
      <inkml:brushProperty name="height" value="0.1" units="cm"/>
      <inkml:brushProperty name="color" value="#FFC114"/>
    </inkml:brush>
  </inkml:definitions>
  <inkml:trace contextRef="#ctx0" brushRef="#br0">661 1 760 0 0,'-79'33'40'0'0,"55"-16"12"0"0,-8 4 4 0 0,-5 8 0 0 0,0 9 16 0 0,-14 4-28 0 0,-5 4 0 0 0,5 0 0 0 0,4 0-8 0 0,1-5-4 0 0,-1 5-24 0 0,5-8-8 0 0,10-5-4 0 0,9-3-32 0 0,9-5-72 0 0,-5-4-88 0 0,5 0-112 0 0,5-9 104 0 0</inkml:trace>
  <inkml:trace contextRef="#ctx0" brushRef="#br0" timeOffset="1">716 80 836 0 0,'0'0'-5'0'0,"3"7"8"0"0,-2-4-2 0 0,2 7-10 0 0,1 1 1 0 0,-2-1-1 0 0,1 1 1 0 0,0 14-1 0 0,-2-20 5 0 0,0 0 0 0 0,1 0 0 0 0,-1 0 0 0 0,1 0 0 0 0,1 0 0 0 0,-1-1 0 0 0,0 1 0 0 0,1-1 0 0 0,0 1 0 0 0,0-1 1 0 0,0 0-1 0 0,1 0 0 0 0,-1 0 0 0 0,1-1 0 0 0,8 7 0 0 0,-6-7-6 0 0,0 0 1 0 0,1-1 0 0 0,-1 0 0 0 0,1 0-1 0 0,0 0 1 0 0,-1 0 0 0 0,1-1 0 0 0,0 0-1 0 0,0-1 1 0 0,0 0 0 0 0,0 0 0 0 0,8-1-1 0 0,10-2-107 0 0,47-12 0 0 0,-62 12 72 0 0,32-9-76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45.757"/>
    </inkml:context>
    <inkml:brush xml:id="br0">
      <inkml:brushProperty name="width" value="0.1" units="cm"/>
      <inkml:brushProperty name="height" value="0.1" units="cm"/>
      <inkml:brushProperty name="color" value="#FFC114"/>
    </inkml:brush>
  </inkml:definitions>
  <inkml:trace contextRef="#ctx0" brushRef="#br0">0 114 712 0 0,'0'0'1352'0'0,"75"-30"-1252"0"0,-43 22-40 0 0,6 0-32 0 0,3-5-60 0 0,6 5-80 0 0,4-9-100 0 0,-9 5-436 0 0,0-5 220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46.108"/>
    </inkml:context>
    <inkml:brush xml:id="br0">
      <inkml:brushProperty name="width" value="0.1" units="cm"/>
      <inkml:brushProperty name="height" value="0.1" units="cm"/>
      <inkml:brushProperty name="color" value="#FFC114"/>
    </inkml:brush>
  </inkml:definitions>
  <inkml:trace contextRef="#ctx0" brushRef="#br0">0 1 1660 0 0,'0'0'826'0'0,"2"5"-798"0"0,4 10-7 0 0,1 0 0 0 0,1 0 0 0 0,0 0 0 0 0,1-1 0 0 0,1-1 0 0 0,0 1 0 0 0,13 13-1 0 0,7 4-99 0 0,56 46 0 0 0,-78-71-41 0 0,49 33-1002 0 0,-37-28 661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46.461"/>
    </inkml:context>
    <inkml:brush xml:id="br0">
      <inkml:brushProperty name="width" value="0.1" units="cm"/>
      <inkml:brushProperty name="height" value="0.1" units="cm"/>
      <inkml:brushProperty name="color" value="#FFC114"/>
    </inkml:brush>
  </inkml:definitions>
  <inkml:trace contextRef="#ctx0" brushRef="#br0">0 1 1564 0 0,'0'25'-100'0'0,"5"0"-40"0"0,23 8 24 0 0,-10-16 64 0 0,5 8 12 0 0,1-4 0 0 0,4 0-64 0 0,4 0-116 0 0,-4-4-36 0 0,0-1 84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46.809"/>
    </inkml:context>
    <inkml:brush xml:id="br0">
      <inkml:brushProperty name="width" value="0.1" units="cm"/>
      <inkml:brushProperty name="height" value="0.1" units="cm"/>
      <inkml:brushProperty name="color" value="#FFC114"/>
    </inkml:brush>
  </inkml:definitions>
  <inkml:trace contextRef="#ctx0" brushRef="#br0">1 0 620 0 0,'23'21'-52'0'0,"5"0"4"0"0,0-4 16 0 0,-5-5-4 0 0,0 1-12 0 0,10-1-92 0 0,4 1 48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47.147"/>
    </inkml:context>
    <inkml:brush xml:id="br0">
      <inkml:brushProperty name="width" value="0.1" units="cm"/>
      <inkml:brushProperty name="height" value="0.1" units="cm"/>
      <inkml:brushProperty name="color" value="#FFC114"/>
    </inkml:brush>
  </inkml:definitions>
  <inkml:trace contextRef="#ctx0" brushRef="#br0">1 0 400 0 0,'4'21'36'0'0,"10"-8"0"0"0,14 3 4 0 0,-5-7-32 0 0,1-1-12 0 0,3 0-12 0 0,6-3 16 0 0,-1-1-48 0 0,6-4-136 0 0,3 0 92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47.480"/>
    </inkml:context>
    <inkml:brush xml:id="br0">
      <inkml:brushProperty name="width" value="0.1" units="cm"/>
      <inkml:brushProperty name="height" value="0.1" units="cm"/>
      <inkml:brushProperty name="color" value="#FFC114"/>
    </inkml:brush>
  </inkml:definitions>
  <inkml:trace contextRef="#ctx0" brushRef="#br0">0 1 364 0 0,'23'16'32'0'0,"1"-7"4"0"0,17 3 4 0 0,-13 1-8 0 0,0-5 8 0 0,0 1 0 0 0,5-1-12 0 0,-1 0-8 0 0,-4-3 8 0 0,4-1-56 0 0,-4 0-32 0 0,0 4-104 0 0,14-4-68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47.815"/>
    </inkml:context>
    <inkml:brush xml:id="br0">
      <inkml:brushProperty name="width" value="0.1" units="cm"/>
      <inkml:brushProperty name="height" value="0.1" units="cm"/>
      <inkml:brushProperty name="color" value="#FFC114"/>
    </inkml:brush>
  </inkml:definitions>
  <inkml:trace contextRef="#ctx0" brushRef="#br0">0 1 520 0 0,'3'3'89'0'0,"2"4"-42"0"0,0-1 0 0 0,1 1 0 0 0,0-1 0 0 0,1 0 1 0 0,-1-1-1 0 0,1 0 0 0 0,0 0 0 0 0,0 0 0 0 0,1-1 0 0 0,-1 0 0 0 0,1-1 0 0 0,0 1 0 0 0,0-2 0 0 0,0 1 0 0 0,1-1 0 0 0,15 2 0 0 0,14 1 84 0 0,0-2 0 0 0,61-4 1 0 0,-45 0-27 0 0,-39 2-93 0 0,95-6-293 0 0,-51 1-95 0 0,-53 4 302 0 0,-5 1-137 0 0,0 0 192 0 0,-1 1-1 0 0,1-1 1 0 0,0 0 0 0 0,0 1 0 0 0,-1-1 0 0 0,1 0 0 0 0,-1 1 0 0 0,1-1 0 0 0,-1 1 0 0 0,1-1 0 0 0,-1 0-1 0 0,0 4 1 0 0,0-4 20 0 0,-1 1 1 0 0,1 1 0 0 0,-1-1 0 0 0,1 0 0 0 0,-1 1 0 0 0,1-1 0 0 0,0 1 0 0 0,0-1 0 0 0,0 1 0 0 0,0-1 1 0 0,1 0-1 0 0,-1 1 0 0 0,1-1 0 0 0,-1 0 0 0 0,1 1 0 0 0,0-1 0 0 0,0 0 0 0 0,0 1 0 0 0,0-1 0 0 0,0 0 0 0 0,0 0 1 0 0,1 0-1 0 0,-1 0 0 0 0,1 0 0 0 0,-1-1 0 0 0,1 1 0 0 0,4 3 0 0 0,12 1 57 0 0,0 0 0 0 0,0-2 0 0 0,1 0 0 0 0,0-1 1 0 0,24 1-1 0 0,100 0 36 0 0,-55-8-647 0 0,-83 4 304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48.153"/>
    </inkml:context>
    <inkml:brush xml:id="br0">
      <inkml:brushProperty name="width" value="0.1" units="cm"/>
      <inkml:brushProperty name="height" value="0.1" units="cm"/>
      <inkml:brushProperty name="color" value="#FFC114"/>
    </inkml:brush>
  </inkml:definitions>
  <inkml:trace contextRef="#ctx0" brushRef="#br0">24 1 996 0 0,'1'2'36'0'0,"-1"-1"-1"0"0,0 1 1 0 0,0 0 0 0 0,0 0-1 0 0,0-1 1 0 0,0 1 0 0 0,0 0-1 0 0,-1-1 1 0 0,1 1 0 0 0,-1 0-1 0 0,1-1 1 0 0,-2 4-1 0 0,-1 0 38 0 0,1-1 0 0 0,-1 1 0 0 0,1 0 0 0 0,0 0 1 0 0,0 0-1 0 0,0 0 0 0 0,1 0 0 0 0,0 1 0 0 0,-1 8 0 0 0,2-10 31 0 0,14 15 79 0 0,-11-17-171 0 0,0 0 0 0 0,0 0 0 0 0,0-1 0 0 0,0 1 0 0 0,0 0 0 0 0,0-1 0 0 0,1 0 1 0 0,-1 0-1 0 0,0 0 0 0 0,1 0 0 0 0,-1 0 0 0 0,1-1 0 0 0,-1 1 0 0 0,1-1 0 0 0,3 0 0 0 0,61-5-140 0 0,-43 3 76 0 0,113 0-1161 0 0,-109-1 752 0 0</inkml:trace>
  <inkml:trace contextRef="#ctx0" brushRef="#br0" timeOffset="1">517 114 1820 0 0,'4'0'100'0'0,"10"3"230"0"0,1-2 1 0 0,0 0 0 0 0,27-1-1 0 0,-35-1-292 0 0,-1 1-118 0 0,19 0-43 0 0,-19 0-54 0 0,0-1-75 0 0,16-2-150 0 0,-17 3-271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06.777"/>
    </inkml:context>
    <inkml:brush xml:id="br0">
      <inkml:brushProperty name="width" value="0.1" units="cm"/>
      <inkml:brushProperty name="height" value="0.1" units="cm"/>
      <inkml:brushProperty name="color" value="#FFC114"/>
    </inkml:brush>
  </inkml:definitions>
  <inkml:trace contextRef="#ctx0" brushRef="#br0">754 0 1000 0 0,'-9'12'3'0'0,"1"-1"0"0"0,-1 0-1 0 0,-1 0 1 0 0,0-1 0 0 0,-19 15 0 0 0,-8 7 51 0 0,-208 207 151 0 0,-129 171-872 0 0,352-385 446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48.500"/>
    </inkml:context>
    <inkml:brush xml:id="br0">
      <inkml:brushProperty name="width" value="0.1" units="cm"/>
      <inkml:brushProperty name="height" value="0.1" units="cm"/>
      <inkml:brushProperty name="color" value="#FFC114"/>
    </inkml:brush>
  </inkml:definitions>
  <inkml:trace contextRef="#ctx0" brushRef="#br0">61 364 2524 0 0,'-38'5'692'0'0,"108"-51"-792"0"0,-19 29-24 0 0,5 0-28 0 0,23-8-36 0 0,-9 0-28 0 0,-5 4-80 0 0,-14 0-432 0 0,14-12 244 0 0</inkml:trace>
  <inkml:trace contextRef="#ctx0" brushRef="#br0" timeOffset="1">51 134 1944 0 0,'-47'28'101'0'0,"43"-26"156"0"0,19-7-204 0 0,-3 1-72 0 0,89-29-494 0 0,147-71-1 0 0,-215 87 41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48.836"/>
    </inkml:context>
    <inkml:brush xml:id="br0">
      <inkml:brushProperty name="width" value="0.1" units="cm"/>
      <inkml:brushProperty name="height" value="0.1" units="cm"/>
      <inkml:brushProperty name="color" value="#FFC114"/>
    </inkml:brush>
  </inkml:definitions>
  <inkml:trace contextRef="#ctx0" brushRef="#br0">0 50 1708 0 0,'0'0'-48'0'0,"33"13"-64"0"0,18-17 8 0 0,18-9-48 0 0,-32 5 36 0 0,5-5-60 0 0,-5 1-164 0 0,1-1 112 0 0</inkml:trace>
  <inkml:trace contextRef="#ctx0" brushRef="#br0" timeOffset="1">400 155 924 0 0,'0'0'36'0'0,"23"21"24"0"0,5-21-12 0 0,23-4-48 0 0,-14-9-44 0 0,0 5-80 0 0,-4-5-184 0 0,4-4 104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49.188"/>
    </inkml:context>
    <inkml:brush xml:id="br0">
      <inkml:brushProperty name="width" value="0.1" units="cm"/>
      <inkml:brushProperty name="height" value="0.1" units="cm"/>
      <inkml:brushProperty name="color" value="#FFC114"/>
    </inkml:brush>
  </inkml:definitions>
  <inkml:trace contextRef="#ctx0" brushRef="#br0">1 84 824 0 0,'0'0'12'0'0,"88"0"36"0"0,-23-12-48 0 0,-23 3 4 0 0,0 1-12 0 0,0-5-16 0 0,-5 1-16 0 0,0 3-88 0 0,-9 1-108 0 0,-5-5 80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49.556"/>
    </inkml:context>
    <inkml:brush xml:id="br0">
      <inkml:brushProperty name="width" value="0.1" units="cm"/>
      <inkml:brushProperty name="height" value="0.1" units="cm"/>
      <inkml:brushProperty name="color" value="#FFC114"/>
    </inkml:brush>
  </inkml:definitions>
  <inkml:trace contextRef="#ctx0" brushRef="#br0">16 289 996 0 0,'-13'3'265'0'0,"11"-3"-97"0"0,13-4 836 0 0,270-71-584 0 0,-114 34-237 0 0,-93 22-205 0 0,-20 6-475 0 0,0-2 1 0 0,56-25-1 0 0,-107 39-51 0 0</inkml:trace>
  <inkml:trace contextRef="#ctx0" brushRef="#br0" timeOffset="1">7 142 2088 0 0,'0'0'-10'0'0,"18"-3"-1"0"0,80-16-5 0 0,97-34 0 0 0,-59 4-628 0 0,-129 45 229 0 0,13-10 63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49.911"/>
    </inkml:context>
    <inkml:brush xml:id="br0">
      <inkml:brushProperty name="width" value="0.1" units="cm"/>
      <inkml:brushProperty name="height" value="0.1" units="cm"/>
      <inkml:brushProperty name="color" value="#FFC114"/>
    </inkml:brush>
  </inkml:definitions>
  <inkml:trace contextRef="#ctx0" brushRef="#br0">137 305 1332 0 0,'0'0'-16'0'0,"93"-8"-88"0"0,-52 0 20 0 0,6-13-24 0 0,9 4-92 0 0,-5-4-80 0 0,18-8 96 0 0</inkml:trace>
  <inkml:trace contextRef="#ctx0" brushRef="#br0" timeOffset="1">99 201 904 0 0,'-99'53'2201'0'0,"391"-176"-2013"0"0,-271 112-258 0 0,8-4-333 0 0,0 0-1 0 0,-1-2 1 0 0,48-38 0 0 0,-57 37-175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50.276"/>
    </inkml:context>
    <inkml:brush xml:id="br0">
      <inkml:brushProperty name="width" value="0.1" units="cm"/>
      <inkml:brushProperty name="height" value="0.1" units="cm"/>
      <inkml:brushProperty name="color" value="#FFC114"/>
    </inkml:brush>
  </inkml:definitions>
  <inkml:trace contextRef="#ctx0" brushRef="#br0">237 227 2116 0 0,'0'0'-72'0'0,"93"-21"-136"0"0,-56 8 152 0 0,19-3-48 0 0,0-5 8 0 0,13-9-92 0 0,6 1-288 0 0,-10-4 164 0 0</inkml:trace>
  <inkml:trace contextRef="#ctx0" brushRef="#br0" timeOffset="1">0 55 1248 0 0,'0'0'-36'0'0,"102"-37"-588"0"0,-55 20 424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50.631"/>
    </inkml:context>
    <inkml:brush xml:id="br0">
      <inkml:brushProperty name="width" value="0.1" units="cm"/>
      <inkml:brushProperty name="height" value="0.1" units="cm"/>
      <inkml:brushProperty name="color" value="#FFC114"/>
    </inkml:brush>
  </inkml:definitions>
  <inkml:trace contextRef="#ctx0" brushRef="#br0">233 122 1116 0 0,'-30'15'564'0'0,"-1"-1"0"0"0,-63 19 0 0 0,91-32 132 0 0,18-6-650 0 0,57-17-352 0 0,110-52 1 0 0,-94 31-893 0 0,-50 19 573 0 0</inkml:trace>
  <inkml:trace contextRef="#ctx0" brushRef="#br0" timeOffset="1">117 47 2356 0 0,'-33'12'12'0'0,"10"1"32"0"0,5-5 4 0 0,-1-4 64 0 0,-4 9 124 0 0,116-63-1052 0 0,-56 29 136 0 0,0-4 232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50.964"/>
    </inkml:context>
    <inkml:brush xml:id="br0">
      <inkml:brushProperty name="width" value="0.1" units="cm"/>
      <inkml:brushProperty name="height" value="0.1" units="cm"/>
      <inkml:brushProperty name="color" value="#FFC114"/>
    </inkml:brush>
  </inkml:definitions>
  <inkml:trace contextRef="#ctx0" brushRef="#br0">70 146 2020 0 0,'-66'36'390'0'0,"63"-34"-11"0"0,19-7-369 0 0,270-115-730 0 0,-220 88 106 0 0,-12 5 85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51.297"/>
    </inkml:context>
    <inkml:brush xml:id="br0">
      <inkml:brushProperty name="width" value="0.1" units="cm"/>
      <inkml:brushProperty name="height" value="0.1" units="cm"/>
      <inkml:brushProperty name="color" value="#FFC114"/>
    </inkml:brush>
  </inkml:definitions>
  <inkml:trace contextRef="#ctx0" brushRef="#br0">98 415 2036 0 0,'0'0'4'0'0,"-23"8"104"0"0,102-37-112 0 0,-42 16-4 0 0,5-12-76 0 0,28 0-36 0 0,4-9-20 0 0,5 1-24 0 0,-9-9-40 0 0,9 5-284 0 0,-14-1 168 0 0</inkml:trace>
  <inkml:trace contextRef="#ctx0" brushRef="#br0" timeOffset="1">135 176 1604 0 0,'-131'49'1106'0'0,"128"-48"-569"0"0,16-9-628 0 0,289-171-1596 0 0,-241 141 1158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51.650"/>
    </inkml:context>
    <inkml:brush xml:id="br0">
      <inkml:brushProperty name="width" value="0.1" units="cm"/>
      <inkml:brushProperty name="height" value="0.1" units="cm"/>
      <inkml:brushProperty name="color" value="#FFC114"/>
    </inkml:brush>
  </inkml:definitions>
  <inkml:trace contextRef="#ctx0" brushRef="#br0">66 360 2048 0 0,'-19'9'152'0'0,"-4"-1"128"0"0,102-62-344 0 0,-32 29-56 0 0,-6 0-92 0 0,29-17-24 0 0,0 0-396 0 0,4 0 216 0 0</inkml:trace>
  <inkml:trace contextRef="#ctx0" brushRef="#br0" timeOffset="1">57 105 2004 0 0,'-19'9'140'0'0,"5"-1"56"0"0,-9 5 12 0 0,88-43-540 0 0,-28 14 128 0 0,14-9-108 0 0,14-5-268 0 0,10-3 196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07.113"/>
    </inkml:context>
    <inkml:brush xml:id="br0">
      <inkml:brushProperty name="width" value="0.1" units="cm"/>
      <inkml:brushProperty name="height" value="0.1" units="cm"/>
      <inkml:brushProperty name="color" value="#FFC114"/>
    </inkml:brush>
  </inkml:definitions>
  <inkml:trace contextRef="#ctx0" brushRef="#br0">698 13 876 0 0,'22'-13'76'0'0,"-22"13"-73"0"0,0 0 0 0 0,0 0 0 0 0,0 0 0 0 0,0 0 0 0 0,0 1 0 0 0,0-1 0 0 0,0 0 0 0 0,0 0-1 0 0,0 0 1 0 0,0 0 0 0 0,1 0 0 0 0,-1 0 0 0 0,0 0 0 0 0,0 0 0 0 0,0 0 0 0 0,0 0 0 0 0,0 0 0 0 0,0 0 0 0 0,0 0 0 0 0,0 0-1 0 0,0 0 1 0 0,0 0 0 0 0,0 0 0 0 0,0 0 0 0 0,0 0 0 0 0,1 0 0 0 0,-31 23 107 0 0,10-7-122 0 0,-496 471-45 0 0,395-366-245 0 0,102-100 67 0 0,4 0 40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52.016"/>
    </inkml:context>
    <inkml:brush xml:id="br0">
      <inkml:brushProperty name="width" value="0.1" units="cm"/>
      <inkml:brushProperty name="height" value="0.1" units="cm"/>
      <inkml:brushProperty name="color" value="#FFC114"/>
    </inkml:brush>
  </inkml:definitions>
  <inkml:trace contextRef="#ctx0" brushRef="#br0">93 181 1720 0 0,'-32'16'60'0'0,"13"-7"12"0"0,1-1 68 0 0,-5 5 104 0 0,129-47-272 0 0,-59 17-52 0 0,23-12-56 0 0,-1-4-44 0 0,6-1-40 0 0,-6-8-324 0 0,-4 5 184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52.404"/>
    </inkml:context>
    <inkml:brush xml:id="br0">
      <inkml:brushProperty name="width" value="0.1" units="cm"/>
      <inkml:brushProperty name="height" value="0.1" units="cm"/>
      <inkml:brushProperty name="color" value="#FFC114"/>
    </inkml:brush>
  </inkml:definitions>
  <inkml:trace contextRef="#ctx0" brushRef="#br0">89 237 1576 0 0,'-84'48'320'0'0,"80"-46"-201"0"0,21-5-207 0 0,-8 2 57 0 0,0 0-1 0 0,0-1 1 0 0,0 0 0 0 0,0 0 0 0 0,17-8-1 0 0,-9 2 2 0 0,0-1 0 0 0,-1-1 0 0 0,0 0-1 0 0,-1-1 1 0 0,0-1 0 0 0,21-21-1 0 0,-31 28 111 0 0,11-11 264 0 0,-13 13-286 0 0,0-1 0 0 0,1 1 0 0 0,-1-1-1 0 0,1 1 1 0 0,0 0 0 0 0,0 1-1 0 0,0-1 1 0 0,1 1 0 0 0,-1-1 0 0 0,6-1-1 0 0,21-5-19 0 0,1 1 0 0 0,0 2 0 0 0,64-4 1 0 0,-40 4-22 0 0,990-73 1019 0 0,-784 80-701 0 0,-111 1-172 0 0,161 15 143 0 0,-299-16-493 0 0,0 0 0 0 0,-1 0 0 0 0,1 2 1 0 0,-1-1-1 0 0,1 2 0 0 0,-1-1 0 0 0,0 2 1 0 0,22 10-1 0 0,-31-12-631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52.769"/>
    </inkml:context>
    <inkml:brush xml:id="br0">
      <inkml:brushProperty name="width" value="0.1" units="cm"/>
      <inkml:brushProperty name="height" value="0.1" units="cm"/>
      <inkml:brushProperty name="color" value="#FFC114"/>
    </inkml:brush>
  </inkml:definitions>
  <inkml:trace contextRef="#ctx0" brushRef="#br0">372 101 2492 0 0,'74'-8'-184'0'0,"-9"4"28"0"0,0-1 12 0 0,0 1-20 0 0,5-4-64 0 0,-5 4-324 0 0,-5-5 188 0 0</inkml:trace>
  <inkml:trace contextRef="#ctx0" brushRef="#br0" timeOffset="1">0 1 1412 0 0,'47'4'-32'0'0,"4"-8"52"0"0,-5 8-12 0 0,1-4 40 0 0,4 0-16 0 0,14-4 28 0 0,9 4 12 0 0,-4 0-16 0 0,-1 0-8 0 0,-13 0-4 0 0,14 4-92 0 0,-19-4-56 0 0,-5 0-64 0 0,-4 4-328 0 0,-5-4 172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53.124"/>
    </inkml:context>
    <inkml:brush xml:id="br0">
      <inkml:brushProperty name="width" value="0.1" units="cm"/>
      <inkml:brushProperty name="height" value="0.1" units="cm"/>
      <inkml:brushProperty name="color" value="#FFC114"/>
    </inkml:brush>
  </inkml:definitions>
  <inkml:trace contextRef="#ctx0" brushRef="#br0">0 0 1468 0 0,'28'25'20'0'0,"9"0"-20"0"0,5 0 24 0 0,0-4-4 0 0,-5 4 16 0 0,14 0 40 0 0,14 9-40 0 0,5-5 8 0 0,-15 0-8 0 0,-8-8-8 0 0,-1 0 28 0 0,-4 0-72 0 0,0 0-68 0 0,-9-4-44 0 0,-10-5-132 0 0,0 1-204 0 0,-9-5 160 0 0</inkml:trace>
  <inkml:trace contextRef="#ctx0" brushRef="#br0" timeOffset="1">200 836 1352 0 0,'60'-4'-8'0'0,"-4"0"12"0"0,0-4 16 0 0,-5 3 8 0 0,9 1-28 0 0,1-4 28 0 0,-6-1-56 0 0,1-3-76 0 0,-9 8-112 0 0,-10-5-152 0 0,-5 5 124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53.491"/>
    </inkml:context>
    <inkml:brush xml:id="br0">
      <inkml:brushProperty name="width" value="0.1" units="cm"/>
      <inkml:brushProperty name="height" value="0.1" units="cm"/>
      <inkml:brushProperty name="color" value="#FFC114"/>
    </inkml:brush>
  </inkml:definitions>
  <inkml:trace contextRef="#ctx0" brushRef="#br0">1 1 888 0 0,'23'8'-32'0'0,"5"-8"28"0"0,14 5-100 0 0,-10-1-328 0 0</inkml:trace>
  <inkml:trace contextRef="#ctx0" brushRef="#br0" timeOffset="1">182 172 656 0 0,'-1'5'105'0'0,"1"-3"-105"0"0,-2 39 414 0 0,2-39-377 0 0,1 1 1 0 0,-1-1 0 0 0,0 0-1 0 0,1 0 1 0 0,0 0 0 0 0,-1 0-1 0 0,1 0 1 0 0,0 0-1 0 0,0 0 1 0 0,0 0 0 0 0,0 0-1 0 0,0 0 1 0 0,1 0 0 0 0,-1-1-1 0 0,0 1 1 0 0,1 0-1 0 0,-1-1 1 0 0,1 0 0 0 0,0 1-1 0 0,0-1 1 0 0,-1 0 0 0 0,4 2-1 0 0,11 3 44 0 0,1-1 0 0 0,-1 0 0 0 0,1-1 0 0 0,0-1 0 0 0,0-1-1 0 0,0 0 1 0 0,1-1 0 0 0,-1-1 0 0 0,18-2 0 0 0,167-29 290 0 0,-119 16-240 0 0,384-59 556 0 0,-433 69-1137 0 0,0 2 0 0 0,38 1 0 0 0,-65 3-385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56.758"/>
    </inkml:context>
    <inkml:brush xml:id="br0">
      <inkml:brushProperty name="width" value="0.1" units="cm"/>
      <inkml:brushProperty name="height" value="0.1" units="cm"/>
      <inkml:brushProperty name="color" value="#FFC114"/>
    </inkml:brush>
  </inkml:definitions>
  <inkml:trace contextRef="#ctx0" brushRef="#br0">1 3976 2564 0 0,'0'0'11'0'0,"0"-25"56"0"0,4 6 71 0 0,1 0 0 0 0,0 1 0 0 0,1-1 0 0 0,1 1 0 0 0,10-18 0 0 0,17-35 506 0 0,-5 21 256 0 0,35-84 0 0 0,16-104 342 0 0,-40 108-960 0 0,12-46-13 0 0,-14-7-105 0 0,-20 138-144 0 0,1 0-1 0 0,3 2 0 0 0,50-77 0 0 0,-32 55 13 0 0,142-209 125 0 0,-52 79 128 0 0,-88 126-27 0 0,33-76-1 0 0,-43 79-150 0 0,69-105 0 0 0,-37 80-94 0 0,-8 8 14 0 0,4 2 1 0 0,3 3 0 0 0,85-81-1 0 0,-39 61-47 0 0,5 6 0 0 0,3 4-1 0 0,206-115 1 0 0,49 16-29 0 0,14 34 19 0 0,-385 153 29 0 0,379-104-47 0 0,-203 69 56 0 0,320-49-8 0 0,631 19-42 0 0,-427 92 84 0 0,-574-20-41 0 0,-44 1-7 0 0,95 24-1 0 0,-125-22 13 0 0,317 90 24 0 0,-204-50-34 0 0,131 55 2 0 0,-176-59 0 0 0,-65-23 0 0 0,0 2-1 0 0,103 65 1 0 0,87 88-3 0 0,23 56-12 0 0,-222-183 14 0 0,-2 2 0 0 0,-2 1 0 0 0,-3 3 0 0 0,-2 1 0 0 0,-3 1 0 0 0,43 100 0 0 0,54 92 10 0 0,-16-13-1 0 0,-35-64 7 0 0,-21-41-17 0 0,-27-55 5 0 0,-19-41 3 0 0,15 64 1 0 0,-8-27 14 0 0,-1 8-7 0 0,19 159-1 0 0,-28-158-18 0 0,19 123-10 0 0,62 215 35 0 0,-52-263-5 0 0,-6-26-4 0 0,5-2 1 0 0,6-1 0 0 0,5-3-1 0 0,85 152 1 0 0,-42-118 9 0 0,7-4 0 0 0,7-5 0 0 0,222 243 0 0 0,-92-160 5 0 0,-160-164-144 0 0,2-3 0 0 0,4-4-1 0 0,3-3 1 0 0,2-4 0 0 0,122 57 0 0 0,-160-92-758 0 0,2-2 1 0 0,-1-3 0 0 0,2-2-1 0 0,94 13 1 0 0,-47-18-1427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58.483"/>
    </inkml:context>
    <inkml:brush xml:id="br0">
      <inkml:brushProperty name="width" value="0.1" units="cm"/>
      <inkml:brushProperty name="height" value="0.1" units="cm"/>
      <inkml:brushProperty name="color" value="#FFC114"/>
    </inkml:brush>
  </inkml:definitions>
  <inkml:trace contextRef="#ctx0" brushRef="#br0">0 1 5424 0 0,'0'1'-54'0'0,"1"0"0"0"0,-1 0-1 0 0,0 0 1 0 0,1 0-1 0 0,-1 0 1 0 0,1 0-1 0 0,0 0 1 0 0,-1 0-1 0 0,1 0 1 0 0,0 0-1 0 0,-1 0 1 0 0,1-1-1 0 0,0 1 1 0 0,0 0-1 0 0,0 0 1 0 0,0-1-1 0 0,0 1 1 0 0,1 0-1 0 0,60-1 916 0 0,-54-1-620 0 0,-1 1-123 0 0,21-3-12 0 0,-22 2-11 0 0,2 1 4 0 0,119 9 328 0 0,-80-2-334 0 0,-1 3 0 0 0,0 1 0 0 0,-1 3 0 0 0,68 29 0 0 0,-85-32-75 0 0,9 8 3 0 0,-1 0 1 0 0,-1 2-1 0 0,-1 2 0 0 0,52 45 1 0 0,-46-32-9 0 0,-1 2-1 0 0,-2 2 1 0 0,-2 1-1 0 0,-2 1 1 0 0,-2 3-1 0 0,-1 0 1 0 0,30 65 0 0 0,-26-37 8 0 0,41 127 0 0 0,4 83 30 0 0,-37-124-60 0 0,45 167 29 0 0,-25-106-19 0 0,66 212 100 0 0,-58-192-83 0 0,-25-94 23 0 0,29 79 54 0 0,114 180 91 0 0,43 75 4 0 0,-160-307-100 0 0,23 41-13 0 0,31 57-12 0 0,-74-178-35 0 0,28 51 21 0 0,108 149 0 0 0,-168-270-49 0 0,0-1 0 0 0,1-1 0 0 0,44 35 0 0 0,78 46 22 0 0,-132-95-24 0 0,66 43 39 0 0,96 46 0 0 0,-128-75-100 0 0,1-2 1 0 0,0-2 0 0 0,91 20-1 0 0,-118-34-213 0 0,0-1 0 0 0,1 0 0 0 0,0-2 0 0 0,-1 0 0 0 0,1-1 0 0 0,-1-1 1 0 0,0-1-1 0 0,1 0 0 0 0,-1-2 0 0 0,0 0 0 0 0,-1-1 0 0 0,1 0 0 0 0,-1-2 0 0 0,-1 0 0 0 0,31-20 0 0 0,18-19-1482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59.319"/>
    </inkml:context>
    <inkml:brush xml:id="br0">
      <inkml:brushProperty name="width" value="0.1" units="cm"/>
      <inkml:brushProperty name="height" value="0.1" units="cm"/>
      <inkml:brushProperty name="color" value="#FFC114"/>
    </inkml:brush>
  </inkml:definitions>
  <inkml:trace contextRef="#ctx0" brushRef="#br0">31 0 5216 0 0,'-4'1'-29'0'0,"-11"2"30"0"0,11-2 257 0 0,3-1-253 0 0,1 0-1 0 0,-1 1 0 0 0,1-1 1 0 0,-1 0-1 0 0,1 1 0 0 0,-1-1 0 0 0,1 0 1 0 0,0 1-1 0 0,-1-1 0 0 0,1 1 0 0 0,0-1 1 0 0,-1 1-1 0 0,1-1 0 0 0,0 1 0 0 0,-1-1 1 0 0,1 1-1 0 0,0-1 0 0 0,0 1 1 0 0,0-1-1 0 0,-1 1 0 0 0,1 0 0 0 0,0-1 1 0 0,0 1-1 0 0,0-1 0 0 0,0 1 0 0 0,0 0 1 0 0,0-1-1 0 0,0 1 0 0 0,0-1 0 0 0,0 1 1 0 0,1-1-1 0 0,-1 1 0 0 0,0 0 0 0 0,0-1 1 0 0,0 1-1 0 0,1-1 0 0 0,-1 1 1 0 0,0-1-1 0 0,1 1 0 0 0,-1-1 0 0 0,0 1 1 0 0,1-1-1 0 0,-1 1 0 0 0,0-1 0 0 0,1 0 1 0 0,-1 1-1 0 0,1-1 0 0 0,107 105 205 0 0,-4 5 0 0 0,-6 4 1 0 0,113 170-1 0 0,221 412 16 0 0,-380-608-220 0 0,-50-84-8 0 0,312 573-1123 0 0,-310-569 1037 0 0,5 9-258 0 0,-1 0 0 0 0,0 1-1 0 0,-2 0 1 0 0,0 0 0 0 0,-1 1 0 0 0,-1-1-1 0 0,2 21 1 0 0,-6-18-519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7:59.669"/>
    </inkml:context>
    <inkml:brush xml:id="br0">
      <inkml:brushProperty name="width" value="0.1" units="cm"/>
      <inkml:brushProperty name="height" value="0.1" units="cm"/>
      <inkml:brushProperty name="color" value="#FFC114"/>
    </inkml:brush>
  </inkml:definitions>
  <inkml:trace contextRef="#ctx0" brushRef="#br0">16 34 3636 0 0,'-15'-33'-349'0'0,"37"57"291"0"0,-10-9 129 0 0,104 139 318 0 0,-41-50-248 0 0,227 332 318 0 0,-94-126-261 0 0,189 228-909 0 0,-386-522 577 0 0,35 54-1330 0 0,-40-53 1142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21T06:18:00.004"/>
    </inkml:context>
    <inkml:brush xml:id="br0">
      <inkml:brushProperty name="width" value="0.1" units="cm"/>
      <inkml:brushProperty name="height" value="0.1" units="cm"/>
      <inkml:brushProperty name="color" value="#FFC114"/>
    </inkml:brush>
  </inkml:definitions>
  <inkml:trace contextRef="#ctx0" brushRef="#br0">0 1 2812 0 0,'0'0'-104'0'0,"79"58"-48"0"0,-46-24 116 0 0,18 16 12 0 0,0 8-4 0 0,0 1 20 0 0,0 12 0 0 0,0 4 4 0 0,-4-4-20 0 0,-1 5-44 0 0,-9 3-112 0 0,-9-12-160 0 0,0 0-288 0 0,-5-17 216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cc2597a091_0_3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g1cc2597a091_0_37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89421b3825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a:solidFill>
                  <a:schemeClr val="dk1"/>
                </a:solidFill>
              </a:rPr>
              <a:t>Conditional statements in JavaScript are an important tool for controlling the flow of a program. They allow you to execute different codes depending on the outcome of an evaluation, and they come in several forms: if-else, else-if, ternary operator, and switch statement. Understanding how and when to use these statements is essential for writing effective JavaScript code.</a:t>
            </a:r>
            <a:endParaRPr sz="1500">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SzPts val="1100"/>
              <a:buNone/>
            </a:pPr>
            <a:endParaRPr/>
          </a:p>
        </p:txBody>
      </p:sp>
      <p:sp>
        <p:nvSpPr>
          <p:cNvPr id="236" name="Google Shape;236;g189421b3825_0_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89421b3825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p>
        </p:txBody>
      </p:sp>
      <p:sp>
        <p:nvSpPr>
          <p:cNvPr id="243" name="Google Shape;243;g189421b3825_0_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89421b3825_0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p>
        </p:txBody>
      </p:sp>
      <p:sp>
        <p:nvSpPr>
          <p:cNvPr id="250" name="Google Shape;250;g189421b3825_0_7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89421b3825_0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p>
        </p:txBody>
      </p:sp>
      <p:sp>
        <p:nvSpPr>
          <p:cNvPr id="257" name="Google Shape;257;g189421b3825_0_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89421b3825_0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p>
        </p:txBody>
      </p:sp>
      <p:sp>
        <p:nvSpPr>
          <p:cNvPr id="264" name="Google Shape;264;g189421b3825_0_9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89421b3825_0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p>
        </p:txBody>
      </p:sp>
      <p:sp>
        <p:nvSpPr>
          <p:cNvPr id="272" name="Google Shape;272;g189421b3825_0_10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89421b3825_0_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a:solidFill>
                  <a:schemeClr val="dk1"/>
                </a:solidFill>
              </a:rPr>
              <a:t>The modulus operator % is used to find the remainder of dividing the variable "num" by 2.</a:t>
            </a:r>
            <a:endParaRPr sz="15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5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500">
                <a:solidFill>
                  <a:schemeClr val="dk1"/>
                </a:solidFill>
              </a:rPr>
              <a:t>If the remainder is 0, it means that the number is completely divisible by 2 and it is an even number.</a:t>
            </a:r>
            <a:endParaRPr sz="15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5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500">
                <a:solidFill>
                  <a:schemeClr val="dk1"/>
                </a:solidFill>
              </a:rPr>
              <a:t>If the condition is true, the code inside the if block will be executed, which is console.log("The number given is an even number");. This will output the message "The number given is an even number" to the console, confirming that the number is even.</a:t>
            </a:r>
            <a:endParaRPr>
              <a:solidFill>
                <a:schemeClr val="dk1"/>
              </a:solidFill>
            </a:endParaRPr>
          </a:p>
          <a:p>
            <a:pPr marL="0" lvl="0" indent="0" algn="l" rtl="0">
              <a:lnSpc>
                <a:spcPct val="115000"/>
              </a:lnSpc>
              <a:spcBef>
                <a:spcPts val="0"/>
              </a:spcBef>
              <a:spcAft>
                <a:spcPts val="0"/>
              </a:spcAft>
              <a:buSzPts val="1100"/>
              <a:buNone/>
            </a:pPr>
            <a:endParaRPr/>
          </a:p>
        </p:txBody>
      </p:sp>
      <p:sp>
        <p:nvSpPr>
          <p:cNvPr id="279" name="Google Shape;279;g189421b3825_0_1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89421b3825_0_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a:solidFill>
                  <a:schemeClr val="dk1"/>
                </a:solidFill>
              </a:rPr>
              <a:t>Now the code is capable of checking if the given number is odd or even.</a:t>
            </a:r>
            <a:endParaRPr>
              <a:solidFill>
                <a:schemeClr val="dk1"/>
              </a:solidFill>
            </a:endParaRPr>
          </a:p>
          <a:p>
            <a:pPr marL="0" lvl="0" indent="0" algn="l" rtl="0">
              <a:lnSpc>
                <a:spcPct val="115000"/>
              </a:lnSpc>
              <a:spcBef>
                <a:spcPts val="0"/>
              </a:spcBef>
              <a:spcAft>
                <a:spcPts val="0"/>
              </a:spcAft>
              <a:buSzPts val="1100"/>
              <a:buNone/>
            </a:pPr>
            <a:endParaRPr/>
          </a:p>
        </p:txBody>
      </p:sp>
      <p:sp>
        <p:nvSpPr>
          <p:cNvPr id="287" name="Google Shape;287;g189421b3825_0_1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89421b3825_0_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a:solidFill>
                  <a:schemeClr val="dk1"/>
                </a:solidFill>
              </a:rPr>
              <a:t>Now the code is capable of checking if the given number is odd or even.</a:t>
            </a:r>
            <a:endParaRPr>
              <a:solidFill>
                <a:schemeClr val="dk1"/>
              </a:solidFill>
            </a:endParaRPr>
          </a:p>
          <a:p>
            <a:pPr marL="0" lvl="0" indent="0" algn="l" rtl="0">
              <a:lnSpc>
                <a:spcPct val="115000"/>
              </a:lnSpc>
              <a:spcBef>
                <a:spcPts val="0"/>
              </a:spcBef>
              <a:spcAft>
                <a:spcPts val="0"/>
              </a:spcAft>
              <a:buSzPts val="1100"/>
              <a:buNone/>
            </a:pPr>
            <a:endParaRPr/>
          </a:p>
        </p:txBody>
      </p:sp>
      <p:sp>
        <p:nvSpPr>
          <p:cNvPr id="295" name="Google Shape;295;g189421b3825_0_1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89421b3825_0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p>
        </p:txBody>
      </p:sp>
      <p:sp>
        <p:nvSpPr>
          <p:cNvPr id="303" name="Google Shape;303;g189421b3825_0_1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ee9f8e8e28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p>
        </p:txBody>
      </p:sp>
      <p:sp>
        <p:nvSpPr>
          <p:cNvPr id="179" name="Google Shape;179;g1ee9f8e8e28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cc2597a091_0_3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0" name="Google Shape;310;g1cc2597a091_0_39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89421b3825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p>
        </p:txBody>
      </p:sp>
      <p:sp>
        <p:nvSpPr>
          <p:cNvPr id="186" name="Google Shape;186;g189421b3825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89421b3825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p>
        </p:txBody>
      </p:sp>
      <p:sp>
        <p:nvSpPr>
          <p:cNvPr id="193" name="Google Shape;193;g189421b3825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89421b3825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p>
        </p:txBody>
      </p:sp>
      <p:sp>
        <p:nvSpPr>
          <p:cNvPr id="200" name="Google Shape;200;g189421b3825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89421b3825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p>
        </p:txBody>
      </p:sp>
      <p:sp>
        <p:nvSpPr>
          <p:cNvPr id="208" name="Google Shape;208;g189421b3825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89421b3825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p>
        </p:txBody>
      </p:sp>
      <p:sp>
        <p:nvSpPr>
          <p:cNvPr id="215" name="Google Shape;215;g189421b3825_0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89421b3825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p>
        </p:txBody>
      </p:sp>
      <p:sp>
        <p:nvSpPr>
          <p:cNvPr id="222" name="Google Shape;222;g189421b3825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89421b3825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p>
        </p:txBody>
      </p:sp>
      <p:sp>
        <p:nvSpPr>
          <p:cNvPr id="229" name="Google Shape;229;g189421b3825_0_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5" name="Google Shape;15;p2"/>
          <p:cNvSpPr/>
          <p:nvPr/>
        </p:nvSpPr>
        <p:spPr>
          <a:xfrm>
            <a:off x="20325" y="20325"/>
            <a:ext cx="18288000" cy="10266600"/>
          </a:xfrm>
          <a:prstGeom prst="rect">
            <a:avLst/>
          </a:prstGeom>
          <a:solidFill>
            <a:srgbClr val="1B20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txBox="1">
            <a:spLocks noGrp="1"/>
          </p:cNvSpPr>
          <p:nvPr>
            <p:ph type="dt" idx="2"/>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3"/>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4"/>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9" name="Google Shape;19;p2"/>
          <p:cNvSpPr/>
          <p:nvPr/>
        </p:nvSpPr>
        <p:spPr>
          <a:xfrm>
            <a:off x="20325" y="20325"/>
            <a:ext cx="18288000" cy="10266600"/>
          </a:xfrm>
          <a:prstGeom prst="rect">
            <a:avLst/>
          </a:prstGeom>
          <a:solidFill>
            <a:srgbClr val="1B20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 name="Google Shape;20;p2"/>
          <p:cNvPicPr preferRelativeResize="0"/>
          <p:nvPr/>
        </p:nvPicPr>
        <p:blipFill rotWithShape="1">
          <a:blip r:embed="rId2">
            <a:alphaModFix/>
          </a:blip>
          <a:srcRect r="32917" b="23948"/>
          <a:stretch/>
        </p:blipFill>
        <p:spPr>
          <a:xfrm>
            <a:off x="5087225" y="603600"/>
            <a:ext cx="13200774" cy="9235150"/>
          </a:xfrm>
          <a:prstGeom prst="rect">
            <a:avLst/>
          </a:prstGeom>
          <a:noFill/>
          <a:ln>
            <a:noFill/>
          </a:ln>
        </p:spPr>
      </p:pic>
      <p:sp>
        <p:nvSpPr>
          <p:cNvPr id="21" name="Google Shape;21;p2"/>
          <p:cNvSpPr/>
          <p:nvPr/>
        </p:nvSpPr>
        <p:spPr>
          <a:xfrm rot="5400000">
            <a:off x="8937650" y="911000"/>
            <a:ext cx="438300" cy="18313500"/>
          </a:xfrm>
          <a:prstGeom prst="rect">
            <a:avLst/>
          </a:prstGeom>
          <a:solidFill>
            <a:srgbClr val="2D35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
          <p:cNvPicPr preferRelativeResize="0"/>
          <p:nvPr/>
        </p:nvPicPr>
        <p:blipFill rotWithShape="1">
          <a:blip r:embed="rId3">
            <a:alphaModFix/>
          </a:blip>
          <a:srcRect l="37325" t="37320" r="9014" b="49479"/>
          <a:stretch/>
        </p:blipFill>
        <p:spPr>
          <a:xfrm>
            <a:off x="7836388" y="9900638"/>
            <a:ext cx="1201613" cy="295572"/>
          </a:xfrm>
          <a:prstGeom prst="rect">
            <a:avLst/>
          </a:prstGeom>
          <a:noFill/>
          <a:ln>
            <a:noFill/>
          </a:ln>
        </p:spPr>
      </p:pic>
      <p:pic>
        <p:nvPicPr>
          <p:cNvPr id="23" name="Google Shape;23;p2"/>
          <p:cNvPicPr preferRelativeResize="0"/>
          <p:nvPr/>
        </p:nvPicPr>
        <p:blipFill rotWithShape="1">
          <a:blip r:embed="rId3">
            <a:alphaModFix/>
          </a:blip>
          <a:srcRect l="35508" t="49535" b="35322"/>
          <a:stretch/>
        </p:blipFill>
        <p:spPr>
          <a:xfrm>
            <a:off x="9048049" y="9926721"/>
            <a:ext cx="1444209" cy="33904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9" name="Google Shape;79;p11"/>
          <p:cNvSpPr txBox="1">
            <a:spLocks noGrp="1"/>
          </p:cNvSpPr>
          <p:nvPr>
            <p:ph type="body" idx="1"/>
          </p:nvPr>
        </p:nvSpPr>
        <p:spPr>
          <a:xfrm rot="5400000">
            <a:off x="2308951"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rtl="0">
              <a:lnSpc>
                <a:spcPct val="100000"/>
              </a:lnSpc>
              <a:spcBef>
                <a:spcPts val="360"/>
              </a:spcBef>
              <a:spcAft>
                <a:spcPts val="0"/>
              </a:spcAft>
              <a:buClr>
                <a:schemeClr val="dk1"/>
              </a:buClr>
              <a:buSzPts val="1800"/>
              <a:buChar char="•"/>
              <a:defRPr/>
            </a:lvl1pPr>
            <a:lvl2pPr marL="914400" lvl="1" indent="-342900" algn="l" rtl="0">
              <a:lnSpc>
                <a:spcPct val="100000"/>
              </a:lnSpc>
              <a:spcBef>
                <a:spcPts val="360"/>
              </a:spcBef>
              <a:spcAft>
                <a:spcPts val="0"/>
              </a:spcAft>
              <a:buClr>
                <a:schemeClr val="dk1"/>
              </a:buClr>
              <a:buSzPts val="1800"/>
              <a:buChar char="–"/>
              <a:defRPr/>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80" name="Google Shape;80;p1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rot="5400000">
            <a:off x="4732351" y="2171689"/>
            <a:ext cx="5851500" cy="20574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541350" y="190487"/>
            <a:ext cx="5851500" cy="6019800"/>
          </a:xfrm>
          <a:prstGeom prst="rect">
            <a:avLst/>
          </a:prstGeom>
          <a:noFill/>
          <a:ln>
            <a:noFill/>
          </a:ln>
        </p:spPr>
        <p:txBody>
          <a:bodyPr spcFirstLastPara="1" wrap="square" lIns="91425" tIns="45700" rIns="91425" bIns="45700" anchor="t" anchorCtr="0">
            <a:normAutofit/>
          </a:bodyPr>
          <a:lstStyle>
            <a:lvl1pPr marL="457200" lvl="0" indent="-342900" algn="l" rtl="0">
              <a:lnSpc>
                <a:spcPct val="100000"/>
              </a:lnSpc>
              <a:spcBef>
                <a:spcPts val="360"/>
              </a:spcBef>
              <a:spcAft>
                <a:spcPts val="0"/>
              </a:spcAft>
              <a:buClr>
                <a:schemeClr val="dk1"/>
              </a:buClr>
              <a:buSzPts val="1800"/>
              <a:buChar char="•"/>
              <a:defRPr/>
            </a:lvl1pPr>
            <a:lvl2pPr marL="914400" lvl="1" indent="-342900" algn="l" rtl="0">
              <a:lnSpc>
                <a:spcPct val="100000"/>
              </a:lnSpc>
              <a:spcBef>
                <a:spcPts val="360"/>
              </a:spcBef>
              <a:spcAft>
                <a:spcPts val="0"/>
              </a:spcAft>
              <a:buClr>
                <a:schemeClr val="dk1"/>
              </a:buClr>
              <a:buSzPts val="1800"/>
              <a:buChar char="–"/>
              <a:defRPr/>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86" name="Google Shape;86;p1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7" name="Google Shape;87;p1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8" name="Google Shape;88;p1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7" name="Google Shape;97;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8" name="Google Shape;98;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99" name="Google Shape;99;p14"/>
          <p:cNvSpPr/>
          <p:nvPr/>
        </p:nvSpPr>
        <p:spPr>
          <a:xfrm>
            <a:off x="20325" y="20325"/>
            <a:ext cx="18288000" cy="10266600"/>
          </a:xfrm>
          <a:prstGeom prst="rect">
            <a:avLst/>
          </a:prstGeom>
          <a:solidFill>
            <a:srgbClr val="1B20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0" name="Google Shape;100;p14"/>
          <p:cNvPicPr preferRelativeResize="0"/>
          <p:nvPr/>
        </p:nvPicPr>
        <p:blipFill rotWithShape="1">
          <a:blip r:embed="rId2">
            <a:alphaModFix/>
          </a:blip>
          <a:srcRect/>
          <a:stretch/>
        </p:blipFill>
        <p:spPr>
          <a:xfrm>
            <a:off x="14842650" y="-1173650"/>
            <a:ext cx="3702523" cy="3702523"/>
          </a:xfrm>
          <a:prstGeom prst="rect">
            <a:avLst/>
          </a:prstGeom>
          <a:noFill/>
          <a:ln>
            <a:noFill/>
          </a:ln>
        </p:spPr>
      </p:pic>
      <p:sp>
        <p:nvSpPr>
          <p:cNvPr id="101" name="Google Shape;101;p14"/>
          <p:cNvSpPr/>
          <p:nvPr/>
        </p:nvSpPr>
        <p:spPr>
          <a:xfrm rot="5400000">
            <a:off x="8937650" y="911000"/>
            <a:ext cx="438300" cy="18313500"/>
          </a:xfrm>
          <a:prstGeom prst="rect">
            <a:avLst/>
          </a:prstGeom>
          <a:solidFill>
            <a:srgbClr val="2D35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2" name="Google Shape;102;p14"/>
          <p:cNvPicPr preferRelativeResize="0"/>
          <p:nvPr/>
        </p:nvPicPr>
        <p:blipFill rotWithShape="1">
          <a:blip r:embed="rId3">
            <a:alphaModFix/>
          </a:blip>
          <a:srcRect l="37325" t="37320" r="9014" b="49479"/>
          <a:stretch/>
        </p:blipFill>
        <p:spPr>
          <a:xfrm>
            <a:off x="7836388" y="9900638"/>
            <a:ext cx="1201613" cy="295572"/>
          </a:xfrm>
          <a:prstGeom prst="rect">
            <a:avLst/>
          </a:prstGeom>
          <a:noFill/>
          <a:ln>
            <a:noFill/>
          </a:ln>
        </p:spPr>
      </p:pic>
      <p:pic>
        <p:nvPicPr>
          <p:cNvPr id="103" name="Google Shape;103;p14"/>
          <p:cNvPicPr preferRelativeResize="0"/>
          <p:nvPr/>
        </p:nvPicPr>
        <p:blipFill rotWithShape="1">
          <a:blip r:embed="rId3">
            <a:alphaModFix/>
          </a:blip>
          <a:srcRect l="35508" t="49535" b="35322"/>
          <a:stretch/>
        </p:blipFill>
        <p:spPr>
          <a:xfrm>
            <a:off x="9048049" y="9926721"/>
            <a:ext cx="1444209" cy="339041"/>
          </a:xfrm>
          <a:prstGeom prst="rect">
            <a:avLst/>
          </a:prstGeom>
          <a:noFill/>
          <a:ln>
            <a:noFill/>
          </a:ln>
        </p:spPr>
      </p:pic>
      <p:pic>
        <p:nvPicPr>
          <p:cNvPr id="104" name="Google Shape;104;p14"/>
          <p:cNvPicPr preferRelativeResize="0"/>
          <p:nvPr/>
        </p:nvPicPr>
        <p:blipFill rotWithShape="1">
          <a:blip r:embed="rId4">
            <a:alphaModFix/>
          </a:blip>
          <a:srcRect r="32917" b="23948"/>
          <a:stretch/>
        </p:blipFill>
        <p:spPr>
          <a:xfrm>
            <a:off x="5087225" y="603600"/>
            <a:ext cx="13200774" cy="92351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5"/>
        <p:cNvGrpSpPr/>
        <p:nvPr/>
      </p:nvGrpSpPr>
      <p:grpSpPr>
        <a:xfrm>
          <a:off x="0" y="0"/>
          <a:ext cx="0" cy="0"/>
          <a:chOff x="0" y="0"/>
          <a:chExt cx="0" cy="0"/>
        </a:xfrm>
      </p:grpSpPr>
      <p:sp>
        <p:nvSpPr>
          <p:cNvPr id="106" name="Google Shape;106;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7" name="Google Shape;107;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rtl="0">
              <a:lnSpc>
                <a:spcPct val="100000"/>
              </a:lnSpc>
              <a:spcBef>
                <a:spcPts val="640"/>
              </a:spcBef>
              <a:spcAft>
                <a:spcPts val="0"/>
              </a:spcAft>
              <a:buClr>
                <a:srgbClr val="888888"/>
              </a:buClr>
              <a:buSzPts val="3200"/>
              <a:buNone/>
              <a:defRPr>
                <a:solidFill>
                  <a:srgbClr val="888888"/>
                </a:solidFill>
              </a:defRPr>
            </a:lvl1pPr>
            <a:lvl2pPr lvl="1" algn="ctr" rtl="0">
              <a:lnSpc>
                <a:spcPct val="100000"/>
              </a:lnSpc>
              <a:spcBef>
                <a:spcPts val="560"/>
              </a:spcBef>
              <a:spcAft>
                <a:spcPts val="0"/>
              </a:spcAft>
              <a:buClr>
                <a:srgbClr val="888888"/>
              </a:buClr>
              <a:buSzPts val="2800"/>
              <a:buNone/>
              <a:defRPr>
                <a:solidFill>
                  <a:srgbClr val="888888"/>
                </a:solidFill>
              </a:defRPr>
            </a:lvl2pPr>
            <a:lvl3pPr lvl="2" algn="ctr" rtl="0">
              <a:lnSpc>
                <a:spcPct val="100000"/>
              </a:lnSpc>
              <a:spcBef>
                <a:spcPts val="480"/>
              </a:spcBef>
              <a:spcAft>
                <a:spcPts val="0"/>
              </a:spcAft>
              <a:buClr>
                <a:srgbClr val="888888"/>
              </a:buClr>
              <a:buSzPts val="2400"/>
              <a:buNone/>
              <a:defRPr>
                <a:solidFill>
                  <a:srgbClr val="888888"/>
                </a:solidFill>
              </a:defRPr>
            </a:lvl3pPr>
            <a:lvl4pPr lvl="3" algn="ctr" rtl="0">
              <a:lnSpc>
                <a:spcPct val="100000"/>
              </a:lnSpc>
              <a:spcBef>
                <a:spcPts val="400"/>
              </a:spcBef>
              <a:spcAft>
                <a:spcPts val="0"/>
              </a:spcAft>
              <a:buClr>
                <a:srgbClr val="888888"/>
              </a:buClr>
              <a:buSzPts val="2000"/>
              <a:buNone/>
              <a:defRPr>
                <a:solidFill>
                  <a:srgbClr val="888888"/>
                </a:solidFill>
              </a:defRPr>
            </a:lvl4pPr>
            <a:lvl5pPr lvl="4" algn="ctr" rtl="0">
              <a:lnSpc>
                <a:spcPct val="100000"/>
              </a:lnSpc>
              <a:spcBef>
                <a:spcPts val="400"/>
              </a:spcBef>
              <a:spcAft>
                <a:spcPts val="0"/>
              </a:spcAft>
              <a:buClr>
                <a:srgbClr val="888888"/>
              </a:buClr>
              <a:buSzPts val="2000"/>
              <a:buNone/>
              <a:defRPr>
                <a:solidFill>
                  <a:srgbClr val="888888"/>
                </a:solidFill>
              </a:defRPr>
            </a:lvl5pPr>
            <a:lvl6pPr lvl="5" algn="ctr" rtl="0">
              <a:lnSpc>
                <a:spcPct val="100000"/>
              </a:lnSpc>
              <a:spcBef>
                <a:spcPts val="400"/>
              </a:spcBef>
              <a:spcAft>
                <a:spcPts val="0"/>
              </a:spcAft>
              <a:buClr>
                <a:srgbClr val="888888"/>
              </a:buClr>
              <a:buSzPts val="2000"/>
              <a:buNone/>
              <a:defRPr>
                <a:solidFill>
                  <a:srgbClr val="888888"/>
                </a:solidFill>
              </a:defRPr>
            </a:lvl6pPr>
            <a:lvl7pPr lvl="6" algn="ctr" rtl="0">
              <a:lnSpc>
                <a:spcPct val="100000"/>
              </a:lnSpc>
              <a:spcBef>
                <a:spcPts val="400"/>
              </a:spcBef>
              <a:spcAft>
                <a:spcPts val="0"/>
              </a:spcAft>
              <a:buClr>
                <a:srgbClr val="888888"/>
              </a:buClr>
              <a:buSzPts val="2000"/>
              <a:buNone/>
              <a:defRPr>
                <a:solidFill>
                  <a:srgbClr val="888888"/>
                </a:solidFill>
              </a:defRPr>
            </a:lvl7pPr>
            <a:lvl8pPr lvl="7" algn="ctr" rtl="0">
              <a:lnSpc>
                <a:spcPct val="100000"/>
              </a:lnSpc>
              <a:spcBef>
                <a:spcPts val="400"/>
              </a:spcBef>
              <a:spcAft>
                <a:spcPts val="0"/>
              </a:spcAft>
              <a:buClr>
                <a:srgbClr val="888888"/>
              </a:buClr>
              <a:buSzPts val="2000"/>
              <a:buNone/>
              <a:defRPr>
                <a:solidFill>
                  <a:srgbClr val="888888"/>
                </a:solidFill>
              </a:defRPr>
            </a:lvl8pPr>
            <a:lvl9pPr lvl="8" algn="ctr" rtl="0">
              <a:lnSpc>
                <a:spcPct val="100000"/>
              </a:lnSpc>
              <a:spcBef>
                <a:spcPts val="400"/>
              </a:spcBef>
              <a:spcAft>
                <a:spcPts val="0"/>
              </a:spcAft>
              <a:buClr>
                <a:srgbClr val="888888"/>
              </a:buClr>
              <a:buSzPts val="2000"/>
              <a:buNone/>
              <a:defRPr>
                <a:solidFill>
                  <a:srgbClr val="888888"/>
                </a:solidFill>
              </a:defRPr>
            </a:lvl9pPr>
          </a:lstStyle>
          <a:p>
            <a:endParaRPr/>
          </a:p>
        </p:txBody>
      </p:sp>
      <p:sp>
        <p:nvSpPr>
          <p:cNvPr id="108" name="Google Shape;108;p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9" name="Google Shape;109;p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0" name="Google Shape;110;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3" name="Google Shape;113;p1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lnSpc>
                <a:spcPct val="100000"/>
              </a:lnSpc>
              <a:spcBef>
                <a:spcPts val="360"/>
              </a:spcBef>
              <a:spcAft>
                <a:spcPts val="0"/>
              </a:spcAft>
              <a:buClr>
                <a:schemeClr val="dk1"/>
              </a:buClr>
              <a:buSzPts val="1800"/>
              <a:buChar char="•"/>
              <a:defRPr/>
            </a:lvl1pPr>
            <a:lvl2pPr marL="914400" lvl="1" indent="-342900" algn="l" rtl="0">
              <a:lnSpc>
                <a:spcPct val="100000"/>
              </a:lnSpc>
              <a:spcBef>
                <a:spcPts val="360"/>
              </a:spcBef>
              <a:spcAft>
                <a:spcPts val="0"/>
              </a:spcAft>
              <a:buClr>
                <a:schemeClr val="dk1"/>
              </a:buClr>
              <a:buSzPts val="1800"/>
              <a:buChar char="–"/>
              <a:defRPr/>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114" name="Google Shape;114;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5" name="Google Shape;115;p1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6" name="Google Shape;116;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rtl="0">
              <a:lnSpc>
                <a:spcPct val="100000"/>
              </a:lnSpc>
              <a:spcBef>
                <a:spcPts val="0"/>
              </a:spcBef>
              <a:spcAft>
                <a:spcPts val="0"/>
              </a:spcAft>
              <a:buClr>
                <a:schemeClr val="dk1"/>
              </a:buClr>
              <a:buSzPts val="4000"/>
              <a:buFont typeface="Calibri"/>
              <a:buNone/>
              <a:defRPr sz="4000" b="1"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9" name="Google Shape;119;p17"/>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lnSpc>
                <a:spcPct val="100000"/>
              </a:lnSpc>
              <a:spcBef>
                <a:spcPts val="400"/>
              </a:spcBef>
              <a:spcAft>
                <a:spcPts val="0"/>
              </a:spcAft>
              <a:buClr>
                <a:srgbClr val="888888"/>
              </a:buClr>
              <a:buSzPts val="2000"/>
              <a:buNone/>
              <a:defRPr sz="2000">
                <a:solidFill>
                  <a:srgbClr val="888888"/>
                </a:solidFill>
              </a:defRPr>
            </a:lvl1pPr>
            <a:lvl2pPr marL="914400" lvl="1" indent="-228600" algn="l" rtl="0">
              <a:lnSpc>
                <a:spcPct val="100000"/>
              </a:lnSpc>
              <a:spcBef>
                <a:spcPts val="360"/>
              </a:spcBef>
              <a:spcAft>
                <a:spcPts val="0"/>
              </a:spcAft>
              <a:buClr>
                <a:srgbClr val="888888"/>
              </a:buClr>
              <a:buSzPts val="1800"/>
              <a:buNone/>
              <a:defRPr sz="1800">
                <a:solidFill>
                  <a:srgbClr val="888888"/>
                </a:solidFill>
              </a:defRPr>
            </a:lvl2pPr>
            <a:lvl3pPr marL="1371600" lvl="2" indent="-228600" algn="l" rtl="0">
              <a:lnSpc>
                <a:spcPct val="100000"/>
              </a:lnSpc>
              <a:spcBef>
                <a:spcPts val="320"/>
              </a:spcBef>
              <a:spcAft>
                <a:spcPts val="0"/>
              </a:spcAft>
              <a:buClr>
                <a:srgbClr val="888888"/>
              </a:buClr>
              <a:buSzPts val="1600"/>
              <a:buNone/>
              <a:defRPr sz="1600">
                <a:solidFill>
                  <a:srgbClr val="888888"/>
                </a:solidFill>
              </a:defRPr>
            </a:lvl3pPr>
            <a:lvl4pPr marL="1828800" lvl="3" indent="-228600" algn="l" rtl="0">
              <a:lnSpc>
                <a:spcPct val="100000"/>
              </a:lnSpc>
              <a:spcBef>
                <a:spcPts val="280"/>
              </a:spcBef>
              <a:spcAft>
                <a:spcPts val="0"/>
              </a:spcAft>
              <a:buClr>
                <a:srgbClr val="888888"/>
              </a:buClr>
              <a:buSzPts val="1400"/>
              <a:buNone/>
              <a:defRPr sz="1400">
                <a:solidFill>
                  <a:srgbClr val="888888"/>
                </a:solidFill>
              </a:defRPr>
            </a:lvl4pPr>
            <a:lvl5pPr marL="2286000" lvl="4" indent="-228600" algn="l" rtl="0">
              <a:lnSpc>
                <a:spcPct val="100000"/>
              </a:lnSpc>
              <a:spcBef>
                <a:spcPts val="280"/>
              </a:spcBef>
              <a:spcAft>
                <a:spcPts val="0"/>
              </a:spcAft>
              <a:buClr>
                <a:srgbClr val="888888"/>
              </a:buClr>
              <a:buSzPts val="1400"/>
              <a:buNone/>
              <a:defRPr sz="1400">
                <a:solidFill>
                  <a:srgbClr val="888888"/>
                </a:solidFill>
              </a:defRPr>
            </a:lvl5pPr>
            <a:lvl6pPr marL="2743200" lvl="5" indent="-228600" algn="l" rtl="0">
              <a:lnSpc>
                <a:spcPct val="100000"/>
              </a:lnSpc>
              <a:spcBef>
                <a:spcPts val="280"/>
              </a:spcBef>
              <a:spcAft>
                <a:spcPts val="0"/>
              </a:spcAft>
              <a:buClr>
                <a:srgbClr val="888888"/>
              </a:buClr>
              <a:buSzPts val="1400"/>
              <a:buNone/>
              <a:defRPr sz="1400">
                <a:solidFill>
                  <a:srgbClr val="888888"/>
                </a:solidFill>
              </a:defRPr>
            </a:lvl6pPr>
            <a:lvl7pPr marL="3200400" lvl="6" indent="-228600" algn="l" rtl="0">
              <a:lnSpc>
                <a:spcPct val="100000"/>
              </a:lnSpc>
              <a:spcBef>
                <a:spcPts val="280"/>
              </a:spcBef>
              <a:spcAft>
                <a:spcPts val="0"/>
              </a:spcAft>
              <a:buClr>
                <a:srgbClr val="888888"/>
              </a:buClr>
              <a:buSzPts val="1400"/>
              <a:buNone/>
              <a:defRPr sz="1400">
                <a:solidFill>
                  <a:srgbClr val="888888"/>
                </a:solidFill>
              </a:defRPr>
            </a:lvl7pPr>
            <a:lvl8pPr marL="3657600" lvl="7" indent="-228600" algn="l" rtl="0">
              <a:lnSpc>
                <a:spcPct val="100000"/>
              </a:lnSpc>
              <a:spcBef>
                <a:spcPts val="280"/>
              </a:spcBef>
              <a:spcAft>
                <a:spcPts val="0"/>
              </a:spcAft>
              <a:buClr>
                <a:srgbClr val="888888"/>
              </a:buClr>
              <a:buSzPts val="1400"/>
              <a:buNone/>
              <a:defRPr sz="1400">
                <a:solidFill>
                  <a:srgbClr val="888888"/>
                </a:solidFill>
              </a:defRPr>
            </a:lvl8pPr>
            <a:lvl9pPr marL="4114800" lvl="8" indent="-228600" algn="l" rtl="0">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120" name="Google Shape;120;p1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1" name="Google Shape;121;p1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2" name="Google Shape;122;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5" name="Google Shape;125;p18"/>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lnSpc>
                <a:spcPct val="100000"/>
              </a:lnSpc>
              <a:spcBef>
                <a:spcPts val="560"/>
              </a:spcBef>
              <a:spcAft>
                <a:spcPts val="0"/>
              </a:spcAft>
              <a:buClr>
                <a:schemeClr val="dk1"/>
              </a:buClr>
              <a:buSzPts val="2800"/>
              <a:buChar char="•"/>
              <a:defRPr sz="2800"/>
            </a:lvl1pPr>
            <a:lvl2pPr marL="914400" lvl="1" indent="-381000" algn="l" rtl="0">
              <a:lnSpc>
                <a:spcPct val="100000"/>
              </a:lnSpc>
              <a:spcBef>
                <a:spcPts val="480"/>
              </a:spcBef>
              <a:spcAft>
                <a:spcPts val="0"/>
              </a:spcAft>
              <a:buClr>
                <a:schemeClr val="dk1"/>
              </a:buClr>
              <a:buSzPts val="2400"/>
              <a:buChar char="–"/>
              <a:defRPr sz="2400"/>
            </a:lvl2pPr>
            <a:lvl3pPr marL="1371600" lvl="2" indent="-355600" algn="l" rtl="0">
              <a:lnSpc>
                <a:spcPct val="100000"/>
              </a:lnSpc>
              <a:spcBef>
                <a:spcPts val="400"/>
              </a:spcBef>
              <a:spcAft>
                <a:spcPts val="0"/>
              </a:spcAft>
              <a:buClr>
                <a:schemeClr val="dk1"/>
              </a:buClr>
              <a:buSzPts val="2000"/>
              <a:buChar char="•"/>
              <a:defRPr sz="2000"/>
            </a:lvl3pPr>
            <a:lvl4pPr marL="1828800" lvl="3" indent="-342900" algn="l" rtl="0">
              <a:lnSpc>
                <a:spcPct val="100000"/>
              </a:lnSpc>
              <a:spcBef>
                <a:spcPts val="360"/>
              </a:spcBef>
              <a:spcAft>
                <a:spcPts val="0"/>
              </a:spcAft>
              <a:buClr>
                <a:schemeClr val="dk1"/>
              </a:buClr>
              <a:buSzPts val="1800"/>
              <a:buChar char="–"/>
              <a:defRPr sz="1800"/>
            </a:lvl4pPr>
            <a:lvl5pPr marL="2286000" lvl="4" indent="-342900" algn="l" rtl="0">
              <a:lnSpc>
                <a:spcPct val="100000"/>
              </a:lnSpc>
              <a:spcBef>
                <a:spcPts val="360"/>
              </a:spcBef>
              <a:spcAft>
                <a:spcPts val="0"/>
              </a:spcAft>
              <a:buClr>
                <a:schemeClr val="dk1"/>
              </a:buClr>
              <a:buSzPts val="1800"/>
              <a:buChar char="»"/>
              <a:defRPr sz="1800"/>
            </a:lvl5pPr>
            <a:lvl6pPr marL="2743200" lvl="5" indent="-342900" algn="l" rtl="0">
              <a:lnSpc>
                <a:spcPct val="100000"/>
              </a:lnSpc>
              <a:spcBef>
                <a:spcPts val="360"/>
              </a:spcBef>
              <a:spcAft>
                <a:spcPts val="0"/>
              </a:spcAft>
              <a:buClr>
                <a:schemeClr val="dk1"/>
              </a:buClr>
              <a:buSzPts val="1800"/>
              <a:buChar char="•"/>
              <a:defRPr sz="1800"/>
            </a:lvl6pPr>
            <a:lvl7pPr marL="3200400" lvl="6" indent="-342900" algn="l" rtl="0">
              <a:lnSpc>
                <a:spcPct val="100000"/>
              </a:lnSpc>
              <a:spcBef>
                <a:spcPts val="360"/>
              </a:spcBef>
              <a:spcAft>
                <a:spcPts val="0"/>
              </a:spcAft>
              <a:buClr>
                <a:schemeClr val="dk1"/>
              </a:buClr>
              <a:buSzPts val="1800"/>
              <a:buChar char="•"/>
              <a:defRPr sz="1800"/>
            </a:lvl7pPr>
            <a:lvl8pPr marL="3657600" lvl="7" indent="-342900" algn="l" rtl="0">
              <a:lnSpc>
                <a:spcPct val="100000"/>
              </a:lnSpc>
              <a:spcBef>
                <a:spcPts val="360"/>
              </a:spcBef>
              <a:spcAft>
                <a:spcPts val="0"/>
              </a:spcAft>
              <a:buClr>
                <a:schemeClr val="dk1"/>
              </a:buClr>
              <a:buSzPts val="1800"/>
              <a:buChar char="•"/>
              <a:defRPr sz="1800"/>
            </a:lvl8pPr>
            <a:lvl9pPr marL="4114800" lvl="8" indent="-342900" algn="l" rtl="0">
              <a:lnSpc>
                <a:spcPct val="100000"/>
              </a:lnSpc>
              <a:spcBef>
                <a:spcPts val="360"/>
              </a:spcBef>
              <a:spcAft>
                <a:spcPts val="0"/>
              </a:spcAft>
              <a:buClr>
                <a:schemeClr val="dk1"/>
              </a:buClr>
              <a:buSzPts val="1800"/>
              <a:buChar char="•"/>
              <a:defRPr sz="1800"/>
            </a:lvl9pPr>
          </a:lstStyle>
          <a:p>
            <a:endParaRPr/>
          </a:p>
        </p:txBody>
      </p:sp>
      <p:sp>
        <p:nvSpPr>
          <p:cNvPr id="126" name="Google Shape;126;p18"/>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lnSpc>
                <a:spcPct val="100000"/>
              </a:lnSpc>
              <a:spcBef>
                <a:spcPts val="560"/>
              </a:spcBef>
              <a:spcAft>
                <a:spcPts val="0"/>
              </a:spcAft>
              <a:buClr>
                <a:schemeClr val="dk1"/>
              </a:buClr>
              <a:buSzPts val="2800"/>
              <a:buChar char="•"/>
              <a:defRPr sz="2800"/>
            </a:lvl1pPr>
            <a:lvl2pPr marL="914400" lvl="1" indent="-381000" algn="l" rtl="0">
              <a:lnSpc>
                <a:spcPct val="100000"/>
              </a:lnSpc>
              <a:spcBef>
                <a:spcPts val="480"/>
              </a:spcBef>
              <a:spcAft>
                <a:spcPts val="0"/>
              </a:spcAft>
              <a:buClr>
                <a:schemeClr val="dk1"/>
              </a:buClr>
              <a:buSzPts val="2400"/>
              <a:buChar char="–"/>
              <a:defRPr sz="2400"/>
            </a:lvl2pPr>
            <a:lvl3pPr marL="1371600" lvl="2" indent="-355600" algn="l" rtl="0">
              <a:lnSpc>
                <a:spcPct val="100000"/>
              </a:lnSpc>
              <a:spcBef>
                <a:spcPts val="400"/>
              </a:spcBef>
              <a:spcAft>
                <a:spcPts val="0"/>
              </a:spcAft>
              <a:buClr>
                <a:schemeClr val="dk1"/>
              </a:buClr>
              <a:buSzPts val="2000"/>
              <a:buChar char="•"/>
              <a:defRPr sz="2000"/>
            </a:lvl3pPr>
            <a:lvl4pPr marL="1828800" lvl="3" indent="-342900" algn="l" rtl="0">
              <a:lnSpc>
                <a:spcPct val="100000"/>
              </a:lnSpc>
              <a:spcBef>
                <a:spcPts val="360"/>
              </a:spcBef>
              <a:spcAft>
                <a:spcPts val="0"/>
              </a:spcAft>
              <a:buClr>
                <a:schemeClr val="dk1"/>
              </a:buClr>
              <a:buSzPts val="1800"/>
              <a:buChar char="–"/>
              <a:defRPr sz="1800"/>
            </a:lvl4pPr>
            <a:lvl5pPr marL="2286000" lvl="4" indent="-342900" algn="l" rtl="0">
              <a:lnSpc>
                <a:spcPct val="100000"/>
              </a:lnSpc>
              <a:spcBef>
                <a:spcPts val="360"/>
              </a:spcBef>
              <a:spcAft>
                <a:spcPts val="0"/>
              </a:spcAft>
              <a:buClr>
                <a:schemeClr val="dk1"/>
              </a:buClr>
              <a:buSzPts val="1800"/>
              <a:buChar char="»"/>
              <a:defRPr sz="1800"/>
            </a:lvl5pPr>
            <a:lvl6pPr marL="2743200" lvl="5" indent="-342900" algn="l" rtl="0">
              <a:lnSpc>
                <a:spcPct val="100000"/>
              </a:lnSpc>
              <a:spcBef>
                <a:spcPts val="360"/>
              </a:spcBef>
              <a:spcAft>
                <a:spcPts val="0"/>
              </a:spcAft>
              <a:buClr>
                <a:schemeClr val="dk1"/>
              </a:buClr>
              <a:buSzPts val="1800"/>
              <a:buChar char="•"/>
              <a:defRPr sz="1800"/>
            </a:lvl6pPr>
            <a:lvl7pPr marL="3200400" lvl="6" indent="-342900" algn="l" rtl="0">
              <a:lnSpc>
                <a:spcPct val="100000"/>
              </a:lnSpc>
              <a:spcBef>
                <a:spcPts val="360"/>
              </a:spcBef>
              <a:spcAft>
                <a:spcPts val="0"/>
              </a:spcAft>
              <a:buClr>
                <a:schemeClr val="dk1"/>
              </a:buClr>
              <a:buSzPts val="1800"/>
              <a:buChar char="•"/>
              <a:defRPr sz="1800"/>
            </a:lvl7pPr>
            <a:lvl8pPr marL="3657600" lvl="7" indent="-342900" algn="l" rtl="0">
              <a:lnSpc>
                <a:spcPct val="100000"/>
              </a:lnSpc>
              <a:spcBef>
                <a:spcPts val="360"/>
              </a:spcBef>
              <a:spcAft>
                <a:spcPts val="0"/>
              </a:spcAft>
              <a:buClr>
                <a:schemeClr val="dk1"/>
              </a:buClr>
              <a:buSzPts val="1800"/>
              <a:buChar char="•"/>
              <a:defRPr sz="1800"/>
            </a:lvl8pPr>
            <a:lvl9pPr marL="4114800" lvl="8" indent="-342900" algn="l" rtl="0">
              <a:lnSpc>
                <a:spcPct val="100000"/>
              </a:lnSpc>
              <a:spcBef>
                <a:spcPts val="360"/>
              </a:spcBef>
              <a:spcAft>
                <a:spcPts val="0"/>
              </a:spcAft>
              <a:buClr>
                <a:schemeClr val="dk1"/>
              </a:buClr>
              <a:buSzPts val="1800"/>
              <a:buChar char="•"/>
              <a:defRPr sz="1800"/>
            </a:lvl9pPr>
          </a:lstStyle>
          <a:p>
            <a:endParaRPr/>
          </a:p>
        </p:txBody>
      </p:sp>
      <p:sp>
        <p:nvSpPr>
          <p:cNvPr id="127" name="Google Shape;127;p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8" name="Google Shape;128;p1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9" name="Google Shape;129;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4400"/>
              <a:buFont typeface="Calibri"/>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2" name="Google Shape;132;p19"/>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rtl="0">
              <a:lnSpc>
                <a:spcPct val="100000"/>
              </a:lnSpc>
              <a:spcBef>
                <a:spcPts val="480"/>
              </a:spcBef>
              <a:spcAft>
                <a:spcPts val="0"/>
              </a:spcAft>
              <a:buClr>
                <a:schemeClr val="dk1"/>
              </a:buClr>
              <a:buSzPts val="2400"/>
              <a:buNone/>
              <a:defRPr sz="2400" b="1"/>
            </a:lvl1pPr>
            <a:lvl2pPr marL="914400" lvl="1" indent="-228600" algn="l" rtl="0">
              <a:lnSpc>
                <a:spcPct val="100000"/>
              </a:lnSpc>
              <a:spcBef>
                <a:spcPts val="400"/>
              </a:spcBef>
              <a:spcAft>
                <a:spcPts val="0"/>
              </a:spcAft>
              <a:buClr>
                <a:schemeClr val="dk1"/>
              </a:buClr>
              <a:buSzPts val="2000"/>
              <a:buNone/>
              <a:defRPr sz="2000" b="1"/>
            </a:lvl2pPr>
            <a:lvl3pPr marL="1371600" lvl="2" indent="-228600" algn="l" rtl="0">
              <a:lnSpc>
                <a:spcPct val="100000"/>
              </a:lnSpc>
              <a:spcBef>
                <a:spcPts val="360"/>
              </a:spcBef>
              <a:spcAft>
                <a:spcPts val="0"/>
              </a:spcAft>
              <a:buClr>
                <a:schemeClr val="dk1"/>
              </a:buClr>
              <a:buSzPts val="1800"/>
              <a:buNone/>
              <a:defRPr sz="1800" b="1"/>
            </a:lvl3pPr>
            <a:lvl4pPr marL="1828800" lvl="3" indent="-228600" algn="l" rtl="0">
              <a:lnSpc>
                <a:spcPct val="100000"/>
              </a:lnSpc>
              <a:spcBef>
                <a:spcPts val="320"/>
              </a:spcBef>
              <a:spcAft>
                <a:spcPts val="0"/>
              </a:spcAft>
              <a:buClr>
                <a:schemeClr val="dk1"/>
              </a:buClr>
              <a:buSzPts val="1600"/>
              <a:buNone/>
              <a:defRPr sz="1600" b="1"/>
            </a:lvl4pPr>
            <a:lvl5pPr marL="2286000" lvl="4" indent="-228600" algn="l" rtl="0">
              <a:lnSpc>
                <a:spcPct val="100000"/>
              </a:lnSpc>
              <a:spcBef>
                <a:spcPts val="320"/>
              </a:spcBef>
              <a:spcAft>
                <a:spcPts val="0"/>
              </a:spcAft>
              <a:buClr>
                <a:schemeClr val="dk1"/>
              </a:buClr>
              <a:buSzPts val="1600"/>
              <a:buNone/>
              <a:defRPr sz="1600" b="1"/>
            </a:lvl5pPr>
            <a:lvl6pPr marL="2743200" lvl="5" indent="-228600" algn="l" rtl="0">
              <a:lnSpc>
                <a:spcPct val="100000"/>
              </a:lnSpc>
              <a:spcBef>
                <a:spcPts val="320"/>
              </a:spcBef>
              <a:spcAft>
                <a:spcPts val="0"/>
              </a:spcAft>
              <a:buClr>
                <a:schemeClr val="dk1"/>
              </a:buClr>
              <a:buSzPts val="1600"/>
              <a:buNone/>
              <a:defRPr sz="1600" b="1"/>
            </a:lvl6pPr>
            <a:lvl7pPr marL="3200400" lvl="6" indent="-228600" algn="l" rtl="0">
              <a:lnSpc>
                <a:spcPct val="100000"/>
              </a:lnSpc>
              <a:spcBef>
                <a:spcPts val="320"/>
              </a:spcBef>
              <a:spcAft>
                <a:spcPts val="0"/>
              </a:spcAft>
              <a:buClr>
                <a:schemeClr val="dk1"/>
              </a:buClr>
              <a:buSzPts val="1600"/>
              <a:buNone/>
              <a:defRPr sz="1600" b="1"/>
            </a:lvl7pPr>
            <a:lvl8pPr marL="3657600" lvl="7" indent="-228600" algn="l" rtl="0">
              <a:lnSpc>
                <a:spcPct val="100000"/>
              </a:lnSpc>
              <a:spcBef>
                <a:spcPts val="320"/>
              </a:spcBef>
              <a:spcAft>
                <a:spcPts val="0"/>
              </a:spcAft>
              <a:buClr>
                <a:schemeClr val="dk1"/>
              </a:buClr>
              <a:buSzPts val="1600"/>
              <a:buNone/>
              <a:defRPr sz="1600" b="1"/>
            </a:lvl8pPr>
            <a:lvl9pPr marL="4114800" lvl="8" indent="-228600" algn="l" rtl="0">
              <a:lnSpc>
                <a:spcPct val="100000"/>
              </a:lnSpc>
              <a:spcBef>
                <a:spcPts val="320"/>
              </a:spcBef>
              <a:spcAft>
                <a:spcPts val="0"/>
              </a:spcAft>
              <a:buClr>
                <a:schemeClr val="dk1"/>
              </a:buClr>
              <a:buSzPts val="1600"/>
              <a:buNone/>
              <a:defRPr sz="1600" b="1"/>
            </a:lvl9pPr>
          </a:lstStyle>
          <a:p>
            <a:endParaRPr/>
          </a:p>
        </p:txBody>
      </p:sp>
      <p:sp>
        <p:nvSpPr>
          <p:cNvPr id="133" name="Google Shape;133;p19"/>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rtl="0">
              <a:lnSpc>
                <a:spcPct val="100000"/>
              </a:lnSpc>
              <a:spcBef>
                <a:spcPts val="480"/>
              </a:spcBef>
              <a:spcAft>
                <a:spcPts val="0"/>
              </a:spcAft>
              <a:buClr>
                <a:schemeClr val="dk1"/>
              </a:buClr>
              <a:buSzPts val="2400"/>
              <a:buChar char="•"/>
              <a:defRPr sz="2400"/>
            </a:lvl1pPr>
            <a:lvl2pPr marL="914400" lvl="1" indent="-355600" algn="l" rtl="0">
              <a:lnSpc>
                <a:spcPct val="100000"/>
              </a:lnSpc>
              <a:spcBef>
                <a:spcPts val="400"/>
              </a:spcBef>
              <a:spcAft>
                <a:spcPts val="0"/>
              </a:spcAft>
              <a:buClr>
                <a:schemeClr val="dk1"/>
              </a:buClr>
              <a:buSzPts val="2000"/>
              <a:buChar char="–"/>
              <a:defRPr sz="2000"/>
            </a:lvl2pPr>
            <a:lvl3pPr marL="1371600" lvl="2" indent="-342900" algn="l" rtl="0">
              <a:lnSpc>
                <a:spcPct val="100000"/>
              </a:lnSpc>
              <a:spcBef>
                <a:spcPts val="360"/>
              </a:spcBef>
              <a:spcAft>
                <a:spcPts val="0"/>
              </a:spcAft>
              <a:buClr>
                <a:schemeClr val="dk1"/>
              </a:buClr>
              <a:buSzPts val="1800"/>
              <a:buChar char="•"/>
              <a:defRPr sz="1800"/>
            </a:lvl3pPr>
            <a:lvl4pPr marL="1828800" lvl="3" indent="-330200" algn="l" rtl="0">
              <a:lnSpc>
                <a:spcPct val="100000"/>
              </a:lnSpc>
              <a:spcBef>
                <a:spcPts val="320"/>
              </a:spcBef>
              <a:spcAft>
                <a:spcPts val="0"/>
              </a:spcAft>
              <a:buClr>
                <a:schemeClr val="dk1"/>
              </a:buClr>
              <a:buSzPts val="1600"/>
              <a:buChar char="–"/>
              <a:defRPr sz="1600"/>
            </a:lvl4pPr>
            <a:lvl5pPr marL="2286000" lvl="4" indent="-330200" algn="l" rtl="0">
              <a:lnSpc>
                <a:spcPct val="100000"/>
              </a:lnSpc>
              <a:spcBef>
                <a:spcPts val="320"/>
              </a:spcBef>
              <a:spcAft>
                <a:spcPts val="0"/>
              </a:spcAft>
              <a:buClr>
                <a:schemeClr val="dk1"/>
              </a:buClr>
              <a:buSzPts val="1600"/>
              <a:buChar char="»"/>
              <a:defRPr sz="1600"/>
            </a:lvl5pPr>
            <a:lvl6pPr marL="2743200" lvl="5" indent="-330200" algn="l" rtl="0">
              <a:lnSpc>
                <a:spcPct val="100000"/>
              </a:lnSpc>
              <a:spcBef>
                <a:spcPts val="320"/>
              </a:spcBef>
              <a:spcAft>
                <a:spcPts val="0"/>
              </a:spcAft>
              <a:buClr>
                <a:schemeClr val="dk1"/>
              </a:buClr>
              <a:buSzPts val="1600"/>
              <a:buChar char="•"/>
              <a:defRPr sz="1600"/>
            </a:lvl6pPr>
            <a:lvl7pPr marL="3200400" lvl="6" indent="-330200" algn="l" rtl="0">
              <a:lnSpc>
                <a:spcPct val="100000"/>
              </a:lnSpc>
              <a:spcBef>
                <a:spcPts val="320"/>
              </a:spcBef>
              <a:spcAft>
                <a:spcPts val="0"/>
              </a:spcAft>
              <a:buClr>
                <a:schemeClr val="dk1"/>
              </a:buClr>
              <a:buSzPts val="1600"/>
              <a:buChar char="•"/>
              <a:defRPr sz="1600"/>
            </a:lvl7pPr>
            <a:lvl8pPr marL="3657600" lvl="7" indent="-330200" algn="l" rtl="0">
              <a:lnSpc>
                <a:spcPct val="100000"/>
              </a:lnSpc>
              <a:spcBef>
                <a:spcPts val="320"/>
              </a:spcBef>
              <a:spcAft>
                <a:spcPts val="0"/>
              </a:spcAft>
              <a:buClr>
                <a:schemeClr val="dk1"/>
              </a:buClr>
              <a:buSzPts val="1600"/>
              <a:buChar char="•"/>
              <a:defRPr sz="1600"/>
            </a:lvl8pPr>
            <a:lvl9pPr marL="4114800" lvl="8" indent="-330200" algn="l" rtl="0">
              <a:lnSpc>
                <a:spcPct val="100000"/>
              </a:lnSpc>
              <a:spcBef>
                <a:spcPts val="320"/>
              </a:spcBef>
              <a:spcAft>
                <a:spcPts val="0"/>
              </a:spcAft>
              <a:buClr>
                <a:schemeClr val="dk1"/>
              </a:buClr>
              <a:buSzPts val="1600"/>
              <a:buChar char="•"/>
              <a:defRPr sz="1600"/>
            </a:lvl9pPr>
          </a:lstStyle>
          <a:p>
            <a:endParaRPr/>
          </a:p>
        </p:txBody>
      </p:sp>
      <p:sp>
        <p:nvSpPr>
          <p:cNvPr id="134" name="Google Shape;134;p19"/>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rtl="0">
              <a:lnSpc>
                <a:spcPct val="100000"/>
              </a:lnSpc>
              <a:spcBef>
                <a:spcPts val="480"/>
              </a:spcBef>
              <a:spcAft>
                <a:spcPts val="0"/>
              </a:spcAft>
              <a:buClr>
                <a:schemeClr val="dk1"/>
              </a:buClr>
              <a:buSzPts val="2400"/>
              <a:buNone/>
              <a:defRPr sz="2400" b="1"/>
            </a:lvl1pPr>
            <a:lvl2pPr marL="914400" lvl="1" indent="-228600" algn="l" rtl="0">
              <a:lnSpc>
                <a:spcPct val="100000"/>
              </a:lnSpc>
              <a:spcBef>
                <a:spcPts val="400"/>
              </a:spcBef>
              <a:spcAft>
                <a:spcPts val="0"/>
              </a:spcAft>
              <a:buClr>
                <a:schemeClr val="dk1"/>
              </a:buClr>
              <a:buSzPts val="2000"/>
              <a:buNone/>
              <a:defRPr sz="2000" b="1"/>
            </a:lvl2pPr>
            <a:lvl3pPr marL="1371600" lvl="2" indent="-228600" algn="l" rtl="0">
              <a:lnSpc>
                <a:spcPct val="100000"/>
              </a:lnSpc>
              <a:spcBef>
                <a:spcPts val="360"/>
              </a:spcBef>
              <a:spcAft>
                <a:spcPts val="0"/>
              </a:spcAft>
              <a:buClr>
                <a:schemeClr val="dk1"/>
              </a:buClr>
              <a:buSzPts val="1800"/>
              <a:buNone/>
              <a:defRPr sz="1800" b="1"/>
            </a:lvl3pPr>
            <a:lvl4pPr marL="1828800" lvl="3" indent="-228600" algn="l" rtl="0">
              <a:lnSpc>
                <a:spcPct val="100000"/>
              </a:lnSpc>
              <a:spcBef>
                <a:spcPts val="320"/>
              </a:spcBef>
              <a:spcAft>
                <a:spcPts val="0"/>
              </a:spcAft>
              <a:buClr>
                <a:schemeClr val="dk1"/>
              </a:buClr>
              <a:buSzPts val="1600"/>
              <a:buNone/>
              <a:defRPr sz="1600" b="1"/>
            </a:lvl4pPr>
            <a:lvl5pPr marL="2286000" lvl="4" indent="-228600" algn="l" rtl="0">
              <a:lnSpc>
                <a:spcPct val="100000"/>
              </a:lnSpc>
              <a:spcBef>
                <a:spcPts val="320"/>
              </a:spcBef>
              <a:spcAft>
                <a:spcPts val="0"/>
              </a:spcAft>
              <a:buClr>
                <a:schemeClr val="dk1"/>
              </a:buClr>
              <a:buSzPts val="1600"/>
              <a:buNone/>
              <a:defRPr sz="1600" b="1"/>
            </a:lvl5pPr>
            <a:lvl6pPr marL="2743200" lvl="5" indent="-228600" algn="l" rtl="0">
              <a:lnSpc>
                <a:spcPct val="100000"/>
              </a:lnSpc>
              <a:spcBef>
                <a:spcPts val="320"/>
              </a:spcBef>
              <a:spcAft>
                <a:spcPts val="0"/>
              </a:spcAft>
              <a:buClr>
                <a:schemeClr val="dk1"/>
              </a:buClr>
              <a:buSzPts val="1600"/>
              <a:buNone/>
              <a:defRPr sz="1600" b="1"/>
            </a:lvl6pPr>
            <a:lvl7pPr marL="3200400" lvl="6" indent="-228600" algn="l" rtl="0">
              <a:lnSpc>
                <a:spcPct val="100000"/>
              </a:lnSpc>
              <a:spcBef>
                <a:spcPts val="320"/>
              </a:spcBef>
              <a:spcAft>
                <a:spcPts val="0"/>
              </a:spcAft>
              <a:buClr>
                <a:schemeClr val="dk1"/>
              </a:buClr>
              <a:buSzPts val="1600"/>
              <a:buNone/>
              <a:defRPr sz="1600" b="1"/>
            </a:lvl7pPr>
            <a:lvl8pPr marL="3657600" lvl="7" indent="-228600" algn="l" rtl="0">
              <a:lnSpc>
                <a:spcPct val="100000"/>
              </a:lnSpc>
              <a:spcBef>
                <a:spcPts val="320"/>
              </a:spcBef>
              <a:spcAft>
                <a:spcPts val="0"/>
              </a:spcAft>
              <a:buClr>
                <a:schemeClr val="dk1"/>
              </a:buClr>
              <a:buSzPts val="1600"/>
              <a:buNone/>
              <a:defRPr sz="1600" b="1"/>
            </a:lvl8pPr>
            <a:lvl9pPr marL="4114800" lvl="8" indent="-228600" algn="l" rtl="0">
              <a:lnSpc>
                <a:spcPct val="100000"/>
              </a:lnSpc>
              <a:spcBef>
                <a:spcPts val="320"/>
              </a:spcBef>
              <a:spcAft>
                <a:spcPts val="0"/>
              </a:spcAft>
              <a:buClr>
                <a:schemeClr val="dk1"/>
              </a:buClr>
              <a:buSzPts val="1600"/>
              <a:buNone/>
              <a:defRPr sz="1600" b="1"/>
            </a:lvl9pPr>
          </a:lstStyle>
          <a:p>
            <a:endParaRPr/>
          </a:p>
        </p:txBody>
      </p:sp>
      <p:sp>
        <p:nvSpPr>
          <p:cNvPr id="135" name="Google Shape;135;p19"/>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rtl="0">
              <a:lnSpc>
                <a:spcPct val="100000"/>
              </a:lnSpc>
              <a:spcBef>
                <a:spcPts val="480"/>
              </a:spcBef>
              <a:spcAft>
                <a:spcPts val="0"/>
              </a:spcAft>
              <a:buClr>
                <a:schemeClr val="dk1"/>
              </a:buClr>
              <a:buSzPts val="2400"/>
              <a:buChar char="•"/>
              <a:defRPr sz="2400"/>
            </a:lvl1pPr>
            <a:lvl2pPr marL="914400" lvl="1" indent="-355600" algn="l" rtl="0">
              <a:lnSpc>
                <a:spcPct val="100000"/>
              </a:lnSpc>
              <a:spcBef>
                <a:spcPts val="400"/>
              </a:spcBef>
              <a:spcAft>
                <a:spcPts val="0"/>
              </a:spcAft>
              <a:buClr>
                <a:schemeClr val="dk1"/>
              </a:buClr>
              <a:buSzPts val="2000"/>
              <a:buChar char="–"/>
              <a:defRPr sz="2000"/>
            </a:lvl2pPr>
            <a:lvl3pPr marL="1371600" lvl="2" indent="-342900" algn="l" rtl="0">
              <a:lnSpc>
                <a:spcPct val="100000"/>
              </a:lnSpc>
              <a:spcBef>
                <a:spcPts val="360"/>
              </a:spcBef>
              <a:spcAft>
                <a:spcPts val="0"/>
              </a:spcAft>
              <a:buClr>
                <a:schemeClr val="dk1"/>
              </a:buClr>
              <a:buSzPts val="1800"/>
              <a:buChar char="•"/>
              <a:defRPr sz="1800"/>
            </a:lvl3pPr>
            <a:lvl4pPr marL="1828800" lvl="3" indent="-330200" algn="l" rtl="0">
              <a:lnSpc>
                <a:spcPct val="100000"/>
              </a:lnSpc>
              <a:spcBef>
                <a:spcPts val="320"/>
              </a:spcBef>
              <a:spcAft>
                <a:spcPts val="0"/>
              </a:spcAft>
              <a:buClr>
                <a:schemeClr val="dk1"/>
              </a:buClr>
              <a:buSzPts val="1600"/>
              <a:buChar char="–"/>
              <a:defRPr sz="1600"/>
            </a:lvl4pPr>
            <a:lvl5pPr marL="2286000" lvl="4" indent="-330200" algn="l" rtl="0">
              <a:lnSpc>
                <a:spcPct val="100000"/>
              </a:lnSpc>
              <a:spcBef>
                <a:spcPts val="320"/>
              </a:spcBef>
              <a:spcAft>
                <a:spcPts val="0"/>
              </a:spcAft>
              <a:buClr>
                <a:schemeClr val="dk1"/>
              </a:buClr>
              <a:buSzPts val="1600"/>
              <a:buChar char="»"/>
              <a:defRPr sz="1600"/>
            </a:lvl5pPr>
            <a:lvl6pPr marL="2743200" lvl="5" indent="-330200" algn="l" rtl="0">
              <a:lnSpc>
                <a:spcPct val="100000"/>
              </a:lnSpc>
              <a:spcBef>
                <a:spcPts val="320"/>
              </a:spcBef>
              <a:spcAft>
                <a:spcPts val="0"/>
              </a:spcAft>
              <a:buClr>
                <a:schemeClr val="dk1"/>
              </a:buClr>
              <a:buSzPts val="1600"/>
              <a:buChar char="•"/>
              <a:defRPr sz="1600"/>
            </a:lvl6pPr>
            <a:lvl7pPr marL="3200400" lvl="6" indent="-330200" algn="l" rtl="0">
              <a:lnSpc>
                <a:spcPct val="100000"/>
              </a:lnSpc>
              <a:spcBef>
                <a:spcPts val="320"/>
              </a:spcBef>
              <a:spcAft>
                <a:spcPts val="0"/>
              </a:spcAft>
              <a:buClr>
                <a:schemeClr val="dk1"/>
              </a:buClr>
              <a:buSzPts val="1600"/>
              <a:buChar char="•"/>
              <a:defRPr sz="1600"/>
            </a:lvl7pPr>
            <a:lvl8pPr marL="3657600" lvl="7" indent="-330200" algn="l" rtl="0">
              <a:lnSpc>
                <a:spcPct val="100000"/>
              </a:lnSpc>
              <a:spcBef>
                <a:spcPts val="320"/>
              </a:spcBef>
              <a:spcAft>
                <a:spcPts val="0"/>
              </a:spcAft>
              <a:buClr>
                <a:schemeClr val="dk1"/>
              </a:buClr>
              <a:buSzPts val="1600"/>
              <a:buChar char="•"/>
              <a:defRPr sz="1600"/>
            </a:lvl8pPr>
            <a:lvl9pPr marL="4114800" lvl="8" indent="-330200" algn="l" rtl="0">
              <a:lnSpc>
                <a:spcPct val="100000"/>
              </a:lnSpc>
              <a:spcBef>
                <a:spcPts val="320"/>
              </a:spcBef>
              <a:spcAft>
                <a:spcPts val="0"/>
              </a:spcAft>
              <a:buClr>
                <a:schemeClr val="dk1"/>
              </a:buClr>
              <a:buSzPts val="1600"/>
              <a:buChar char="•"/>
              <a:defRPr sz="1600"/>
            </a:lvl9pPr>
          </a:lstStyle>
          <a:p>
            <a:endParaRPr/>
          </a:p>
        </p:txBody>
      </p:sp>
      <p:sp>
        <p:nvSpPr>
          <p:cNvPr id="136" name="Google Shape;136;p1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7" name="Google Shape;137;p1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8" name="Google Shape;138;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1" name="Google Shape;141;p2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2" name="Google Shape;142;p2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3" name="Google Shape;143;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457200" y="273050"/>
            <a:ext cx="3008400" cy="1162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chemeClr val="dk1"/>
              </a:buClr>
              <a:buSzPts val="2000"/>
              <a:buFont typeface="Calibri"/>
              <a:buNone/>
              <a:defRPr sz="2000" b="1"/>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6" name="Google Shape;146;p21"/>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rmAutofit/>
          </a:bodyPr>
          <a:lstStyle>
            <a:lvl1pPr marL="457200" lvl="0" indent="-431800" algn="l" rtl="0">
              <a:lnSpc>
                <a:spcPct val="100000"/>
              </a:lnSpc>
              <a:spcBef>
                <a:spcPts val="640"/>
              </a:spcBef>
              <a:spcAft>
                <a:spcPts val="0"/>
              </a:spcAft>
              <a:buClr>
                <a:schemeClr val="dk1"/>
              </a:buClr>
              <a:buSzPts val="3200"/>
              <a:buChar char="•"/>
              <a:defRPr sz="3200"/>
            </a:lvl1pPr>
            <a:lvl2pPr marL="914400" lvl="1" indent="-406400" algn="l" rtl="0">
              <a:lnSpc>
                <a:spcPct val="100000"/>
              </a:lnSpc>
              <a:spcBef>
                <a:spcPts val="560"/>
              </a:spcBef>
              <a:spcAft>
                <a:spcPts val="0"/>
              </a:spcAft>
              <a:buClr>
                <a:schemeClr val="dk1"/>
              </a:buClr>
              <a:buSzPts val="2800"/>
              <a:buChar char="–"/>
              <a:defRPr sz="2800"/>
            </a:lvl2pPr>
            <a:lvl3pPr marL="1371600" lvl="2" indent="-381000" algn="l" rtl="0">
              <a:lnSpc>
                <a:spcPct val="100000"/>
              </a:lnSpc>
              <a:spcBef>
                <a:spcPts val="480"/>
              </a:spcBef>
              <a:spcAft>
                <a:spcPts val="0"/>
              </a:spcAft>
              <a:buClr>
                <a:schemeClr val="dk1"/>
              </a:buClr>
              <a:buSzPts val="2400"/>
              <a:buChar char="•"/>
              <a:defRPr sz="2400"/>
            </a:lvl3pPr>
            <a:lvl4pPr marL="1828800" lvl="3" indent="-355600" algn="l" rtl="0">
              <a:lnSpc>
                <a:spcPct val="100000"/>
              </a:lnSpc>
              <a:spcBef>
                <a:spcPts val="400"/>
              </a:spcBef>
              <a:spcAft>
                <a:spcPts val="0"/>
              </a:spcAft>
              <a:buClr>
                <a:schemeClr val="dk1"/>
              </a:buClr>
              <a:buSzPts val="2000"/>
              <a:buChar char="–"/>
              <a:defRPr sz="2000"/>
            </a:lvl4pPr>
            <a:lvl5pPr marL="2286000" lvl="4" indent="-355600" algn="l" rtl="0">
              <a:lnSpc>
                <a:spcPct val="100000"/>
              </a:lnSpc>
              <a:spcBef>
                <a:spcPts val="400"/>
              </a:spcBef>
              <a:spcAft>
                <a:spcPts val="0"/>
              </a:spcAft>
              <a:buClr>
                <a:schemeClr val="dk1"/>
              </a:buClr>
              <a:buSzPts val="2000"/>
              <a:buChar char="»"/>
              <a:defRPr sz="2000"/>
            </a:lvl5pPr>
            <a:lvl6pPr marL="2743200" lvl="5" indent="-355600" algn="l" rtl="0">
              <a:lnSpc>
                <a:spcPct val="100000"/>
              </a:lnSpc>
              <a:spcBef>
                <a:spcPts val="400"/>
              </a:spcBef>
              <a:spcAft>
                <a:spcPts val="0"/>
              </a:spcAft>
              <a:buClr>
                <a:schemeClr val="dk1"/>
              </a:buClr>
              <a:buSzPts val="2000"/>
              <a:buChar char="•"/>
              <a:defRPr sz="2000"/>
            </a:lvl6pPr>
            <a:lvl7pPr marL="3200400" lvl="6" indent="-355600" algn="l" rtl="0">
              <a:lnSpc>
                <a:spcPct val="100000"/>
              </a:lnSpc>
              <a:spcBef>
                <a:spcPts val="400"/>
              </a:spcBef>
              <a:spcAft>
                <a:spcPts val="0"/>
              </a:spcAft>
              <a:buClr>
                <a:schemeClr val="dk1"/>
              </a:buClr>
              <a:buSzPts val="2000"/>
              <a:buChar char="•"/>
              <a:defRPr sz="2000"/>
            </a:lvl7pPr>
            <a:lvl8pPr marL="3657600" lvl="7" indent="-355600" algn="l" rtl="0">
              <a:lnSpc>
                <a:spcPct val="100000"/>
              </a:lnSpc>
              <a:spcBef>
                <a:spcPts val="400"/>
              </a:spcBef>
              <a:spcAft>
                <a:spcPts val="0"/>
              </a:spcAft>
              <a:buClr>
                <a:schemeClr val="dk1"/>
              </a:buClr>
              <a:buSzPts val="2000"/>
              <a:buChar char="•"/>
              <a:defRPr sz="2000"/>
            </a:lvl8pPr>
            <a:lvl9pPr marL="4114800" lvl="8" indent="-355600" algn="l" rtl="0">
              <a:lnSpc>
                <a:spcPct val="100000"/>
              </a:lnSpc>
              <a:spcBef>
                <a:spcPts val="400"/>
              </a:spcBef>
              <a:spcAft>
                <a:spcPts val="0"/>
              </a:spcAft>
              <a:buClr>
                <a:schemeClr val="dk1"/>
              </a:buClr>
              <a:buSzPts val="2000"/>
              <a:buChar char="•"/>
              <a:defRPr sz="2000"/>
            </a:lvl9pPr>
          </a:lstStyle>
          <a:p>
            <a:endParaRPr/>
          </a:p>
        </p:txBody>
      </p:sp>
      <p:sp>
        <p:nvSpPr>
          <p:cNvPr id="147" name="Google Shape;147;p21"/>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rtl="0">
              <a:lnSpc>
                <a:spcPct val="100000"/>
              </a:lnSpc>
              <a:spcBef>
                <a:spcPts val="280"/>
              </a:spcBef>
              <a:spcAft>
                <a:spcPts val="0"/>
              </a:spcAft>
              <a:buClr>
                <a:schemeClr val="dk1"/>
              </a:buClr>
              <a:buSzPts val="1400"/>
              <a:buNone/>
              <a:defRPr sz="1400"/>
            </a:lvl1pPr>
            <a:lvl2pPr marL="914400" lvl="1" indent="-228600" algn="l" rtl="0">
              <a:lnSpc>
                <a:spcPct val="100000"/>
              </a:lnSpc>
              <a:spcBef>
                <a:spcPts val="240"/>
              </a:spcBef>
              <a:spcAft>
                <a:spcPts val="0"/>
              </a:spcAft>
              <a:buClr>
                <a:schemeClr val="dk1"/>
              </a:buClr>
              <a:buSzPts val="1200"/>
              <a:buNone/>
              <a:defRPr sz="1200"/>
            </a:lvl2pPr>
            <a:lvl3pPr marL="1371600" lvl="2" indent="-228600" algn="l" rtl="0">
              <a:lnSpc>
                <a:spcPct val="100000"/>
              </a:lnSpc>
              <a:spcBef>
                <a:spcPts val="200"/>
              </a:spcBef>
              <a:spcAft>
                <a:spcPts val="0"/>
              </a:spcAft>
              <a:buClr>
                <a:schemeClr val="dk1"/>
              </a:buClr>
              <a:buSzPts val="1000"/>
              <a:buNone/>
              <a:defRPr sz="1000"/>
            </a:lvl3pPr>
            <a:lvl4pPr marL="1828800" lvl="3" indent="-228600" algn="l" rtl="0">
              <a:lnSpc>
                <a:spcPct val="100000"/>
              </a:lnSpc>
              <a:spcBef>
                <a:spcPts val="180"/>
              </a:spcBef>
              <a:spcAft>
                <a:spcPts val="0"/>
              </a:spcAft>
              <a:buClr>
                <a:schemeClr val="dk1"/>
              </a:buClr>
              <a:buSzPts val="900"/>
              <a:buNone/>
              <a:defRPr sz="900"/>
            </a:lvl4pPr>
            <a:lvl5pPr marL="2286000" lvl="4" indent="-228600" algn="l" rtl="0">
              <a:lnSpc>
                <a:spcPct val="100000"/>
              </a:lnSpc>
              <a:spcBef>
                <a:spcPts val="180"/>
              </a:spcBef>
              <a:spcAft>
                <a:spcPts val="0"/>
              </a:spcAft>
              <a:buClr>
                <a:schemeClr val="dk1"/>
              </a:buClr>
              <a:buSzPts val="900"/>
              <a:buNone/>
              <a:defRPr sz="900"/>
            </a:lvl5pPr>
            <a:lvl6pPr marL="2743200" lvl="5" indent="-228600" algn="l" rtl="0">
              <a:lnSpc>
                <a:spcPct val="100000"/>
              </a:lnSpc>
              <a:spcBef>
                <a:spcPts val="180"/>
              </a:spcBef>
              <a:spcAft>
                <a:spcPts val="0"/>
              </a:spcAft>
              <a:buClr>
                <a:schemeClr val="dk1"/>
              </a:buClr>
              <a:buSzPts val="900"/>
              <a:buNone/>
              <a:defRPr sz="900"/>
            </a:lvl6pPr>
            <a:lvl7pPr marL="3200400" lvl="6" indent="-228600" algn="l" rtl="0">
              <a:lnSpc>
                <a:spcPct val="100000"/>
              </a:lnSpc>
              <a:spcBef>
                <a:spcPts val="180"/>
              </a:spcBef>
              <a:spcAft>
                <a:spcPts val="0"/>
              </a:spcAft>
              <a:buClr>
                <a:schemeClr val="dk1"/>
              </a:buClr>
              <a:buSzPts val="900"/>
              <a:buNone/>
              <a:defRPr sz="900"/>
            </a:lvl7pPr>
            <a:lvl8pPr marL="3657600" lvl="7" indent="-228600" algn="l" rtl="0">
              <a:lnSpc>
                <a:spcPct val="100000"/>
              </a:lnSpc>
              <a:spcBef>
                <a:spcPts val="180"/>
              </a:spcBef>
              <a:spcAft>
                <a:spcPts val="0"/>
              </a:spcAft>
              <a:buClr>
                <a:schemeClr val="dk1"/>
              </a:buClr>
              <a:buSzPts val="900"/>
              <a:buNone/>
              <a:defRPr sz="900"/>
            </a:lvl8pPr>
            <a:lvl9pPr marL="4114800" lvl="8" indent="-228600" algn="l" rtl="0">
              <a:lnSpc>
                <a:spcPct val="100000"/>
              </a:lnSpc>
              <a:spcBef>
                <a:spcPts val="180"/>
              </a:spcBef>
              <a:spcAft>
                <a:spcPts val="0"/>
              </a:spcAft>
              <a:buClr>
                <a:schemeClr val="dk1"/>
              </a:buClr>
              <a:buSzPts val="900"/>
              <a:buNone/>
              <a:defRPr sz="900"/>
            </a:lvl9pPr>
          </a:lstStyle>
          <a:p>
            <a:endParaRPr/>
          </a:p>
        </p:txBody>
      </p:sp>
      <p:sp>
        <p:nvSpPr>
          <p:cNvPr id="148" name="Google Shape;148;p2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9" name="Google Shape;149;p2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0" name="Google Shape;150;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3"/>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6" name="Google Shape;26;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rtl="0">
              <a:lnSpc>
                <a:spcPct val="100000"/>
              </a:lnSpc>
              <a:spcBef>
                <a:spcPts val="640"/>
              </a:spcBef>
              <a:spcAft>
                <a:spcPts val="0"/>
              </a:spcAft>
              <a:buClr>
                <a:srgbClr val="888888"/>
              </a:buClr>
              <a:buSzPts val="3200"/>
              <a:buNone/>
              <a:defRPr>
                <a:solidFill>
                  <a:srgbClr val="888888"/>
                </a:solidFill>
              </a:defRPr>
            </a:lvl1pPr>
            <a:lvl2pPr lvl="1" algn="ctr" rtl="0">
              <a:lnSpc>
                <a:spcPct val="100000"/>
              </a:lnSpc>
              <a:spcBef>
                <a:spcPts val="560"/>
              </a:spcBef>
              <a:spcAft>
                <a:spcPts val="0"/>
              </a:spcAft>
              <a:buClr>
                <a:srgbClr val="888888"/>
              </a:buClr>
              <a:buSzPts val="2800"/>
              <a:buNone/>
              <a:defRPr>
                <a:solidFill>
                  <a:srgbClr val="888888"/>
                </a:solidFill>
              </a:defRPr>
            </a:lvl2pPr>
            <a:lvl3pPr lvl="2" algn="ctr" rtl="0">
              <a:lnSpc>
                <a:spcPct val="100000"/>
              </a:lnSpc>
              <a:spcBef>
                <a:spcPts val="480"/>
              </a:spcBef>
              <a:spcAft>
                <a:spcPts val="0"/>
              </a:spcAft>
              <a:buClr>
                <a:srgbClr val="888888"/>
              </a:buClr>
              <a:buSzPts val="2400"/>
              <a:buNone/>
              <a:defRPr>
                <a:solidFill>
                  <a:srgbClr val="888888"/>
                </a:solidFill>
              </a:defRPr>
            </a:lvl3pPr>
            <a:lvl4pPr lvl="3" algn="ctr" rtl="0">
              <a:lnSpc>
                <a:spcPct val="100000"/>
              </a:lnSpc>
              <a:spcBef>
                <a:spcPts val="400"/>
              </a:spcBef>
              <a:spcAft>
                <a:spcPts val="0"/>
              </a:spcAft>
              <a:buClr>
                <a:srgbClr val="888888"/>
              </a:buClr>
              <a:buSzPts val="2000"/>
              <a:buNone/>
              <a:defRPr>
                <a:solidFill>
                  <a:srgbClr val="888888"/>
                </a:solidFill>
              </a:defRPr>
            </a:lvl4pPr>
            <a:lvl5pPr lvl="4" algn="ctr" rtl="0">
              <a:lnSpc>
                <a:spcPct val="100000"/>
              </a:lnSpc>
              <a:spcBef>
                <a:spcPts val="400"/>
              </a:spcBef>
              <a:spcAft>
                <a:spcPts val="0"/>
              </a:spcAft>
              <a:buClr>
                <a:srgbClr val="888888"/>
              </a:buClr>
              <a:buSzPts val="2000"/>
              <a:buNone/>
              <a:defRPr>
                <a:solidFill>
                  <a:srgbClr val="888888"/>
                </a:solidFill>
              </a:defRPr>
            </a:lvl5pPr>
            <a:lvl6pPr lvl="5" algn="ctr" rtl="0">
              <a:lnSpc>
                <a:spcPct val="100000"/>
              </a:lnSpc>
              <a:spcBef>
                <a:spcPts val="400"/>
              </a:spcBef>
              <a:spcAft>
                <a:spcPts val="0"/>
              </a:spcAft>
              <a:buClr>
                <a:srgbClr val="888888"/>
              </a:buClr>
              <a:buSzPts val="2000"/>
              <a:buNone/>
              <a:defRPr>
                <a:solidFill>
                  <a:srgbClr val="888888"/>
                </a:solidFill>
              </a:defRPr>
            </a:lvl6pPr>
            <a:lvl7pPr lvl="6" algn="ctr" rtl="0">
              <a:lnSpc>
                <a:spcPct val="100000"/>
              </a:lnSpc>
              <a:spcBef>
                <a:spcPts val="400"/>
              </a:spcBef>
              <a:spcAft>
                <a:spcPts val="0"/>
              </a:spcAft>
              <a:buClr>
                <a:srgbClr val="888888"/>
              </a:buClr>
              <a:buSzPts val="2000"/>
              <a:buNone/>
              <a:defRPr>
                <a:solidFill>
                  <a:srgbClr val="888888"/>
                </a:solidFill>
              </a:defRPr>
            </a:lvl7pPr>
            <a:lvl8pPr lvl="7" algn="ctr" rtl="0">
              <a:lnSpc>
                <a:spcPct val="100000"/>
              </a:lnSpc>
              <a:spcBef>
                <a:spcPts val="400"/>
              </a:spcBef>
              <a:spcAft>
                <a:spcPts val="0"/>
              </a:spcAft>
              <a:buClr>
                <a:srgbClr val="888888"/>
              </a:buClr>
              <a:buSzPts val="2000"/>
              <a:buNone/>
              <a:defRPr>
                <a:solidFill>
                  <a:srgbClr val="888888"/>
                </a:solidFill>
              </a:defRPr>
            </a:lvl8pPr>
            <a:lvl9pPr lvl="8" algn="ctr" rtl="0">
              <a:lnSpc>
                <a:spcPct val="100000"/>
              </a:lnSpc>
              <a:spcBef>
                <a:spcPts val="400"/>
              </a:spcBef>
              <a:spcAft>
                <a:spcPts val="0"/>
              </a:spcAft>
              <a:buClr>
                <a:srgbClr val="888888"/>
              </a:buClr>
              <a:buSzPts val="2000"/>
              <a:buNone/>
              <a:defRPr>
                <a:solidFill>
                  <a:srgbClr val="888888"/>
                </a:solidFill>
              </a:defRPr>
            </a:lvl9pPr>
          </a:lstStyle>
          <a:p>
            <a:endParaRPr/>
          </a:p>
        </p:txBody>
      </p:sp>
      <p:sp>
        <p:nvSpPr>
          <p:cNvPr id="27" name="Google Shape;27;p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chemeClr val="dk1"/>
              </a:buClr>
              <a:buSzPts val="2000"/>
              <a:buFont typeface="Calibri"/>
              <a:buNone/>
              <a:defRPr sz="2000" b="1"/>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3" name="Google Shape;153;p22"/>
          <p:cNvSpPr>
            <a:spLocks noGrp="1"/>
          </p:cNvSpPr>
          <p:nvPr>
            <p:ph type="pic" idx="2"/>
          </p:nvPr>
        </p:nvSpPr>
        <p:spPr>
          <a:xfrm>
            <a:off x="1792288" y="612775"/>
            <a:ext cx="5486400" cy="4114800"/>
          </a:xfrm>
          <a:prstGeom prst="rect">
            <a:avLst/>
          </a:prstGeom>
          <a:noFill/>
          <a:ln>
            <a:noFill/>
          </a:ln>
        </p:spPr>
      </p:sp>
      <p:sp>
        <p:nvSpPr>
          <p:cNvPr id="154" name="Google Shape;154;p22"/>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rtl="0">
              <a:lnSpc>
                <a:spcPct val="100000"/>
              </a:lnSpc>
              <a:spcBef>
                <a:spcPts val="280"/>
              </a:spcBef>
              <a:spcAft>
                <a:spcPts val="0"/>
              </a:spcAft>
              <a:buClr>
                <a:schemeClr val="dk1"/>
              </a:buClr>
              <a:buSzPts val="1400"/>
              <a:buNone/>
              <a:defRPr sz="1400"/>
            </a:lvl1pPr>
            <a:lvl2pPr marL="914400" lvl="1" indent="-228600" algn="l" rtl="0">
              <a:lnSpc>
                <a:spcPct val="100000"/>
              </a:lnSpc>
              <a:spcBef>
                <a:spcPts val="240"/>
              </a:spcBef>
              <a:spcAft>
                <a:spcPts val="0"/>
              </a:spcAft>
              <a:buClr>
                <a:schemeClr val="dk1"/>
              </a:buClr>
              <a:buSzPts val="1200"/>
              <a:buNone/>
              <a:defRPr sz="1200"/>
            </a:lvl2pPr>
            <a:lvl3pPr marL="1371600" lvl="2" indent="-228600" algn="l" rtl="0">
              <a:lnSpc>
                <a:spcPct val="100000"/>
              </a:lnSpc>
              <a:spcBef>
                <a:spcPts val="200"/>
              </a:spcBef>
              <a:spcAft>
                <a:spcPts val="0"/>
              </a:spcAft>
              <a:buClr>
                <a:schemeClr val="dk1"/>
              </a:buClr>
              <a:buSzPts val="1000"/>
              <a:buNone/>
              <a:defRPr sz="1000"/>
            </a:lvl3pPr>
            <a:lvl4pPr marL="1828800" lvl="3" indent="-228600" algn="l" rtl="0">
              <a:lnSpc>
                <a:spcPct val="100000"/>
              </a:lnSpc>
              <a:spcBef>
                <a:spcPts val="180"/>
              </a:spcBef>
              <a:spcAft>
                <a:spcPts val="0"/>
              </a:spcAft>
              <a:buClr>
                <a:schemeClr val="dk1"/>
              </a:buClr>
              <a:buSzPts val="900"/>
              <a:buNone/>
              <a:defRPr sz="900"/>
            </a:lvl4pPr>
            <a:lvl5pPr marL="2286000" lvl="4" indent="-228600" algn="l" rtl="0">
              <a:lnSpc>
                <a:spcPct val="100000"/>
              </a:lnSpc>
              <a:spcBef>
                <a:spcPts val="180"/>
              </a:spcBef>
              <a:spcAft>
                <a:spcPts val="0"/>
              </a:spcAft>
              <a:buClr>
                <a:schemeClr val="dk1"/>
              </a:buClr>
              <a:buSzPts val="900"/>
              <a:buNone/>
              <a:defRPr sz="900"/>
            </a:lvl5pPr>
            <a:lvl6pPr marL="2743200" lvl="5" indent="-228600" algn="l" rtl="0">
              <a:lnSpc>
                <a:spcPct val="100000"/>
              </a:lnSpc>
              <a:spcBef>
                <a:spcPts val="180"/>
              </a:spcBef>
              <a:spcAft>
                <a:spcPts val="0"/>
              </a:spcAft>
              <a:buClr>
                <a:schemeClr val="dk1"/>
              </a:buClr>
              <a:buSzPts val="900"/>
              <a:buNone/>
              <a:defRPr sz="900"/>
            </a:lvl6pPr>
            <a:lvl7pPr marL="3200400" lvl="6" indent="-228600" algn="l" rtl="0">
              <a:lnSpc>
                <a:spcPct val="100000"/>
              </a:lnSpc>
              <a:spcBef>
                <a:spcPts val="180"/>
              </a:spcBef>
              <a:spcAft>
                <a:spcPts val="0"/>
              </a:spcAft>
              <a:buClr>
                <a:schemeClr val="dk1"/>
              </a:buClr>
              <a:buSzPts val="900"/>
              <a:buNone/>
              <a:defRPr sz="900"/>
            </a:lvl7pPr>
            <a:lvl8pPr marL="3657600" lvl="7" indent="-228600" algn="l" rtl="0">
              <a:lnSpc>
                <a:spcPct val="100000"/>
              </a:lnSpc>
              <a:spcBef>
                <a:spcPts val="180"/>
              </a:spcBef>
              <a:spcAft>
                <a:spcPts val="0"/>
              </a:spcAft>
              <a:buClr>
                <a:schemeClr val="dk1"/>
              </a:buClr>
              <a:buSzPts val="900"/>
              <a:buNone/>
              <a:defRPr sz="900"/>
            </a:lvl8pPr>
            <a:lvl9pPr marL="4114800" lvl="8" indent="-228600" algn="l" rtl="0">
              <a:lnSpc>
                <a:spcPct val="100000"/>
              </a:lnSpc>
              <a:spcBef>
                <a:spcPts val="180"/>
              </a:spcBef>
              <a:spcAft>
                <a:spcPts val="0"/>
              </a:spcAft>
              <a:buClr>
                <a:schemeClr val="dk1"/>
              </a:buClr>
              <a:buSzPts val="900"/>
              <a:buNone/>
              <a:defRPr sz="900"/>
            </a:lvl9pPr>
          </a:lstStyle>
          <a:p>
            <a:endParaRPr/>
          </a:p>
        </p:txBody>
      </p:sp>
      <p:sp>
        <p:nvSpPr>
          <p:cNvPr id="155" name="Google Shape;155;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6" name="Google Shape;156;p2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7" name="Google Shape;157;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8"/>
        <p:cNvGrpSpPr/>
        <p:nvPr/>
      </p:nvGrpSpPr>
      <p:grpSpPr>
        <a:xfrm>
          <a:off x="0" y="0"/>
          <a:ext cx="0" cy="0"/>
          <a:chOff x="0" y="0"/>
          <a:chExt cx="0" cy="0"/>
        </a:xfrm>
      </p:grpSpPr>
      <p:sp>
        <p:nvSpPr>
          <p:cNvPr id="159" name="Google Shape;159;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0" name="Google Shape;160;p23"/>
          <p:cNvSpPr txBox="1">
            <a:spLocks noGrp="1"/>
          </p:cNvSpPr>
          <p:nvPr>
            <p:ph type="body" idx="1"/>
          </p:nvPr>
        </p:nvSpPr>
        <p:spPr>
          <a:xfrm rot="5400000">
            <a:off x="2308951"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rtl="0">
              <a:lnSpc>
                <a:spcPct val="100000"/>
              </a:lnSpc>
              <a:spcBef>
                <a:spcPts val="360"/>
              </a:spcBef>
              <a:spcAft>
                <a:spcPts val="0"/>
              </a:spcAft>
              <a:buClr>
                <a:schemeClr val="dk1"/>
              </a:buClr>
              <a:buSzPts val="1800"/>
              <a:buChar char="•"/>
              <a:defRPr/>
            </a:lvl1pPr>
            <a:lvl2pPr marL="914400" lvl="1" indent="-342900" algn="l" rtl="0">
              <a:lnSpc>
                <a:spcPct val="100000"/>
              </a:lnSpc>
              <a:spcBef>
                <a:spcPts val="360"/>
              </a:spcBef>
              <a:spcAft>
                <a:spcPts val="0"/>
              </a:spcAft>
              <a:buClr>
                <a:schemeClr val="dk1"/>
              </a:buClr>
              <a:buSzPts val="1800"/>
              <a:buChar char="–"/>
              <a:defRPr/>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161" name="Google Shape;161;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2" name="Google Shape;162;p2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3" name="Google Shape;163;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rot="5400000">
            <a:off x="4732351" y="2171689"/>
            <a:ext cx="5851500" cy="20574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6" name="Google Shape;166;p24"/>
          <p:cNvSpPr txBox="1">
            <a:spLocks noGrp="1"/>
          </p:cNvSpPr>
          <p:nvPr>
            <p:ph type="body" idx="1"/>
          </p:nvPr>
        </p:nvSpPr>
        <p:spPr>
          <a:xfrm rot="5400000">
            <a:off x="541350" y="190487"/>
            <a:ext cx="5851500" cy="6019800"/>
          </a:xfrm>
          <a:prstGeom prst="rect">
            <a:avLst/>
          </a:prstGeom>
          <a:noFill/>
          <a:ln>
            <a:noFill/>
          </a:ln>
        </p:spPr>
        <p:txBody>
          <a:bodyPr spcFirstLastPara="1" wrap="square" lIns="91425" tIns="45700" rIns="91425" bIns="45700" anchor="t" anchorCtr="0">
            <a:normAutofit/>
          </a:bodyPr>
          <a:lstStyle>
            <a:lvl1pPr marL="457200" lvl="0" indent="-342900" algn="l" rtl="0">
              <a:lnSpc>
                <a:spcPct val="100000"/>
              </a:lnSpc>
              <a:spcBef>
                <a:spcPts val="360"/>
              </a:spcBef>
              <a:spcAft>
                <a:spcPts val="0"/>
              </a:spcAft>
              <a:buClr>
                <a:schemeClr val="dk1"/>
              </a:buClr>
              <a:buSzPts val="1800"/>
              <a:buChar char="•"/>
              <a:defRPr/>
            </a:lvl1pPr>
            <a:lvl2pPr marL="914400" lvl="1" indent="-342900" algn="l" rtl="0">
              <a:lnSpc>
                <a:spcPct val="100000"/>
              </a:lnSpc>
              <a:spcBef>
                <a:spcPts val="360"/>
              </a:spcBef>
              <a:spcAft>
                <a:spcPts val="0"/>
              </a:spcAft>
              <a:buClr>
                <a:schemeClr val="dk1"/>
              </a:buClr>
              <a:buSzPts val="1800"/>
              <a:buChar char="–"/>
              <a:defRPr/>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167" name="Google Shape;167;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8" name="Google Shape;168;p2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9" name="Google Shape;169;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lnSpc>
                <a:spcPct val="100000"/>
              </a:lnSpc>
              <a:spcBef>
                <a:spcPts val="360"/>
              </a:spcBef>
              <a:spcAft>
                <a:spcPts val="0"/>
              </a:spcAft>
              <a:buClr>
                <a:schemeClr val="dk1"/>
              </a:buClr>
              <a:buSzPts val="1800"/>
              <a:buChar char="•"/>
              <a:defRPr/>
            </a:lvl1pPr>
            <a:lvl2pPr marL="914400" lvl="1" indent="-342900" algn="l" rtl="0">
              <a:lnSpc>
                <a:spcPct val="100000"/>
              </a:lnSpc>
              <a:spcBef>
                <a:spcPts val="360"/>
              </a:spcBef>
              <a:spcAft>
                <a:spcPts val="0"/>
              </a:spcAft>
              <a:buClr>
                <a:schemeClr val="dk1"/>
              </a:buClr>
              <a:buSzPts val="1800"/>
              <a:buChar char="–"/>
              <a:defRPr/>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33" name="Google Shape;33;p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rtl="0">
              <a:lnSpc>
                <a:spcPct val="100000"/>
              </a:lnSpc>
              <a:spcBef>
                <a:spcPts val="0"/>
              </a:spcBef>
              <a:spcAft>
                <a:spcPts val="0"/>
              </a:spcAft>
              <a:buClr>
                <a:schemeClr val="dk1"/>
              </a:buClr>
              <a:buSzPts val="4000"/>
              <a:buFont typeface="Calibri"/>
              <a:buNone/>
              <a:defRPr sz="4000" b="1"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lnSpc>
                <a:spcPct val="100000"/>
              </a:lnSpc>
              <a:spcBef>
                <a:spcPts val="400"/>
              </a:spcBef>
              <a:spcAft>
                <a:spcPts val="0"/>
              </a:spcAft>
              <a:buClr>
                <a:srgbClr val="888888"/>
              </a:buClr>
              <a:buSzPts val="2000"/>
              <a:buNone/>
              <a:defRPr sz="2000">
                <a:solidFill>
                  <a:srgbClr val="888888"/>
                </a:solidFill>
              </a:defRPr>
            </a:lvl1pPr>
            <a:lvl2pPr marL="914400" lvl="1" indent="-228600" algn="l" rtl="0">
              <a:lnSpc>
                <a:spcPct val="100000"/>
              </a:lnSpc>
              <a:spcBef>
                <a:spcPts val="360"/>
              </a:spcBef>
              <a:spcAft>
                <a:spcPts val="0"/>
              </a:spcAft>
              <a:buClr>
                <a:srgbClr val="888888"/>
              </a:buClr>
              <a:buSzPts val="1800"/>
              <a:buNone/>
              <a:defRPr sz="1800">
                <a:solidFill>
                  <a:srgbClr val="888888"/>
                </a:solidFill>
              </a:defRPr>
            </a:lvl2pPr>
            <a:lvl3pPr marL="1371600" lvl="2" indent="-228600" algn="l" rtl="0">
              <a:lnSpc>
                <a:spcPct val="100000"/>
              </a:lnSpc>
              <a:spcBef>
                <a:spcPts val="320"/>
              </a:spcBef>
              <a:spcAft>
                <a:spcPts val="0"/>
              </a:spcAft>
              <a:buClr>
                <a:srgbClr val="888888"/>
              </a:buClr>
              <a:buSzPts val="1600"/>
              <a:buNone/>
              <a:defRPr sz="1600">
                <a:solidFill>
                  <a:srgbClr val="888888"/>
                </a:solidFill>
              </a:defRPr>
            </a:lvl3pPr>
            <a:lvl4pPr marL="1828800" lvl="3" indent="-228600" algn="l" rtl="0">
              <a:lnSpc>
                <a:spcPct val="100000"/>
              </a:lnSpc>
              <a:spcBef>
                <a:spcPts val="280"/>
              </a:spcBef>
              <a:spcAft>
                <a:spcPts val="0"/>
              </a:spcAft>
              <a:buClr>
                <a:srgbClr val="888888"/>
              </a:buClr>
              <a:buSzPts val="1400"/>
              <a:buNone/>
              <a:defRPr sz="1400">
                <a:solidFill>
                  <a:srgbClr val="888888"/>
                </a:solidFill>
              </a:defRPr>
            </a:lvl4pPr>
            <a:lvl5pPr marL="2286000" lvl="4" indent="-228600" algn="l" rtl="0">
              <a:lnSpc>
                <a:spcPct val="100000"/>
              </a:lnSpc>
              <a:spcBef>
                <a:spcPts val="280"/>
              </a:spcBef>
              <a:spcAft>
                <a:spcPts val="0"/>
              </a:spcAft>
              <a:buClr>
                <a:srgbClr val="888888"/>
              </a:buClr>
              <a:buSzPts val="1400"/>
              <a:buNone/>
              <a:defRPr sz="1400">
                <a:solidFill>
                  <a:srgbClr val="888888"/>
                </a:solidFill>
              </a:defRPr>
            </a:lvl5pPr>
            <a:lvl6pPr marL="2743200" lvl="5" indent="-228600" algn="l" rtl="0">
              <a:lnSpc>
                <a:spcPct val="100000"/>
              </a:lnSpc>
              <a:spcBef>
                <a:spcPts val="280"/>
              </a:spcBef>
              <a:spcAft>
                <a:spcPts val="0"/>
              </a:spcAft>
              <a:buClr>
                <a:srgbClr val="888888"/>
              </a:buClr>
              <a:buSzPts val="1400"/>
              <a:buNone/>
              <a:defRPr sz="1400">
                <a:solidFill>
                  <a:srgbClr val="888888"/>
                </a:solidFill>
              </a:defRPr>
            </a:lvl6pPr>
            <a:lvl7pPr marL="3200400" lvl="6" indent="-228600" algn="l" rtl="0">
              <a:lnSpc>
                <a:spcPct val="100000"/>
              </a:lnSpc>
              <a:spcBef>
                <a:spcPts val="280"/>
              </a:spcBef>
              <a:spcAft>
                <a:spcPts val="0"/>
              </a:spcAft>
              <a:buClr>
                <a:srgbClr val="888888"/>
              </a:buClr>
              <a:buSzPts val="1400"/>
              <a:buNone/>
              <a:defRPr sz="1400">
                <a:solidFill>
                  <a:srgbClr val="888888"/>
                </a:solidFill>
              </a:defRPr>
            </a:lvl7pPr>
            <a:lvl8pPr marL="3657600" lvl="7" indent="-228600" algn="l" rtl="0">
              <a:lnSpc>
                <a:spcPct val="100000"/>
              </a:lnSpc>
              <a:spcBef>
                <a:spcPts val="280"/>
              </a:spcBef>
              <a:spcAft>
                <a:spcPts val="0"/>
              </a:spcAft>
              <a:buClr>
                <a:srgbClr val="888888"/>
              </a:buClr>
              <a:buSzPts val="1400"/>
              <a:buNone/>
              <a:defRPr sz="1400">
                <a:solidFill>
                  <a:srgbClr val="888888"/>
                </a:solidFill>
              </a:defRPr>
            </a:lvl8pPr>
            <a:lvl9pPr marL="4114800" lvl="8" indent="-228600" algn="l" rtl="0">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9" name="Google Shape;39;p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lnSpc>
                <a:spcPct val="100000"/>
              </a:lnSpc>
              <a:spcBef>
                <a:spcPts val="560"/>
              </a:spcBef>
              <a:spcAft>
                <a:spcPts val="0"/>
              </a:spcAft>
              <a:buClr>
                <a:schemeClr val="dk1"/>
              </a:buClr>
              <a:buSzPts val="2800"/>
              <a:buChar char="•"/>
              <a:defRPr sz="2800"/>
            </a:lvl1pPr>
            <a:lvl2pPr marL="914400" lvl="1" indent="-381000" algn="l" rtl="0">
              <a:lnSpc>
                <a:spcPct val="100000"/>
              </a:lnSpc>
              <a:spcBef>
                <a:spcPts val="480"/>
              </a:spcBef>
              <a:spcAft>
                <a:spcPts val="0"/>
              </a:spcAft>
              <a:buClr>
                <a:schemeClr val="dk1"/>
              </a:buClr>
              <a:buSzPts val="2400"/>
              <a:buChar char="–"/>
              <a:defRPr sz="2400"/>
            </a:lvl2pPr>
            <a:lvl3pPr marL="1371600" lvl="2" indent="-355600" algn="l" rtl="0">
              <a:lnSpc>
                <a:spcPct val="100000"/>
              </a:lnSpc>
              <a:spcBef>
                <a:spcPts val="400"/>
              </a:spcBef>
              <a:spcAft>
                <a:spcPts val="0"/>
              </a:spcAft>
              <a:buClr>
                <a:schemeClr val="dk1"/>
              </a:buClr>
              <a:buSzPts val="2000"/>
              <a:buChar char="•"/>
              <a:defRPr sz="2000"/>
            </a:lvl3pPr>
            <a:lvl4pPr marL="1828800" lvl="3" indent="-342900" algn="l" rtl="0">
              <a:lnSpc>
                <a:spcPct val="100000"/>
              </a:lnSpc>
              <a:spcBef>
                <a:spcPts val="360"/>
              </a:spcBef>
              <a:spcAft>
                <a:spcPts val="0"/>
              </a:spcAft>
              <a:buClr>
                <a:schemeClr val="dk1"/>
              </a:buClr>
              <a:buSzPts val="1800"/>
              <a:buChar char="–"/>
              <a:defRPr sz="1800"/>
            </a:lvl4pPr>
            <a:lvl5pPr marL="2286000" lvl="4" indent="-342900" algn="l" rtl="0">
              <a:lnSpc>
                <a:spcPct val="100000"/>
              </a:lnSpc>
              <a:spcBef>
                <a:spcPts val="360"/>
              </a:spcBef>
              <a:spcAft>
                <a:spcPts val="0"/>
              </a:spcAft>
              <a:buClr>
                <a:schemeClr val="dk1"/>
              </a:buClr>
              <a:buSzPts val="1800"/>
              <a:buChar char="»"/>
              <a:defRPr sz="1800"/>
            </a:lvl5pPr>
            <a:lvl6pPr marL="2743200" lvl="5" indent="-342900" algn="l" rtl="0">
              <a:lnSpc>
                <a:spcPct val="100000"/>
              </a:lnSpc>
              <a:spcBef>
                <a:spcPts val="360"/>
              </a:spcBef>
              <a:spcAft>
                <a:spcPts val="0"/>
              </a:spcAft>
              <a:buClr>
                <a:schemeClr val="dk1"/>
              </a:buClr>
              <a:buSzPts val="1800"/>
              <a:buChar char="•"/>
              <a:defRPr sz="1800"/>
            </a:lvl6pPr>
            <a:lvl7pPr marL="3200400" lvl="6" indent="-342900" algn="l" rtl="0">
              <a:lnSpc>
                <a:spcPct val="100000"/>
              </a:lnSpc>
              <a:spcBef>
                <a:spcPts val="360"/>
              </a:spcBef>
              <a:spcAft>
                <a:spcPts val="0"/>
              </a:spcAft>
              <a:buClr>
                <a:schemeClr val="dk1"/>
              </a:buClr>
              <a:buSzPts val="1800"/>
              <a:buChar char="•"/>
              <a:defRPr sz="1800"/>
            </a:lvl7pPr>
            <a:lvl8pPr marL="3657600" lvl="7" indent="-342900" algn="l" rtl="0">
              <a:lnSpc>
                <a:spcPct val="100000"/>
              </a:lnSpc>
              <a:spcBef>
                <a:spcPts val="360"/>
              </a:spcBef>
              <a:spcAft>
                <a:spcPts val="0"/>
              </a:spcAft>
              <a:buClr>
                <a:schemeClr val="dk1"/>
              </a:buClr>
              <a:buSzPts val="1800"/>
              <a:buChar char="•"/>
              <a:defRPr sz="1800"/>
            </a:lvl8pPr>
            <a:lvl9pPr marL="4114800" lvl="8" indent="-342900" algn="l" rtl="0">
              <a:lnSpc>
                <a:spcPct val="100000"/>
              </a:lnSpc>
              <a:spcBef>
                <a:spcPts val="360"/>
              </a:spcBef>
              <a:spcAft>
                <a:spcPts val="0"/>
              </a:spcAft>
              <a:buClr>
                <a:schemeClr val="dk1"/>
              </a:buClr>
              <a:buSzPts val="1800"/>
              <a:buChar char="•"/>
              <a:defRPr sz="1800"/>
            </a:lvl9pPr>
          </a:lstStyle>
          <a:p>
            <a:endParaRPr/>
          </a:p>
        </p:txBody>
      </p:sp>
      <p:sp>
        <p:nvSpPr>
          <p:cNvPr id="45" name="Google Shape;45;p6"/>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lnSpc>
                <a:spcPct val="100000"/>
              </a:lnSpc>
              <a:spcBef>
                <a:spcPts val="560"/>
              </a:spcBef>
              <a:spcAft>
                <a:spcPts val="0"/>
              </a:spcAft>
              <a:buClr>
                <a:schemeClr val="dk1"/>
              </a:buClr>
              <a:buSzPts val="2800"/>
              <a:buChar char="•"/>
              <a:defRPr sz="2800"/>
            </a:lvl1pPr>
            <a:lvl2pPr marL="914400" lvl="1" indent="-381000" algn="l" rtl="0">
              <a:lnSpc>
                <a:spcPct val="100000"/>
              </a:lnSpc>
              <a:spcBef>
                <a:spcPts val="480"/>
              </a:spcBef>
              <a:spcAft>
                <a:spcPts val="0"/>
              </a:spcAft>
              <a:buClr>
                <a:schemeClr val="dk1"/>
              </a:buClr>
              <a:buSzPts val="2400"/>
              <a:buChar char="–"/>
              <a:defRPr sz="2400"/>
            </a:lvl2pPr>
            <a:lvl3pPr marL="1371600" lvl="2" indent="-355600" algn="l" rtl="0">
              <a:lnSpc>
                <a:spcPct val="100000"/>
              </a:lnSpc>
              <a:spcBef>
                <a:spcPts val="400"/>
              </a:spcBef>
              <a:spcAft>
                <a:spcPts val="0"/>
              </a:spcAft>
              <a:buClr>
                <a:schemeClr val="dk1"/>
              </a:buClr>
              <a:buSzPts val="2000"/>
              <a:buChar char="•"/>
              <a:defRPr sz="2000"/>
            </a:lvl3pPr>
            <a:lvl4pPr marL="1828800" lvl="3" indent="-342900" algn="l" rtl="0">
              <a:lnSpc>
                <a:spcPct val="100000"/>
              </a:lnSpc>
              <a:spcBef>
                <a:spcPts val="360"/>
              </a:spcBef>
              <a:spcAft>
                <a:spcPts val="0"/>
              </a:spcAft>
              <a:buClr>
                <a:schemeClr val="dk1"/>
              </a:buClr>
              <a:buSzPts val="1800"/>
              <a:buChar char="–"/>
              <a:defRPr sz="1800"/>
            </a:lvl4pPr>
            <a:lvl5pPr marL="2286000" lvl="4" indent="-342900" algn="l" rtl="0">
              <a:lnSpc>
                <a:spcPct val="100000"/>
              </a:lnSpc>
              <a:spcBef>
                <a:spcPts val="360"/>
              </a:spcBef>
              <a:spcAft>
                <a:spcPts val="0"/>
              </a:spcAft>
              <a:buClr>
                <a:schemeClr val="dk1"/>
              </a:buClr>
              <a:buSzPts val="1800"/>
              <a:buChar char="»"/>
              <a:defRPr sz="1800"/>
            </a:lvl5pPr>
            <a:lvl6pPr marL="2743200" lvl="5" indent="-342900" algn="l" rtl="0">
              <a:lnSpc>
                <a:spcPct val="100000"/>
              </a:lnSpc>
              <a:spcBef>
                <a:spcPts val="360"/>
              </a:spcBef>
              <a:spcAft>
                <a:spcPts val="0"/>
              </a:spcAft>
              <a:buClr>
                <a:schemeClr val="dk1"/>
              </a:buClr>
              <a:buSzPts val="1800"/>
              <a:buChar char="•"/>
              <a:defRPr sz="1800"/>
            </a:lvl6pPr>
            <a:lvl7pPr marL="3200400" lvl="6" indent="-342900" algn="l" rtl="0">
              <a:lnSpc>
                <a:spcPct val="100000"/>
              </a:lnSpc>
              <a:spcBef>
                <a:spcPts val="360"/>
              </a:spcBef>
              <a:spcAft>
                <a:spcPts val="0"/>
              </a:spcAft>
              <a:buClr>
                <a:schemeClr val="dk1"/>
              </a:buClr>
              <a:buSzPts val="1800"/>
              <a:buChar char="•"/>
              <a:defRPr sz="1800"/>
            </a:lvl7pPr>
            <a:lvl8pPr marL="3657600" lvl="7" indent="-342900" algn="l" rtl="0">
              <a:lnSpc>
                <a:spcPct val="100000"/>
              </a:lnSpc>
              <a:spcBef>
                <a:spcPts val="360"/>
              </a:spcBef>
              <a:spcAft>
                <a:spcPts val="0"/>
              </a:spcAft>
              <a:buClr>
                <a:schemeClr val="dk1"/>
              </a:buClr>
              <a:buSzPts val="1800"/>
              <a:buChar char="•"/>
              <a:defRPr sz="1800"/>
            </a:lvl8pPr>
            <a:lvl9pPr marL="4114800" lvl="8" indent="-342900" algn="l" rtl="0">
              <a:lnSpc>
                <a:spcPct val="100000"/>
              </a:lnSpc>
              <a:spcBef>
                <a:spcPts val="360"/>
              </a:spcBef>
              <a:spcAft>
                <a:spcPts val="0"/>
              </a:spcAft>
              <a:buClr>
                <a:schemeClr val="dk1"/>
              </a:buClr>
              <a:buSzPts val="1800"/>
              <a:buChar char="•"/>
              <a:defRPr sz="1800"/>
            </a:lvl9pPr>
          </a:lstStyle>
          <a:p>
            <a:endParaRPr/>
          </a:p>
        </p:txBody>
      </p:sp>
      <p:sp>
        <p:nvSpPr>
          <p:cNvPr id="46" name="Google Shape;46;p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4400"/>
              <a:buFont typeface="Calibri"/>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1" name="Google Shape;51;p7"/>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rtl="0">
              <a:lnSpc>
                <a:spcPct val="100000"/>
              </a:lnSpc>
              <a:spcBef>
                <a:spcPts val="480"/>
              </a:spcBef>
              <a:spcAft>
                <a:spcPts val="0"/>
              </a:spcAft>
              <a:buClr>
                <a:schemeClr val="dk1"/>
              </a:buClr>
              <a:buSzPts val="2400"/>
              <a:buNone/>
              <a:defRPr sz="2400" b="1"/>
            </a:lvl1pPr>
            <a:lvl2pPr marL="914400" lvl="1" indent="-228600" algn="l" rtl="0">
              <a:lnSpc>
                <a:spcPct val="100000"/>
              </a:lnSpc>
              <a:spcBef>
                <a:spcPts val="400"/>
              </a:spcBef>
              <a:spcAft>
                <a:spcPts val="0"/>
              </a:spcAft>
              <a:buClr>
                <a:schemeClr val="dk1"/>
              </a:buClr>
              <a:buSzPts val="2000"/>
              <a:buNone/>
              <a:defRPr sz="2000" b="1"/>
            </a:lvl2pPr>
            <a:lvl3pPr marL="1371600" lvl="2" indent="-228600" algn="l" rtl="0">
              <a:lnSpc>
                <a:spcPct val="100000"/>
              </a:lnSpc>
              <a:spcBef>
                <a:spcPts val="360"/>
              </a:spcBef>
              <a:spcAft>
                <a:spcPts val="0"/>
              </a:spcAft>
              <a:buClr>
                <a:schemeClr val="dk1"/>
              </a:buClr>
              <a:buSzPts val="1800"/>
              <a:buNone/>
              <a:defRPr sz="1800" b="1"/>
            </a:lvl3pPr>
            <a:lvl4pPr marL="1828800" lvl="3" indent="-228600" algn="l" rtl="0">
              <a:lnSpc>
                <a:spcPct val="100000"/>
              </a:lnSpc>
              <a:spcBef>
                <a:spcPts val="320"/>
              </a:spcBef>
              <a:spcAft>
                <a:spcPts val="0"/>
              </a:spcAft>
              <a:buClr>
                <a:schemeClr val="dk1"/>
              </a:buClr>
              <a:buSzPts val="1600"/>
              <a:buNone/>
              <a:defRPr sz="1600" b="1"/>
            </a:lvl4pPr>
            <a:lvl5pPr marL="2286000" lvl="4" indent="-228600" algn="l" rtl="0">
              <a:lnSpc>
                <a:spcPct val="100000"/>
              </a:lnSpc>
              <a:spcBef>
                <a:spcPts val="320"/>
              </a:spcBef>
              <a:spcAft>
                <a:spcPts val="0"/>
              </a:spcAft>
              <a:buClr>
                <a:schemeClr val="dk1"/>
              </a:buClr>
              <a:buSzPts val="1600"/>
              <a:buNone/>
              <a:defRPr sz="1600" b="1"/>
            </a:lvl5pPr>
            <a:lvl6pPr marL="2743200" lvl="5" indent="-228600" algn="l" rtl="0">
              <a:lnSpc>
                <a:spcPct val="100000"/>
              </a:lnSpc>
              <a:spcBef>
                <a:spcPts val="320"/>
              </a:spcBef>
              <a:spcAft>
                <a:spcPts val="0"/>
              </a:spcAft>
              <a:buClr>
                <a:schemeClr val="dk1"/>
              </a:buClr>
              <a:buSzPts val="1600"/>
              <a:buNone/>
              <a:defRPr sz="1600" b="1"/>
            </a:lvl6pPr>
            <a:lvl7pPr marL="3200400" lvl="6" indent="-228600" algn="l" rtl="0">
              <a:lnSpc>
                <a:spcPct val="100000"/>
              </a:lnSpc>
              <a:spcBef>
                <a:spcPts val="320"/>
              </a:spcBef>
              <a:spcAft>
                <a:spcPts val="0"/>
              </a:spcAft>
              <a:buClr>
                <a:schemeClr val="dk1"/>
              </a:buClr>
              <a:buSzPts val="1600"/>
              <a:buNone/>
              <a:defRPr sz="1600" b="1"/>
            </a:lvl7pPr>
            <a:lvl8pPr marL="3657600" lvl="7" indent="-228600" algn="l" rtl="0">
              <a:lnSpc>
                <a:spcPct val="100000"/>
              </a:lnSpc>
              <a:spcBef>
                <a:spcPts val="320"/>
              </a:spcBef>
              <a:spcAft>
                <a:spcPts val="0"/>
              </a:spcAft>
              <a:buClr>
                <a:schemeClr val="dk1"/>
              </a:buClr>
              <a:buSzPts val="1600"/>
              <a:buNone/>
              <a:defRPr sz="1600" b="1"/>
            </a:lvl8pPr>
            <a:lvl9pPr marL="4114800" lvl="8" indent="-228600" algn="l" rtl="0">
              <a:lnSpc>
                <a:spcPct val="100000"/>
              </a:lnSpc>
              <a:spcBef>
                <a:spcPts val="320"/>
              </a:spcBef>
              <a:spcAft>
                <a:spcPts val="0"/>
              </a:spcAft>
              <a:buClr>
                <a:schemeClr val="dk1"/>
              </a:buClr>
              <a:buSzPts val="1600"/>
              <a:buNone/>
              <a:defRPr sz="1600" b="1"/>
            </a:lvl9pPr>
          </a:lstStyle>
          <a:p>
            <a:endParaRPr/>
          </a:p>
        </p:txBody>
      </p:sp>
      <p:sp>
        <p:nvSpPr>
          <p:cNvPr id="52" name="Google Shape;52;p7"/>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rtl="0">
              <a:lnSpc>
                <a:spcPct val="100000"/>
              </a:lnSpc>
              <a:spcBef>
                <a:spcPts val="480"/>
              </a:spcBef>
              <a:spcAft>
                <a:spcPts val="0"/>
              </a:spcAft>
              <a:buClr>
                <a:schemeClr val="dk1"/>
              </a:buClr>
              <a:buSzPts val="2400"/>
              <a:buChar char="•"/>
              <a:defRPr sz="2400"/>
            </a:lvl1pPr>
            <a:lvl2pPr marL="914400" lvl="1" indent="-355600" algn="l" rtl="0">
              <a:lnSpc>
                <a:spcPct val="100000"/>
              </a:lnSpc>
              <a:spcBef>
                <a:spcPts val="400"/>
              </a:spcBef>
              <a:spcAft>
                <a:spcPts val="0"/>
              </a:spcAft>
              <a:buClr>
                <a:schemeClr val="dk1"/>
              </a:buClr>
              <a:buSzPts val="2000"/>
              <a:buChar char="–"/>
              <a:defRPr sz="2000"/>
            </a:lvl2pPr>
            <a:lvl3pPr marL="1371600" lvl="2" indent="-342900" algn="l" rtl="0">
              <a:lnSpc>
                <a:spcPct val="100000"/>
              </a:lnSpc>
              <a:spcBef>
                <a:spcPts val="360"/>
              </a:spcBef>
              <a:spcAft>
                <a:spcPts val="0"/>
              </a:spcAft>
              <a:buClr>
                <a:schemeClr val="dk1"/>
              </a:buClr>
              <a:buSzPts val="1800"/>
              <a:buChar char="•"/>
              <a:defRPr sz="1800"/>
            </a:lvl3pPr>
            <a:lvl4pPr marL="1828800" lvl="3" indent="-330200" algn="l" rtl="0">
              <a:lnSpc>
                <a:spcPct val="100000"/>
              </a:lnSpc>
              <a:spcBef>
                <a:spcPts val="320"/>
              </a:spcBef>
              <a:spcAft>
                <a:spcPts val="0"/>
              </a:spcAft>
              <a:buClr>
                <a:schemeClr val="dk1"/>
              </a:buClr>
              <a:buSzPts val="1600"/>
              <a:buChar char="–"/>
              <a:defRPr sz="1600"/>
            </a:lvl4pPr>
            <a:lvl5pPr marL="2286000" lvl="4" indent="-330200" algn="l" rtl="0">
              <a:lnSpc>
                <a:spcPct val="100000"/>
              </a:lnSpc>
              <a:spcBef>
                <a:spcPts val="320"/>
              </a:spcBef>
              <a:spcAft>
                <a:spcPts val="0"/>
              </a:spcAft>
              <a:buClr>
                <a:schemeClr val="dk1"/>
              </a:buClr>
              <a:buSzPts val="1600"/>
              <a:buChar char="»"/>
              <a:defRPr sz="1600"/>
            </a:lvl5pPr>
            <a:lvl6pPr marL="2743200" lvl="5" indent="-330200" algn="l" rtl="0">
              <a:lnSpc>
                <a:spcPct val="100000"/>
              </a:lnSpc>
              <a:spcBef>
                <a:spcPts val="320"/>
              </a:spcBef>
              <a:spcAft>
                <a:spcPts val="0"/>
              </a:spcAft>
              <a:buClr>
                <a:schemeClr val="dk1"/>
              </a:buClr>
              <a:buSzPts val="1600"/>
              <a:buChar char="•"/>
              <a:defRPr sz="1600"/>
            </a:lvl6pPr>
            <a:lvl7pPr marL="3200400" lvl="6" indent="-330200" algn="l" rtl="0">
              <a:lnSpc>
                <a:spcPct val="100000"/>
              </a:lnSpc>
              <a:spcBef>
                <a:spcPts val="320"/>
              </a:spcBef>
              <a:spcAft>
                <a:spcPts val="0"/>
              </a:spcAft>
              <a:buClr>
                <a:schemeClr val="dk1"/>
              </a:buClr>
              <a:buSzPts val="1600"/>
              <a:buChar char="•"/>
              <a:defRPr sz="1600"/>
            </a:lvl7pPr>
            <a:lvl8pPr marL="3657600" lvl="7" indent="-330200" algn="l" rtl="0">
              <a:lnSpc>
                <a:spcPct val="100000"/>
              </a:lnSpc>
              <a:spcBef>
                <a:spcPts val="320"/>
              </a:spcBef>
              <a:spcAft>
                <a:spcPts val="0"/>
              </a:spcAft>
              <a:buClr>
                <a:schemeClr val="dk1"/>
              </a:buClr>
              <a:buSzPts val="1600"/>
              <a:buChar char="•"/>
              <a:defRPr sz="1600"/>
            </a:lvl8pPr>
            <a:lvl9pPr marL="4114800" lvl="8" indent="-330200" algn="l" rtl="0">
              <a:lnSpc>
                <a:spcPct val="100000"/>
              </a:lnSpc>
              <a:spcBef>
                <a:spcPts val="320"/>
              </a:spcBef>
              <a:spcAft>
                <a:spcPts val="0"/>
              </a:spcAft>
              <a:buClr>
                <a:schemeClr val="dk1"/>
              </a:buClr>
              <a:buSzPts val="1600"/>
              <a:buChar char="•"/>
              <a:defRPr sz="1600"/>
            </a:lvl9pPr>
          </a:lstStyle>
          <a:p>
            <a:endParaRPr/>
          </a:p>
        </p:txBody>
      </p:sp>
      <p:sp>
        <p:nvSpPr>
          <p:cNvPr id="53" name="Google Shape;53;p7"/>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rtl="0">
              <a:lnSpc>
                <a:spcPct val="100000"/>
              </a:lnSpc>
              <a:spcBef>
                <a:spcPts val="480"/>
              </a:spcBef>
              <a:spcAft>
                <a:spcPts val="0"/>
              </a:spcAft>
              <a:buClr>
                <a:schemeClr val="dk1"/>
              </a:buClr>
              <a:buSzPts val="2400"/>
              <a:buNone/>
              <a:defRPr sz="2400" b="1"/>
            </a:lvl1pPr>
            <a:lvl2pPr marL="914400" lvl="1" indent="-228600" algn="l" rtl="0">
              <a:lnSpc>
                <a:spcPct val="100000"/>
              </a:lnSpc>
              <a:spcBef>
                <a:spcPts val="400"/>
              </a:spcBef>
              <a:spcAft>
                <a:spcPts val="0"/>
              </a:spcAft>
              <a:buClr>
                <a:schemeClr val="dk1"/>
              </a:buClr>
              <a:buSzPts val="2000"/>
              <a:buNone/>
              <a:defRPr sz="2000" b="1"/>
            </a:lvl2pPr>
            <a:lvl3pPr marL="1371600" lvl="2" indent="-228600" algn="l" rtl="0">
              <a:lnSpc>
                <a:spcPct val="100000"/>
              </a:lnSpc>
              <a:spcBef>
                <a:spcPts val="360"/>
              </a:spcBef>
              <a:spcAft>
                <a:spcPts val="0"/>
              </a:spcAft>
              <a:buClr>
                <a:schemeClr val="dk1"/>
              </a:buClr>
              <a:buSzPts val="1800"/>
              <a:buNone/>
              <a:defRPr sz="1800" b="1"/>
            </a:lvl3pPr>
            <a:lvl4pPr marL="1828800" lvl="3" indent="-228600" algn="l" rtl="0">
              <a:lnSpc>
                <a:spcPct val="100000"/>
              </a:lnSpc>
              <a:spcBef>
                <a:spcPts val="320"/>
              </a:spcBef>
              <a:spcAft>
                <a:spcPts val="0"/>
              </a:spcAft>
              <a:buClr>
                <a:schemeClr val="dk1"/>
              </a:buClr>
              <a:buSzPts val="1600"/>
              <a:buNone/>
              <a:defRPr sz="1600" b="1"/>
            </a:lvl4pPr>
            <a:lvl5pPr marL="2286000" lvl="4" indent="-228600" algn="l" rtl="0">
              <a:lnSpc>
                <a:spcPct val="100000"/>
              </a:lnSpc>
              <a:spcBef>
                <a:spcPts val="320"/>
              </a:spcBef>
              <a:spcAft>
                <a:spcPts val="0"/>
              </a:spcAft>
              <a:buClr>
                <a:schemeClr val="dk1"/>
              </a:buClr>
              <a:buSzPts val="1600"/>
              <a:buNone/>
              <a:defRPr sz="1600" b="1"/>
            </a:lvl5pPr>
            <a:lvl6pPr marL="2743200" lvl="5" indent="-228600" algn="l" rtl="0">
              <a:lnSpc>
                <a:spcPct val="100000"/>
              </a:lnSpc>
              <a:spcBef>
                <a:spcPts val="320"/>
              </a:spcBef>
              <a:spcAft>
                <a:spcPts val="0"/>
              </a:spcAft>
              <a:buClr>
                <a:schemeClr val="dk1"/>
              </a:buClr>
              <a:buSzPts val="1600"/>
              <a:buNone/>
              <a:defRPr sz="1600" b="1"/>
            </a:lvl6pPr>
            <a:lvl7pPr marL="3200400" lvl="6" indent="-228600" algn="l" rtl="0">
              <a:lnSpc>
                <a:spcPct val="100000"/>
              </a:lnSpc>
              <a:spcBef>
                <a:spcPts val="320"/>
              </a:spcBef>
              <a:spcAft>
                <a:spcPts val="0"/>
              </a:spcAft>
              <a:buClr>
                <a:schemeClr val="dk1"/>
              </a:buClr>
              <a:buSzPts val="1600"/>
              <a:buNone/>
              <a:defRPr sz="1600" b="1"/>
            </a:lvl7pPr>
            <a:lvl8pPr marL="3657600" lvl="7" indent="-228600" algn="l" rtl="0">
              <a:lnSpc>
                <a:spcPct val="100000"/>
              </a:lnSpc>
              <a:spcBef>
                <a:spcPts val="320"/>
              </a:spcBef>
              <a:spcAft>
                <a:spcPts val="0"/>
              </a:spcAft>
              <a:buClr>
                <a:schemeClr val="dk1"/>
              </a:buClr>
              <a:buSzPts val="1600"/>
              <a:buNone/>
              <a:defRPr sz="1600" b="1"/>
            </a:lvl8pPr>
            <a:lvl9pPr marL="4114800" lvl="8" indent="-228600" algn="l" rtl="0">
              <a:lnSpc>
                <a:spcPct val="100000"/>
              </a:lnSpc>
              <a:spcBef>
                <a:spcPts val="320"/>
              </a:spcBef>
              <a:spcAft>
                <a:spcPts val="0"/>
              </a:spcAft>
              <a:buClr>
                <a:schemeClr val="dk1"/>
              </a:buClr>
              <a:buSzPts val="1600"/>
              <a:buNone/>
              <a:defRPr sz="1600" b="1"/>
            </a:lvl9pPr>
          </a:lstStyle>
          <a:p>
            <a:endParaRPr/>
          </a:p>
        </p:txBody>
      </p:sp>
      <p:sp>
        <p:nvSpPr>
          <p:cNvPr id="54" name="Google Shape;54;p7"/>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rtl="0">
              <a:lnSpc>
                <a:spcPct val="100000"/>
              </a:lnSpc>
              <a:spcBef>
                <a:spcPts val="480"/>
              </a:spcBef>
              <a:spcAft>
                <a:spcPts val="0"/>
              </a:spcAft>
              <a:buClr>
                <a:schemeClr val="dk1"/>
              </a:buClr>
              <a:buSzPts val="2400"/>
              <a:buChar char="•"/>
              <a:defRPr sz="2400"/>
            </a:lvl1pPr>
            <a:lvl2pPr marL="914400" lvl="1" indent="-355600" algn="l" rtl="0">
              <a:lnSpc>
                <a:spcPct val="100000"/>
              </a:lnSpc>
              <a:spcBef>
                <a:spcPts val="400"/>
              </a:spcBef>
              <a:spcAft>
                <a:spcPts val="0"/>
              </a:spcAft>
              <a:buClr>
                <a:schemeClr val="dk1"/>
              </a:buClr>
              <a:buSzPts val="2000"/>
              <a:buChar char="–"/>
              <a:defRPr sz="2000"/>
            </a:lvl2pPr>
            <a:lvl3pPr marL="1371600" lvl="2" indent="-342900" algn="l" rtl="0">
              <a:lnSpc>
                <a:spcPct val="100000"/>
              </a:lnSpc>
              <a:spcBef>
                <a:spcPts val="360"/>
              </a:spcBef>
              <a:spcAft>
                <a:spcPts val="0"/>
              </a:spcAft>
              <a:buClr>
                <a:schemeClr val="dk1"/>
              </a:buClr>
              <a:buSzPts val="1800"/>
              <a:buChar char="•"/>
              <a:defRPr sz="1800"/>
            </a:lvl3pPr>
            <a:lvl4pPr marL="1828800" lvl="3" indent="-330200" algn="l" rtl="0">
              <a:lnSpc>
                <a:spcPct val="100000"/>
              </a:lnSpc>
              <a:spcBef>
                <a:spcPts val="320"/>
              </a:spcBef>
              <a:spcAft>
                <a:spcPts val="0"/>
              </a:spcAft>
              <a:buClr>
                <a:schemeClr val="dk1"/>
              </a:buClr>
              <a:buSzPts val="1600"/>
              <a:buChar char="–"/>
              <a:defRPr sz="1600"/>
            </a:lvl4pPr>
            <a:lvl5pPr marL="2286000" lvl="4" indent="-330200" algn="l" rtl="0">
              <a:lnSpc>
                <a:spcPct val="100000"/>
              </a:lnSpc>
              <a:spcBef>
                <a:spcPts val="320"/>
              </a:spcBef>
              <a:spcAft>
                <a:spcPts val="0"/>
              </a:spcAft>
              <a:buClr>
                <a:schemeClr val="dk1"/>
              </a:buClr>
              <a:buSzPts val="1600"/>
              <a:buChar char="»"/>
              <a:defRPr sz="1600"/>
            </a:lvl5pPr>
            <a:lvl6pPr marL="2743200" lvl="5" indent="-330200" algn="l" rtl="0">
              <a:lnSpc>
                <a:spcPct val="100000"/>
              </a:lnSpc>
              <a:spcBef>
                <a:spcPts val="320"/>
              </a:spcBef>
              <a:spcAft>
                <a:spcPts val="0"/>
              </a:spcAft>
              <a:buClr>
                <a:schemeClr val="dk1"/>
              </a:buClr>
              <a:buSzPts val="1600"/>
              <a:buChar char="•"/>
              <a:defRPr sz="1600"/>
            </a:lvl6pPr>
            <a:lvl7pPr marL="3200400" lvl="6" indent="-330200" algn="l" rtl="0">
              <a:lnSpc>
                <a:spcPct val="100000"/>
              </a:lnSpc>
              <a:spcBef>
                <a:spcPts val="320"/>
              </a:spcBef>
              <a:spcAft>
                <a:spcPts val="0"/>
              </a:spcAft>
              <a:buClr>
                <a:schemeClr val="dk1"/>
              </a:buClr>
              <a:buSzPts val="1600"/>
              <a:buChar char="•"/>
              <a:defRPr sz="1600"/>
            </a:lvl7pPr>
            <a:lvl8pPr marL="3657600" lvl="7" indent="-330200" algn="l" rtl="0">
              <a:lnSpc>
                <a:spcPct val="100000"/>
              </a:lnSpc>
              <a:spcBef>
                <a:spcPts val="320"/>
              </a:spcBef>
              <a:spcAft>
                <a:spcPts val="0"/>
              </a:spcAft>
              <a:buClr>
                <a:schemeClr val="dk1"/>
              </a:buClr>
              <a:buSzPts val="1600"/>
              <a:buChar char="•"/>
              <a:defRPr sz="1600"/>
            </a:lvl8pPr>
            <a:lvl9pPr marL="4114800" lvl="8" indent="-330200" algn="l" rtl="0">
              <a:lnSpc>
                <a:spcPct val="100000"/>
              </a:lnSpc>
              <a:spcBef>
                <a:spcPts val="320"/>
              </a:spcBef>
              <a:spcAft>
                <a:spcPts val="0"/>
              </a:spcAft>
              <a:buClr>
                <a:schemeClr val="dk1"/>
              </a:buClr>
              <a:buSzPts val="1600"/>
              <a:buChar char="•"/>
              <a:defRPr sz="1600"/>
            </a:lvl9pPr>
          </a:lstStyle>
          <a:p>
            <a:endParaRPr/>
          </a:p>
        </p:txBody>
      </p:sp>
      <p:sp>
        <p:nvSpPr>
          <p:cNvPr id="55" name="Google Shape;55;p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6" name="Google Shape;56;p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7" name="Google Shape;57;p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 name="Google Shape;60;p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1" name="Google Shape;61;p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2" name="Google Shape;62;p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457200" y="273050"/>
            <a:ext cx="3008400" cy="1162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chemeClr val="dk1"/>
              </a:buClr>
              <a:buSzPts val="2000"/>
              <a:buFont typeface="Calibri"/>
              <a:buNone/>
              <a:defRPr sz="2000" b="1"/>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5" name="Google Shape;65;p9"/>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rmAutofit/>
          </a:bodyPr>
          <a:lstStyle>
            <a:lvl1pPr marL="457200" lvl="0" indent="-431800" algn="l" rtl="0">
              <a:lnSpc>
                <a:spcPct val="100000"/>
              </a:lnSpc>
              <a:spcBef>
                <a:spcPts val="640"/>
              </a:spcBef>
              <a:spcAft>
                <a:spcPts val="0"/>
              </a:spcAft>
              <a:buClr>
                <a:schemeClr val="dk1"/>
              </a:buClr>
              <a:buSzPts val="3200"/>
              <a:buChar char="•"/>
              <a:defRPr sz="3200"/>
            </a:lvl1pPr>
            <a:lvl2pPr marL="914400" lvl="1" indent="-406400" algn="l" rtl="0">
              <a:lnSpc>
                <a:spcPct val="100000"/>
              </a:lnSpc>
              <a:spcBef>
                <a:spcPts val="560"/>
              </a:spcBef>
              <a:spcAft>
                <a:spcPts val="0"/>
              </a:spcAft>
              <a:buClr>
                <a:schemeClr val="dk1"/>
              </a:buClr>
              <a:buSzPts val="2800"/>
              <a:buChar char="–"/>
              <a:defRPr sz="2800"/>
            </a:lvl2pPr>
            <a:lvl3pPr marL="1371600" lvl="2" indent="-381000" algn="l" rtl="0">
              <a:lnSpc>
                <a:spcPct val="100000"/>
              </a:lnSpc>
              <a:spcBef>
                <a:spcPts val="480"/>
              </a:spcBef>
              <a:spcAft>
                <a:spcPts val="0"/>
              </a:spcAft>
              <a:buClr>
                <a:schemeClr val="dk1"/>
              </a:buClr>
              <a:buSzPts val="2400"/>
              <a:buChar char="•"/>
              <a:defRPr sz="2400"/>
            </a:lvl3pPr>
            <a:lvl4pPr marL="1828800" lvl="3" indent="-355600" algn="l" rtl="0">
              <a:lnSpc>
                <a:spcPct val="100000"/>
              </a:lnSpc>
              <a:spcBef>
                <a:spcPts val="400"/>
              </a:spcBef>
              <a:spcAft>
                <a:spcPts val="0"/>
              </a:spcAft>
              <a:buClr>
                <a:schemeClr val="dk1"/>
              </a:buClr>
              <a:buSzPts val="2000"/>
              <a:buChar char="–"/>
              <a:defRPr sz="2000"/>
            </a:lvl4pPr>
            <a:lvl5pPr marL="2286000" lvl="4" indent="-355600" algn="l" rtl="0">
              <a:lnSpc>
                <a:spcPct val="100000"/>
              </a:lnSpc>
              <a:spcBef>
                <a:spcPts val="400"/>
              </a:spcBef>
              <a:spcAft>
                <a:spcPts val="0"/>
              </a:spcAft>
              <a:buClr>
                <a:schemeClr val="dk1"/>
              </a:buClr>
              <a:buSzPts val="2000"/>
              <a:buChar char="»"/>
              <a:defRPr sz="2000"/>
            </a:lvl5pPr>
            <a:lvl6pPr marL="2743200" lvl="5" indent="-355600" algn="l" rtl="0">
              <a:lnSpc>
                <a:spcPct val="100000"/>
              </a:lnSpc>
              <a:spcBef>
                <a:spcPts val="400"/>
              </a:spcBef>
              <a:spcAft>
                <a:spcPts val="0"/>
              </a:spcAft>
              <a:buClr>
                <a:schemeClr val="dk1"/>
              </a:buClr>
              <a:buSzPts val="2000"/>
              <a:buChar char="•"/>
              <a:defRPr sz="2000"/>
            </a:lvl6pPr>
            <a:lvl7pPr marL="3200400" lvl="6" indent="-355600" algn="l" rtl="0">
              <a:lnSpc>
                <a:spcPct val="100000"/>
              </a:lnSpc>
              <a:spcBef>
                <a:spcPts val="400"/>
              </a:spcBef>
              <a:spcAft>
                <a:spcPts val="0"/>
              </a:spcAft>
              <a:buClr>
                <a:schemeClr val="dk1"/>
              </a:buClr>
              <a:buSzPts val="2000"/>
              <a:buChar char="•"/>
              <a:defRPr sz="2000"/>
            </a:lvl7pPr>
            <a:lvl8pPr marL="3657600" lvl="7" indent="-355600" algn="l" rtl="0">
              <a:lnSpc>
                <a:spcPct val="100000"/>
              </a:lnSpc>
              <a:spcBef>
                <a:spcPts val="400"/>
              </a:spcBef>
              <a:spcAft>
                <a:spcPts val="0"/>
              </a:spcAft>
              <a:buClr>
                <a:schemeClr val="dk1"/>
              </a:buClr>
              <a:buSzPts val="2000"/>
              <a:buChar char="•"/>
              <a:defRPr sz="2000"/>
            </a:lvl8pPr>
            <a:lvl9pPr marL="4114800" lvl="8" indent="-355600" algn="l" rtl="0">
              <a:lnSpc>
                <a:spcPct val="100000"/>
              </a:lnSpc>
              <a:spcBef>
                <a:spcPts val="400"/>
              </a:spcBef>
              <a:spcAft>
                <a:spcPts val="0"/>
              </a:spcAft>
              <a:buClr>
                <a:schemeClr val="dk1"/>
              </a:buClr>
              <a:buSzPts val="2000"/>
              <a:buChar char="•"/>
              <a:defRPr sz="2000"/>
            </a:lvl9pPr>
          </a:lstStyle>
          <a:p>
            <a:endParaRPr/>
          </a:p>
        </p:txBody>
      </p:sp>
      <p:sp>
        <p:nvSpPr>
          <p:cNvPr id="66" name="Google Shape;66;p9"/>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rtl="0">
              <a:lnSpc>
                <a:spcPct val="100000"/>
              </a:lnSpc>
              <a:spcBef>
                <a:spcPts val="280"/>
              </a:spcBef>
              <a:spcAft>
                <a:spcPts val="0"/>
              </a:spcAft>
              <a:buClr>
                <a:schemeClr val="dk1"/>
              </a:buClr>
              <a:buSzPts val="1400"/>
              <a:buNone/>
              <a:defRPr sz="1400"/>
            </a:lvl1pPr>
            <a:lvl2pPr marL="914400" lvl="1" indent="-228600" algn="l" rtl="0">
              <a:lnSpc>
                <a:spcPct val="100000"/>
              </a:lnSpc>
              <a:spcBef>
                <a:spcPts val="240"/>
              </a:spcBef>
              <a:spcAft>
                <a:spcPts val="0"/>
              </a:spcAft>
              <a:buClr>
                <a:schemeClr val="dk1"/>
              </a:buClr>
              <a:buSzPts val="1200"/>
              <a:buNone/>
              <a:defRPr sz="1200"/>
            </a:lvl2pPr>
            <a:lvl3pPr marL="1371600" lvl="2" indent="-228600" algn="l" rtl="0">
              <a:lnSpc>
                <a:spcPct val="100000"/>
              </a:lnSpc>
              <a:spcBef>
                <a:spcPts val="200"/>
              </a:spcBef>
              <a:spcAft>
                <a:spcPts val="0"/>
              </a:spcAft>
              <a:buClr>
                <a:schemeClr val="dk1"/>
              </a:buClr>
              <a:buSzPts val="1000"/>
              <a:buNone/>
              <a:defRPr sz="1000"/>
            </a:lvl3pPr>
            <a:lvl4pPr marL="1828800" lvl="3" indent="-228600" algn="l" rtl="0">
              <a:lnSpc>
                <a:spcPct val="100000"/>
              </a:lnSpc>
              <a:spcBef>
                <a:spcPts val="180"/>
              </a:spcBef>
              <a:spcAft>
                <a:spcPts val="0"/>
              </a:spcAft>
              <a:buClr>
                <a:schemeClr val="dk1"/>
              </a:buClr>
              <a:buSzPts val="900"/>
              <a:buNone/>
              <a:defRPr sz="900"/>
            </a:lvl4pPr>
            <a:lvl5pPr marL="2286000" lvl="4" indent="-228600" algn="l" rtl="0">
              <a:lnSpc>
                <a:spcPct val="100000"/>
              </a:lnSpc>
              <a:spcBef>
                <a:spcPts val="180"/>
              </a:spcBef>
              <a:spcAft>
                <a:spcPts val="0"/>
              </a:spcAft>
              <a:buClr>
                <a:schemeClr val="dk1"/>
              </a:buClr>
              <a:buSzPts val="900"/>
              <a:buNone/>
              <a:defRPr sz="900"/>
            </a:lvl5pPr>
            <a:lvl6pPr marL="2743200" lvl="5" indent="-228600" algn="l" rtl="0">
              <a:lnSpc>
                <a:spcPct val="100000"/>
              </a:lnSpc>
              <a:spcBef>
                <a:spcPts val="180"/>
              </a:spcBef>
              <a:spcAft>
                <a:spcPts val="0"/>
              </a:spcAft>
              <a:buClr>
                <a:schemeClr val="dk1"/>
              </a:buClr>
              <a:buSzPts val="900"/>
              <a:buNone/>
              <a:defRPr sz="900"/>
            </a:lvl6pPr>
            <a:lvl7pPr marL="3200400" lvl="6" indent="-228600" algn="l" rtl="0">
              <a:lnSpc>
                <a:spcPct val="100000"/>
              </a:lnSpc>
              <a:spcBef>
                <a:spcPts val="180"/>
              </a:spcBef>
              <a:spcAft>
                <a:spcPts val="0"/>
              </a:spcAft>
              <a:buClr>
                <a:schemeClr val="dk1"/>
              </a:buClr>
              <a:buSzPts val="900"/>
              <a:buNone/>
              <a:defRPr sz="900"/>
            </a:lvl7pPr>
            <a:lvl8pPr marL="3657600" lvl="7" indent="-228600" algn="l" rtl="0">
              <a:lnSpc>
                <a:spcPct val="100000"/>
              </a:lnSpc>
              <a:spcBef>
                <a:spcPts val="180"/>
              </a:spcBef>
              <a:spcAft>
                <a:spcPts val="0"/>
              </a:spcAft>
              <a:buClr>
                <a:schemeClr val="dk1"/>
              </a:buClr>
              <a:buSzPts val="900"/>
              <a:buNone/>
              <a:defRPr sz="900"/>
            </a:lvl8pPr>
            <a:lvl9pPr marL="4114800" lvl="8" indent="-228600" algn="l" rtl="0">
              <a:lnSpc>
                <a:spcPct val="100000"/>
              </a:lnSpc>
              <a:spcBef>
                <a:spcPts val="180"/>
              </a:spcBef>
              <a:spcAft>
                <a:spcPts val="0"/>
              </a:spcAft>
              <a:buClr>
                <a:schemeClr val="dk1"/>
              </a:buClr>
              <a:buSzPts val="900"/>
              <a:buNone/>
              <a:defRPr sz="900"/>
            </a:lvl9pPr>
          </a:lstStyle>
          <a:p>
            <a:endParaRPr/>
          </a:p>
        </p:txBody>
      </p:sp>
      <p:sp>
        <p:nvSpPr>
          <p:cNvPr id="67" name="Google Shape;67;p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8" name="Google Shape;68;p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9" name="Google Shape;69;p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10"/>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chemeClr val="dk1"/>
              </a:buClr>
              <a:buSzPts val="2000"/>
              <a:buFont typeface="Calibri"/>
              <a:buNone/>
              <a:defRPr sz="2000" b="1"/>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2" name="Google Shape;72;p10"/>
          <p:cNvSpPr>
            <a:spLocks noGrp="1"/>
          </p:cNvSpPr>
          <p:nvPr>
            <p:ph type="pic" idx="2"/>
          </p:nvPr>
        </p:nvSpPr>
        <p:spPr>
          <a:xfrm>
            <a:off x="1792288" y="612775"/>
            <a:ext cx="5486400" cy="4114800"/>
          </a:xfrm>
          <a:prstGeom prst="rect">
            <a:avLst/>
          </a:prstGeom>
          <a:noFill/>
          <a:ln>
            <a:noFill/>
          </a:ln>
        </p:spPr>
      </p:sp>
      <p:sp>
        <p:nvSpPr>
          <p:cNvPr id="73" name="Google Shape;73;p10"/>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rtl="0">
              <a:lnSpc>
                <a:spcPct val="100000"/>
              </a:lnSpc>
              <a:spcBef>
                <a:spcPts val="280"/>
              </a:spcBef>
              <a:spcAft>
                <a:spcPts val="0"/>
              </a:spcAft>
              <a:buClr>
                <a:schemeClr val="dk1"/>
              </a:buClr>
              <a:buSzPts val="1400"/>
              <a:buNone/>
              <a:defRPr sz="1400"/>
            </a:lvl1pPr>
            <a:lvl2pPr marL="914400" lvl="1" indent="-228600" algn="l" rtl="0">
              <a:lnSpc>
                <a:spcPct val="100000"/>
              </a:lnSpc>
              <a:spcBef>
                <a:spcPts val="240"/>
              </a:spcBef>
              <a:spcAft>
                <a:spcPts val="0"/>
              </a:spcAft>
              <a:buClr>
                <a:schemeClr val="dk1"/>
              </a:buClr>
              <a:buSzPts val="1200"/>
              <a:buNone/>
              <a:defRPr sz="1200"/>
            </a:lvl2pPr>
            <a:lvl3pPr marL="1371600" lvl="2" indent="-228600" algn="l" rtl="0">
              <a:lnSpc>
                <a:spcPct val="100000"/>
              </a:lnSpc>
              <a:spcBef>
                <a:spcPts val="200"/>
              </a:spcBef>
              <a:spcAft>
                <a:spcPts val="0"/>
              </a:spcAft>
              <a:buClr>
                <a:schemeClr val="dk1"/>
              </a:buClr>
              <a:buSzPts val="1000"/>
              <a:buNone/>
              <a:defRPr sz="1000"/>
            </a:lvl3pPr>
            <a:lvl4pPr marL="1828800" lvl="3" indent="-228600" algn="l" rtl="0">
              <a:lnSpc>
                <a:spcPct val="100000"/>
              </a:lnSpc>
              <a:spcBef>
                <a:spcPts val="180"/>
              </a:spcBef>
              <a:spcAft>
                <a:spcPts val="0"/>
              </a:spcAft>
              <a:buClr>
                <a:schemeClr val="dk1"/>
              </a:buClr>
              <a:buSzPts val="900"/>
              <a:buNone/>
              <a:defRPr sz="900"/>
            </a:lvl4pPr>
            <a:lvl5pPr marL="2286000" lvl="4" indent="-228600" algn="l" rtl="0">
              <a:lnSpc>
                <a:spcPct val="100000"/>
              </a:lnSpc>
              <a:spcBef>
                <a:spcPts val="180"/>
              </a:spcBef>
              <a:spcAft>
                <a:spcPts val="0"/>
              </a:spcAft>
              <a:buClr>
                <a:schemeClr val="dk1"/>
              </a:buClr>
              <a:buSzPts val="900"/>
              <a:buNone/>
              <a:defRPr sz="900"/>
            </a:lvl5pPr>
            <a:lvl6pPr marL="2743200" lvl="5" indent="-228600" algn="l" rtl="0">
              <a:lnSpc>
                <a:spcPct val="100000"/>
              </a:lnSpc>
              <a:spcBef>
                <a:spcPts val="180"/>
              </a:spcBef>
              <a:spcAft>
                <a:spcPts val="0"/>
              </a:spcAft>
              <a:buClr>
                <a:schemeClr val="dk1"/>
              </a:buClr>
              <a:buSzPts val="900"/>
              <a:buNone/>
              <a:defRPr sz="900"/>
            </a:lvl6pPr>
            <a:lvl7pPr marL="3200400" lvl="6" indent="-228600" algn="l" rtl="0">
              <a:lnSpc>
                <a:spcPct val="100000"/>
              </a:lnSpc>
              <a:spcBef>
                <a:spcPts val="180"/>
              </a:spcBef>
              <a:spcAft>
                <a:spcPts val="0"/>
              </a:spcAft>
              <a:buClr>
                <a:schemeClr val="dk1"/>
              </a:buClr>
              <a:buSzPts val="900"/>
              <a:buNone/>
              <a:defRPr sz="900"/>
            </a:lvl7pPr>
            <a:lvl8pPr marL="3657600" lvl="7" indent="-228600" algn="l" rtl="0">
              <a:lnSpc>
                <a:spcPct val="100000"/>
              </a:lnSpc>
              <a:spcBef>
                <a:spcPts val="180"/>
              </a:spcBef>
              <a:spcAft>
                <a:spcPts val="0"/>
              </a:spcAft>
              <a:buClr>
                <a:schemeClr val="dk1"/>
              </a:buClr>
              <a:buSzPts val="900"/>
              <a:buNone/>
              <a:defRPr sz="900"/>
            </a:lvl8pPr>
            <a:lvl9pPr marL="4114800" lvl="8" indent="-228600" algn="l" rtl="0">
              <a:lnSpc>
                <a:spcPct val="100000"/>
              </a:lnSpc>
              <a:spcBef>
                <a:spcPts val="180"/>
              </a:spcBef>
              <a:spcAft>
                <a:spcPts val="0"/>
              </a:spcAft>
              <a:buClr>
                <a:schemeClr val="dk1"/>
              </a:buClr>
              <a:buSzPts val="900"/>
              <a:buNone/>
              <a:defRPr sz="900"/>
            </a:lvl9pPr>
          </a:lstStyle>
          <a:p>
            <a:endParaRPr/>
          </a:p>
        </p:txBody>
      </p:sp>
      <p:sp>
        <p:nvSpPr>
          <p:cNvPr id="74" name="Google Shape;74;p1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5" name="Google Shape;75;p1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6" name="Google Shape;76;p1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90" name="Google Shape;90;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1" name="Google Shape;91;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2" name="Google Shape;92;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3" name="Google Shape;93;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4" name="Google Shape;94;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17" Type="http://schemas.openxmlformats.org/officeDocument/2006/relationships/customXml" Target="../ink/ink58.xml"/><Relationship Id="rId21" Type="http://schemas.openxmlformats.org/officeDocument/2006/relationships/customXml" Target="../ink/ink10.xml"/><Relationship Id="rId63" Type="http://schemas.openxmlformats.org/officeDocument/2006/relationships/customXml" Target="../ink/ink31.xml"/><Relationship Id="rId159" Type="http://schemas.openxmlformats.org/officeDocument/2006/relationships/customXml" Target="../ink/ink79.xml"/><Relationship Id="rId170" Type="http://schemas.openxmlformats.org/officeDocument/2006/relationships/image" Target="../media/image88.png"/><Relationship Id="rId226" Type="http://schemas.openxmlformats.org/officeDocument/2006/relationships/image" Target="../media/image116.png"/><Relationship Id="rId268" Type="http://schemas.openxmlformats.org/officeDocument/2006/relationships/image" Target="../media/image137.png"/><Relationship Id="rId32" Type="http://schemas.openxmlformats.org/officeDocument/2006/relationships/image" Target="../media/image19.png"/><Relationship Id="rId74" Type="http://schemas.openxmlformats.org/officeDocument/2006/relationships/image" Target="../media/image40.png"/><Relationship Id="rId128" Type="http://schemas.openxmlformats.org/officeDocument/2006/relationships/image" Target="../media/image67.png"/><Relationship Id="rId5" Type="http://schemas.openxmlformats.org/officeDocument/2006/relationships/customXml" Target="../ink/ink2.xml"/><Relationship Id="rId95" Type="http://schemas.openxmlformats.org/officeDocument/2006/relationships/customXml" Target="../ink/ink47.xml"/><Relationship Id="rId160" Type="http://schemas.openxmlformats.org/officeDocument/2006/relationships/image" Target="../media/image83.png"/><Relationship Id="rId181" Type="http://schemas.openxmlformats.org/officeDocument/2006/relationships/customXml" Target="../ink/ink90.xml"/><Relationship Id="rId216" Type="http://schemas.openxmlformats.org/officeDocument/2006/relationships/image" Target="../media/image111.png"/><Relationship Id="rId237" Type="http://schemas.openxmlformats.org/officeDocument/2006/relationships/customXml" Target="../ink/ink118.xml"/><Relationship Id="rId258" Type="http://schemas.openxmlformats.org/officeDocument/2006/relationships/image" Target="../media/image132.png"/><Relationship Id="rId22" Type="http://schemas.openxmlformats.org/officeDocument/2006/relationships/image" Target="../media/image14.png"/><Relationship Id="rId43" Type="http://schemas.openxmlformats.org/officeDocument/2006/relationships/customXml" Target="../ink/ink21.xml"/><Relationship Id="rId64" Type="http://schemas.openxmlformats.org/officeDocument/2006/relationships/image" Target="../media/image35.png"/><Relationship Id="rId118" Type="http://schemas.openxmlformats.org/officeDocument/2006/relationships/image" Target="../media/image62.png"/><Relationship Id="rId139" Type="http://schemas.openxmlformats.org/officeDocument/2006/relationships/customXml" Target="../ink/ink69.xml"/><Relationship Id="rId85" Type="http://schemas.openxmlformats.org/officeDocument/2006/relationships/customXml" Target="../ink/ink42.xml"/><Relationship Id="rId150" Type="http://schemas.openxmlformats.org/officeDocument/2006/relationships/image" Target="../media/image78.png"/><Relationship Id="rId171" Type="http://schemas.openxmlformats.org/officeDocument/2006/relationships/customXml" Target="../ink/ink85.xml"/><Relationship Id="rId192" Type="http://schemas.openxmlformats.org/officeDocument/2006/relationships/image" Target="../media/image99.png"/><Relationship Id="rId206" Type="http://schemas.openxmlformats.org/officeDocument/2006/relationships/image" Target="../media/image106.png"/><Relationship Id="rId227" Type="http://schemas.openxmlformats.org/officeDocument/2006/relationships/customXml" Target="../ink/ink113.xml"/><Relationship Id="rId248" Type="http://schemas.openxmlformats.org/officeDocument/2006/relationships/image" Target="../media/image127.png"/><Relationship Id="rId269" Type="http://schemas.openxmlformats.org/officeDocument/2006/relationships/customXml" Target="../ink/ink134.xml"/><Relationship Id="rId12" Type="http://schemas.openxmlformats.org/officeDocument/2006/relationships/image" Target="../media/image9.png"/><Relationship Id="rId33" Type="http://schemas.openxmlformats.org/officeDocument/2006/relationships/customXml" Target="../ink/ink16.xml"/><Relationship Id="rId108" Type="http://schemas.openxmlformats.org/officeDocument/2006/relationships/image" Target="../media/image57.png"/><Relationship Id="rId129" Type="http://schemas.openxmlformats.org/officeDocument/2006/relationships/customXml" Target="../ink/ink64.xml"/><Relationship Id="rId54" Type="http://schemas.openxmlformats.org/officeDocument/2006/relationships/image" Target="../media/image30.png"/><Relationship Id="rId75" Type="http://schemas.openxmlformats.org/officeDocument/2006/relationships/customXml" Target="../ink/ink37.xml"/><Relationship Id="rId96" Type="http://schemas.openxmlformats.org/officeDocument/2006/relationships/image" Target="../media/image51.png"/><Relationship Id="rId140" Type="http://schemas.openxmlformats.org/officeDocument/2006/relationships/image" Target="../media/image73.png"/><Relationship Id="rId161" Type="http://schemas.openxmlformats.org/officeDocument/2006/relationships/customXml" Target="../ink/ink80.xml"/><Relationship Id="rId182" Type="http://schemas.openxmlformats.org/officeDocument/2006/relationships/image" Target="../media/image94.png"/><Relationship Id="rId217" Type="http://schemas.openxmlformats.org/officeDocument/2006/relationships/customXml" Target="../ink/ink108.xml"/><Relationship Id="rId6" Type="http://schemas.openxmlformats.org/officeDocument/2006/relationships/image" Target="../media/image6.png"/><Relationship Id="rId238" Type="http://schemas.openxmlformats.org/officeDocument/2006/relationships/image" Target="../media/image122.png"/><Relationship Id="rId259" Type="http://schemas.openxmlformats.org/officeDocument/2006/relationships/customXml" Target="../ink/ink129.xml"/><Relationship Id="rId23" Type="http://schemas.openxmlformats.org/officeDocument/2006/relationships/customXml" Target="../ink/ink11.xml"/><Relationship Id="rId119" Type="http://schemas.openxmlformats.org/officeDocument/2006/relationships/customXml" Target="../ink/ink59.xml"/><Relationship Id="rId270" Type="http://schemas.openxmlformats.org/officeDocument/2006/relationships/image" Target="../media/image138.png"/><Relationship Id="rId44" Type="http://schemas.openxmlformats.org/officeDocument/2006/relationships/image" Target="../media/image25.png"/><Relationship Id="rId65" Type="http://schemas.openxmlformats.org/officeDocument/2006/relationships/customXml" Target="../ink/ink32.xml"/><Relationship Id="rId86" Type="http://schemas.openxmlformats.org/officeDocument/2006/relationships/image" Target="../media/image46.png"/><Relationship Id="rId130" Type="http://schemas.openxmlformats.org/officeDocument/2006/relationships/image" Target="../media/image68.png"/><Relationship Id="rId151" Type="http://schemas.openxmlformats.org/officeDocument/2006/relationships/customXml" Target="../ink/ink75.xml"/><Relationship Id="rId172" Type="http://schemas.openxmlformats.org/officeDocument/2006/relationships/image" Target="../media/image89.png"/><Relationship Id="rId193" Type="http://schemas.openxmlformats.org/officeDocument/2006/relationships/customXml" Target="../ink/ink96.xml"/><Relationship Id="rId207" Type="http://schemas.openxmlformats.org/officeDocument/2006/relationships/customXml" Target="../ink/ink103.xml"/><Relationship Id="rId228" Type="http://schemas.openxmlformats.org/officeDocument/2006/relationships/image" Target="../media/image117.png"/><Relationship Id="rId249" Type="http://schemas.openxmlformats.org/officeDocument/2006/relationships/customXml" Target="../ink/ink124.xml"/><Relationship Id="rId13" Type="http://schemas.openxmlformats.org/officeDocument/2006/relationships/customXml" Target="../ink/ink6.xml"/><Relationship Id="rId109" Type="http://schemas.openxmlformats.org/officeDocument/2006/relationships/customXml" Target="../ink/ink54.xml"/><Relationship Id="rId260" Type="http://schemas.openxmlformats.org/officeDocument/2006/relationships/image" Target="../media/image133.png"/><Relationship Id="rId34" Type="http://schemas.openxmlformats.org/officeDocument/2006/relationships/image" Target="../media/image20.png"/><Relationship Id="rId55" Type="http://schemas.openxmlformats.org/officeDocument/2006/relationships/customXml" Target="../ink/ink27.xml"/><Relationship Id="rId76" Type="http://schemas.openxmlformats.org/officeDocument/2006/relationships/image" Target="../media/image41.png"/><Relationship Id="rId97" Type="http://schemas.openxmlformats.org/officeDocument/2006/relationships/customXml" Target="../ink/ink48.xml"/><Relationship Id="rId120" Type="http://schemas.openxmlformats.org/officeDocument/2006/relationships/image" Target="../media/image63.png"/><Relationship Id="rId141" Type="http://schemas.openxmlformats.org/officeDocument/2006/relationships/customXml" Target="../ink/ink70.xml"/><Relationship Id="rId7" Type="http://schemas.openxmlformats.org/officeDocument/2006/relationships/customXml" Target="../ink/ink3.xml"/><Relationship Id="rId162" Type="http://schemas.openxmlformats.org/officeDocument/2006/relationships/image" Target="../media/image84.png"/><Relationship Id="rId183" Type="http://schemas.openxmlformats.org/officeDocument/2006/relationships/customXml" Target="../ink/ink91.xml"/><Relationship Id="rId218" Type="http://schemas.openxmlformats.org/officeDocument/2006/relationships/image" Target="../media/image112.png"/><Relationship Id="rId239" Type="http://schemas.openxmlformats.org/officeDocument/2006/relationships/customXml" Target="../ink/ink119.xml"/><Relationship Id="rId250" Type="http://schemas.openxmlformats.org/officeDocument/2006/relationships/image" Target="../media/image128.png"/><Relationship Id="rId271" Type="http://schemas.openxmlformats.org/officeDocument/2006/relationships/customXml" Target="../ink/ink135.xml"/><Relationship Id="rId24" Type="http://schemas.openxmlformats.org/officeDocument/2006/relationships/image" Target="../media/image15.png"/><Relationship Id="rId45" Type="http://schemas.openxmlformats.org/officeDocument/2006/relationships/customXml" Target="../ink/ink22.xml"/><Relationship Id="rId66" Type="http://schemas.openxmlformats.org/officeDocument/2006/relationships/image" Target="../media/image36.png"/><Relationship Id="rId87" Type="http://schemas.openxmlformats.org/officeDocument/2006/relationships/customXml" Target="../ink/ink43.xml"/><Relationship Id="rId110" Type="http://schemas.openxmlformats.org/officeDocument/2006/relationships/image" Target="../media/image58.png"/><Relationship Id="rId131" Type="http://schemas.openxmlformats.org/officeDocument/2006/relationships/customXml" Target="../ink/ink65.xml"/><Relationship Id="rId152" Type="http://schemas.openxmlformats.org/officeDocument/2006/relationships/image" Target="../media/image79.png"/><Relationship Id="rId173" Type="http://schemas.openxmlformats.org/officeDocument/2006/relationships/customXml" Target="../ink/ink86.xml"/><Relationship Id="rId194" Type="http://schemas.openxmlformats.org/officeDocument/2006/relationships/image" Target="../media/image100.png"/><Relationship Id="rId208" Type="http://schemas.openxmlformats.org/officeDocument/2006/relationships/image" Target="../media/image107.png"/><Relationship Id="rId229" Type="http://schemas.openxmlformats.org/officeDocument/2006/relationships/customXml" Target="../ink/ink114.xml"/><Relationship Id="rId240" Type="http://schemas.openxmlformats.org/officeDocument/2006/relationships/image" Target="../media/image123.png"/><Relationship Id="rId261" Type="http://schemas.openxmlformats.org/officeDocument/2006/relationships/customXml" Target="../ink/ink130.xml"/><Relationship Id="rId14" Type="http://schemas.openxmlformats.org/officeDocument/2006/relationships/image" Target="../media/image10.png"/><Relationship Id="rId35" Type="http://schemas.openxmlformats.org/officeDocument/2006/relationships/customXml" Target="../ink/ink17.xml"/><Relationship Id="rId56" Type="http://schemas.openxmlformats.org/officeDocument/2006/relationships/image" Target="../media/image31.png"/><Relationship Id="rId77" Type="http://schemas.openxmlformats.org/officeDocument/2006/relationships/customXml" Target="../ink/ink38.xml"/><Relationship Id="rId100" Type="http://schemas.openxmlformats.org/officeDocument/2006/relationships/image" Target="../media/image53.png"/><Relationship Id="rId8" Type="http://schemas.openxmlformats.org/officeDocument/2006/relationships/image" Target="../media/image7.png"/><Relationship Id="rId98" Type="http://schemas.openxmlformats.org/officeDocument/2006/relationships/image" Target="../media/image52.png"/><Relationship Id="rId121" Type="http://schemas.openxmlformats.org/officeDocument/2006/relationships/customXml" Target="../ink/ink60.xml"/><Relationship Id="rId142" Type="http://schemas.openxmlformats.org/officeDocument/2006/relationships/image" Target="../media/image74.png"/><Relationship Id="rId163" Type="http://schemas.openxmlformats.org/officeDocument/2006/relationships/customXml" Target="../ink/ink81.xml"/><Relationship Id="rId184" Type="http://schemas.openxmlformats.org/officeDocument/2006/relationships/image" Target="../media/image95.png"/><Relationship Id="rId219" Type="http://schemas.openxmlformats.org/officeDocument/2006/relationships/customXml" Target="../ink/ink109.xml"/><Relationship Id="rId230" Type="http://schemas.openxmlformats.org/officeDocument/2006/relationships/image" Target="../media/image118.png"/><Relationship Id="rId251" Type="http://schemas.openxmlformats.org/officeDocument/2006/relationships/customXml" Target="../ink/ink125.xml"/><Relationship Id="rId25" Type="http://schemas.openxmlformats.org/officeDocument/2006/relationships/customXml" Target="../ink/ink12.xml"/><Relationship Id="rId46" Type="http://schemas.openxmlformats.org/officeDocument/2006/relationships/image" Target="../media/image26.png"/><Relationship Id="rId67" Type="http://schemas.openxmlformats.org/officeDocument/2006/relationships/customXml" Target="../ink/ink33.xml"/><Relationship Id="rId272" Type="http://schemas.openxmlformats.org/officeDocument/2006/relationships/image" Target="../media/image139.png"/><Relationship Id="rId88" Type="http://schemas.openxmlformats.org/officeDocument/2006/relationships/image" Target="../media/image47.png"/><Relationship Id="rId111" Type="http://schemas.openxmlformats.org/officeDocument/2006/relationships/customXml" Target="../ink/ink55.xml"/><Relationship Id="rId132" Type="http://schemas.openxmlformats.org/officeDocument/2006/relationships/image" Target="../media/image69.png"/><Relationship Id="rId153" Type="http://schemas.openxmlformats.org/officeDocument/2006/relationships/customXml" Target="../ink/ink76.xml"/><Relationship Id="rId174" Type="http://schemas.openxmlformats.org/officeDocument/2006/relationships/image" Target="../media/image90.png"/><Relationship Id="rId195" Type="http://schemas.openxmlformats.org/officeDocument/2006/relationships/customXml" Target="../ink/ink97.xml"/><Relationship Id="rId209" Type="http://schemas.openxmlformats.org/officeDocument/2006/relationships/customXml" Target="../ink/ink104.xml"/><Relationship Id="rId220" Type="http://schemas.openxmlformats.org/officeDocument/2006/relationships/image" Target="../media/image113.png"/><Relationship Id="rId241" Type="http://schemas.openxmlformats.org/officeDocument/2006/relationships/customXml" Target="../ink/ink120.xml"/><Relationship Id="rId15" Type="http://schemas.openxmlformats.org/officeDocument/2006/relationships/customXml" Target="../ink/ink7.xml"/><Relationship Id="rId36" Type="http://schemas.openxmlformats.org/officeDocument/2006/relationships/image" Target="../media/image21.png"/><Relationship Id="rId57" Type="http://schemas.openxmlformats.org/officeDocument/2006/relationships/customXml" Target="../ink/ink28.xml"/><Relationship Id="rId262" Type="http://schemas.openxmlformats.org/officeDocument/2006/relationships/image" Target="../media/image134.png"/><Relationship Id="rId78" Type="http://schemas.openxmlformats.org/officeDocument/2006/relationships/image" Target="../media/image42.png"/><Relationship Id="rId99" Type="http://schemas.openxmlformats.org/officeDocument/2006/relationships/customXml" Target="../ink/ink49.xml"/><Relationship Id="rId101" Type="http://schemas.openxmlformats.org/officeDocument/2006/relationships/customXml" Target="../ink/ink50.xml"/><Relationship Id="rId122" Type="http://schemas.openxmlformats.org/officeDocument/2006/relationships/image" Target="../media/image64.png"/><Relationship Id="rId143" Type="http://schemas.openxmlformats.org/officeDocument/2006/relationships/customXml" Target="../ink/ink71.xml"/><Relationship Id="rId164" Type="http://schemas.openxmlformats.org/officeDocument/2006/relationships/image" Target="../media/image85.png"/><Relationship Id="rId185" Type="http://schemas.openxmlformats.org/officeDocument/2006/relationships/customXml" Target="../ink/ink92.xml"/><Relationship Id="rId9" Type="http://schemas.openxmlformats.org/officeDocument/2006/relationships/customXml" Target="../ink/ink4.xml"/><Relationship Id="rId210" Type="http://schemas.openxmlformats.org/officeDocument/2006/relationships/image" Target="../media/image108.png"/><Relationship Id="rId26" Type="http://schemas.openxmlformats.org/officeDocument/2006/relationships/image" Target="../media/image16.png"/><Relationship Id="rId231" Type="http://schemas.openxmlformats.org/officeDocument/2006/relationships/customXml" Target="../ink/ink115.xml"/><Relationship Id="rId252" Type="http://schemas.openxmlformats.org/officeDocument/2006/relationships/image" Target="../media/image129.png"/><Relationship Id="rId273" Type="http://schemas.openxmlformats.org/officeDocument/2006/relationships/customXml" Target="../ink/ink136.xml"/><Relationship Id="rId47" Type="http://schemas.openxmlformats.org/officeDocument/2006/relationships/customXml" Target="../ink/ink23.xml"/><Relationship Id="rId68" Type="http://schemas.openxmlformats.org/officeDocument/2006/relationships/image" Target="../media/image37.png"/><Relationship Id="rId89" Type="http://schemas.openxmlformats.org/officeDocument/2006/relationships/customXml" Target="../ink/ink44.xml"/><Relationship Id="rId112" Type="http://schemas.openxmlformats.org/officeDocument/2006/relationships/image" Target="../media/image59.png"/><Relationship Id="rId133" Type="http://schemas.openxmlformats.org/officeDocument/2006/relationships/customXml" Target="../ink/ink66.xml"/><Relationship Id="rId154" Type="http://schemas.openxmlformats.org/officeDocument/2006/relationships/image" Target="../media/image80.png"/><Relationship Id="rId175" Type="http://schemas.openxmlformats.org/officeDocument/2006/relationships/customXml" Target="../ink/ink87.xml"/><Relationship Id="rId196" Type="http://schemas.openxmlformats.org/officeDocument/2006/relationships/image" Target="../media/image101.png"/><Relationship Id="rId200" Type="http://schemas.openxmlformats.org/officeDocument/2006/relationships/image" Target="../media/image103.png"/><Relationship Id="rId16" Type="http://schemas.openxmlformats.org/officeDocument/2006/relationships/image" Target="../media/image11.png"/><Relationship Id="rId221" Type="http://schemas.openxmlformats.org/officeDocument/2006/relationships/customXml" Target="../ink/ink110.xml"/><Relationship Id="rId242" Type="http://schemas.openxmlformats.org/officeDocument/2006/relationships/image" Target="../media/image124.png"/><Relationship Id="rId263" Type="http://schemas.openxmlformats.org/officeDocument/2006/relationships/customXml" Target="../ink/ink131.xml"/><Relationship Id="rId37" Type="http://schemas.openxmlformats.org/officeDocument/2006/relationships/customXml" Target="../ink/ink18.xml"/><Relationship Id="rId58" Type="http://schemas.openxmlformats.org/officeDocument/2006/relationships/image" Target="../media/image32.png"/><Relationship Id="rId79" Type="http://schemas.openxmlformats.org/officeDocument/2006/relationships/customXml" Target="../ink/ink39.xml"/><Relationship Id="rId102" Type="http://schemas.openxmlformats.org/officeDocument/2006/relationships/image" Target="../media/image54.png"/><Relationship Id="rId123" Type="http://schemas.openxmlformats.org/officeDocument/2006/relationships/customXml" Target="../ink/ink61.xml"/><Relationship Id="rId144" Type="http://schemas.openxmlformats.org/officeDocument/2006/relationships/image" Target="../media/image75.png"/><Relationship Id="rId90" Type="http://schemas.openxmlformats.org/officeDocument/2006/relationships/image" Target="../media/image48.png"/><Relationship Id="rId165" Type="http://schemas.openxmlformats.org/officeDocument/2006/relationships/customXml" Target="../ink/ink82.xml"/><Relationship Id="rId186" Type="http://schemas.openxmlformats.org/officeDocument/2006/relationships/image" Target="../media/image96.png"/><Relationship Id="rId211" Type="http://schemas.openxmlformats.org/officeDocument/2006/relationships/customXml" Target="../ink/ink105.xml"/><Relationship Id="rId232" Type="http://schemas.openxmlformats.org/officeDocument/2006/relationships/image" Target="../media/image119.png"/><Relationship Id="rId253" Type="http://schemas.openxmlformats.org/officeDocument/2006/relationships/customXml" Target="../ink/ink126.xml"/><Relationship Id="rId274" Type="http://schemas.openxmlformats.org/officeDocument/2006/relationships/image" Target="../media/image140.png"/><Relationship Id="rId27" Type="http://schemas.openxmlformats.org/officeDocument/2006/relationships/customXml" Target="../ink/ink13.xml"/><Relationship Id="rId48" Type="http://schemas.openxmlformats.org/officeDocument/2006/relationships/image" Target="../media/image27.png"/><Relationship Id="rId69" Type="http://schemas.openxmlformats.org/officeDocument/2006/relationships/customXml" Target="../ink/ink34.xml"/><Relationship Id="rId113" Type="http://schemas.openxmlformats.org/officeDocument/2006/relationships/customXml" Target="../ink/ink56.xml"/><Relationship Id="rId134" Type="http://schemas.openxmlformats.org/officeDocument/2006/relationships/image" Target="../media/image70.png"/><Relationship Id="rId80" Type="http://schemas.openxmlformats.org/officeDocument/2006/relationships/image" Target="../media/image43.png"/><Relationship Id="rId155" Type="http://schemas.openxmlformats.org/officeDocument/2006/relationships/customXml" Target="../ink/ink77.xml"/><Relationship Id="rId176" Type="http://schemas.openxmlformats.org/officeDocument/2006/relationships/image" Target="../media/image91.png"/><Relationship Id="rId197" Type="http://schemas.openxmlformats.org/officeDocument/2006/relationships/customXml" Target="../ink/ink98.xml"/><Relationship Id="rId201" Type="http://schemas.openxmlformats.org/officeDocument/2006/relationships/customXml" Target="../ink/ink100.xml"/><Relationship Id="rId222" Type="http://schemas.openxmlformats.org/officeDocument/2006/relationships/image" Target="../media/image114.png"/><Relationship Id="rId243" Type="http://schemas.openxmlformats.org/officeDocument/2006/relationships/customXml" Target="../ink/ink121.xml"/><Relationship Id="rId264" Type="http://schemas.openxmlformats.org/officeDocument/2006/relationships/image" Target="../media/image135.png"/><Relationship Id="rId17" Type="http://schemas.openxmlformats.org/officeDocument/2006/relationships/customXml" Target="../ink/ink8.xml"/><Relationship Id="rId38" Type="http://schemas.openxmlformats.org/officeDocument/2006/relationships/image" Target="../media/image22.png"/><Relationship Id="rId59" Type="http://schemas.openxmlformats.org/officeDocument/2006/relationships/customXml" Target="../ink/ink29.xml"/><Relationship Id="rId103" Type="http://schemas.openxmlformats.org/officeDocument/2006/relationships/customXml" Target="../ink/ink51.xml"/><Relationship Id="rId124" Type="http://schemas.openxmlformats.org/officeDocument/2006/relationships/image" Target="../media/image65.png"/><Relationship Id="rId70" Type="http://schemas.openxmlformats.org/officeDocument/2006/relationships/image" Target="../media/image38.png"/><Relationship Id="rId91" Type="http://schemas.openxmlformats.org/officeDocument/2006/relationships/customXml" Target="../ink/ink45.xml"/><Relationship Id="rId145" Type="http://schemas.openxmlformats.org/officeDocument/2006/relationships/customXml" Target="../ink/ink72.xml"/><Relationship Id="rId166" Type="http://schemas.openxmlformats.org/officeDocument/2006/relationships/image" Target="../media/image86.png"/><Relationship Id="rId187" Type="http://schemas.openxmlformats.org/officeDocument/2006/relationships/customXml" Target="../ink/ink93.xml"/><Relationship Id="rId1" Type="http://schemas.openxmlformats.org/officeDocument/2006/relationships/slideLayout" Target="../slideLayouts/slideLayout12.xml"/><Relationship Id="rId212" Type="http://schemas.openxmlformats.org/officeDocument/2006/relationships/image" Target="../media/image109.png"/><Relationship Id="rId233" Type="http://schemas.openxmlformats.org/officeDocument/2006/relationships/customXml" Target="../ink/ink116.xml"/><Relationship Id="rId254" Type="http://schemas.openxmlformats.org/officeDocument/2006/relationships/image" Target="../media/image130.png"/><Relationship Id="rId28" Type="http://schemas.openxmlformats.org/officeDocument/2006/relationships/image" Target="../media/image17.png"/><Relationship Id="rId49" Type="http://schemas.openxmlformats.org/officeDocument/2006/relationships/customXml" Target="../ink/ink24.xml"/><Relationship Id="rId114" Type="http://schemas.openxmlformats.org/officeDocument/2006/relationships/image" Target="../media/image60.png"/><Relationship Id="rId275" Type="http://schemas.openxmlformats.org/officeDocument/2006/relationships/customXml" Target="../ink/ink137.xml"/><Relationship Id="rId60" Type="http://schemas.openxmlformats.org/officeDocument/2006/relationships/image" Target="../media/image33.png"/><Relationship Id="rId81" Type="http://schemas.openxmlformats.org/officeDocument/2006/relationships/customXml" Target="../ink/ink40.xml"/><Relationship Id="rId135" Type="http://schemas.openxmlformats.org/officeDocument/2006/relationships/customXml" Target="../ink/ink67.xml"/><Relationship Id="rId156" Type="http://schemas.openxmlformats.org/officeDocument/2006/relationships/image" Target="../media/image81.png"/><Relationship Id="rId177" Type="http://schemas.openxmlformats.org/officeDocument/2006/relationships/customXml" Target="../ink/ink88.xml"/><Relationship Id="rId198" Type="http://schemas.openxmlformats.org/officeDocument/2006/relationships/image" Target="../media/image102.png"/><Relationship Id="rId202" Type="http://schemas.openxmlformats.org/officeDocument/2006/relationships/image" Target="../media/image104.png"/><Relationship Id="rId223" Type="http://schemas.openxmlformats.org/officeDocument/2006/relationships/customXml" Target="../ink/ink111.xml"/><Relationship Id="rId244" Type="http://schemas.openxmlformats.org/officeDocument/2006/relationships/image" Target="../media/image125.png"/><Relationship Id="rId18" Type="http://schemas.openxmlformats.org/officeDocument/2006/relationships/image" Target="../media/image12.png"/><Relationship Id="rId39" Type="http://schemas.openxmlformats.org/officeDocument/2006/relationships/customXml" Target="../ink/ink19.xml"/><Relationship Id="rId265" Type="http://schemas.openxmlformats.org/officeDocument/2006/relationships/customXml" Target="../ink/ink132.xml"/><Relationship Id="rId50" Type="http://schemas.openxmlformats.org/officeDocument/2006/relationships/image" Target="../media/image28.png"/><Relationship Id="rId104" Type="http://schemas.openxmlformats.org/officeDocument/2006/relationships/image" Target="../media/image55.png"/><Relationship Id="rId125" Type="http://schemas.openxmlformats.org/officeDocument/2006/relationships/customXml" Target="../ink/ink62.xml"/><Relationship Id="rId146" Type="http://schemas.openxmlformats.org/officeDocument/2006/relationships/image" Target="../media/image76.png"/><Relationship Id="rId167" Type="http://schemas.openxmlformats.org/officeDocument/2006/relationships/customXml" Target="../ink/ink83.xml"/><Relationship Id="rId188" Type="http://schemas.openxmlformats.org/officeDocument/2006/relationships/image" Target="../media/image97.png"/><Relationship Id="rId71" Type="http://schemas.openxmlformats.org/officeDocument/2006/relationships/customXml" Target="../ink/ink35.xml"/><Relationship Id="rId92" Type="http://schemas.openxmlformats.org/officeDocument/2006/relationships/image" Target="../media/image49.png"/><Relationship Id="rId213" Type="http://schemas.openxmlformats.org/officeDocument/2006/relationships/customXml" Target="../ink/ink106.xml"/><Relationship Id="rId234" Type="http://schemas.openxmlformats.org/officeDocument/2006/relationships/image" Target="../media/image120.png"/><Relationship Id="rId2" Type="http://schemas.openxmlformats.org/officeDocument/2006/relationships/notesSlide" Target="../notesSlides/notesSlide8.xml"/><Relationship Id="rId29" Type="http://schemas.openxmlformats.org/officeDocument/2006/relationships/customXml" Target="../ink/ink14.xml"/><Relationship Id="rId255" Type="http://schemas.openxmlformats.org/officeDocument/2006/relationships/customXml" Target="../ink/ink127.xml"/><Relationship Id="rId276" Type="http://schemas.openxmlformats.org/officeDocument/2006/relationships/image" Target="../media/image141.png"/><Relationship Id="rId40" Type="http://schemas.openxmlformats.org/officeDocument/2006/relationships/image" Target="../media/image23.png"/><Relationship Id="rId115" Type="http://schemas.openxmlformats.org/officeDocument/2006/relationships/customXml" Target="../ink/ink57.xml"/><Relationship Id="rId136" Type="http://schemas.openxmlformats.org/officeDocument/2006/relationships/image" Target="../media/image71.png"/><Relationship Id="rId157" Type="http://schemas.openxmlformats.org/officeDocument/2006/relationships/customXml" Target="../ink/ink78.xml"/><Relationship Id="rId178" Type="http://schemas.openxmlformats.org/officeDocument/2006/relationships/image" Target="../media/image92.png"/><Relationship Id="rId61" Type="http://schemas.openxmlformats.org/officeDocument/2006/relationships/customXml" Target="../ink/ink30.xml"/><Relationship Id="rId82" Type="http://schemas.openxmlformats.org/officeDocument/2006/relationships/image" Target="../media/image44.png"/><Relationship Id="rId199" Type="http://schemas.openxmlformats.org/officeDocument/2006/relationships/customXml" Target="../ink/ink99.xml"/><Relationship Id="rId203" Type="http://schemas.openxmlformats.org/officeDocument/2006/relationships/customXml" Target="../ink/ink101.xml"/><Relationship Id="rId19" Type="http://schemas.openxmlformats.org/officeDocument/2006/relationships/customXml" Target="../ink/ink9.xml"/><Relationship Id="rId224" Type="http://schemas.openxmlformats.org/officeDocument/2006/relationships/image" Target="../media/image115.png"/><Relationship Id="rId245" Type="http://schemas.openxmlformats.org/officeDocument/2006/relationships/customXml" Target="../ink/ink122.xml"/><Relationship Id="rId266" Type="http://schemas.openxmlformats.org/officeDocument/2006/relationships/image" Target="../media/image136.png"/><Relationship Id="rId30" Type="http://schemas.openxmlformats.org/officeDocument/2006/relationships/image" Target="../media/image18.png"/><Relationship Id="rId105" Type="http://schemas.openxmlformats.org/officeDocument/2006/relationships/customXml" Target="../ink/ink52.xml"/><Relationship Id="rId126" Type="http://schemas.openxmlformats.org/officeDocument/2006/relationships/image" Target="../media/image66.png"/><Relationship Id="rId147" Type="http://schemas.openxmlformats.org/officeDocument/2006/relationships/customXml" Target="../ink/ink73.xml"/><Relationship Id="rId168" Type="http://schemas.openxmlformats.org/officeDocument/2006/relationships/image" Target="../media/image87.png"/><Relationship Id="rId51" Type="http://schemas.openxmlformats.org/officeDocument/2006/relationships/customXml" Target="../ink/ink25.xml"/><Relationship Id="rId72" Type="http://schemas.openxmlformats.org/officeDocument/2006/relationships/image" Target="../media/image39.png"/><Relationship Id="rId93" Type="http://schemas.openxmlformats.org/officeDocument/2006/relationships/customXml" Target="../ink/ink46.xml"/><Relationship Id="rId189" Type="http://schemas.openxmlformats.org/officeDocument/2006/relationships/customXml" Target="../ink/ink94.xml"/><Relationship Id="rId3" Type="http://schemas.openxmlformats.org/officeDocument/2006/relationships/customXml" Target="../ink/ink1.xml"/><Relationship Id="rId214" Type="http://schemas.openxmlformats.org/officeDocument/2006/relationships/image" Target="../media/image110.png"/><Relationship Id="rId235" Type="http://schemas.openxmlformats.org/officeDocument/2006/relationships/customXml" Target="../ink/ink117.xml"/><Relationship Id="rId256" Type="http://schemas.openxmlformats.org/officeDocument/2006/relationships/image" Target="../media/image131.png"/><Relationship Id="rId116" Type="http://schemas.openxmlformats.org/officeDocument/2006/relationships/image" Target="../media/image61.png"/><Relationship Id="rId137" Type="http://schemas.openxmlformats.org/officeDocument/2006/relationships/customXml" Target="../ink/ink68.xml"/><Relationship Id="rId158" Type="http://schemas.openxmlformats.org/officeDocument/2006/relationships/image" Target="../media/image82.png"/><Relationship Id="rId20" Type="http://schemas.openxmlformats.org/officeDocument/2006/relationships/image" Target="../media/image13.png"/><Relationship Id="rId41" Type="http://schemas.openxmlformats.org/officeDocument/2006/relationships/customXml" Target="../ink/ink20.xml"/><Relationship Id="rId62" Type="http://schemas.openxmlformats.org/officeDocument/2006/relationships/image" Target="../media/image34.png"/><Relationship Id="rId83" Type="http://schemas.openxmlformats.org/officeDocument/2006/relationships/customXml" Target="../ink/ink41.xml"/><Relationship Id="rId179" Type="http://schemas.openxmlformats.org/officeDocument/2006/relationships/customXml" Target="../ink/ink89.xml"/><Relationship Id="rId190" Type="http://schemas.openxmlformats.org/officeDocument/2006/relationships/image" Target="../media/image98.png"/><Relationship Id="rId204" Type="http://schemas.openxmlformats.org/officeDocument/2006/relationships/image" Target="../media/image105.png"/><Relationship Id="rId225" Type="http://schemas.openxmlformats.org/officeDocument/2006/relationships/customXml" Target="../ink/ink112.xml"/><Relationship Id="rId246" Type="http://schemas.openxmlformats.org/officeDocument/2006/relationships/image" Target="../media/image126.png"/><Relationship Id="rId267" Type="http://schemas.openxmlformats.org/officeDocument/2006/relationships/customXml" Target="../ink/ink133.xml"/><Relationship Id="rId106" Type="http://schemas.openxmlformats.org/officeDocument/2006/relationships/image" Target="../media/image56.png"/><Relationship Id="rId127" Type="http://schemas.openxmlformats.org/officeDocument/2006/relationships/customXml" Target="../ink/ink63.xml"/><Relationship Id="rId10" Type="http://schemas.openxmlformats.org/officeDocument/2006/relationships/image" Target="../media/image8.png"/><Relationship Id="rId31" Type="http://schemas.openxmlformats.org/officeDocument/2006/relationships/customXml" Target="../ink/ink15.xml"/><Relationship Id="rId52" Type="http://schemas.openxmlformats.org/officeDocument/2006/relationships/image" Target="../media/image29.png"/><Relationship Id="rId73" Type="http://schemas.openxmlformats.org/officeDocument/2006/relationships/customXml" Target="../ink/ink36.xml"/><Relationship Id="rId94" Type="http://schemas.openxmlformats.org/officeDocument/2006/relationships/image" Target="../media/image50.png"/><Relationship Id="rId148" Type="http://schemas.openxmlformats.org/officeDocument/2006/relationships/image" Target="../media/image77.png"/><Relationship Id="rId169" Type="http://schemas.openxmlformats.org/officeDocument/2006/relationships/customXml" Target="../ink/ink84.xml"/><Relationship Id="rId4" Type="http://schemas.openxmlformats.org/officeDocument/2006/relationships/image" Target="../media/image5.png"/><Relationship Id="rId180" Type="http://schemas.openxmlformats.org/officeDocument/2006/relationships/image" Target="../media/image93.png"/><Relationship Id="rId215" Type="http://schemas.openxmlformats.org/officeDocument/2006/relationships/customXml" Target="../ink/ink107.xml"/><Relationship Id="rId236" Type="http://schemas.openxmlformats.org/officeDocument/2006/relationships/image" Target="../media/image121.png"/><Relationship Id="rId257" Type="http://schemas.openxmlformats.org/officeDocument/2006/relationships/customXml" Target="../ink/ink128.xml"/><Relationship Id="rId42" Type="http://schemas.openxmlformats.org/officeDocument/2006/relationships/image" Target="../media/image24.png"/><Relationship Id="rId84" Type="http://schemas.openxmlformats.org/officeDocument/2006/relationships/image" Target="../media/image45.png"/><Relationship Id="rId138" Type="http://schemas.openxmlformats.org/officeDocument/2006/relationships/image" Target="../media/image72.png"/><Relationship Id="rId191" Type="http://schemas.openxmlformats.org/officeDocument/2006/relationships/customXml" Target="../ink/ink95.xml"/><Relationship Id="rId205" Type="http://schemas.openxmlformats.org/officeDocument/2006/relationships/customXml" Target="../ink/ink102.xml"/><Relationship Id="rId247" Type="http://schemas.openxmlformats.org/officeDocument/2006/relationships/customXml" Target="../ink/ink123.xml"/><Relationship Id="rId107" Type="http://schemas.openxmlformats.org/officeDocument/2006/relationships/customXml" Target="../ink/ink53.xml"/><Relationship Id="rId11" Type="http://schemas.openxmlformats.org/officeDocument/2006/relationships/customXml" Target="../ink/ink5.xml"/><Relationship Id="rId53" Type="http://schemas.openxmlformats.org/officeDocument/2006/relationships/customXml" Target="../ink/ink26.xml"/><Relationship Id="rId149" Type="http://schemas.openxmlformats.org/officeDocument/2006/relationships/customXml" Target="../ink/ink7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25"/>
          <p:cNvPicPr preferRelativeResize="0"/>
          <p:nvPr/>
        </p:nvPicPr>
        <p:blipFill rotWithShape="1">
          <a:blip r:embed="rId3">
            <a:alphaModFix/>
          </a:blip>
          <a:srcRect l="14475" t="37792" r="15964" b="38460"/>
          <a:stretch/>
        </p:blipFill>
        <p:spPr>
          <a:xfrm>
            <a:off x="1525700" y="1572200"/>
            <a:ext cx="3327124" cy="1135698"/>
          </a:xfrm>
          <a:prstGeom prst="rect">
            <a:avLst/>
          </a:prstGeom>
          <a:noFill/>
          <a:ln>
            <a:noFill/>
          </a:ln>
        </p:spPr>
      </p:pic>
      <p:sp>
        <p:nvSpPr>
          <p:cNvPr id="175" name="Google Shape;175;p25"/>
          <p:cNvSpPr txBox="1"/>
          <p:nvPr/>
        </p:nvSpPr>
        <p:spPr>
          <a:xfrm>
            <a:off x="1491750" y="3948375"/>
            <a:ext cx="6842100" cy="49254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7700" b="1">
                <a:solidFill>
                  <a:srgbClr val="AA81E9"/>
                </a:solidFill>
                <a:latin typeface="Poppins"/>
                <a:ea typeface="Poppins"/>
                <a:cs typeface="Poppins"/>
                <a:sym typeface="Poppins"/>
              </a:rPr>
              <a:t>What are Conditions, If, If-else, if-else-if</a:t>
            </a:r>
            <a:endParaRPr sz="7700" b="1">
              <a:solidFill>
                <a:srgbClr val="AA81E9"/>
              </a:solidFill>
              <a:latin typeface="Poppins"/>
              <a:ea typeface="Poppins"/>
              <a:cs typeface="Poppins"/>
              <a:sym typeface="Poppins"/>
            </a:endParaRPr>
          </a:p>
        </p:txBody>
      </p:sp>
      <p:pic>
        <p:nvPicPr>
          <p:cNvPr id="176" name="Google Shape;176;p25"/>
          <p:cNvPicPr preferRelativeResize="0"/>
          <p:nvPr/>
        </p:nvPicPr>
        <p:blipFill rotWithShape="1">
          <a:blip r:embed="rId4">
            <a:alphaModFix/>
          </a:blip>
          <a:srcRect l="4521" t="22144" r="4511" b="22144"/>
          <a:stretch/>
        </p:blipFill>
        <p:spPr>
          <a:xfrm>
            <a:off x="8167275" y="3426775"/>
            <a:ext cx="9745950" cy="596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p:nvPr/>
        </p:nvSpPr>
        <p:spPr>
          <a:xfrm>
            <a:off x="1571000" y="811950"/>
            <a:ext cx="13839900" cy="8004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Clr>
                <a:schemeClr val="dk1"/>
              </a:buClr>
              <a:buSzPts val="1100"/>
              <a:buFont typeface="Arial"/>
              <a:buNone/>
            </a:pPr>
            <a:r>
              <a:rPr lang="en" sz="5200" b="1">
                <a:solidFill>
                  <a:srgbClr val="AA81E9"/>
                </a:solidFill>
                <a:latin typeface="Poppins"/>
                <a:ea typeface="Poppins"/>
                <a:cs typeface="Poppins"/>
                <a:sym typeface="Poppins"/>
              </a:rPr>
              <a:t>Switch Statement</a:t>
            </a:r>
            <a:endParaRPr sz="5200" b="1">
              <a:solidFill>
                <a:srgbClr val="AA81E9"/>
              </a:solidFill>
              <a:latin typeface="Poppins"/>
              <a:ea typeface="Poppins"/>
              <a:cs typeface="Poppins"/>
              <a:sym typeface="Poppins"/>
            </a:endParaRPr>
          </a:p>
        </p:txBody>
      </p:sp>
      <p:sp>
        <p:nvSpPr>
          <p:cNvPr id="239" name="Google Shape;239;p34"/>
          <p:cNvSpPr txBox="1"/>
          <p:nvPr/>
        </p:nvSpPr>
        <p:spPr>
          <a:xfrm>
            <a:off x="1514675" y="1995000"/>
            <a:ext cx="13258500" cy="2782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JavaScript also has a switch statement. A switch statement allows you to check for multiple conditions and execute different codes depending on the value of a particular expression. </a:t>
            </a:r>
            <a:endParaRPr sz="2500">
              <a:solidFill>
                <a:srgbClr val="FFFFFF"/>
              </a:solidFill>
              <a:latin typeface="Poppins Medium"/>
              <a:ea typeface="Poppins Medium"/>
              <a:cs typeface="Poppins Medium"/>
              <a:sym typeface="Poppins Medium"/>
            </a:endParaRPr>
          </a:p>
          <a:p>
            <a:pPr marL="0" marR="0" lvl="0" indent="0" algn="l" rtl="0">
              <a:lnSpc>
                <a:spcPct val="115000"/>
              </a:lnSpc>
              <a:spcBef>
                <a:spcPts val="0"/>
              </a:spcBef>
              <a:spcAft>
                <a:spcPts val="0"/>
              </a:spcAft>
              <a:buNone/>
            </a:pPr>
            <a:endParaRPr sz="2500">
              <a:solidFill>
                <a:srgbClr val="FFFFFF"/>
              </a:solidFill>
              <a:latin typeface="Poppins Medium"/>
              <a:ea typeface="Poppins Medium"/>
              <a:cs typeface="Poppins Medium"/>
              <a:sym typeface="Poppins Medium"/>
            </a:endParaRPr>
          </a:p>
          <a:p>
            <a:pPr marL="0" marR="0" lvl="0" indent="0" algn="l" rtl="0">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switch statement is useful when you have a large number of conditions to check and the conditions are based on the value of a single expression.</a:t>
            </a:r>
            <a:endParaRPr sz="2500">
              <a:solidFill>
                <a:srgbClr val="FFFFFF"/>
              </a:solidFill>
              <a:latin typeface="Poppins Medium"/>
              <a:ea typeface="Poppins Medium"/>
              <a:cs typeface="Poppins Medium"/>
              <a:sym typeface="Poppins Medium"/>
            </a:endParaRPr>
          </a:p>
        </p:txBody>
      </p:sp>
      <p:sp>
        <p:nvSpPr>
          <p:cNvPr id="240" name="Google Shape;240;p34"/>
          <p:cNvSpPr/>
          <p:nvPr/>
        </p:nvSpPr>
        <p:spPr>
          <a:xfrm rot="5400000">
            <a:off x="84150" y="647100"/>
            <a:ext cx="961800" cy="1130100"/>
          </a:xfrm>
          <a:prstGeom prst="round2SameRect">
            <a:avLst>
              <a:gd name="adj1" fmla="val 29124"/>
              <a:gd name="adj2" fmla="val 0"/>
            </a:avLst>
          </a:prstGeom>
          <a:solidFill>
            <a:srgbClr val="2D35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5"/>
          <p:cNvSpPr txBox="1"/>
          <p:nvPr/>
        </p:nvSpPr>
        <p:spPr>
          <a:xfrm>
            <a:off x="1571000" y="811950"/>
            <a:ext cx="13839900" cy="8004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Clr>
                <a:schemeClr val="dk1"/>
              </a:buClr>
              <a:buSzPts val="1100"/>
              <a:buFont typeface="Arial"/>
              <a:buNone/>
            </a:pPr>
            <a:r>
              <a:rPr lang="en" sz="5200" b="1">
                <a:solidFill>
                  <a:srgbClr val="AA81E9"/>
                </a:solidFill>
                <a:latin typeface="Poppins"/>
                <a:ea typeface="Poppins"/>
                <a:cs typeface="Poppins"/>
                <a:sym typeface="Poppins"/>
              </a:rPr>
              <a:t>Introduction to if, if-else, and if-else if.</a:t>
            </a:r>
            <a:endParaRPr sz="5200" b="1">
              <a:solidFill>
                <a:srgbClr val="AA81E9"/>
              </a:solidFill>
              <a:latin typeface="Poppins"/>
              <a:ea typeface="Poppins"/>
              <a:cs typeface="Poppins"/>
              <a:sym typeface="Poppins"/>
            </a:endParaRPr>
          </a:p>
        </p:txBody>
      </p:sp>
      <p:sp>
        <p:nvSpPr>
          <p:cNvPr id="246" name="Google Shape;246;p35"/>
          <p:cNvSpPr txBox="1"/>
          <p:nvPr/>
        </p:nvSpPr>
        <p:spPr>
          <a:xfrm>
            <a:off x="1514675" y="1995000"/>
            <a:ext cx="13258500" cy="1454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if, else, and else if keywords are used in programming to control the flow of a program based on certain conditions. These conditions are typically evaluated as either true or false.</a:t>
            </a:r>
            <a:endParaRPr sz="2500">
              <a:solidFill>
                <a:srgbClr val="FFFFFF"/>
              </a:solidFill>
              <a:latin typeface="Poppins Medium"/>
              <a:ea typeface="Poppins Medium"/>
              <a:cs typeface="Poppins Medium"/>
              <a:sym typeface="Poppins Medium"/>
            </a:endParaRPr>
          </a:p>
        </p:txBody>
      </p:sp>
      <p:sp>
        <p:nvSpPr>
          <p:cNvPr id="247" name="Google Shape;247;p35"/>
          <p:cNvSpPr/>
          <p:nvPr/>
        </p:nvSpPr>
        <p:spPr>
          <a:xfrm rot="5400000">
            <a:off x="84150" y="647100"/>
            <a:ext cx="961800" cy="1130100"/>
          </a:xfrm>
          <a:prstGeom prst="round2SameRect">
            <a:avLst>
              <a:gd name="adj1" fmla="val 29124"/>
              <a:gd name="adj2" fmla="val 0"/>
            </a:avLst>
          </a:prstGeom>
          <a:solidFill>
            <a:srgbClr val="2D35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6"/>
          <p:cNvSpPr txBox="1"/>
          <p:nvPr/>
        </p:nvSpPr>
        <p:spPr>
          <a:xfrm>
            <a:off x="1571000" y="811950"/>
            <a:ext cx="14086200" cy="8004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Clr>
                <a:schemeClr val="dk1"/>
              </a:buClr>
              <a:buSzPts val="1100"/>
              <a:buFont typeface="Arial"/>
              <a:buNone/>
            </a:pPr>
            <a:r>
              <a:rPr lang="en" sz="5200" b="1">
                <a:solidFill>
                  <a:srgbClr val="AA81E9"/>
                </a:solidFill>
                <a:latin typeface="Poppins"/>
                <a:ea typeface="Poppins"/>
                <a:cs typeface="Poppins"/>
                <a:sym typeface="Poppins"/>
              </a:rPr>
              <a:t>Check if the given number is even or odd.</a:t>
            </a:r>
            <a:endParaRPr sz="5200" b="1">
              <a:solidFill>
                <a:srgbClr val="AA81E9"/>
              </a:solidFill>
              <a:latin typeface="Poppins"/>
              <a:ea typeface="Poppins"/>
              <a:cs typeface="Poppins"/>
              <a:sym typeface="Poppins"/>
            </a:endParaRPr>
          </a:p>
        </p:txBody>
      </p:sp>
      <p:sp>
        <p:nvSpPr>
          <p:cNvPr id="253" name="Google Shape;253;p36"/>
          <p:cNvSpPr txBox="1"/>
          <p:nvPr/>
        </p:nvSpPr>
        <p:spPr>
          <a:xfrm>
            <a:off x="1514675" y="1995000"/>
            <a:ext cx="13258500" cy="3224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Before, solving any problem through programming it is important to first analyze what is the input that will be taken, what are the conditionals involved, and what is the output expected.</a:t>
            </a:r>
            <a:endParaRPr sz="2500">
              <a:solidFill>
                <a:srgbClr val="FFFFFF"/>
              </a:solidFill>
              <a:latin typeface="Poppins Medium"/>
              <a:ea typeface="Poppins Medium"/>
              <a:cs typeface="Poppins Medium"/>
              <a:sym typeface="Poppins Medium"/>
            </a:endParaRPr>
          </a:p>
          <a:p>
            <a:pPr marL="0" marR="0" lvl="0" indent="0" algn="l" rtl="0">
              <a:lnSpc>
                <a:spcPct val="115000"/>
              </a:lnSpc>
              <a:spcBef>
                <a:spcPts val="0"/>
              </a:spcBef>
              <a:spcAft>
                <a:spcPts val="0"/>
              </a:spcAft>
              <a:buNone/>
            </a:pPr>
            <a:endParaRPr sz="2500">
              <a:solidFill>
                <a:srgbClr val="FFFFFF"/>
              </a:solidFill>
              <a:latin typeface="Poppins Medium"/>
              <a:ea typeface="Poppins Medium"/>
              <a:cs typeface="Poppins Medium"/>
              <a:sym typeface="Poppins Medium"/>
            </a:endParaRPr>
          </a:p>
          <a:p>
            <a:pPr marL="0" marR="0" lvl="0" indent="0" algn="l" rtl="0">
              <a:lnSpc>
                <a:spcPct val="115000"/>
              </a:lnSpc>
              <a:spcBef>
                <a:spcPts val="0"/>
              </a:spcBef>
              <a:spcAft>
                <a:spcPts val="0"/>
              </a:spcAft>
              <a:buNone/>
            </a:pPr>
            <a:endParaRPr sz="2500">
              <a:solidFill>
                <a:srgbClr val="FFFFFF"/>
              </a:solidFill>
              <a:latin typeface="Poppins Medium"/>
              <a:ea typeface="Poppins Medium"/>
              <a:cs typeface="Poppins Medium"/>
              <a:sym typeface="Poppins Medium"/>
            </a:endParaRPr>
          </a:p>
          <a:p>
            <a:pPr marL="0" marR="0" lvl="0" indent="0" algn="l" rtl="0">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In this case, we will be taking integers are input. The output is expected to be a message telling if the number is even or odd.</a:t>
            </a:r>
            <a:endParaRPr sz="2500">
              <a:solidFill>
                <a:srgbClr val="FFFFFF"/>
              </a:solidFill>
              <a:latin typeface="Poppins Medium"/>
              <a:ea typeface="Poppins Medium"/>
              <a:cs typeface="Poppins Medium"/>
              <a:sym typeface="Poppins Medium"/>
            </a:endParaRPr>
          </a:p>
        </p:txBody>
      </p:sp>
      <p:sp>
        <p:nvSpPr>
          <p:cNvPr id="254" name="Google Shape;254;p36"/>
          <p:cNvSpPr/>
          <p:nvPr/>
        </p:nvSpPr>
        <p:spPr>
          <a:xfrm rot="5400000">
            <a:off x="84150" y="647100"/>
            <a:ext cx="961800" cy="1130100"/>
          </a:xfrm>
          <a:prstGeom prst="round2SameRect">
            <a:avLst>
              <a:gd name="adj1" fmla="val 29124"/>
              <a:gd name="adj2" fmla="val 0"/>
            </a:avLst>
          </a:prstGeom>
          <a:solidFill>
            <a:srgbClr val="2D35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7"/>
          <p:cNvSpPr txBox="1"/>
          <p:nvPr/>
        </p:nvSpPr>
        <p:spPr>
          <a:xfrm>
            <a:off x="1571000" y="811950"/>
            <a:ext cx="14086200" cy="8004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Clr>
                <a:schemeClr val="dk1"/>
              </a:buClr>
              <a:buSzPts val="1100"/>
              <a:buFont typeface="Arial"/>
              <a:buNone/>
            </a:pPr>
            <a:r>
              <a:rPr lang="en" sz="5200" b="1">
                <a:solidFill>
                  <a:srgbClr val="AA81E9"/>
                </a:solidFill>
                <a:latin typeface="Poppins"/>
                <a:ea typeface="Poppins"/>
                <a:cs typeface="Poppins"/>
                <a:sym typeface="Poppins"/>
              </a:rPr>
              <a:t>Conditions</a:t>
            </a:r>
            <a:endParaRPr sz="5200" b="1">
              <a:solidFill>
                <a:srgbClr val="AA81E9"/>
              </a:solidFill>
              <a:latin typeface="Poppins"/>
              <a:ea typeface="Poppins"/>
              <a:cs typeface="Poppins"/>
              <a:sym typeface="Poppins"/>
            </a:endParaRPr>
          </a:p>
        </p:txBody>
      </p:sp>
      <p:sp>
        <p:nvSpPr>
          <p:cNvPr id="260" name="Google Shape;260;p37"/>
          <p:cNvSpPr txBox="1"/>
          <p:nvPr/>
        </p:nvSpPr>
        <p:spPr>
          <a:xfrm>
            <a:off x="1514675" y="1995000"/>
            <a:ext cx="13258500" cy="4109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conditions to be considered to solve this problem are</a:t>
            </a:r>
            <a:endParaRPr sz="2500">
              <a:solidFill>
                <a:srgbClr val="FFFFFF"/>
              </a:solidFill>
              <a:latin typeface="Poppins Medium"/>
              <a:ea typeface="Poppins Medium"/>
              <a:cs typeface="Poppins Medium"/>
              <a:sym typeface="Poppins Medium"/>
            </a:endParaRPr>
          </a:p>
          <a:p>
            <a:pPr marL="0" marR="0" lvl="0" indent="0" algn="l" rtl="0">
              <a:lnSpc>
                <a:spcPct val="115000"/>
              </a:lnSpc>
              <a:spcBef>
                <a:spcPts val="0"/>
              </a:spcBef>
              <a:spcAft>
                <a:spcPts val="0"/>
              </a:spcAft>
              <a:buNone/>
            </a:pPr>
            <a:endParaRPr sz="2500">
              <a:solidFill>
                <a:srgbClr val="FFFFFF"/>
              </a:solidFill>
              <a:latin typeface="Poppins Medium"/>
              <a:ea typeface="Poppins Medium"/>
              <a:cs typeface="Poppins Medium"/>
              <a:sym typeface="Poppins Medium"/>
            </a:endParaRPr>
          </a:p>
          <a:p>
            <a:pPr marL="457200" marR="0" lvl="0" indent="-387350" algn="l" rtl="0">
              <a:lnSpc>
                <a:spcPct val="115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Any number that is completely divisible [ remainder must be 0 ] by 2 then it is an even number.</a:t>
            </a:r>
            <a:endParaRPr sz="2500">
              <a:solidFill>
                <a:srgbClr val="FFFFFF"/>
              </a:solidFill>
              <a:latin typeface="Poppins Medium"/>
              <a:ea typeface="Poppins Medium"/>
              <a:cs typeface="Poppins Medium"/>
              <a:sym typeface="Poppins Medium"/>
            </a:endParaRPr>
          </a:p>
          <a:p>
            <a:pPr marL="0" marR="0" lvl="0" indent="0" algn="l" rtl="0">
              <a:lnSpc>
                <a:spcPct val="115000"/>
              </a:lnSpc>
              <a:spcBef>
                <a:spcPts val="0"/>
              </a:spcBef>
              <a:spcAft>
                <a:spcPts val="0"/>
              </a:spcAft>
              <a:buNone/>
            </a:pPr>
            <a:endParaRPr sz="2500">
              <a:solidFill>
                <a:srgbClr val="FFFFFF"/>
              </a:solidFill>
              <a:latin typeface="Poppins Medium"/>
              <a:ea typeface="Poppins Medium"/>
              <a:cs typeface="Poppins Medium"/>
              <a:sym typeface="Poppins Medium"/>
            </a:endParaRPr>
          </a:p>
          <a:p>
            <a:pPr marL="457200" marR="0" lvl="0" indent="-387350" algn="l" rtl="0">
              <a:lnSpc>
                <a:spcPct val="115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Any number that is not completely divisible [ remainder must be 0 ] by 2 then it is an odd number.</a:t>
            </a:r>
            <a:endParaRPr sz="2500">
              <a:solidFill>
                <a:srgbClr val="FFFFFF"/>
              </a:solidFill>
              <a:latin typeface="Poppins Medium"/>
              <a:ea typeface="Poppins Medium"/>
              <a:cs typeface="Poppins Medium"/>
              <a:sym typeface="Poppins Medium"/>
            </a:endParaRPr>
          </a:p>
          <a:p>
            <a:pPr marL="0" marR="0" lvl="0" indent="0" algn="l" rtl="0">
              <a:lnSpc>
                <a:spcPct val="115000"/>
              </a:lnSpc>
              <a:spcBef>
                <a:spcPts val="0"/>
              </a:spcBef>
              <a:spcAft>
                <a:spcPts val="0"/>
              </a:spcAft>
              <a:buNone/>
            </a:pPr>
            <a:endParaRPr sz="2500">
              <a:solidFill>
                <a:srgbClr val="FFFFFF"/>
              </a:solidFill>
              <a:latin typeface="Poppins Medium"/>
              <a:ea typeface="Poppins Medium"/>
              <a:cs typeface="Poppins Medium"/>
              <a:sym typeface="Poppins Medium"/>
            </a:endParaRPr>
          </a:p>
          <a:p>
            <a:pPr marL="457200" marR="0" lvl="0" indent="-387350" algn="l" rtl="0">
              <a:lnSpc>
                <a:spcPct val="115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Zero is neither an odd number nor an even number.</a:t>
            </a:r>
            <a:endParaRPr sz="2500">
              <a:solidFill>
                <a:srgbClr val="FFFFFF"/>
              </a:solidFill>
              <a:latin typeface="Poppins Medium"/>
              <a:ea typeface="Poppins Medium"/>
              <a:cs typeface="Poppins Medium"/>
              <a:sym typeface="Poppins Medium"/>
            </a:endParaRPr>
          </a:p>
        </p:txBody>
      </p:sp>
      <p:sp>
        <p:nvSpPr>
          <p:cNvPr id="261" name="Google Shape;261;p37"/>
          <p:cNvSpPr/>
          <p:nvPr/>
        </p:nvSpPr>
        <p:spPr>
          <a:xfrm rot="5400000">
            <a:off x="84150" y="647100"/>
            <a:ext cx="961800" cy="1130100"/>
          </a:xfrm>
          <a:prstGeom prst="round2SameRect">
            <a:avLst>
              <a:gd name="adj1" fmla="val 29124"/>
              <a:gd name="adj2" fmla="val 0"/>
            </a:avLst>
          </a:prstGeom>
          <a:solidFill>
            <a:srgbClr val="2D35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8"/>
          <p:cNvSpPr txBox="1"/>
          <p:nvPr/>
        </p:nvSpPr>
        <p:spPr>
          <a:xfrm>
            <a:off x="1571000" y="811950"/>
            <a:ext cx="14086200" cy="8004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Clr>
                <a:schemeClr val="dk1"/>
              </a:buClr>
              <a:buSzPts val="1100"/>
              <a:buFont typeface="Arial"/>
              <a:buNone/>
            </a:pPr>
            <a:r>
              <a:rPr lang="en" sz="5200" b="1">
                <a:solidFill>
                  <a:srgbClr val="AA81E9"/>
                </a:solidFill>
                <a:latin typeface="Poppins"/>
                <a:ea typeface="Poppins"/>
                <a:cs typeface="Poppins"/>
                <a:sym typeface="Poppins"/>
              </a:rPr>
              <a:t>Check if the given number is even or odd.</a:t>
            </a:r>
            <a:endParaRPr sz="5200" b="1">
              <a:solidFill>
                <a:srgbClr val="AA81E9"/>
              </a:solidFill>
              <a:latin typeface="Poppins"/>
              <a:ea typeface="Poppins"/>
              <a:cs typeface="Poppins"/>
              <a:sym typeface="Poppins"/>
            </a:endParaRPr>
          </a:p>
        </p:txBody>
      </p:sp>
      <p:sp>
        <p:nvSpPr>
          <p:cNvPr id="267" name="Google Shape;267;p38"/>
          <p:cNvSpPr txBox="1"/>
          <p:nvPr/>
        </p:nvSpPr>
        <p:spPr>
          <a:xfrm>
            <a:off x="1514675" y="4715800"/>
            <a:ext cx="13258500" cy="10119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In the above block of code, we have declared a variable named "num" and assigned it the value of 10. The variable num will be our input.</a:t>
            </a:r>
            <a:endParaRPr sz="2500">
              <a:solidFill>
                <a:srgbClr val="FFFFFF"/>
              </a:solidFill>
              <a:latin typeface="Poppins Medium"/>
              <a:ea typeface="Poppins Medium"/>
              <a:cs typeface="Poppins Medium"/>
              <a:sym typeface="Poppins Medium"/>
            </a:endParaRPr>
          </a:p>
        </p:txBody>
      </p:sp>
      <p:sp>
        <p:nvSpPr>
          <p:cNvPr id="268" name="Google Shape;268;p38"/>
          <p:cNvSpPr/>
          <p:nvPr/>
        </p:nvSpPr>
        <p:spPr>
          <a:xfrm rot="5400000">
            <a:off x="84150" y="647100"/>
            <a:ext cx="961800" cy="1130100"/>
          </a:xfrm>
          <a:prstGeom prst="round2SameRect">
            <a:avLst>
              <a:gd name="adj1" fmla="val 29124"/>
              <a:gd name="adj2" fmla="val 0"/>
            </a:avLst>
          </a:prstGeom>
          <a:solidFill>
            <a:srgbClr val="2D35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69" name="Google Shape;269;p38"/>
          <p:cNvPicPr preferRelativeResize="0"/>
          <p:nvPr/>
        </p:nvPicPr>
        <p:blipFill rotWithShape="1">
          <a:blip r:embed="rId3">
            <a:alphaModFix/>
          </a:blip>
          <a:srcRect l="681" t="4306" r="35026"/>
          <a:stretch/>
        </p:blipFill>
        <p:spPr>
          <a:xfrm>
            <a:off x="1661000" y="2239300"/>
            <a:ext cx="8524200" cy="2031300"/>
          </a:xfrm>
          <a:prstGeom prst="roundRect">
            <a:avLst>
              <a:gd name="adj" fmla="val 11920"/>
            </a:avLst>
          </a:prstGeom>
          <a:noFill/>
          <a:ln w="19050" cap="flat" cmpd="sng">
            <a:solidFill>
              <a:srgbClr val="AA81E9"/>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9"/>
          <p:cNvSpPr txBox="1"/>
          <p:nvPr/>
        </p:nvSpPr>
        <p:spPr>
          <a:xfrm>
            <a:off x="1571000" y="811950"/>
            <a:ext cx="14086200" cy="8004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Clr>
                <a:schemeClr val="dk1"/>
              </a:buClr>
              <a:buSzPts val="1100"/>
              <a:buFont typeface="Arial"/>
              <a:buNone/>
            </a:pPr>
            <a:r>
              <a:rPr lang="en" sz="5200" b="1">
                <a:solidFill>
                  <a:srgbClr val="AA81E9"/>
                </a:solidFill>
                <a:latin typeface="Poppins"/>
                <a:ea typeface="Poppins"/>
                <a:cs typeface="Poppins"/>
                <a:sym typeface="Poppins"/>
              </a:rPr>
              <a:t>Check if the given number is even or odd.</a:t>
            </a:r>
            <a:endParaRPr sz="5200" b="1">
              <a:solidFill>
                <a:srgbClr val="AA81E9"/>
              </a:solidFill>
              <a:latin typeface="Poppins"/>
              <a:ea typeface="Poppins"/>
              <a:cs typeface="Poppins"/>
              <a:sym typeface="Poppins"/>
            </a:endParaRPr>
          </a:p>
        </p:txBody>
      </p:sp>
      <p:sp>
        <p:nvSpPr>
          <p:cNvPr id="275" name="Google Shape;275;p39"/>
          <p:cNvSpPr txBox="1"/>
          <p:nvPr/>
        </p:nvSpPr>
        <p:spPr>
          <a:xfrm>
            <a:off x="1514675" y="1995000"/>
            <a:ext cx="13258500" cy="4109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Now let’s handle the condition number 01 that is if any number that is completely divisible [ remainder must be 0 ] by 2 then it is an even number.</a:t>
            </a:r>
            <a:endParaRPr sz="2500">
              <a:solidFill>
                <a:srgbClr val="FFFFFF"/>
              </a:solidFill>
              <a:latin typeface="Poppins Medium"/>
              <a:ea typeface="Poppins Medium"/>
              <a:cs typeface="Poppins Medium"/>
              <a:sym typeface="Poppins Medium"/>
            </a:endParaRPr>
          </a:p>
          <a:p>
            <a:pPr marL="0" marR="0" lvl="0" indent="0" algn="l" rtl="0">
              <a:lnSpc>
                <a:spcPct val="115000"/>
              </a:lnSpc>
              <a:spcBef>
                <a:spcPts val="0"/>
              </a:spcBef>
              <a:spcAft>
                <a:spcPts val="0"/>
              </a:spcAft>
              <a:buNone/>
            </a:pPr>
            <a:endParaRPr sz="2500">
              <a:solidFill>
                <a:srgbClr val="FFFFFF"/>
              </a:solidFill>
              <a:latin typeface="Poppins Medium"/>
              <a:ea typeface="Poppins Medium"/>
              <a:cs typeface="Poppins Medium"/>
              <a:sym typeface="Poppins Medium"/>
            </a:endParaRPr>
          </a:p>
          <a:p>
            <a:pPr marL="0" marR="0" lvl="0" indent="0" algn="l" rtl="0">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To check if the number is completely divisible by 2 we will be making use of the modulo operator which returns the remainder. If the result of the modulo operation is 0 then the number is even.</a:t>
            </a:r>
            <a:endParaRPr sz="2500">
              <a:solidFill>
                <a:srgbClr val="FFFFFF"/>
              </a:solidFill>
              <a:latin typeface="Poppins Medium"/>
              <a:ea typeface="Poppins Medium"/>
              <a:cs typeface="Poppins Medium"/>
              <a:sym typeface="Poppins Medium"/>
            </a:endParaRPr>
          </a:p>
          <a:p>
            <a:pPr marL="0" marR="0" lvl="0" indent="0" algn="l" rtl="0">
              <a:lnSpc>
                <a:spcPct val="115000"/>
              </a:lnSpc>
              <a:spcBef>
                <a:spcPts val="0"/>
              </a:spcBef>
              <a:spcAft>
                <a:spcPts val="0"/>
              </a:spcAft>
              <a:buNone/>
            </a:pPr>
            <a:endParaRPr sz="2500">
              <a:solidFill>
                <a:srgbClr val="FFFFFF"/>
              </a:solidFill>
              <a:latin typeface="Poppins Medium"/>
              <a:ea typeface="Poppins Medium"/>
              <a:cs typeface="Poppins Medium"/>
              <a:sym typeface="Poppins Medium"/>
            </a:endParaRPr>
          </a:p>
          <a:p>
            <a:pPr marL="0" marR="0" lvl="0" indent="0" algn="l" rtl="0">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From the previous lecture, we know the syntax of the if statement, and we will write the code considering the same syntax.</a:t>
            </a:r>
            <a:endParaRPr sz="2500">
              <a:solidFill>
                <a:srgbClr val="FFFFFF"/>
              </a:solidFill>
              <a:latin typeface="Poppins Medium"/>
              <a:ea typeface="Poppins Medium"/>
              <a:cs typeface="Poppins Medium"/>
              <a:sym typeface="Poppins Medium"/>
            </a:endParaRPr>
          </a:p>
        </p:txBody>
      </p:sp>
      <p:sp>
        <p:nvSpPr>
          <p:cNvPr id="276" name="Google Shape;276;p39"/>
          <p:cNvSpPr/>
          <p:nvPr/>
        </p:nvSpPr>
        <p:spPr>
          <a:xfrm rot="5400000">
            <a:off x="84150" y="647100"/>
            <a:ext cx="961800" cy="1130100"/>
          </a:xfrm>
          <a:prstGeom prst="round2SameRect">
            <a:avLst>
              <a:gd name="adj1" fmla="val 29124"/>
              <a:gd name="adj2" fmla="val 0"/>
            </a:avLst>
          </a:prstGeom>
          <a:solidFill>
            <a:srgbClr val="2D35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0"/>
          <p:cNvSpPr txBox="1"/>
          <p:nvPr/>
        </p:nvSpPr>
        <p:spPr>
          <a:xfrm>
            <a:off x="1571000" y="811950"/>
            <a:ext cx="14086200" cy="8004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Clr>
                <a:schemeClr val="dk1"/>
              </a:buClr>
              <a:buSzPts val="1100"/>
              <a:buFont typeface="Arial"/>
              <a:buNone/>
            </a:pPr>
            <a:r>
              <a:rPr lang="en" sz="5200" b="1">
                <a:solidFill>
                  <a:srgbClr val="AA81E9"/>
                </a:solidFill>
                <a:latin typeface="Poppins"/>
                <a:ea typeface="Poppins"/>
                <a:cs typeface="Poppins"/>
                <a:sym typeface="Poppins"/>
              </a:rPr>
              <a:t>Check if the given number is even or odd.</a:t>
            </a:r>
            <a:endParaRPr sz="5200" b="1">
              <a:solidFill>
                <a:srgbClr val="AA81E9"/>
              </a:solidFill>
              <a:latin typeface="Poppins"/>
              <a:ea typeface="Poppins"/>
              <a:cs typeface="Poppins"/>
              <a:sym typeface="Poppins"/>
            </a:endParaRPr>
          </a:p>
        </p:txBody>
      </p:sp>
      <p:sp>
        <p:nvSpPr>
          <p:cNvPr id="282" name="Google Shape;282;p40"/>
          <p:cNvSpPr txBox="1"/>
          <p:nvPr/>
        </p:nvSpPr>
        <p:spPr>
          <a:xfrm>
            <a:off x="1514675" y="1995000"/>
            <a:ext cx="13258500" cy="10119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This code block checks if the variable "num" is an even number using an if statement. The if statement checks the condition num % 2 == 0. </a:t>
            </a:r>
            <a:endParaRPr sz="2500">
              <a:solidFill>
                <a:srgbClr val="FFFFFF"/>
              </a:solidFill>
              <a:latin typeface="Poppins Medium"/>
              <a:ea typeface="Poppins Medium"/>
              <a:cs typeface="Poppins Medium"/>
              <a:sym typeface="Poppins Medium"/>
            </a:endParaRPr>
          </a:p>
        </p:txBody>
      </p:sp>
      <p:sp>
        <p:nvSpPr>
          <p:cNvPr id="283" name="Google Shape;283;p40"/>
          <p:cNvSpPr/>
          <p:nvPr/>
        </p:nvSpPr>
        <p:spPr>
          <a:xfrm rot="5400000">
            <a:off x="84150" y="647100"/>
            <a:ext cx="961800" cy="1130100"/>
          </a:xfrm>
          <a:prstGeom prst="round2SameRect">
            <a:avLst>
              <a:gd name="adj1" fmla="val 29124"/>
              <a:gd name="adj2" fmla="val 0"/>
            </a:avLst>
          </a:prstGeom>
          <a:solidFill>
            <a:srgbClr val="2D35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4" name="Google Shape;284;p40"/>
          <p:cNvPicPr preferRelativeResize="0"/>
          <p:nvPr/>
        </p:nvPicPr>
        <p:blipFill>
          <a:blip r:embed="rId3">
            <a:alphaModFix/>
          </a:blip>
          <a:stretch>
            <a:fillRect/>
          </a:stretch>
        </p:blipFill>
        <p:spPr>
          <a:xfrm>
            <a:off x="1571000" y="3536449"/>
            <a:ext cx="12257124" cy="3922775"/>
          </a:xfrm>
          <a:prstGeom prst="rect">
            <a:avLst/>
          </a:prstGeom>
          <a:noFill/>
          <a:ln w="9525" cap="flat" cmpd="sng">
            <a:solidFill>
              <a:srgbClr val="AA81E9"/>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1"/>
          <p:cNvSpPr txBox="1"/>
          <p:nvPr/>
        </p:nvSpPr>
        <p:spPr>
          <a:xfrm>
            <a:off x="1571000" y="811950"/>
            <a:ext cx="14086200" cy="8004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Clr>
                <a:schemeClr val="dk1"/>
              </a:buClr>
              <a:buSzPts val="1100"/>
              <a:buFont typeface="Arial"/>
              <a:buNone/>
            </a:pPr>
            <a:r>
              <a:rPr lang="en" sz="5200" b="1">
                <a:solidFill>
                  <a:srgbClr val="AA81E9"/>
                </a:solidFill>
                <a:latin typeface="Poppins"/>
                <a:ea typeface="Poppins"/>
                <a:cs typeface="Poppins"/>
                <a:sym typeface="Poppins"/>
              </a:rPr>
              <a:t>Check if the given number is even or odd.</a:t>
            </a:r>
            <a:endParaRPr sz="5200" b="1">
              <a:solidFill>
                <a:srgbClr val="AA81E9"/>
              </a:solidFill>
              <a:latin typeface="Poppins"/>
              <a:ea typeface="Poppins"/>
              <a:cs typeface="Poppins"/>
              <a:sym typeface="Poppins"/>
            </a:endParaRPr>
          </a:p>
        </p:txBody>
      </p:sp>
      <p:sp>
        <p:nvSpPr>
          <p:cNvPr id="290" name="Google Shape;290;p41"/>
          <p:cNvSpPr txBox="1"/>
          <p:nvPr/>
        </p:nvSpPr>
        <p:spPr>
          <a:xfrm>
            <a:off x="1514675" y="1995000"/>
            <a:ext cx="13258500" cy="2339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It’s time to handle the second condition which is any number that is not completely divisible [ remainder must be 0 ] by 2 then it is an odd number. </a:t>
            </a:r>
            <a:endParaRPr sz="2500">
              <a:solidFill>
                <a:srgbClr val="FFFFFF"/>
              </a:solidFill>
              <a:latin typeface="Poppins Medium"/>
              <a:ea typeface="Poppins Medium"/>
              <a:cs typeface="Poppins Medium"/>
              <a:sym typeface="Poppins Medium"/>
            </a:endParaRPr>
          </a:p>
          <a:p>
            <a:pPr marL="0" marR="0" lvl="0" indent="0" algn="l" rtl="0">
              <a:lnSpc>
                <a:spcPct val="115000"/>
              </a:lnSpc>
              <a:spcBef>
                <a:spcPts val="0"/>
              </a:spcBef>
              <a:spcAft>
                <a:spcPts val="0"/>
              </a:spcAft>
              <a:buNone/>
            </a:pPr>
            <a:endParaRPr sz="2500">
              <a:solidFill>
                <a:srgbClr val="FFFFFF"/>
              </a:solidFill>
              <a:latin typeface="Poppins Medium"/>
              <a:ea typeface="Poppins Medium"/>
              <a:cs typeface="Poppins Medium"/>
              <a:sym typeface="Poppins Medium"/>
            </a:endParaRPr>
          </a:p>
          <a:p>
            <a:pPr marL="0" marR="0" lvl="0" indent="0" algn="l" rtl="0">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As we have already checked for the even number condition, now if the condition for even fails it is an odd number. We can check this through the else statement.</a:t>
            </a:r>
            <a:endParaRPr sz="2500">
              <a:solidFill>
                <a:srgbClr val="FFFFFF"/>
              </a:solidFill>
              <a:latin typeface="Poppins Medium"/>
              <a:ea typeface="Poppins Medium"/>
              <a:cs typeface="Poppins Medium"/>
              <a:sym typeface="Poppins Medium"/>
            </a:endParaRPr>
          </a:p>
        </p:txBody>
      </p:sp>
      <p:sp>
        <p:nvSpPr>
          <p:cNvPr id="291" name="Google Shape;291;p41"/>
          <p:cNvSpPr/>
          <p:nvPr/>
        </p:nvSpPr>
        <p:spPr>
          <a:xfrm rot="5400000">
            <a:off x="84150" y="647100"/>
            <a:ext cx="961800" cy="1130100"/>
          </a:xfrm>
          <a:prstGeom prst="round2SameRect">
            <a:avLst>
              <a:gd name="adj1" fmla="val 29124"/>
              <a:gd name="adj2" fmla="val 0"/>
            </a:avLst>
          </a:prstGeom>
          <a:solidFill>
            <a:srgbClr val="2D35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2" name="Google Shape;292;p41"/>
          <p:cNvPicPr preferRelativeResize="0"/>
          <p:nvPr/>
        </p:nvPicPr>
        <p:blipFill>
          <a:blip r:embed="rId3">
            <a:alphaModFix/>
          </a:blip>
          <a:stretch>
            <a:fillRect/>
          </a:stretch>
        </p:blipFill>
        <p:spPr>
          <a:xfrm>
            <a:off x="1632850" y="4595075"/>
            <a:ext cx="10812299" cy="4132825"/>
          </a:xfrm>
          <a:prstGeom prst="rect">
            <a:avLst/>
          </a:prstGeom>
          <a:noFill/>
          <a:ln w="19050" cap="flat" cmpd="sng">
            <a:solidFill>
              <a:srgbClr val="AA81E9"/>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2"/>
          <p:cNvSpPr txBox="1"/>
          <p:nvPr/>
        </p:nvSpPr>
        <p:spPr>
          <a:xfrm>
            <a:off x="1571000" y="811950"/>
            <a:ext cx="14086200" cy="8004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Clr>
                <a:schemeClr val="dk1"/>
              </a:buClr>
              <a:buSzPts val="1100"/>
              <a:buFont typeface="Arial"/>
              <a:buNone/>
            </a:pPr>
            <a:r>
              <a:rPr lang="en" sz="5200" b="1">
                <a:solidFill>
                  <a:srgbClr val="AA81E9"/>
                </a:solidFill>
                <a:latin typeface="Poppins"/>
                <a:ea typeface="Poppins"/>
                <a:cs typeface="Poppins"/>
                <a:sym typeface="Poppins"/>
              </a:rPr>
              <a:t>Check if the given number is even or odd.</a:t>
            </a:r>
            <a:endParaRPr sz="5200" b="1">
              <a:solidFill>
                <a:srgbClr val="AA81E9"/>
              </a:solidFill>
              <a:latin typeface="Poppins"/>
              <a:ea typeface="Poppins"/>
              <a:cs typeface="Poppins"/>
              <a:sym typeface="Poppins"/>
            </a:endParaRPr>
          </a:p>
        </p:txBody>
      </p:sp>
      <p:sp>
        <p:nvSpPr>
          <p:cNvPr id="298" name="Google Shape;298;p42"/>
          <p:cNvSpPr txBox="1"/>
          <p:nvPr/>
        </p:nvSpPr>
        <p:spPr>
          <a:xfrm>
            <a:off x="1514675" y="1995000"/>
            <a:ext cx="13258500" cy="1454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We also have our third condition which is zero is neither an odd number nor an even number. So the first condition we need to check is if the number is zero, then if the number is even, and at last, if both the condition fails it is an odd number.</a:t>
            </a:r>
            <a:endParaRPr sz="2500">
              <a:solidFill>
                <a:srgbClr val="FFFFFF"/>
              </a:solidFill>
              <a:latin typeface="Poppins Medium"/>
              <a:ea typeface="Poppins Medium"/>
              <a:cs typeface="Poppins Medium"/>
              <a:sym typeface="Poppins Medium"/>
            </a:endParaRPr>
          </a:p>
        </p:txBody>
      </p:sp>
      <p:sp>
        <p:nvSpPr>
          <p:cNvPr id="299" name="Google Shape;299;p42"/>
          <p:cNvSpPr/>
          <p:nvPr/>
        </p:nvSpPr>
        <p:spPr>
          <a:xfrm rot="5400000">
            <a:off x="84150" y="647100"/>
            <a:ext cx="961800" cy="1130100"/>
          </a:xfrm>
          <a:prstGeom prst="round2SameRect">
            <a:avLst>
              <a:gd name="adj1" fmla="val 29124"/>
              <a:gd name="adj2" fmla="val 0"/>
            </a:avLst>
          </a:prstGeom>
          <a:solidFill>
            <a:srgbClr val="2D35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0" name="Google Shape;300;p42"/>
          <p:cNvPicPr preferRelativeResize="0"/>
          <p:nvPr/>
        </p:nvPicPr>
        <p:blipFill>
          <a:blip r:embed="rId3">
            <a:alphaModFix/>
          </a:blip>
          <a:stretch>
            <a:fillRect/>
          </a:stretch>
        </p:blipFill>
        <p:spPr>
          <a:xfrm>
            <a:off x="1571000" y="3832350"/>
            <a:ext cx="9378625" cy="5216550"/>
          </a:xfrm>
          <a:prstGeom prst="rect">
            <a:avLst/>
          </a:prstGeom>
          <a:noFill/>
          <a:ln w="19050" cap="flat" cmpd="sng">
            <a:solidFill>
              <a:srgbClr val="AA81E9"/>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3"/>
          <p:cNvSpPr txBox="1"/>
          <p:nvPr/>
        </p:nvSpPr>
        <p:spPr>
          <a:xfrm>
            <a:off x="1571000" y="811950"/>
            <a:ext cx="14086200" cy="8004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Clr>
                <a:schemeClr val="dk1"/>
              </a:buClr>
              <a:buSzPts val="1100"/>
              <a:buFont typeface="Arial"/>
              <a:buNone/>
            </a:pPr>
            <a:r>
              <a:rPr lang="en" sz="5200" b="1">
                <a:solidFill>
                  <a:srgbClr val="AA81E9"/>
                </a:solidFill>
                <a:latin typeface="Poppins"/>
                <a:ea typeface="Poppins"/>
                <a:cs typeface="Poppins"/>
                <a:sym typeface="Poppins"/>
              </a:rPr>
              <a:t>Order of evaluation</a:t>
            </a:r>
            <a:endParaRPr sz="5200" b="1">
              <a:solidFill>
                <a:srgbClr val="AA81E9"/>
              </a:solidFill>
              <a:latin typeface="Poppins"/>
              <a:ea typeface="Poppins"/>
              <a:cs typeface="Poppins"/>
              <a:sym typeface="Poppins"/>
            </a:endParaRPr>
          </a:p>
        </p:txBody>
      </p:sp>
      <p:sp>
        <p:nvSpPr>
          <p:cNvPr id="306" name="Google Shape;306;p43"/>
          <p:cNvSpPr txBox="1"/>
          <p:nvPr/>
        </p:nvSpPr>
        <p:spPr>
          <a:xfrm>
            <a:off x="1514675" y="1995000"/>
            <a:ext cx="13258500" cy="6322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In JavaScript, the order of evaluation for if, else if, and else statements are as follows:</a:t>
            </a:r>
            <a:endParaRPr sz="2500">
              <a:solidFill>
                <a:srgbClr val="FFFFFF"/>
              </a:solidFill>
              <a:latin typeface="Poppins Medium"/>
              <a:ea typeface="Poppins Medium"/>
              <a:cs typeface="Poppins Medium"/>
              <a:sym typeface="Poppins Medium"/>
            </a:endParaRPr>
          </a:p>
          <a:p>
            <a:pPr marL="0" marR="0" lvl="0" indent="0" algn="l" rtl="0">
              <a:lnSpc>
                <a:spcPct val="115000"/>
              </a:lnSpc>
              <a:spcBef>
                <a:spcPts val="0"/>
              </a:spcBef>
              <a:spcAft>
                <a:spcPts val="0"/>
              </a:spcAft>
              <a:buNone/>
            </a:pPr>
            <a:endParaRPr sz="2500">
              <a:solidFill>
                <a:srgbClr val="FFFFFF"/>
              </a:solidFill>
              <a:latin typeface="Poppins Medium"/>
              <a:ea typeface="Poppins Medium"/>
              <a:cs typeface="Poppins Medium"/>
              <a:sym typeface="Poppins Medium"/>
            </a:endParaRPr>
          </a:p>
          <a:p>
            <a:pPr marL="457200" marR="0" lvl="0" indent="-387350" algn="l" rtl="0">
              <a:lnSpc>
                <a:spcPct val="115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The if statement is evaluated first. If the condition in the if statement is true, the code inside the if block will be executed and the program will skip over any subsequent else if or else statements.</a:t>
            </a:r>
            <a:endParaRPr sz="2500">
              <a:solidFill>
                <a:srgbClr val="FFFFFF"/>
              </a:solidFill>
              <a:latin typeface="Poppins Medium"/>
              <a:ea typeface="Poppins Medium"/>
              <a:cs typeface="Poppins Medium"/>
              <a:sym typeface="Poppins Medium"/>
            </a:endParaRPr>
          </a:p>
          <a:p>
            <a:pPr marL="457200" marR="0" lvl="0" indent="0" algn="l" rtl="0">
              <a:lnSpc>
                <a:spcPct val="115000"/>
              </a:lnSpc>
              <a:spcBef>
                <a:spcPts val="0"/>
              </a:spcBef>
              <a:spcAft>
                <a:spcPts val="0"/>
              </a:spcAft>
              <a:buNone/>
            </a:pPr>
            <a:endParaRPr sz="2500">
              <a:solidFill>
                <a:srgbClr val="FFFFFF"/>
              </a:solidFill>
              <a:latin typeface="Poppins Medium"/>
              <a:ea typeface="Poppins Medium"/>
              <a:cs typeface="Poppins Medium"/>
              <a:sym typeface="Poppins Medium"/>
            </a:endParaRPr>
          </a:p>
          <a:p>
            <a:pPr marL="457200" marR="0" lvl="0" indent="-387350" algn="l" rtl="0">
              <a:lnSpc>
                <a:spcPct val="115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If the condition in the if statement is false, the program will move on to the next else if statement and evaluate its condition. If the else if the condition is true, the code inside its block will be executed and the program will skip over any remaining else if or else statements.</a:t>
            </a:r>
            <a:endParaRPr sz="2500">
              <a:solidFill>
                <a:srgbClr val="FFFFFF"/>
              </a:solidFill>
              <a:latin typeface="Poppins Medium"/>
              <a:ea typeface="Poppins Medium"/>
              <a:cs typeface="Poppins Medium"/>
              <a:sym typeface="Poppins Medium"/>
            </a:endParaRPr>
          </a:p>
          <a:p>
            <a:pPr marL="457200" marR="0" lvl="0" indent="0" algn="l" rtl="0">
              <a:lnSpc>
                <a:spcPct val="115000"/>
              </a:lnSpc>
              <a:spcBef>
                <a:spcPts val="0"/>
              </a:spcBef>
              <a:spcAft>
                <a:spcPts val="0"/>
              </a:spcAft>
              <a:buNone/>
            </a:pPr>
            <a:endParaRPr sz="2500">
              <a:solidFill>
                <a:srgbClr val="FFFFFF"/>
              </a:solidFill>
              <a:latin typeface="Poppins Medium"/>
              <a:ea typeface="Poppins Medium"/>
              <a:cs typeface="Poppins Medium"/>
              <a:sym typeface="Poppins Medium"/>
            </a:endParaRPr>
          </a:p>
          <a:p>
            <a:pPr marL="457200" marR="0" lvl="0" indent="-387350" algn="l" rtl="0">
              <a:lnSpc>
                <a:spcPct val="115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If all of the if and else if conditions are false, the program will move on to the else statement and execute the code inside its block.</a:t>
            </a:r>
            <a:endParaRPr sz="2500">
              <a:solidFill>
                <a:srgbClr val="FFFFFF"/>
              </a:solidFill>
              <a:latin typeface="Poppins Medium"/>
              <a:ea typeface="Poppins Medium"/>
              <a:cs typeface="Poppins Medium"/>
              <a:sym typeface="Poppins Medium"/>
            </a:endParaRPr>
          </a:p>
        </p:txBody>
      </p:sp>
      <p:sp>
        <p:nvSpPr>
          <p:cNvPr id="307" name="Google Shape;307;p43"/>
          <p:cNvSpPr/>
          <p:nvPr/>
        </p:nvSpPr>
        <p:spPr>
          <a:xfrm rot="5400000">
            <a:off x="84150" y="647100"/>
            <a:ext cx="961800" cy="1130100"/>
          </a:xfrm>
          <a:prstGeom prst="round2SameRect">
            <a:avLst>
              <a:gd name="adj1" fmla="val 29124"/>
              <a:gd name="adj2" fmla="val 0"/>
            </a:avLst>
          </a:prstGeom>
          <a:solidFill>
            <a:srgbClr val="2D35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p:nvPr/>
        </p:nvSpPr>
        <p:spPr>
          <a:xfrm>
            <a:off x="1571000" y="811950"/>
            <a:ext cx="13839900" cy="8004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Clr>
                <a:schemeClr val="dk1"/>
              </a:buClr>
              <a:buSzPts val="1100"/>
              <a:buFont typeface="Arial"/>
              <a:buNone/>
            </a:pPr>
            <a:r>
              <a:rPr lang="en" sz="5200" b="1">
                <a:solidFill>
                  <a:srgbClr val="AA81E9"/>
                </a:solidFill>
                <a:latin typeface="Poppins"/>
                <a:ea typeface="Poppins"/>
                <a:cs typeface="Poppins"/>
                <a:sym typeface="Poppins"/>
              </a:rPr>
              <a:t>Lecture CheckList</a:t>
            </a:r>
            <a:endParaRPr sz="5200" b="1">
              <a:solidFill>
                <a:srgbClr val="AA81E9"/>
              </a:solidFill>
              <a:latin typeface="Poppins"/>
              <a:ea typeface="Poppins"/>
              <a:cs typeface="Poppins"/>
              <a:sym typeface="Poppins"/>
            </a:endParaRPr>
          </a:p>
        </p:txBody>
      </p:sp>
      <p:sp>
        <p:nvSpPr>
          <p:cNvPr id="182" name="Google Shape;182;p26"/>
          <p:cNvSpPr txBox="1"/>
          <p:nvPr/>
        </p:nvSpPr>
        <p:spPr>
          <a:xfrm>
            <a:off x="1514675" y="1995000"/>
            <a:ext cx="13258500" cy="3455700"/>
          </a:xfrm>
          <a:prstGeom prst="rect">
            <a:avLst/>
          </a:prstGeom>
          <a:noFill/>
          <a:ln>
            <a:noFill/>
          </a:ln>
        </p:spPr>
        <p:txBody>
          <a:bodyPr spcFirstLastPara="1" wrap="square" lIns="91425" tIns="91425" rIns="91425" bIns="91425" anchor="t" anchorCtr="0">
            <a:spAutoFit/>
          </a:bodyPr>
          <a:lstStyle/>
          <a:p>
            <a:pPr marL="457200" marR="0" lvl="0" indent="-387350" algn="l" rtl="0">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Conditionals in Programming.</a:t>
            </a:r>
            <a:endParaRPr sz="2500">
              <a:solidFill>
                <a:srgbClr val="FFFFFF"/>
              </a:solidFill>
              <a:latin typeface="Poppins Medium"/>
              <a:ea typeface="Poppins Medium"/>
              <a:cs typeface="Poppins Medium"/>
              <a:sym typeface="Poppins Medium"/>
            </a:endParaRPr>
          </a:p>
          <a:p>
            <a:pPr marL="457200" marR="0" lvl="0" indent="-387350" algn="l" rtl="0">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Conditionals in JavaScript.</a:t>
            </a:r>
            <a:endParaRPr sz="2500">
              <a:solidFill>
                <a:srgbClr val="FFFFFF"/>
              </a:solidFill>
              <a:latin typeface="Poppins Medium"/>
              <a:ea typeface="Poppins Medium"/>
              <a:cs typeface="Poppins Medium"/>
              <a:sym typeface="Poppins Medium"/>
            </a:endParaRPr>
          </a:p>
          <a:p>
            <a:pPr marL="457200" marR="0" lvl="0" indent="-387350" algn="l" rtl="0">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Ways of writing conditionals in Javascript.</a:t>
            </a:r>
            <a:endParaRPr sz="2500">
              <a:solidFill>
                <a:srgbClr val="FFFFFF"/>
              </a:solidFill>
              <a:latin typeface="Poppins Medium"/>
              <a:ea typeface="Poppins Medium"/>
              <a:cs typeface="Poppins Medium"/>
              <a:sym typeface="Poppins Medium"/>
            </a:endParaRPr>
          </a:p>
          <a:p>
            <a:pPr marL="457200" marR="0" lvl="0" indent="-387350" algn="l" rtl="0">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Introduction to if, if-else, and if-else if.</a:t>
            </a:r>
            <a:endParaRPr sz="2500">
              <a:solidFill>
                <a:srgbClr val="FFFFFF"/>
              </a:solidFill>
              <a:latin typeface="Poppins Medium"/>
              <a:ea typeface="Poppins Medium"/>
              <a:cs typeface="Poppins Medium"/>
              <a:sym typeface="Poppins Medium"/>
            </a:endParaRPr>
          </a:p>
          <a:p>
            <a:pPr marL="457200" marR="0" lvl="0" indent="-387350" algn="l" rtl="0">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Check if the given number is even or odd.</a:t>
            </a:r>
            <a:endParaRPr sz="2500">
              <a:solidFill>
                <a:srgbClr val="FFFFFF"/>
              </a:solidFill>
              <a:latin typeface="Poppins Medium"/>
              <a:ea typeface="Poppins Medium"/>
              <a:cs typeface="Poppins Medium"/>
              <a:sym typeface="Poppins Medium"/>
            </a:endParaRPr>
          </a:p>
          <a:p>
            <a:pPr marL="457200" marR="0" lvl="0" indent="-387350" algn="l" rtl="0">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Order of evaluation for if, else if, and else statements.</a:t>
            </a:r>
            <a:endParaRPr sz="2500">
              <a:solidFill>
                <a:srgbClr val="FFFFFF"/>
              </a:solidFill>
              <a:latin typeface="Poppins Medium"/>
              <a:ea typeface="Poppins Medium"/>
              <a:cs typeface="Poppins Medium"/>
              <a:sym typeface="Poppins Medium"/>
            </a:endParaRPr>
          </a:p>
        </p:txBody>
      </p:sp>
      <p:sp>
        <p:nvSpPr>
          <p:cNvPr id="183" name="Google Shape;183;p26"/>
          <p:cNvSpPr/>
          <p:nvPr/>
        </p:nvSpPr>
        <p:spPr>
          <a:xfrm rot="5400000">
            <a:off x="84150" y="647100"/>
            <a:ext cx="961800" cy="1130100"/>
          </a:xfrm>
          <a:prstGeom prst="round2SameRect">
            <a:avLst>
              <a:gd name="adj1" fmla="val 29124"/>
              <a:gd name="adj2" fmla="val 0"/>
            </a:avLst>
          </a:prstGeom>
          <a:solidFill>
            <a:srgbClr val="2D35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4"/>
          <p:cNvSpPr txBox="1"/>
          <p:nvPr/>
        </p:nvSpPr>
        <p:spPr>
          <a:xfrm>
            <a:off x="3826975" y="4184300"/>
            <a:ext cx="10414800" cy="2247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700"/>
              <a:buFont typeface="Arial"/>
              <a:buNone/>
            </a:pPr>
            <a:r>
              <a:rPr lang="en" sz="13400" b="1" i="0" u="none" strike="noStrike" cap="none">
                <a:solidFill>
                  <a:srgbClr val="AA81E9"/>
                </a:solidFill>
                <a:latin typeface="Work Sans"/>
                <a:ea typeface="Work Sans"/>
                <a:cs typeface="Work Sans"/>
                <a:sym typeface="Work Sans"/>
              </a:rPr>
              <a:t>THANK YOU</a:t>
            </a:r>
            <a:endParaRPr sz="13400" b="1" i="0" u="none" strike="noStrike" cap="none">
              <a:solidFill>
                <a:srgbClr val="AA81E9"/>
              </a:solidFill>
              <a:latin typeface="Work Sans"/>
              <a:ea typeface="Work Sans"/>
              <a:cs typeface="Work Sans"/>
              <a:sym typeface="Work Sans"/>
            </a:endParaRPr>
          </a:p>
        </p:txBody>
      </p:sp>
      <p:sp>
        <p:nvSpPr>
          <p:cNvPr id="313" name="Google Shape;313;p44"/>
          <p:cNvSpPr/>
          <p:nvPr/>
        </p:nvSpPr>
        <p:spPr>
          <a:xfrm rot="5400000">
            <a:off x="2679031" y="4897711"/>
            <a:ext cx="1475400" cy="820500"/>
          </a:xfrm>
          <a:prstGeom prst="triangle">
            <a:avLst>
              <a:gd name="adj" fmla="val 49916"/>
            </a:avLst>
          </a:prstGeom>
          <a:solidFill>
            <a:srgbClr val="2D35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44"/>
          <p:cNvSpPr/>
          <p:nvPr/>
        </p:nvSpPr>
        <p:spPr>
          <a:xfrm rot="-5400000" flipH="1">
            <a:off x="13914331" y="4897711"/>
            <a:ext cx="1475400" cy="820500"/>
          </a:xfrm>
          <a:prstGeom prst="triangle">
            <a:avLst>
              <a:gd name="adj" fmla="val 49916"/>
            </a:avLst>
          </a:prstGeom>
          <a:solidFill>
            <a:srgbClr val="2D35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15" name="Google Shape;315;p44"/>
          <p:cNvPicPr preferRelativeResize="0"/>
          <p:nvPr/>
        </p:nvPicPr>
        <p:blipFill rotWithShape="1">
          <a:blip r:embed="rId3">
            <a:alphaModFix/>
          </a:blip>
          <a:srcRect l="14475" t="37792" r="15964" b="38460"/>
          <a:stretch/>
        </p:blipFill>
        <p:spPr>
          <a:xfrm>
            <a:off x="7419500" y="3071850"/>
            <a:ext cx="2944000" cy="10049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7"/>
          <p:cNvSpPr txBox="1"/>
          <p:nvPr/>
        </p:nvSpPr>
        <p:spPr>
          <a:xfrm>
            <a:off x="1571000" y="811950"/>
            <a:ext cx="13839900" cy="8004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Clr>
                <a:schemeClr val="dk1"/>
              </a:buClr>
              <a:buSzPts val="1100"/>
              <a:buFont typeface="Arial"/>
              <a:buNone/>
            </a:pPr>
            <a:r>
              <a:rPr lang="en" sz="5200" b="1">
                <a:solidFill>
                  <a:srgbClr val="AA81E9"/>
                </a:solidFill>
                <a:latin typeface="Poppins"/>
                <a:ea typeface="Poppins"/>
                <a:cs typeface="Poppins"/>
                <a:sym typeface="Poppins"/>
              </a:rPr>
              <a:t>Conditionals in Programming.</a:t>
            </a:r>
            <a:endParaRPr sz="5200" b="1">
              <a:solidFill>
                <a:srgbClr val="AA81E9"/>
              </a:solidFill>
              <a:latin typeface="Poppins"/>
              <a:ea typeface="Poppins"/>
              <a:cs typeface="Poppins"/>
              <a:sym typeface="Poppins"/>
            </a:endParaRPr>
          </a:p>
        </p:txBody>
      </p:sp>
      <p:sp>
        <p:nvSpPr>
          <p:cNvPr id="189" name="Google Shape;189;p27"/>
          <p:cNvSpPr txBox="1"/>
          <p:nvPr/>
        </p:nvSpPr>
        <p:spPr>
          <a:xfrm>
            <a:off x="1514675" y="1995000"/>
            <a:ext cx="13258500" cy="3667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Programming Languages are tools that allow us to write code that instructs the computer to do something. In every programming language, the code needs to make decisions and carry out actions accordingly depending on different inputs.</a:t>
            </a:r>
            <a:endParaRPr sz="2500">
              <a:solidFill>
                <a:srgbClr val="FFFFFF"/>
              </a:solidFill>
              <a:latin typeface="Poppins Medium"/>
              <a:ea typeface="Poppins Medium"/>
              <a:cs typeface="Poppins Medium"/>
              <a:sym typeface="Poppins Medium"/>
            </a:endParaRPr>
          </a:p>
          <a:p>
            <a:pPr marL="0" marR="0" lvl="0" indent="0" algn="l" rtl="0">
              <a:lnSpc>
                <a:spcPct val="115000"/>
              </a:lnSpc>
              <a:spcBef>
                <a:spcPts val="0"/>
              </a:spcBef>
              <a:spcAft>
                <a:spcPts val="0"/>
              </a:spcAft>
              <a:buClr>
                <a:schemeClr val="dk1"/>
              </a:buClr>
              <a:buSzPts val="1100"/>
              <a:buFont typeface="Arial"/>
              <a:buNone/>
            </a:pPr>
            <a:endParaRPr sz="2500">
              <a:solidFill>
                <a:srgbClr val="FFFFFF"/>
              </a:solidFill>
              <a:latin typeface="Poppins Medium"/>
              <a:ea typeface="Poppins Medium"/>
              <a:cs typeface="Poppins Medium"/>
              <a:sym typeface="Poppins Medium"/>
            </a:endParaRPr>
          </a:p>
          <a:p>
            <a:pPr marL="0" marR="0" lvl="0" indent="0" algn="l" rtl="0">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Human beings make decisions all the time. For example, every morning, we make a decision between eating or not eating before starting our daily chores. Conditional statements allow us to represent such decision-making in JavaScript, from the choice that must be made.</a:t>
            </a:r>
            <a:endParaRPr sz="2500">
              <a:solidFill>
                <a:srgbClr val="FFFFFF"/>
              </a:solidFill>
              <a:latin typeface="Poppins Medium"/>
              <a:ea typeface="Poppins Medium"/>
              <a:cs typeface="Poppins Medium"/>
              <a:sym typeface="Poppins Medium"/>
            </a:endParaRPr>
          </a:p>
        </p:txBody>
      </p:sp>
      <p:sp>
        <p:nvSpPr>
          <p:cNvPr id="190" name="Google Shape;190;p27"/>
          <p:cNvSpPr/>
          <p:nvPr/>
        </p:nvSpPr>
        <p:spPr>
          <a:xfrm rot="5400000">
            <a:off x="84150" y="647100"/>
            <a:ext cx="961800" cy="1130100"/>
          </a:xfrm>
          <a:prstGeom prst="round2SameRect">
            <a:avLst>
              <a:gd name="adj1" fmla="val 29124"/>
              <a:gd name="adj2" fmla="val 0"/>
            </a:avLst>
          </a:prstGeom>
          <a:solidFill>
            <a:srgbClr val="2D35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p:nvPr/>
        </p:nvSpPr>
        <p:spPr>
          <a:xfrm>
            <a:off x="1571000" y="811950"/>
            <a:ext cx="13839900" cy="8004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Clr>
                <a:schemeClr val="dk1"/>
              </a:buClr>
              <a:buSzPts val="1100"/>
              <a:buFont typeface="Arial"/>
              <a:buNone/>
            </a:pPr>
            <a:r>
              <a:rPr lang="en" sz="5200" b="1">
                <a:solidFill>
                  <a:srgbClr val="AA81E9"/>
                </a:solidFill>
                <a:latin typeface="Poppins"/>
                <a:ea typeface="Poppins"/>
                <a:cs typeface="Poppins"/>
                <a:sym typeface="Poppins"/>
              </a:rPr>
              <a:t>Conditionals in JavaScript.</a:t>
            </a:r>
            <a:endParaRPr sz="5200" b="1">
              <a:solidFill>
                <a:srgbClr val="AA81E9"/>
              </a:solidFill>
              <a:latin typeface="Poppins"/>
              <a:ea typeface="Poppins"/>
              <a:cs typeface="Poppins"/>
              <a:sym typeface="Poppins"/>
            </a:endParaRPr>
          </a:p>
        </p:txBody>
      </p:sp>
      <p:sp>
        <p:nvSpPr>
          <p:cNvPr id="196" name="Google Shape;196;p28"/>
          <p:cNvSpPr txBox="1"/>
          <p:nvPr/>
        </p:nvSpPr>
        <p:spPr>
          <a:xfrm>
            <a:off x="1514675" y="1995000"/>
            <a:ext cx="13258500" cy="3667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JavaScript is a programming language that is commonly used to create interactive and dynamic elements on websites. One of the key features of JavaScript is the ability to use conditional statements to control the flow of a program.</a:t>
            </a:r>
            <a:endParaRPr sz="2500">
              <a:solidFill>
                <a:srgbClr val="FFFFFF"/>
              </a:solidFill>
              <a:latin typeface="Poppins Medium"/>
              <a:ea typeface="Poppins Medium"/>
              <a:cs typeface="Poppins Medium"/>
              <a:sym typeface="Poppins Medium"/>
            </a:endParaRPr>
          </a:p>
          <a:p>
            <a:pPr marL="0" marR="0" lvl="0" indent="0" algn="l" rtl="0">
              <a:lnSpc>
                <a:spcPct val="115000"/>
              </a:lnSpc>
              <a:spcBef>
                <a:spcPts val="0"/>
              </a:spcBef>
              <a:spcAft>
                <a:spcPts val="0"/>
              </a:spcAft>
              <a:buNone/>
            </a:pPr>
            <a:endParaRPr sz="2500">
              <a:solidFill>
                <a:srgbClr val="FFFFFF"/>
              </a:solidFill>
              <a:latin typeface="Poppins Medium"/>
              <a:ea typeface="Poppins Medium"/>
              <a:cs typeface="Poppins Medium"/>
              <a:sym typeface="Poppins Medium"/>
            </a:endParaRPr>
          </a:p>
          <a:p>
            <a:pPr marL="0" marR="0" lvl="0" indent="0" algn="l" rtl="0">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Conditions work on boolean values, true or false. It is true if it meets the requirement, false otherwise. That is expressions (conditions) are evaluated to be either true or false.</a:t>
            </a:r>
            <a:endParaRPr sz="2500">
              <a:solidFill>
                <a:srgbClr val="FFFFFF"/>
              </a:solidFill>
              <a:latin typeface="Poppins Medium"/>
              <a:ea typeface="Poppins Medium"/>
              <a:cs typeface="Poppins Medium"/>
              <a:sym typeface="Poppins Medium"/>
            </a:endParaRPr>
          </a:p>
        </p:txBody>
      </p:sp>
      <p:sp>
        <p:nvSpPr>
          <p:cNvPr id="197" name="Google Shape;197;p28"/>
          <p:cNvSpPr/>
          <p:nvPr/>
        </p:nvSpPr>
        <p:spPr>
          <a:xfrm rot="5400000">
            <a:off x="84150" y="647100"/>
            <a:ext cx="961800" cy="1130100"/>
          </a:xfrm>
          <a:prstGeom prst="round2SameRect">
            <a:avLst>
              <a:gd name="adj1" fmla="val 29124"/>
              <a:gd name="adj2" fmla="val 0"/>
            </a:avLst>
          </a:prstGeom>
          <a:solidFill>
            <a:srgbClr val="2D35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p:nvPr/>
        </p:nvSpPr>
        <p:spPr>
          <a:xfrm>
            <a:off x="1571000" y="811950"/>
            <a:ext cx="13839900" cy="16008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5200" b="1">
                <a:solidFill>
                  <a:srgbClr val="AA81E9"/>
                </a:solidFill>
                <a:latin typeface="Poppins"/>
                <a:ea typeface="Poppins"/>
                <a:cs typeface="Poppins"/>
                <a:sym typeface="Poppins"/>
              </a:rPr>
              <a:t>There are three ways of writing conditionals in Javascript:</a:t>
            </a:r>
            <a:endParaRPr sz="5200" b="1">
              <a:solidFill>
                <a:srgbClr val="AA81E9"/>
              </a:solidFill>
              <a:latin typeface="Poppins"/>
              <a:ea typeface="Poppins"/>
              <a:cs typeface="Poppins"/>
              <a:sym typeface="Poppins"/>
            </a:endParaRPr>
          </a:p>
        </p:txBody>
      </p:sp>
      <p:sp>
        <p:nvSpPr>
          <p:cNvPr id="203" name="Google Shape;203;p29"/>
          <p:cNvSpPr txBox="1"/>
          <p:nvPr/>
        </p:nvSpPr>
        <p:spPr>
          <a:xfrm>
            <a:off x="1514675" y="2630325"/>
            <a:ext cx="13258500" cy="3038700"/>
          </a:xfrm>
          <a:prstGeom prst="rect">
            <a:avLst/>
          </a:prstGeom>
          <a:noFill/>
          <a:ln>
            <a:noFill/>
          </a:ln>
        </p:spPr>
        <p:txBody>
          <a:bodyPr spcFirstLastPara="1" wrap="square" lIns="91425" tIns="91425" rIns="91425" bIns="91425" anchor="t" anchorCtr="0">
            <a:spAutoFit/>
          </a:bodyPr>
          <a:lstStyle/>
          <a:p>
            <a:pPr marL="457200" marR="0" lvl="0" indent="-387350" algn="l" rtl="0">
              <a:lnSpc>
                <a:spcPct val="115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If/else Statement</a:t>
            </a:r>
            <a:endParaRPr sz="2500">
              <a:solidFill>
                <a:srgbClr val="FFFFFF"/>
              </a:solidFill>
              <a:latin typeface="Poppins Medium"/>
              <a:ea typeface="Poppins Medium"/>
              <a:cs typeface="Poppins Medium"/>
              <a:sym typeface="Poppins Medium"/>
            </a:endParaRPr>
          </a:p>
          <a:p>
            <a:pPr marL="457200" marR="0" lvl="0" indent="-387350" algn="l" rtl="0">
              <a:lnSpc>
                <a:spcPct val="115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Switch Statement</a:t>
            </a:r>
            <a:endParaRPr sz="2500">
              <a:solidFill>
                <a:srgbClr val="FFFFFF"/>
              </a:solidFill>
              <a:latin typeface="Poppins Medium"/>
              <a:ea typeface="Poppins Medium"/>
              <a:cs typeface="Poppins Medium"/>
              <a:sym typeface="Poppins Medium"/>
            </a:endParaRPr>
          </a:p>
          <a:p>
            <a:pPr marL="457200" marR="0" lvl="0" indent="-387350" algn="l" rtl="0">
              <a:lnSpc>
                <a:spcPct val="115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Ternary Operator</a:t>
            </a:r>
            <a:endParaRPr sz="2500">
              <a:solidFill>
                <a:srgbClr val="FFFFFF"/>
              </a:solidFill>
              <a:latin typeface="Poppins Medium"/>
              <a:ea typeface="Poppins Medium"/>
              <a:cs typeface="Poppins Medium"/>
              <a:sym typeface="Poppins Medium"/>
            </a:endParaRPr>
          </a:p>
          <a:p>
            <a:pPr marL="0" marR="0" lvl="0" indent="0" algn="l" rtl="0">
              <a:lnSpc>
                <a:spcPct val="115000"/>
              </a:lnSpc>
              <a:spcBef>
                <a:spcPts val="0"/>
              </a:spcBef>
              <a:spcAft>
                <a:spcPts val="0"/>
              </a:spcAft>
              <a:buNone/>
            </a:pPr>
            <a:endParaRPr sz="2500">
              <a:solidFill>
                <a:srgbClr val="FFFFFF"/>
              </a:solidFill>
              <a:latin typeface="Poppins Medium"/>
              <a:ea typeface="Poppins Medium"/>
              <a:cs typeface="Poppins Medium"/>
              <a:sym typeface="Poppins Medium"/>
            </a:endParaRPr>
          </a:p>
          <a:p>
            <a:pPr marL="0" marR="0" lvl="0" indent="0" algn="l" rtl="0">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In this lecture let’s look at the basic syntax of these conditionals and later will look at the code along with examples.</a:t>
            </a:r>
            <a:endParaRPr sz="2500">
              <a:solidFill>
                <a:srgbClr val="FFFFFF"/>
              </a:solidFill>
              <a:latin typeface="Poppins Medium"/>
              <a:ea typeface="Poppins Medium"/>
              <a:cs typeface="Poppins Medium"/>
              <a:sym typeface="Poppins Medium"/>
            </a:endParaRPr>
          </a:p>
        </p:txBody>
      </p:sp>
      <p:sp>
        <p:nvSpPr>
          <p:cNvPr id="204" name="Google Shape;204;p29"/>
          <p:cNvSpPr/>
          <p:nvPr/>
        </p:nvSpPr>
        <p:spPr>
          <a:xfrm rot="5400000">
            <a:off x="84150" y="647100"/>
            <a:ext cx="961800" cy="1130100"/>
          </a:xfrm>
          <a:prstGeom prst="round2SameRect">
            <a:avLst>
              <a:gd name="adj1" fmla="val 29124"/>
              <a:gd name="adj2" fmla="val 0"/>
            </a:avLst>
          </a:prstGeom>
          <a:solidFill>
            <a:srgbClr val="2D35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5" name="Google Shape;205;p29"/>
          <p:cNvCxnSpPr/>
          <p:nvPr/>
        </p:nvCxnSpPr>
        <p:spPr>
          <a:xfrm>
            <a:off x="1732325" y="2919500"/>
            <a:ext cx="0" cy="1131000"/>
          </a:xfrm>
          <a:prstGeom prst="straightConnector1">
            <a:avLst/>
          </a:prstGeom>
          <a:noFill/>
          <a:ln w="19050" cap="flat" cmpd="sng">
            <a:solidFill>
              <a:srgbClr val="AA81E9"/>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0"/>
          <p:cNvSpPr txBox="1"/>
          <p:nvPr/>
        </p:nvSpPr>
        <p:spPr>
          <a:xfrm>
            <a:off x="1571000" y="811950"/>
            <a:ext cx="13839900" cy="8004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Clr>
                <a:schemeClr val="dk1"/>
              </a:buClr>
              <a:buSzPts val="1100"/>
              <a:buFont typeface="Arial"/>
              <a:buNone/>
            </a:pPr>
            <a:r>
              <a:rPr lang="en" sz="5200" b="1">
                <a:solidFill>
                  <a:srgbClr val="AA81E9"/>
                </a:solidFill>
                <a:latin typeface="Poppins"/>
                <a:ea typeface="Poppins"/>
                <a:cs typeface="Poppins"/>
                <a:sym typeface="Poppins"/>
              </a:rPr>
              <a:t>If statement</a:t>
            </a:r>
            <a:endParaRPr sz="5200" b="1">
              <a:solidFill>
                <a:srgbClr val="AA81E9"/>
              </a:solidFill>
              <a:latin typeface="Poppins"/>
              <a:ea typeface="Poppins"/>
              <a:cs typeface="Poppins"/>
              <a:sym typeface="Poppins"/>
            </a:endParaRPr>
          </a:p>
        </p:txBody>
      </p:sp>
      <p:sp>
        <p:nvSpPr>
          <p:cNvPr id="211" name="Google Shape;211;p30"/>
          <p:cNvSpPr txBox="1"/>
          <p:nvPr/>
        </p:nvSpPr>
        <p:spPr>
          <a:xfrm>
            <a:off x="1514675" y="1995000"/>
            <a:ext cx="13258500" cy="2782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most basic form of a conditional statement is the if statement.</a:t>
            </a:r>
            <a:endParaRPr sz="2500">
              <a:solidFill>
                <a:srgbClr val="FFFFFF"/>
              </a:solidFill>
              <a:latin typeface="Poppins Medium"/>
              <a:ea typeface="Poppins Medium"/>
              <a:cs typeface="Poppins Medium"/>
              <a:sym typeface="Poppins Medium"/>
            </a:endParaRPr>
          </a:p>
          <a:p>
            <a:pPr marL="0" marR="0" lvl="0" indent="0" algn="l" rtl="0">
              <a:lnSpc>
                <a:spcPct val="115000"/>
              </a:lnSpc>
              <a:spcBef>
                <a:spcPts val="0"/>
              </a:spcBef>
              <a:spcAft>
                <a:spcPts val="0"/>
              </a:spcAft>
              <a:buNone/>
            </a:pPr>
            <a:endParaRPr sz="2500">
              <a:solidFill>
                <a:srgbClr val="FFFFFF"/>
              </a:solidFill>
              <a:latin typeface="Poppins Medium"/>
              <a:ea typeface="Poppins Medium"/>
              <a:cs typeface="Poppins Medium"/>
              <a:sym typeface="Poppins Medium"/>
            </a:endParaRPr>
          </a:p>
          <a:p>
            <a:pPr marL="0" marR="0" lvl="0" indent="0" algn="l" rtl="0">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condition is any expression that can be evaluated as true or false. For example, you can use a comparison operator (such as &lt;, &gt;, ==) to compare two values, or you can use a logical operator (such as &amp;&amp;, ||) to combine multiple conditions.</a:t>
            </a:r>
            <a:endParaRPr sz="2500">
              <a:solidFill>
                <a:srgbClr val="FFFFFF"/>
              </a:solidFill>
              <a:latin typeface="Poppins Medium"/>
              <a:ea typeface="Poppins Medium"/>
              <a:cs typeface="Poppins Medium"/>
              <a:sym typeface="Poppins Medium"/>
            </a:endParaRPr>
          </a:p>
        </p:txBody>
      </p:sp>
      <p:sp>
        <p:nvSpPr>
          <p:cNvPr id="212" name="Google Shape;212;p30"/>
          <p:cNvSpPr/>
          <p:nvPr/>
        </p:nvSpPr>
        <p:spPr>
          <a:xfrm rot="5400000">
            <a:off x="84150" y="647100"/>
            <a:ext cx="961800" cy="1130100"/>
          </a:xfrm>
          <a:prstGeom prst="round2SameRect">
            <a:avLst>
              <a:gd name="adj1" fmla="val 29124"/>
              <a:gd name="adj2" fmla="val 0"/>
            </a:avLst>
          </a:prstGeom>
          <a:solidFill>
            <a:srgbClr val="2D35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1"/>
          <p:cNvSpPr txBox="1"/>
          <p:nvPr/>
        </p:nvSpPr>
        <p:spPr>
          <a:xfrm>
            <a:off x="1571000" y="811950"/>
            <a:ext cx="13839900" cy="8004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Clr>
                <a:schemeClr val="dk1"/>
              </a:buClr>
              <a:buSzPts val="1100"/>
              <a:buFont typeface="Arial"/>
              <a:buNone/>
            </a:pPr>
            <a:r>
              <a:rPr lang="en" sz="5200" b="1">
                <a:solidFill>
                  <a:srgbClr val="AA81E9"/>
                </a:solidFill>
                <a:latin typeface="Poppins"/>
                <a:ea typeface="Poppins"/>
                <a:cs typeface="Poppins"/>
                <a:sym typeface="Poppins"/>
              </a:rPr>
              <a:t>Else statement</a:t>
            </a:r>
            <a:endParaRPr sz="5200" b="1">
              <a:solidFill>
                <a:srgbClr val="AA81E9"/>
              </a:solidFill>
              <a:latin typeface="Poppins"/>
              <a:ea typeface="Poppins"/>
              <a:cs typeface="Poppins"/>
              <a:sym typeface="Poppins"/>
            </a:endParaRPr>
          </a:p>
        </p:txBody>
      </p:sp>
      <p:sp>
        <p:nvSpPr>
          <p:cNvPr id="218" name="Google Shape;218;p31"/>
          <p:cNvSpPr txBox="1"/>
          <p:nvPr/>
        </p:nvSpPr>
        <p:spPr>
          <a:xfrm>
            <a:off x="1514675" y="1995000"/>
            <a:ext cx="13258500" cy="10119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An if statement can also include an optional else statement, which will execute if the condition is false.</a:t>
            </a:r>
            <a:endParaRPr sz="2500">
              <a:solidFill>
                <a:srgbClr val="FFFFFF"/>
              </a:solidFill>
              <a:latin typeface="Poppins Medium"/>
              <a:ea typeface="Poppins Medium"/>
              <a:cs typeface="Poppins Medium"/>
              <a:sym typeface="Poppins Medium"/>
            </a:endParaRPr>
          </a:p>
        </p:txBody>
      </p:sp>
      <p:sp>
        <p:nvSpPr>
          <p:cNvPr id="219" name="Google Shape;219;p31"/>
          <p:cNvSpPr/>
          <p:nvPr/>
        </p:nvSpPr>
        <p:spPr>
          <a:xfrm rot="5400000">
            <a:off x="84150" y="647100"/>
            <a:ext cx="961800" cy="1130100"/>
          </a:xfrm>
          <a:prstGeom prst="round2SameRect">
            <a:avLst>
              <a:gd name="adj1" fmla="val 29124"/>
              <a:gd name="adj2" fmla="val 0"/>
            </a:avLst>
          </a:prstGeom>
          <a:solidFill>
            <a:srgbClr val="2D35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2"/>
          <p:cNvSpPr txBox="1"/>
          <p:nvPr/>
        </p:nvSpPr>
        <p:spPr>
          <a:xfrm>
            <a:off x="1571000" y="811950"/>
            <a:ext cx="13839900" cy="8004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Clr>
                <a:schemeClr val="dk1"/>
              </a:buClr>
              <a:buSzPts val="1100"/>
              <a:buFont typeface="Arial"/>
              <a:buNone/>
            </a:pPr>
            <a:r>
              <a:rPr lang="en" sz="5200" b="1">
                <a:solidFill>
                  <a:srgbClr val="AA81E9"/>
                </a:solidFill>
                <a:latin typeface="Poppins"/>
                <a:ea typeface="Poppins"/>
                <a:cs typeface="Poppins"/>
                <a:sym typeface="Poppins"/>
              </a:rPr>
              <a:t>Else if</a:t>
            </a:r>
            <a:endParaRPr sz="5200" b="1">
              <a:solidFill>
                <a:srgbClr val="AA81E9"/>
              </a:solidFill>
              <a:latin typeface="Poppins"/>
              <a:ea typeface="Poppins"/>
              <a:cs typeface="Poppins"/>
              <a:sym typeface="Poppins"/>
            </a:endParaRPr>
          </a:p>
        </p:txBody>
      </p:sp>
      <p:sp>
        <p:nvSpPr>
          <p:cNvPr id="225" name="Google Shape;225;p32"/>
          <p:cNvSpPr txBox="1"/>
          <p:nvPr/>
        </p:nvSpPr>
        <p:spPr>
          <a:xfrm>
            <a:off x="1514675" y="1995000"/>
            <a:ext cx="13258500" cy="1897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JavaScript also supports the use of else if statement, which allows you to chain multiple conditions together.</a:t>
            </a:r>
            <a:endParaRPr sz="2500">
              <a:solidFill>
                <a:srgbClr val="FFFFFF"/>
              </a:solidFill>
              <a:latin typeface="Poppins Medium"/>
              <a:ea typeface="Poppins Medium"/>
              <a:cs typeface="Poppins Medium"/>
              <a:sym typeface="Poppins Medium"/>
            </a:endParaRPr>
          </a:p>
          <a:p>
            <a:pPr marL="0" marR="0" lvl="0" indent="0" algn="l" rtl="0">
              <a:lnSpc>
                <a:spcPct val="115000"/>
              </a:lnSpc>
              <a:spcBef>
                <a:spcPts val="0"/>
              </a:spcBef>
              <a:spcAft>
                <a:spcPts val="0"/>
              </a:spcAft>
              <a:buNone/>
            </a:pPr>
            <a:endParaRPr sz="2500">
              <a:solidFill>
                <a:srgbClr val="FFFFFF"/>
              </a:solidFill>
              <a:latin typeface="Poppins Medium"/>
              <a:ea typeface="Poppins Medium"/>
              <a:cs typeface="Poppins Medium"/>
              <a:sym typeface="Poppins Medium"/>
            </a:endParaRPr>
          </a:p>
          <a:p>
            <a:pPr marL="0" marR="0" lvl="0" indent="0" algn="l" rtl="0">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You can chain as many else if as you want</a:t>
            </a:r>
            <a:endParaRPr sz="2500">
              <a:solidFill>
                <a:srgbClr val="FFFFFF"/>
              </a:solidFill>
              <a:latin typeface="Poppins Medium"/>
              <a:ea typeface="Poppins Medium"/>
              <a:cs typeface="Poppins Medium"/>
              <a:sym typeface="Poppins Medium"/>
            </a:endParaRPr>
          </a:p>
        </p:txBody>
      </p:sp>
      <p:sp>
        <p:nvSpPr>
          <p:cNvPr id="226" name="Google Shape;226;p32"/>
          <p:cNvSpPr/>
          <p:nvPr/>
        </p:nvSpPr>
        <p:spPr>
          <a:xfrm rot="5400000">
            <a:off x="84150" y="647100"/>
            <a:ext cx="961800" cy="1130100"/>
          </a:xfrm>
          <a:prstGeom prst="round2SameRect">
            <a:avLst>
              <a:gd name="adj1" fmla="val 29124"/>
              <a:gd name="adj2" fmla="val 0"/>
            </a:avLst>
          </a:prstGeom>
          <a:solidFill>
            <a:srgbClr val="2D35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mc:AlternateContent xmlns:mc="http://schemas.openxmlformats.org/markup-compatibility/2006">
        <mc:Choice xmlns:p14="http://schemas.microsoft.com/office/powerpoint/2010/main" Requires="p14">
          <p:contentPart p14:bwMode="auto" r:id="rId3">
            <p14:nvContentPartPr>
              <p14:cNvPr id="202" name="Ink 201">
                <a:extLst>
                  <a:ext uri="{FF2B5EF4-FFF2-40B4-BE49-F238E27FC236}">
                    <a16:creationId xmlns:a16="http://schemas.microsoft.com/office/drawing/2014/main" id="{E566A8D2-2AFF-3DCC-04C9-C53E1299F733}"/>
                  </a:ext>
                </a:extLst>
              </p14:cNvPr>
              <p14:cNvContentPartPr/>
              <p14:nvPr/>
            </p14:nvContentPartPr>
            <p14:xfrm>
              <a:off x="2428011" y="6129326"/>
              <a:ext cx="64080" cy="1983960"/>
            </p14:xfrm>
          </p:contentPart>
        </mc:Choice>
        <mc:Fallback>
          <p:pic>
            <p:nvPicPr>
              <p:cNvPr id="202" name="Ink 201">
                <a:extLst>
                  <a:ext uri="{FF2B5EF4-FFF2-40B4-BE49-F238E27FC236}">
                    <a16:creationId xmlns:a16="http://schemas.microsoft.com/office/drawing/2014/main" id="{E566A8D2-2AFF-3DCC-04C9-C53E1299F733}"/>
                  </a:ext>
                </a:extLst>
              </p:cNvPr>
              <p:cNvPicPr/>
              <p:nvPr/>
            </p:nvPicPr>
            <p:blipFill>
              <a:blip r:embed="rId4"/>
              <a:stretch>
                <a:fillRect/>
              </a:stretch>
            </p:blipFill>
            <p:spPr>
              <a:xfrm>
                <a:off x="2410371" y="6111326"/>
                <a:ext cx="99720" cy="2019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03" name="Ink 202">
                <a:extLst>
                  <a:ext uri="{FF2B5EF4-FFF2-40B4-BE49-F238E27FC236}">
                    <a16:creationId xmlns:a16="http://schemas.microsoft.com/office/drawing/2014/main" id="{89E9508B-E06B-6EA2-E0D7-E99F040C2234}"/>
                  </a:ext>
                </a:extLst>
              </p14:cNvPr>
              <p14:cNvContentPartPr/>
              <p14:nvPr/>
            </p14:nvContentPartPr>
            <p14:xfrm>
              <a:off x="2441691" y="5629646"/>
              <a:ext cx="4393080" cy="3058560"/>
            </p14:xfrm>
          </p:contentPart>
        </mc:Choice>
        <mc:Fallback>
          <p:pic>
            <p:nvPicPr>
              <p:cNvPr id="203" name="Ink 202">
                <a:extLst>
                  <a:ext uri="{FF2B5EF4-FFF2-40B4-BE49-F238E27FC236}">
                    <a16:creationId xmlns:a16="http://schemas.microsoft.com/office/drawing/2014/main" id="{89E9508B-E06B-6EA2-E0D7-E99F040C2234}"/>
                  </a:ext>
                </a:extLst>
              </p:cNvPr>
              <p:cNvPicPr/>
              <p:nvPr/>
            </p:nvPicPr>
            <p:blipFill>
              <a:blip r:embed="rId6"/>
              <a:stretch>
                <a:fillRect/>
              </a:stretch>
            </p:blipFill>
            <p:spPr>
              <a:xfrm>
                <a:off x="2423691" y="5612006"/>
                <a:ext cx="4428720" cy="3094200"/>
              </a:xfrm>
              <a:prstGeom prst="rect">
                <a:avLst/>
              </a:prstGeom>
            </p:spPr>
          </p:pic>
        </mc:Fallback>
      </mc:AlternateContent>
      <p:grpSp>
        <p:nvGrpSpPr>
          <p:cNvPr id="234" name="Group 233">
            <a:extLst>
              <a:ext uri="{FF2B5EF4-FFF2-40B4-BE49-F238E27FC236}">
                <a16:creationId xmlns:a16="http://schemas.microsoft.com/office/drawing/2014/main" id="{64D2F121-8256-0963-2EE1-8CB1B6773359}"/>
              </a:ext>
            </a:extLst>
          </p:cNvPr>
          <p:cNvGrpSpPr/>
          <p:nvPr/>
        </p:nvGrpSpPr>
        <p:grpSpPr>
          <a:xfrm>
            <a:off x="2520171" y="5943566"/>
            <a:ext cx="4718520" cy="2599560"/>
            <a:chOff x="2520171" y="5943566"/>
            <a:chExt cx="4718520" cy="2599560"/>
          </a:xfrm>
        </p:grpSpPr>
        <mc:AlternateContent xmlns:mc="http://schemas.openxmlformats.org/markup-compatibility/2006">
          <mc:Choice xmlns:p14="http://schemas.microsoft.com/office/powerpoint/2010/main" Requires="p14">
            <p:contentPart p14:bwMode="auto" r:id="rId7">
              <p14:nvContentPartPr>
                <p14:cNvPr id="204" name="Ink 203">
                  <a:extLst>
                    <a:ext uri="{FF2B5EF4-FFF2-40B4-BE49-F238E27FC236}">
                      <a16:creationId xmlns:a16="http://schemas.microsoft.com/office/drawing/2014/main" id="{346D447D-A695-DF8C-C034-AE4121DB4E8B}"/>
                    </a:ext>
                  </a:extLst>
                </p14:cNvPr>
                <p14:cNvContentPartPr/>
                <p14:nvPr/>
              </p14:nvContentPartPr>
              <p14:xfrm>
                <a:off x="2520171" y="5943566"/>
                <a:ext cx="1487520" cy="1788840"/>
              </p14:xfrm>
            </p:contentPart>
          </mc:Choice>
          <mc:Fallback>
            <p:pic>
              <p:nvPicPr>
                <p:cNvPr id="204" name="Ink 203">
                  <a:extLst>
                    <a:ext uri="{FF2B5EF4-FFF2-40B4-BE49-F238E27FC236}">
                      <a16:creationId xmlns:a16="http://schemas.microsoft.com/office/drawing/2014/main" id="{346D447D-A695-DF8C-C034-AE4121DB4E8B}"/>
                    </a:ext>
                  </a:extLst>
                </p:cNvPr>
                <p:cNvPicPr/>
                <p:nvPr/>
              </p:nvPicPr>
              <p:blipFill>
                <a:blip r:embed="rId8"/>
                <a:stretch>
                  <a:fillRect/>
                </a:stretch>
              </p:blipFill>
              <p:spPr>
                <a:xfrm>
                  <a:off x="2502171" y="5925926"/>
                  <a:ext cx="1523160" cy="18244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05" name="Ink 204">
                  <a:extLst>
                    <a:ext uri="{FF2B5EF4-FFF2-40B4-BE49-F238E27FC236}">
                      <a16:creationId xmlns:a16="http://schemas.microsoft.com/office/drawing/2014/main" id="{FFE26D77-C339-88D5-A94C-35A96C976773}"/>
                    </a:ext>
                  </a:extLst>
                </p14:cNvPr>
                <p14:cNvContentPartPr/>
                <p14:nvPr/>
              </p14:nvContentPartPr>
              <p14:xfrm>
                <a:off x="2667411" y="7680926"/>
                <a:ext cx="1044720" cy="862200"/>
              </p14:xfrm>
            </p:contentPart>
          </mc:Choice>
          <mc:Fallback>
            <p:pic>
              <p:nvPicPr>
                <p:cNvPr id="205" name="Ink 204">
                  <a:extLst>
                    <a:ext uri="{FF2B5EF4-FFF2-40B4-BE49-F238E27FC236}">
                      <a16:creationId xmlns:a16="http://schemas.microsoft.com/office/drawing/2014/main" id="{FFE26D77-C339-88D5-A94C-35A96C976773}"/>
                    </a:ext>
                  </a:extLst>
                </p:cNvPr>
                <p:cNvPicPr/>
                <p:nvPr/>
              </p:nvPicPr>
              <p:blipFill>
                <a:blip r:embed="rId10"/>
                <a:stretch>
                  <a:fillRect/>
                </a:stretch>
              </p:blipFill>
              <p:spPr>
                <a:xfrm>
                  <a:off x="2649411" y="7663286"/>
                  <a:ext cx="1080360" cy="8978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07" name="Ink 206">
                  <a:extLst>
                    <a:ext uri="{FF2B5EF4-FFF2-40B4-BE49-F238E27FC236}">
                      <a16:creationId xmlns:a16="http://schemas.microsoft.com/office/drawing/2014/main" id="{FE0B2574-AC74-4B7F-3D13-9895AED95B47}"/>
                    </a:ext>
                  </a:extLst>
                </p14:cNvPr>
                <p14:cNvContentPartPr/>
                <p14:nvPr/>
              </p14:nvContentPartPr>
              <p14:xfrm>
                <a:off x="3750291" y="6061646"/>
                <a:ext cx="2775960" cy="2376720"/>
              </p14:xfrm>
            </p:contentPart>
          </mc:Choice>
          <mc:Fallback>
            <p:pic>
              <p:nvPicPr>
                <p:cNvPr id="207" name="Ink 206">
                  <a:extLst>
                    <a:ext uri="{FF2B5EF4-FFF2-40B4-BE49-F238E27FC236}">
                      <a16:creationId xmlns:a16="http://schemas.microsoft.com/office/drawing/2014/main" id="{FE0B2574-AC74-4B7F-3D13-9895AED95B47}"/>
                    </a:ext>
                  </a:extLst>
                </p:cNvPr>
                <p:cNvPicPr/>
                <p:nvPr/>
              </p:nvPicPr>
              <p:blipFill>
                <a:blip r:embed="rId12"/>
                <a:stretch>
                  <a:fillRect/>
                </a:stretch>
              </p:blipFill>
              <p:spPr>
                <a:xfrm>
                  <a:off x="3732651" y="6043646"/>
                  <a:ext cx="2811600" cy="24123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08" name="Ink 207">
                  <a:extLst>
                    <a:ext uri="{FF2B5EF4-FFF2-40B4-BE49-F238E27FC236}">
                      <a16:creationId xmlns:a16="http://schemas.microsoft.com/office/drawing/2014/main" id="{75984135-7EA2-BA16-E7D7-80DDB363EAC8}"/>
                    </a:ext>
                  </a:extLst>
                </p14:cNvPr>
                <p14:cNvContentPartPr/>
                <p14:nvPr/>
              </p14:nvContentPartPr>
              <p14:xfrm>
                <a:off x="4008771" y="7408406"/>
                <a:ext cx="927000" cy="934920"/>
              </p14:xfrm>
            </p:contentPart>
          </mc:Choice>
          <mc:Fallback>
            <p:pic>
              <p:nvPicPr>
                <p:cNvPr id="208" name="Ink 207">
                  <a:extLst>
                    <a:ext uri="{FF2B5EF4-FFF2-40B4-BE49-F238E27FC236}">
                      <a16:creationId xmlns:a16="http://schemas.microsoft.com/office/drawing/2014/main" id="{75984135-7EA2-BA16-E7D7-80DDB363EAC8}"/>
                    </a:ext>
                  </a:extLst>
                </p:cNvPr>
                <p:cNvPicPr/>
                <p:nvPr/>
              </p:nvPicPr>
              <p:blipFill>
                <a:blip r:embed="rId14"/>
                <a:stretch>
                  <a:fillRect/>
                </a:stretch>
              </p:blipFill>
              <p:spPr>
                <a:xfrm>
                  <a:off x="3990771" y="7390766"/>
                  <a:ext cx="962640" cy="9705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09" name="Ink 208">
                  <a:extLst>
                    <a:ext uri="{FF2B5EF4-FFF2-40B4-BE49-F238E27FC236}">
                      <a16:creationId xmlns:a16="http://schemas.microsoft.com/office/drawing/2014/main" id="{C112B639-9AD2-BE68-40F7-1CD0AE861B65}"/>
                    </a:ext>
                  </a:extLst>
                </p14:cNvPr>
                <p14:cNvContentPartPr/>
                <p14:nvPr/>
              </p14:nvContentPartPr>
              <p14:xfrm>
                <a:off x="4512051" y="7793966"/>
                <a:ext cx="262800" cy="275760"/>
              </p14:xfrm>
            </p:contentPart>
          </mc:Choice>
          <mc:Fallback>
            <p:pic>
              <p:nvPicPr>
                <p:cNvPr id="209" name="Ink 208">
                  <a:extLst>
                    <a:ext uri="{FF2B5EF4-FFF2-40B4-BE49-F238E27FC236}">
                      <a16:creationId xmlns:a16="http://schemas.microsoft.com/office/drawing/2014/main" id="{C112B639-9AD2-BE68-40F7-1CD0AE861B65}"/>
                    </a:ext>
                  </a:extLst>
                </p:cNvPr>
                <p:cNvPicPr/>
                <p:nvPr/>
              </p:nvPicPr>
              <p:blipFill>
                <a:blip r:embed="rId16"/>
                <a:stretch>
                  <a:fillRect/>
                </a:stretch>
              </p:blipFill>
              <p:spPr>
                <a:xfrm>
                  <a:off x="4494411" y="7775966"/>
                  <a:ext cx="29844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10" name="Ink 209">
                  <a:extLst>
                    <a:ext uri="{FF2B5EF4-FFF2-40B4-BE49-F238E27FC236}">
                      <a16:creationId xmlns:a16="http://schemas.microsoft.com/office/drawing/2014/main" id="{C7B5344C-3F54-3570-42C7-6E4B36B08B03}"/>
                    </a:ext>
                  </a:extLst>
                </p14:cNvPr>
                <p14:cNvContentPartPr/>
                <p14:nvPr/>
              </p14:nvContentPartPr>
              <p14:xfrm>
                <a:off x="4639131" y="7885766"/>
                <a:ext cx="271440" cy="283320"/>
              </p14:xfrm>
            </p:contentPart>
          </mc:Choice>
          <mc:Fallback>
            <p:pic>
              <p:nvPicPr>
                <p:cNvPr id="210" name="Ink 209">
                  <a:extLst>
                    <a:ext uri="{FF2B5EF4-FFF2-40B4-BE49-F238E27FC236}">
                      <a16:creationId xmlns:a16="http://schemas.microsoft.com/office/drawing/2014/main" id="{C7B5344C-3F54-3570-42C7-6E4B36B08B03}"/>
                    </a:ext>
                  </a:extLst>
                </p:cNvPr>
                <p:cNvPicPr/>
                <p:nvPr/>
              </p:nvPicPr>
              <p:blipFill>
                <a:blip r:embed="rId18"/>
                <a:stretch>
                  <a:fillRect/>
                </a:stretch>
              </p:blipFill>
              <p:spPr>
                <a:xfrm>
                  <a:off x="4621491" y="7867766"/>
                  <a:ext cx="30708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11" name="Ink 210">
                  <a:extLst>
                    <a:ext uri="{FF2B5EF4-FFF2-40B4-BE49-F238E27FC236}">
                      <a16:creationId xmlns:a16="http://schemas.microsoft.com/office/drawing/2014/main" id="{4E3C94BB-6139-C517-808F-0ED457669398}"/>
                    </a:ext>
                  </a:extLst>
                </p14:cNvPr>
                <p14:cNvContentPartPr/>
                <p14:nvPr/>
              </p14:nvContentPartPr>
              <p14:xfrm>
                <a:off x="4690971" y="7961006"/>
                <a:ext cx="259920" cy="248760"/>
              </p14:xfrm>
            </p:contentPart>
          </mc:Choice>
          <mc:Fallback>
            <p:pic>
              <p:nvPicPr>
                <p:cNvPr id="211" name="Ink 210">
                  <a:extLst>
                    <a:ext uri="{FF2B5EF4-FFF2-40B4-BE49-F238E27FC236}">
                      <a16:creationId xmlns:a16="http://schemas.microsoft.com/office/drawing/2014/main" id="{4E3C94BB-6139-C517-808F-0ED457669398}"/>
                    </a:ext>
                  </a:extLst>
                </p:cNvPr>
                <p:cNvPicPr/>
                <p:nvPr/>
              </p:nvPicPr>
              <p:blipFill>
                <a:blip r:embed="rId20"/>
                <a:stretch>
                  <a:fillRect/>
                </a:stretch>
              </p:blipFill>
              <p:spPr>
                <a:xfrm>
                  <a:off x="4673331" y="7943006"/>
                  <a:ext cx="29556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12" name="Ink 211">
                  <a:extLst>
                    <a:ext uri="{FF2B5EF4-FFF2-40B4-BE49-F238E27FC236}">
                      <a16:creationId xmlns:a16="http://schemas.microsoft.com/office/drawing/2014/main" id="{904A6C90-C36B-D6FB-29C8-577A1A4CAAF6}"/>
                    </a:ext>
                  </a:extLst>
                </p14:cNvPr>
                <p14:cNvContentPartPr/>
                <p14:nvPr/>
              </p14:nvContentPartPr>
              <p14:xfrm>
                <a:off x="4595931" y="8040206"/>
                <a:ext cx="291960" cy="162000"/>
              </p14:xfrm>
            </p:contentPart>
          </mc:Choice>
          <mc:Fallback>
            <p:pic>
              <p:nvPicPr>
                <p:cNvPr id="212" name="Ink 211">
                  <a:extLst>
                    <a:ext uri="{FF2B5EF4-FFF2-40B4-BE49-F238E27FC236}">
                      <a16:creationId xmlns:a16="http://schemas.microsoft.com/office/drawing/2014/main" id="{904A6C90-C36B-D6FB-29C8-577A1A4CAAF6}"/>
                    </a:ext>
                  </a:extLst>
                </p:cNvPr>
                <p:cNvPicPr/>
                <p:nvPr/>
              </p:nvPicPr>
              <p:blipFill>
                <a:blip r:embed="rId22"/>
                <a:stretch>
                  <a:fillRect/>
                </a:stretch>
              </p:blipFill>
              <p:spPr>
                <a:xfrm>
                  <a:off x="4577931" y="8022206"/>
                  <a:ext cx="32760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13" name="Ink 212">
                  <a:extLst>
                    <a:ext uri="{FF2B5EF4-FFF2-40B4-BE49-F238E27FC236}">
                      <a16:creationId xmlns:a16="http://schemas.microsoft.com/office/drawing/2014/main" id="{618848D6-C6AC-4477-84D1-756090F1E906}"/>
                    </a:ext>
                  </a:extLst>
                </p14:cNvPr>
                <p14:cNvContentPartPr/>
                <p14:nvPr/>
              </p14:nvContentPartPr>
              <p14:xfrm>
                <a:off x="4209291" y="8061806"/>
                <a:ext cx="492120" cy="247320"/>
              </p14:xfrm>
            </p:contentPart>
          </mc:Choice>
          <mc:Fallback>
            <p:pic>
              <p:nvPicPr>
                <p:cNvPr id="213" name="Ink 212">
                  <a:extLst>
                    <a:ext uri="{FF2B5EF4-FFF2-40B4-BE49-F238E27FC236}">
                      <a16:creationId xmlns:a16="http://schemas.microsoft.com/office/drawing/2014/main" id="{618848D6-C6AC-4477-84D1-756090F1E906}"/>
                    </a:ext>
                  </a:extLst>
                </p:cNvPr>
                <p:cNvPicPr/>
                <p:nvPr/>
              </p:nvPicPr>
              <p:blipFill>
                <a:blip r:embed="rId24"/>
                <a:stretch>
                  <a:fillRect/>
                </a:stretch>
              </p:blipFill>
              <p:spPr>
                <a:xfrm>
                  <a:off x="4191651" y="8043806"/>
                  <a:ext cx="52776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14" name="Ink 213">
                  <a:extLst>
                    <a:ext uri="{FF2B5EF4-FFF2-40B4-BE49-F238E27FC236}">
                      <a16:creationId xmlns:a16="http://schemas.microsoft.com/office/drawing/2014/main" id="{C8E2A231-07F1-07A7-CDD1-B2E3D998B380}"/>
                    </a:ext>
                  </a:extLst>
                </p14:cNvPr>
                <p14:cNvContentPartPr/>
                <p14:nvPr/>
              </p14:nvContentPartPr>
              <p14:xfrm>
                <a:off x="4247811" y="8284646"/>
                <a:ext cx="341640" cy="119160"/>
              </p14:xfrm>
            </p:contentPart>
          </mc:Choice>
          <mc:Fallback>
            <p:pic>
              <p:nvPicPr>
                <p:cNvPr id="214" name="Ink 213">
                  <a:extLst>
                    <a:ext uri="{FF2B5EF4-FFF2-40B4-BE49-F238E27FC236}">
                      <a16:creationId xmlns:a16="http://schemas.microsoft.com/office/drawing/2014/main" id="{C8E2A231-07F1-07A7-CDD1-B2E3D998B380}"/>
                    </a:ext>
                  </a:extLst>
                </p:cNvPr>
                <p:cNvPicPr/>
                <p:nvPr/>
              </p:nvPicPr>
              <p:blipFill>
                <a:blip r:embed="rId26"/>
                <a:stretch>
                  <a:fillRect/>
                </a:stretch>
              </p:blipFill>
              <p:spPr>
                <a:xfrm>
                  <a:off x="4230171" y="8266646"/>
                  <a:ext cx="37728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5" name="Ink 214">
                  <a:extLst>
                    <a:ext uri="{FF2B5EF4-FFF2-40B4-BE49-F238E27FC236}">
                      <a16:creationId xmlns:a16="http://schemas.microsoft.com/office/drawing/2014/main" id="{23425C43-65CF-34C9-CB05-CF9F3354B96F}"/>
                    </a:ext>
                  </a:extLst>
                </p14:cNvPr>
                <p14:cNvContentPartPr/>
                <p14:nvPr/>
              </p14:nvContentPartPr>
              <p14:xfrm>
                <a:off x="4654251" y="8306966"/>
                <a:ext cx="18720" cy="23040"/>
              </p14:xfrm>
            </p:contentPart>
          </mc:Choice>
          <mc:Fallback>
            <p:pic>
              <p:nvPicPr>
                <p:cNvPr id="215" name="Ink 214">
                  <a:extLst>
                    <a:ext uri="{FF2B5EF4-FFF2-40B4-BE49-F238E27FC236}">
                      <a16:creationId xmlns:a16="http://schemas.microsoft.com/office/drawing/2014/main" id="{23425C43-65CF-34C9-CB05-CF9F3354B96F}"/>
                    </a:ext>
                  </a:extLst>
                </p:cNvPr>
                <p:cNvPicPr/>
                <p:nvPr/>
              </p:nvPicPr>
              <p:blipFill>
                <a:blip r:embed="rId28"/>
                <a:stretch>
                  <a:fillRect/>
                </a:stretch>
              </p:blipFill>
              <p:spPr>
                <a:xfrm>
                  <a:off x="4636611" y="8289326"/>
                  <a:ext cx="5436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16" name="Ink 215">
                  <a:extLst>
                    <a:ext uri="{FF2B5EF4-FFF2-40B4-BE49-F238E27FC236}">
                      <a16:creationId xmlns:a16="http://schemas.microsoft.com/office/drawing/2014/main" id="{25795438-E001-08A5-DCAA-625BDAB4ABFA}"/>
                    </a:ext>
                  </a:extLst>
                </p14:cNvPr>
                <p14:cNvContentPartPr/>
                <p14:nvPr/>
              </p14:nvContentPartPr>
              <p14:xfrm>
                <a:off x="4833171" y="8110046"/>
                <a:ext cx="157680" cy="131400"/>
              </p14:xfrm>
            </p:contentPart>
          </mc:Choice>
          <mc:Fallback>
            <p:pic>
              <p:nvPicPr>
                <p:cNvPr id="216" name="Ink 215">
                  <a:extLst>
                    <a:ext uri="{FF2B5EF4-FFF2-40B4-BE49-F238E27FC236}">
                      <a16:creationId xmlns:a16="http://schemas.microsoft.com/office/drawing/2014/main" id="{25795438-E001-08A5-DCAA-625BDAB4ABFA}"/>
                    </a:ext>
                  </a:extLst>
                </p:cNvPr>
                <p:cNvPicPr/>
                <p:nvPr/>
              </p:nvPicPr>
              <p:blipFill>
                <a:blip r:embed="rId30"/>
                <a:stretch>
                  <a:fillRect/>
                </a:stretch>
              </p:blipFill>
              <p:spPr>
                <a:xfrm>
                  <a:off x="4815531" y="8092046"/>
                  <a:ext cx="19332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17" name="Ink 216">
                  <a:extLst>
                    <a:ext uri="{FF2B5EF4-FFF2-40B4-BE49-F238E27FC236}">
                      <a16:creationId xmlns:a16="http://schemas.microsoft.com/office/drawing/2014/main" id="{3BE740B8-2560-94AE-6980-F5480DED4C81}"/>
                    </a:ext>
                  </a:extLst>
                </p14:cNvPr>
                <p14:cNvContentPartPr/>
                <p14:nvPr/>
              </p14:nvContentPartPr>
              <p14:xfrm>
                <a:off x="4903371" y="7988006"/>
                <a:ext cx="157680" cy="134280"/>
              </p14:xfrm>
            </p:contentPart>
          </mc:Choice>
          <mc:Fallback>
            <p:pic>
              <p:nvPicPr>
                <p:cNvPr id="217" name="Ink 216">
                  <a:extLst>
                    <a:ext uri="{FF2B5EF4-FFF2-40B4-BE49-F238E27FC236}">
                      <a16:creationId xmlns:a16="http://schemas.microsoft.com/office/drawing/2014/main" id="{3BE740B8-2560-94AE-6980-F5480DED4C81}"/>
                    </a:ext>
                  </a:extLst>
                </p:cNvPr>
                <p:cNvPicPr/>
                <p:nvPr/>
              </p:nvPicPr>
              <p:blipFill>
                <a:blip r:embed="rId32"/>
                <a:stretch>
                  <a:fillRect/>
                </a:stretch>
              </p:blipFill>
              <p:spPr>
                <a:xfrm>
                  <a:off x="4885731" y="7970366"/>
                  <a:ext cx="19332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18" name="Ink 217">
                  <a:extLst>
                    <a:ext uri="{FF2B5EF4-FFF2-40B4-BE49-F238E27FC236}">
                      <a16:creationId xmlns:a16="http://schemas.microsoft.com/office/drawing/2014/main" id="{3AF3BC4B-4F30-7482-2597-D3FC796DF011}"/>
                    </a:ext>
                  </a:extLst>
                </p14:cNvPr>
                <p14:cNvContentPartPr/>
                <p14:nvPr/>
              </p14:nvContentPartPr>
              <p14:xfrm>
                <a:off x="5084091" y="7458086"/>
                <a:ext cx="60480" cy="43920"/>
              </p14:xfrm>
            </p:contentPart>
          </mc:Choice>
          <mc:Fallback>
            <p:pic>
              <p:nvPicPr>
                <p:cNvPr id="218" name="Ink 217">
                  <a:extLst>
                    <a:ext uri="{FF2B5EF4-FFF2-40B4-BE49-F238E27FC236}">
                      <a16:creationId xmlns:a16="http://schemas.microsoft.com/office/drawing/2014/main" id="{3AF3BC4B-4F30-7482-2597-D3FC796DF011}"/>
                    </a:ext>
                  </a:extLst>
                </p:cNvPr>
                <p:cNvPicPr/>
                <p:nvPr/>
              </p:nvPicPr>
              <p:blipFill>
                <a:blip r:embed="rId34"/>
                <a:stretch>
                  <a:fillRect/>
                </a:stretch>
              </p:blipFill>
              <p:spPr>
                <a:xfrm>
                  <a:off x="5066451" y="7440446"/>
                  <a:ext cx="9612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19" name="Ink 218">
                  <a:extLst>
                    <a:ext uri="{FF2B5EF4-FFF2-40B4-BE49-F238E27FC236}">
                      <a16:creationId xmlns:a16="http://schemas.microsoft.com/office/drawing/2014/main" id="{F9F104EA-C9CE-3421-D847-06A2F840C248}"/>
                    </a:ext>
                  </a:extLst>
                </p14:cNvPr>
                <p14:cNvContentPartPr/>
                <p14:nvPr/>
              </p14:nvContentPartPr>
              <p14:xfrm>
                <a:off x="4990491" y="7084406"/>
                <a:ext cx="2248200" cy="298800"/>
              </p14:xfrm>
            </p:contentPart>
          </mc:Choice>
          <mc:Fallback>
            <p:pic>
              <p:nvPicPr>
                <p:cNvPr id="219" name="Ink 218">
                  <a:extLst>
                    <a:ext uri="{FF2B5EF4-FFF2-40B4-BE49-F238E27FC236}">
                      <a16:creationId xmlns:a16="http://schemas.microsoft.com/office/drawing/2014/main" id="{F9F104EA-C9CE-3421-D847-06A2F840C248}"/>
                    </a:ext>
                  </a:extLst>
                </p:cNvPr>
                <p:cNvPicPr/>
                <p:nvPr/>
              </p:nvPicPr>
              <p:blipFill>
                <a:blip r:embed="rId36"/>
                <a:stretch>
                  <a:fillRect/>
                </a:stretch>
              </p:blipFill>
              <p:spPr>
                <a:xfrm>
                  <a:off x="4972851" y="7066766"/>
                  <a:ext cx="228384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20" name="Ink 219">
                  <a:extLst>
                    <a:ext uri="{FF2B5EF4-FFF2-40B4-BE49-F238E27FC236}">
                      <a16:creationId xmlns:a16="http://schemas.microsoft.com/office/drawing/2014/main" id="{34021234-335A-5427-C1ED-710AE4A4B855}"/>
                    </a:ext>
                  </a:extLst>
                </p14:cNvPr>
                <p14:cNvContentPartPr/>
                <p14:nvPr/>
              </p14:nvContentPartPr>
              <p14:xfrm>
                <a:off x="5850171" y="7310846"/>
                <a:ext cx="579240" cy="78480"/>
              </p14:xfrm>
            </p:contentPart>
          </mc:Choice>
          <mc:Fallback>
            <p:pic>
              <p:nvPicPr>
                <p:cNvPr id="220" name="Ink 219">
                  <a:extLst>
                    <a:ext uri="{FF2B5EF4-FFF2-40B4-BE49-F238E27FC236}">
                      <a16:creationId xmlns:a16="http://schemas.microsoft.com/office/drawing/2014/main" id="{34021234-335A-5427-C1ED-710AE4A4B855}"/>
                    </a:ext>
                  </a:extLst>
                </p:cNvPr>
                <p:cNvPicPr/>
                <p:nvPr/>
              </p:nvPicPr>
              <p:blipFill>
                <a:blip r:embed="rId38"/>
                <a:stretch>
                  <a:fillRect/>
                </a:stretch>
              </p:blipFill>
              <p:spPr>
                <a:xfrm>
                  <a:off x="5832531" y="7292846"/>
                  <a:ext cx="61488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21" name="Ink 220">
                  <a:extLst>
                    <a:ext uri="{FF2B5EF4-FFF2-40B4-BE49-F238E27FC236}">
                      <a16:creationId xmlns:a16="http://schemas.microsoft.com/office/drawing/2014/main" id="{75AC8B86-8B32-1D8E-BBF0-268224F4087B}"/>
                    </a:ext>
                  </a:extLst>
                </p14:cNvPr>
                <p14:cNvContentPartPr/>
                <p14:nvPr/>
              </p14:nvContentPartPr>
              <p14:xfrm>
                <a:off x="6251571" y="7330286"/>
                <a:ext cx="264600" cy="89280"/>
              </p14:xfrm>
            </p:contentPart>
          </mc:Choice>
          <mc:Fallback>
            <p:pic>
              <p:nvPicPr>
                <p:cNvPr id="221" name="Ink 220">
                  <a:extLst>
                    <a:ext uri="{FF2B5EF4-FFF2-40B4-BE49-F238E27FC236}">
                      <a16:creationId xmlns:a16="http://schemas.microsoft.com/office/drawing/2014/main" id="{75AC8B86-8B32-1D8E-BBF0-268224F4087B}"/>
                    </a:ext>
                  </a:extLst>
                </p:cNvPr>
                <p:cNvPicPr/>
                <p:nvPr/>
              </p:nvPicPr>
              <p:blipFill>
                <a:blip r:embed="rId40"/>
                <a:stretch>
                  <a:fillRect/>
                </a:stretch>
              </p:blipFill>
              <p:spPr>
                <a:xfrm>
                  <a:off x="6233931" y="7312646"/>
                  <a:ext cx="30024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22" name="Ink 221">
                  <a:extLst>
                    <a:ext uri="{FF2B5EF4-FFF2-40B4-BE49-F238E27FC236}">
                      <a16:creationId xmlns:a16="http://schemas.microsoft.com/office/drawing/2014/main" id="{88E3523E-5C0F-F9C1-965C-7D31A8153EBE}"/>
                    </a:ext>
                  </a:extLst>
                </p14:cNvPr>
                <p14:cNvContentPartPr/>
                <p14:nvPr/>
              </p14:nvContentPartPr>
              <p14:xfrm>
                <a:off x="6280011" y="7441526"/>
                <a:ext cx="95760" cy="21600"/>
              </p14:xfrm>
            </p:contentPart>
          </mc:Choice>
          <mc:Fallback>
            <p:pic>
              <p:nvPicPr>
                <p:cNvPr id="222" name="Ink 221">
                  <a:extLst>
                    <a:ext uri="{FF2B5EF4-FFF2-40B4-BE49-F238E27FC236}">
                      <a16:creationId xmlns:a16="http://schemas.microsoft.com/office/drawing/2014/main" id="{88E3523E-5C0F-F9C1-965C-7D31A8153EBE}"/>
                    </a:ext>
                  </a:extLst>
                </p:cNvPr>
                <p:cNvPicPr/>
                <p:nvPr/>
              </p:nvPicPr>
              <p:blipFill>
                <a:blip r:embed="rId42"/>
                <a:stretch>
                  <a:fillRect/>
                </a:stretch>
              </p:blipFill>
              <p:spPr>
                <a:xfrm>
                  <a:off x="6262371" y="7423886"/>
                  <a:ext cx="13140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23" name="Ink 222">
                  <a:extLst>
                    <a:ext uri="{FF2B5EF4-FFF2-40B4-BE49-F238E27FC236}">
                      <a16:creationId xmlns:a16="http://schemas.microsoft.com/office/drawing/2014/main" id="{1E405033-882A-28FE-5489-2EAD00B596F4}"/>
                    </a:ext>
                  </a:extLst>
                </p14:cNvPr>
                <p14:cNvContentPartPr/>
                <p14:nvPr/>
              </p14:nvContentPartPr>
              <p14:xfrm>
                <a:off x="6669891" y="7628366"/>
                <a:ext cx="92520" cy="34920"/>
              </p14:xfrm>
            </p:contentPart>
          </mc:Choice>
          <mc:Fallback>
            <p:pic>
              <p:nvPicPr>
                <p:cNvPr id="223" name="Ink 222">
                  <a:extLst>
                    <a:ext uri="{FF2B5EF4-FFF2-40B4-BE49-F238E27FC236}">
                      <a16:creationId xmlns:a16="http://schemas.microsoft.com/office/drawing/2014/main" id="{1E405033-882A-28FE-5489-2EAD00B596F4}"/>
                    </a:ext>
                  </a:extLst>
                </p:cNvPr>
                <p:cNvPicPr/>
                <p:nvPr/>
              </p:nvPicPr>
              <p:blipFill>
                <a:blip r:embed="rId44"/>
                <a:stretch>
                  <a:fillRect/>
                </a:stretch>
              </p:blipFill>
              <p:spPr>
                <a:xfrm>
                  <a:off x="6651891" y="7610366"/>
                  <a:ext cx="12816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27" name="Ink 226">
                  <a:extLst>
                    <a:ext uri="{FF2B5EF4-FFF2-40B4-BE49-F238E27FC236}">
                      <a16:creationId xmlns:a16="http://schemas.microsoft.com/office/drawing/2014/main" id="{7BF8D8D0-A1AA-A38C-CA5F-833E47ADE921}"/>
                    </a:ext>
                  </a:extLst>
                </p14:cNvPr>
                <p14:cNvContentPartPr/>
                <p14:nvPr/>
              </p14:nvContentPartPr>
              <p14:xfrm>
                <a:off x="6538851" y="7592366"/>
                <a:ext cx="209880" cy="98280"/>
              </p14:xfrm>
            </p:contentPart>
          </mc:Choice>
          <mc:Fallback>
            <p:pic>
              <p:nvPicPr>
                <p:cNvPr id="227" name="Ink 226">
                  <a:extLst>
                    <a:ext uri="{FF2B5EF4-FFF2-40B4-BE49-F238E27FC236}">
                      <a16:creationId xmlns:a16="http://schemas.microsoft.com/office/drawing/2014/main" id="{7BF8D8D0-A1AA-A38C-CA5F-833E47ADE921}"/>
                    </a:ext>
                  </a:extLst>
                </p:cNvPr>
                <p:cNvPicPr/>
                <p:nvPr/>
              </p:nvPicPr>
              <p:blipFill>
                <a:blip r:embed="rId46"/>
                <a:stretch>
                  <a:fillRect/>
                </a:stretch>
              </p:blipFill>
              <p:spPr>
                <a:xfrm>
                  <a:off x="6521211" y="7574366"/>
                  <a:ext cx="24552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28" name="Ink 227">
                  <a:extLst>
                    <a:ext uri="{FF2B5EF4-FFF2-40B4-BE49-F238E27FC236}">
                      <a16:creationId xmlns:a16="http://schemas.microsoft.com/office/drawing/2014/main" id="{FB99E6F9-5498-C0BC-D655-318BA178A78A}"/>
                    </a:ext>
                  </a:extLst>
                </p14:cNvPr>
                <p14:cNvContentPartPr/>
                <p14:nvPr/>
              </p14:nvContentPartPr>
              <p14:xfrm>
                <a:off x="5684571" y="7470326"/>
                <a:ext cx="746280" cy="224640"/>
              </p14:xfrm>
            </p:contentPart>
          </mc:Choice>
          <mc:Fallback>
            <p:pic>
              <p:nvPicPr>
                <p:cNvPr id="228" name="Ink 227">
                  <a:extLst>
                    <a:ext uri="{FF2B5EF4-FFF2-40B4-BE49-F238E27FC236}">
                      <a16:creationId xmlns:a16="http://schemas.microsoft.com/office/drawing/2014/main" id="{FB99E6F9-5498-C0BC-D655-318BA178A78A}"/>
                    </a:ext>
                  </a:extLst>
                </p:cNvPr>
                <p:cNvPicPr/>
                <p:nvPr/>
              </p:nvPicPr>
              <p:blipFill>
                <a:blip r:embed="rId48"/>
                <a:stretch>
                  <a:fillRect/>
                </a:stretch>
              </p:blipFill>
              <p:spPr>
                <a:xfrm>
                  <a:off x="5666931" y="7452326"/>
                  <a:ext cx="78192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230" name="Ink 229">
                  <a:extLst>
                    <a:ext uri="{FF2B5EF4-FFF2-40B4-BE49-F238E27FC236}">
                      <a16:creationId xmlns:a16="http://schemas.microsoft.com/office/drawing/2014/main" id="{7A123F31-4431-0A93-0C7C-79DA5B7A878D}"/>
                    </a:ext>
                  </a:extLst>
                </p14:cNvPr>
                <p14:cNvContentPartPr/>
                <p14:nvPr/>
              </p14:nvContentPartPr>
              <p14:xfrm>
                <a:off x="5463891" y="7349726"/>
                <a:ext cx="793080" cy="177840"/>
              </p14:xfrm>
            </p:contentPart>
          </mc:Choice>
          <mc:Fallback>
            <p:pic>
              <p:nvPicPr>
                <p:cNvPr id="230" name="Ink 229">
                  <a:extLst>
                    <a:ext uri="{FF2B5EF4-FFF2-40B4-BE49-F238E27FC236}">
                      <a16:creationId xmlns:a16="http://schemas.microsoft.com/office/drawing/2014/main" id="{7A123F31-4431-0A93-0C7C-79DA5B7A878D}"/>
                    </a:ext>
                  </a:extLst>
                </p:cNvPr>
                <p:cNvPicPr/>
                <p:nvPr/>
              </p:nvPicPr>
              <p:blipFill>
                <a:blip r:embed="rId50"/>
                <a:stretch>
                  <a:fillRect/>
                </a:stretch>
              </p:blipFill>
              <p:spPr>
                <a:xfrm>
                  <a:off x="5445891" y="7332086"/>
                  <a:ext cx="82872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231" name="Ink 230">
                  <a:extLst>
                    <a:ext uri="{FF2B5EF4-FFF2-40B4-BE49-F238E27FC236}">
                      <a16:creationId xmlns:a16="http://schemas.microsoft.com/office/drawing/2014/main" id="{BD363966-538A-F561-DA79-79FB6DAD3271}"/>
                    </a:ext>
                  </a:extLst>
                </p14:cNvPr>
                <p14:cNvContentPartPr/>
                <p14:nvPr/>
              </p14:nvContentPartPr>
              <p14:xfrm>
                <a:off x="5599251" y="7415966"/>
                <a:ext cx="480240" cy="83160"/>
              </p14:xfrm>
            </p:contentPart>
          </mc:Choice>
          <mc:Fallback>
            <p:pic>
              <p:nvPicPr>
                <p:cNvPr id="231" name="Ink 230">
                  <a:extLst>
                    <a:ext uri="{FF2B5EF4-FFF2-40B4-BE49-F238E27FC236}">
                      <a16:creationId xmlns:a16="http://schemas.microsoft.com/office/drawing/2014/main" id="{BD363966-538A-F561-DA79-79FB6DAD3271}"/>
                    </a:ext>
                  </a:extLst>
                </p:cNvPr>
                <p:cNvPicPr/>
                <p:nvPr/>
              </p:nvPicPr>
              <p:blipFill>
                <a:blip r:embed="rId52"/>
                <a:stretch>
                  <a:fillRect/>
                </a:stretch>
              </p:blipFill>
              <p:spPr>
                <a:xfrm>
                  <a:off x="5581611" y="7398326"/>
                  <a:ext cx="51588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232" name="Ink 231">
                  <a:extLst>
                    <a:ext uri="{FF2B5EF4-FFF2-40B4-BE49-F238E27FC236}">
                      <a16:creationId xmlns:a16="http://schemas.microsoft.com/office/drawing/2014/main" id="{4010B53B-6B64-9A16-6943-0327C19C256D}"/>
                    </a:ext>
                  </a:extLst>
                </p14:cNvPr>
                <p14:cNvContentPartPr/>
                <p14:nvPr/>
              </p14:nvContentPartPr>
              <p14:xfrm>
                <a:off x="5622651" y="7438646"/>
                <a:ext cx="659520" cy="123840"/>
              </p14:xfrm>
            </p:contentPart>
          </mc:Choice>
          <mc:Fallback>
            <p:pic>
              <p:nvPicPr>
                <p:cNvPr id="232" name="Ink 231">
                  <a:extLst>
                    <a:ext uri="{FF2B5EF4-FFF2-40B4-BE49-F238E27FC236}">
                      <a16:creationId xmlns:a16="http://schemas.microsoft.com/office/drawing/2014/main" id="{4010B53B-6B64-9A16-6943-0327C19C256D}"/>
                    </a:ext>
                  </a:extLst>
                </p:cNvPr>
                <p:cNvPicPr/>
                <p:nvPr/>
              </p:nvPicPr>
              <p:blipFill>
                <a:blip r:embed="rId54"/>
                <a:stretch>
                  <a:fillRect/>
                </a:stretch>
              </p:blipFill>
              <p:spPr>
                <a:xfrm>
                  <a:off x="5605011" y="7421006"/>
                  <a:ext cx="69516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233" name="Ink 232">
                  <a:extLst>
                    <a:ext uri="{FF2B5EF4-FFF2-40B4-BE49-F238E27FC236}">
                      <a16:creationId xmlns:a16="http://schemas.microsoft.com/office/drawing/2014/main" id="{820130B6-EB49-FB86-6030-1741215DE781}"/>
                    </a:ext>
                  </a:extLst>
                </p14:cNvPr>
                <p14:cNvContentPartPr/>
                <p14:nvPr/>
              </p14:nvContentPartPr>
              <p14:xfrm>
                <a:off x="5589171" y="7489766"/>
                <a:ext cx="565560" cy="84600"/>
              </p14:xfrm>
            </p:contentPart>
          </mc:Choice>
          <mc:Fallback>
            <p:pic>
              <p:nvPicPr>
                <p:cNvPr id="233" name="Ink 232">
                  <a:extLst>
                    <a:ext uri="{FF2B5EF4-FFF2-40B4-BE49-F238E27FC236}">
                      <a16:creationId xmlns:a16="http://schemas.microsoft.com/office/drawing/2014/main" id="{820130B6-EB49-FB86-6030-1741215DE781}"/>
                    </a:ext>
                  </a:extLst>
                </p:cNvPr>
                <p:cNvPicPr/>
                <p:nvPr/>
              </p:nvPicPr>
              <p:blipFill>
                <a:blip r:embed="rId56"/>
                <a:stretch>
                  <a:fillRect/>
                </a:stretch>
              </p:blipFill>
              <p:spPr>
                <a:xfrm>
                  <a:off x="5571531" y="7472126"/>
                  <a:ext cx="601200" cy="120240"/>
                </a:xfrm>
                <a:prstGeom prst="rect">
                  <a:avLst/>
                </a:prstGeom>
              </p:spPr>
            </p:pic>
          </mc:Fallback>
        </mc:AlternateContent>
      </p:grpSp>
      <p:grpSp>
        <p:nvGrpSpPr>
          <p:cNvPr id="238" name="Group 237">
            <a:extLst>
              <a:ext uri="{FF2B5EF4-FFF2-40B4-BE49-F238E27FC236}">
                <a16:creationId xmlns:a16="http://schemas.microsoft.com/office/drawing/2014/main" id="{911BD09E-CCDE-ACB9-9B54-04A807DBCD29}"/>
              </a:ext>
            </a:extLst>
          </p:cNvPr>
          <p:cNvGrpSpPr/>
          <p:nvPr/>
        </p:nvGrpSpPr>
        <p:grpSpPr>
          <a:xfrm>
            <a:off x="3244491" y="4867886"/>
            <a:ext cx="2882160" cy="1765080"/>
            <a:chOff x="3244491" y="4867886"/>
            <a:chExt cx="2882160" cy="1765080"/>
          </a:xfrm>
        </p:grpSpPr>
        <mc:AlternateContent xmlns:mc="http://schemas.openxmlformats.org/markup-compatibility/2006">
          <mc:Choice xmlns:p14="http://schemas.microsoft.com/office/powerpoint/2010/main" Requires="p14">
            <p:contentPart p14:bwMode="auto" r:id="rId57">
              <p14:nvContentPartPr>
                <p14:cNvPr id="235" name="Ink 234">
                  <a:extLst>
                    <a:ext uri="{FF2B5EF4-FFF2-40B4-BE49-F238E27FC236}">
                      <a16:creationId xmlns:a16="http://schemas.microsoft.com/office/drawing/2014/main" id="{9E3DB3A3-CE24-259E-FA0A-A1A5BB41B485}"/>
                    </a:ext>
                  </a:extLst>
                </p14:cNvPr>
                <p14:cNvContentPartPr/>
                <p14:nvPr/>
              </p14:nvContentPartPr>
              <p14:xfrm>
                <a:off x="3943611" y="4867886"/>
                <a:ext cx="403560" cy="1531440"/>
              </p14:xfrm>
            </p:contentPart>
          </mc:Choice>
          <mc:Fallback>
            <p:pic>
              <p:nvPicPr>
                <p:cNvPr id="235" name="Ink 234">
                  <a:extLst>
                    <a:ext uri="{FF2B5EF4-FFF2-40B4-BE49-F238E27FC236}">
                      <a16:creationId xmlns:a16="http://schemas.microsoft.com/office/drawing/2014/main" id="{9E3DB3A3-CE24-259E-FA0A-A1A5BB41B485}"/>
                    </a:ext>
                  </a:extLst>
                </p:cNvPr>
                <p:cNvPicPr/>
                <p:nvPr/>
              </p:nvPicPr>
              <p:blipFill>
                <a:blip r:embed="rId58"/>
                <a:stretch>
                  <a:fillRect/>
                </a:stretch>
              </p:blipFill>
              <p:spPr>
                <a:xfrm>
                  <a:off x="3925611" y="4850246"/>
                  <a:ext cx="439200" cy="15670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236" name="Ink 235">
                  <a:extLst>
                    <a:ext uri="{FF2B5EF4-FFF2-40B4-BE49-F238E27FC236}">
                      <a16:creationId xmlns:a16="http://schemas.microsoft.com/office/drawing/2014/main" id="{3B076EBA-FCA1-923E-C69F-D438EDA8041C}"/>
                    </a:ext>
                  </a:extLst>
                </p14:cNvPr>
                <p14:cNvContentPartPr/>
                <p14:nvPr/>
              </p14:nvContentPartPr>
              <p14:xfrm>
                <a:off x="3244491" y="5512286"/>
                <a:ext cx="1741320" cy="439920"/>
              </p14:xfrm>
            </p:contentPart>
          </mc:Choice>
          <mc:Fallback>
            <p:pic>
              <p:nvPicPr>
                <p:cNvPr id="236" name="Ink 235">
                  <a:extLst>
                    <a:ext uri="{FF2B5EF4-FFF2-40B4-BE49-F238E27FC236}">
                      <a16:creationId xmlns:a16="http://schemas.microsoft.com/office/drawing/2014/main" id="{3B076EBA-FCA1-923E-C69F-D438EDA8041C}"/>
                    </a:ext>
                  </a:extLst>
                </p:cNvPr>
                <p:cNvPicPr/>
                <p:nvPr/>
              </p:nvPicPr>
              <p:blipFill>
                <a:blip r:embed="rId60"/>
                <a:stretch>
                  <a:fillRect/>
                </a:stretch>
              </p:blipFill>
              <p:spPr>
                <a:xfrm>
                  <a:off x="3226491" y="5494646"/>
                  <a:ext cx="1776960" cy="4755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237" name="Ink 236">
                  <a:extLst>
                    <a:ext uri="{FF2B5EF4-FFF2-40B4-BE49-F238E27FC236}">
                      <a16:creationId xmlns:a16="http://schemas.microsoft.com/office/drawing/2014/main" id="{5A379541-DDE2-84A3-1C9F-E03690785B1A}"/>
                    </a:ext>
                  </a:extLst>
                </p14:cNvPr>
                <p14:cNvContentPartPr/>
                <p14:nvPr/>
              </p14:nvContentPartPr>
              <p14:xfrm>
                <a:off x="3847491" y="5636486"/>
                <a:ext cx="2279160" cy="996480"/>
              </p14:xfrm>
            </p:contentPart>
          </mc:Choice>
          <mc:Fallback>
            <p:pic>
              <p:nvPicPr>
                <p:cNvPr id="237" name="Ink 236">
                  <a:extLst>
                    <a:ext uri="{FF2B5EF4-FFF2-40B4-BE49-F238E27FC236}">
                      <a16:creationId xmlns:a16="http://schemas.microsoft.com/office/drawing/2014/main" id="{5A379541-DDE2-84A3-1C9F-E03690785B1A}"/>
                    </a:ext>
                  </a:extLst>
                </p:cNvPr>
                <p:cNvPicPr/>
                <p:nvPr/>
              </p:nvPicPr>
              <p:blipFill>
                <a:blip r:embed="rId62"/>
                <a:stretch>
                  <a:fillRect/>
                </a:stretch>
              </p:blipFill>
              <p:spPr>
                <a:xfrm>
                  <a:off x="3829851" y="5618486"/>
                  <a:ext cx="2314800" cy="1032120"/>
                </a:xfrm>
                <a:prstGeom prst="rect">
                  <a:avLst/>
                </a:prstGeom>
              </p:spPr>
            </p:pic>
          </mc:Fallback>
        </mc:AlternateContent>
      </p:grpSp>
      <p:grpSp>
        <p:nvGrpSpPr>
          <p:cNvPr id="281" name="Group 280">
            <a:extLst>
              <a:ext uri="{FF2B5EF4-FFF2-40B4-BE49-F238E27FC236}">
                <a16:creationId xmlns:a16="http://schemas.microsoft.com/office/drawing/2014/main" id="{CACFA55C-5AD0-CE07-D6B0-052D413651A4}"/>
              </a:ext>
            </a:extLst>
          </p:cNvPr>
          <p:cNvGrpSpPr/>
          <p:nvPr/>
        </p:nvGrpSpPr>
        <p:grpSpPr>
          <a:xfrm>
            <a:off x="5196411" y="631766"/>
            <a:ext cx="2651400" cy="1660320"/>
            <a:chOff x="5196411" y="631766"/>
            <a:chExt cx="2651400" cy="1660320"/>
          </a:xfrm>
        </p:grpSpPr>
        <mc:AlternateContent xmlns:mc="http://schemas.openxmlformats.org/markup-compatibility/2006">
          <mc:Choice xmlns:p14="http://schemas.microsoft.com/office/powerpoint/2010/main" Requires="p14">
            <p:contentPart p14:bwMode="auto" r:id="rId63">
              <p14:nvContentPartPr>
                <p14:cNvPr id="239" name="Ink 238">
                  <a:extLst>
                    <a:ext uri="{FF2B5EF4-FFF2-40B4-BE49-F238E27FC236}">
                      <a16:creationId xmlns:a16="http://schemas.microsoft.com/office/drawing/2014/main" id="{39CF36F2-DCD3-6506-DC53-2DC4D3760607}"/>
                    </a:ext>
                  </a:extLst>
                </p14:cNvPr>
                <p14:cNvContentPartPr/>
                <p14:nvPr/>
              </p14:nvContentPartPr>
              <p14:xfrm>
                <a:off x="5196411" y="1439966"/>
                <a:ext cx="1416240" cy="505800"/>
              </p14:xfrm>
            </p:contentPart>
          </mc:Choice>
          <mc:Fallback>
            <p:pic>
              <p:nvPicPr>
                <p:cNvPr id="239" name="Ink 238">
                  <a:extLst>
                    <a:ext uri="{FF2B5EF4-FFF2-40B4-BE49-F238E27FC236}">
                      <a16:creationId xmlns:a16="http://schemas.microsoft.com/office/drawing/2014/main" id="{39CF36F2-DCD3-6506-DC53-2DC4D3760607}"/>
                    </a:ext>
                  </a:extLst>
                </p:cNvPr>
                <p:cNvPicPr/>
                <p:nvPr/>
              </p:nvPicPr>
              <p:blipFill>
                <a:blip r:embed="rId64"/>
                <a:stretch>
                  <a:fillRect/>
                </a:stretch>
              </p:blipFill>
              <p:spPr>
                <a:xfrm>
                  <a:off x="5178411" y="1422326"/>
                  <a:ext cx="1451880" cy="5414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240" name="Ink 239">
                  <a:extLst>
                    <a:ext uri="{FF2B5EF4-FFF2-40B4-BE49-F238E27FC236}">
                      <a16:creationId xmlns:a16="http://schemas.microsoft.com/office/drawing/2014/main" id="{C7A381B2-1169-7482-090B-A2F414F65A84}"/>
                    </a:ext>
                  </a:extLst>
                </p14:cNvPr>
                <p14:cNvContentPartPr/>
                <p14:nvPr/>
              </p14:nvContentPartPr>
              <p14:xfrm>
                <a:off x="5322771" y="1662446"/>
                <a:ext cx="517680" cy="417240"/>
              </p14:xfrm>
            </p:contentPart>
          </mc:Choice>
          <mc:Fallback>
            <p:pic>
              <p:nvPicPr>
                <p:cNvPr id="240" name="Ink 239">
                  <a:extLst>
                    <a:ext uri="{FF2B5EF4-FFF2-40B4-BE49-F238E27FC236}">
                      <a16:creationId xmlns:a16="http://schemas.microsoft.com/office/drawing/2014/main" id="{C7A381B2-1169-7482-090B-A2F414F65A84}"/>
                    </a:ext>
                  </a:extLst>
                </p:cNvPr>
                <p:cNvPicPr/>
                <p:nvPr/>
              </p:nvPicPr>
              <p:blipFill>
                <a:blip r:embed="rId66"/>
                <a:stretch>
                  <a:fillRect/>
                </a:stretch>
              </p:blipFill>
              <p:spPr>
                <a:xfrm>
                  <a:off x="5305131" y="1644806"/>
                  <a:ext cx="553320" cy="45288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241" name="Ink 240">
                  <a:extLst>
                    <a:ext uri="{FF2B5EF4-FFF2-40B4-BE49-F238E27FC236}">
                      <a16:creationId xmlns:a16="http://schemas.microsoft.com/office/drawing/2014/main" id="{839AAE94-1D16-0687-0B43-24D88FC85526}"/>
                    </a:ext>
                  </a:extLst>
                </p14:cNvPr>
                <p14:cNvContentPartPr/>
                <p14:nvPr/>
              </p14:nvContentPartPr>
              <p14:xfrm>
                <a:off x="5214771" y="1793486"/>
                <a:ext cx="528840" cy="498600"/>
              </p14:xfrm>
            </p:contentPart>
          </mc:Choice>
          <mc:Fallback>
            <p:pic>
              <p:nvPicPr>
                <p:cNvPr id="241" name="Ink 240">
                  <a:extLst>
                    <a:ext uri="{FF2B5EF4-FFF2-40B4-BE49-F238E27FC236}">
                      <a16:creationId xmlns:a16="http://schemas.microsoft.com/office/drawing/2014/main" id="{839AAE94-1D16-0687-0B43-24D88FC85526}"/>
                    </a:ext>
                  </a:extLst>
                </p:cNvPr>
                <p:cNvPicPr/>
                <p:nvPr/>
              </p:nvPicPr>
              <p:blipFill>
                <a:blip r:embed="rId68"/>
                <a:stretch>
                  <a:fillRect/>
                </a:stretch>
              </p:blipFill>
              <p:spPr>
                <a:xfrm>
                  <a:off x="5196771" y="1775486"/>
                  <a:ext cx="564480" cy="5342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242" name="Ink 241">
                  <a:extLst>
                    <a:ext uri="{FF2B5EF4-FFF2-40B4-BE49-F238E27FC236}">
                      <a16:creationId xmlns:a16="http://schemas.microsoft.com/office/drawing/2014/main" id="{5039AC46-3043-F771-7129-2F7B73767638}"/>
                    </a:ext>
                  </a:extLst>
                </p14:cNvPr>
                <p14:cNvContentPartPr/>
                <p14:nvPr/>
              </p14:nvContentPartPr>
              <p14:xfrm>
                <a:off x="5428611" y="1859726"/>
                <a:ext cx="373320" cy="324000"/>
              </p14:xfrm>
            </p:contentPart>
          </mc:Choice>
          <mc:Fallback>
            <p:pic>
              <p:nvPicPr>
                <p:cNvPr id="242" name="Ink 241">
                  <a:extLst>
                    <a:ext uri="{FF2B5EF4-FFF2-40B4-BE49-F238E27FC236}">
                      <a16:creationId xmlns:a16="http://schemas.microsoft.com/office/drawing/2014/main" id="{5039AC46-3043-F771-7129-2F7B73767638}"/>
                    </a:ext>
                  </a:extLst>
                </p:cNvPr>
                <p:cNvPicPr/>
                <p:nvPr/>
              </p:nvPicPr>
              <p:blipFill>
                <a:blip r:embed="rId70"/>
                <a:stretch>
                  <a:fillRect/>
                </a:stretch>
              </p:blipFill>
              <p:spPr>
                <a:xfrm>
                  <a:off x="5410971" y="1841726"/>
                  <a:ext cx="408960" cy="35964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243" name="Ink 242">
                  <a:extLst>
                    <a:ext uri="{FF2B5EF4-FFF2-40B4-BE49-F238E27FC236}">
                      <a16:creationId xmlns:a16="http://schemas.microsoft.com/office/drawing/2014/main" id="{0061BE9A-3313-F137-480D-7DBF9BD9B94C}"/>
                    </a:ext>
                  </a:extLst>
                </p14:cNvPr>
                <p14:cNvContentPartPr/>
                <p14:nvPr/>
              </p14:nvContentPartPr>
              <p14:xfrm>
                <a:off x="5628771" y="1875926"/>
                <a:ext cx="214560" cy="295560"/>
              </p14:xfrm>
            </p:contentPart>
          </mc:Choice>
          <mc:Fallback>
            <p:pic>
              <p:nvPicPr>
                <p:cNvPr id="243" name="Ink 242">
                  <a:extLst>
                    <a:ext uri="{FF2B5EF4-FFF2-40B4-BE49-F238E27FC236}">
                      <a16:creationId xmlns:a16="http://schemas.microsoft.com/office/drawing/2014/main" id="{0061BE9A-3313-F137-480D-7DBF9BD9B94C}"/>
                    </a:ext>
                  </a:extLst>
                </p:cNvPr>
                <p:cNvPicPr/>
                <p:nvPr/>
              </p:nvPicPr>
              <p:blipFill>
                <a:blip r:embed="rId72"/>
                <a:stretch>
                  <a:fillRect/>
                </a:stretch>
              </p:blipFill>
              <p:spPr>
                <a:xfrm>
                  <a:off x="5611131" y="1858286"/>
                  <a:ext cx="25020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244" name="Ink 243">
                  <a:extLst>
                    <a:ext uri="{FF2B5EF4-FFF2-40B4-BE49-F238E27FC236}">
                      <a16:creationId xmlns:a16="http://schemas.microsoft.com/office/drawing/2014/main" id="{03B73F0C-023E-7610-3458-71BF890A0F72}"/>
                    </a:ext>
                  </a:extLst>
                </p14:cNvPr>
                <p14:cNvContentPartPr/>
                <p14:nvPr/>
              </p14:nvContentPartPr>
              <p14:xfrm>
                <a:off x="5987331" y="1320806"/>
                <a:ext cx="1070640" cy="708840"/>
              </p14:xfrm>
            </p:contentPart>
          </mc:Choice>
          <mc:Fallback>
            <p:pic>
              <p:nvPicPr>
                <p:cNvPr id="244" name="Ink 243">
                  <a:extLst>
                    <a:ext uri="{FF2B5EF4-FFF2-40B4-BE49-F238E27FC236}">
                      <a16:creationId xmlns:a16="http://schemas.microsoft.com/office/drawing/2014/main" id="{03B73F0C-023E-7610-3458-71BF890A0F72}"/>
                    </a:ext>
                  </a:extLst>
                </p:cNvPr>
                <p:cNvPicPr/>
                <p:nvPr/>
              </p:nvPicPr>
              <p:blipFill>
                <a:blip r:embed="rId74"/>
                <a:stretch>
                  <a:fillRect/>
                </a:stretch>
              </p:blipFill>
              <p:spPr>
                <a:xfrm>
                  <a:off x="5969691" y="1303166"/>
                  <a:ext cx="1106280" cy="74448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245" name="Ink 244">
                  <a:extLst>
                    <a:ext uri="{FF2B5EF4-FFF2-40B4-BE49-F238E27FC236}">
                      <a16:creationId xmlns:a16="http://schemas.microsoft.com/office/drawing/2014/main" id="{4B9510E3-D1AD-6411-80E4-00531B578A87}"/>
                    </a:ext>
                  </a:extLst>
                </p14:cNvPr>
                <p14:cNvContentPartPr/>
                <p14:nvPr/>
              </p14:nvContentPartPr>
              <p14:xfrm>
                <a:off x="6469011" y="1384166"/>
                <a:ext cx="329760" cy="156960"/>
              </p14:xfrm>
            </p:contentPart>
          </mc:Choice>
          <mc:Fallback>
            <p:pic>
              <p:nvPicPr>
                <p:cNvPr id="245" name="Ink 244">
                  <a:extLst>
                    <a:ext uri="{FF2B5EF4-FFF2-40B4-BE49-F238E27FC236}">
                      <a16:creationId xmlns:a16="http://schemas.microsoft.com/office/drawing/2014/main" id="{4B9510E3-D1AD-6411-80E4-00531B578A87}"/>
                    </a:ext>
                  </a:extLst>
                </p:cNvPr>
                <p:cNvPicPr/>
                <p:nvPr/>
              </p:nvPicPr>
              <p:blipFill>
                <a:blip r:embed="rId76"/>
                <a:stretch>
                  <a:fillRect/>
                </a:stretch>
              </p:blipFill>
              <p:spPr>
                <a:xfrm>
                  <a:off x="6451371" y="1366166"/>
                  <a:ext cx="36540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246" name="Ink 245">
                  <a:extLst>
                    <a:ext uri="{FF2B5EF4-FFF2-40B4-BE49-F238E27FC236}">
                      <a16:creationId xmlns:a16="http://schemas.microsoft.com/office/drawing/2014/main" id="{5FBAA01D-8B06-FCD7-9FC9-CD7E0FAC900B}"/>
                    </a:ext>
                  </a:extLst>
                </p14:cNvPr>
                <p14:cNvContentPartPr/>
                <p14:nvPr/>
              </p14:nvContentPartPr>
              <p14:xfrm>
                <a:off x="6321771" y="1129646"/>
                <a:ext cx="552240" cy="484920"/>
              </p14:xfrm>
            </p:contentPart>
          </mc:Choice>
          <mc:Fallback>
            <p:pic>
              <p:nvPicPr>
                <p:cNvPr id="246" name="Ink 245">
                  <a:extLst>
                    <a:ext uri="{FF2B5EF4-FFF2-40B4-BE49-F238E27FC236}">
                      <a16:creationId xmlns:a16="http://schemas.microsoft.com/office/drawing/2014/main" id="{5FBAA01D-8B06-FCD7-9FC9-CD7E0FAC900B}"/>
                    </a:ext>
                  </a:extLst>
                </p:cNvPr>
                <p:cNvPicPr/>
                <p:nvPr/>
              </p:nvPicPr>
              <p:blipFill>
                <a:blip r:embed="rId78"/>
                <a:stretch>
                  <a:fillRect/>
                </a:stretch>
              </p:blipFill>
              <p:spPr>
                <a:xfrm>
                  <a:off x="6304131" y="1112006"/>
                  <a:ext cx="587880" cy="52056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247" name="Ink 246">
                  <a:extLst>
                    <a:ext uri="{FF2B5EF4-FFF2-40B4-BE49-F238E27FC236}">
                      <a16:creationId xmlns:a16="http://schemas.microsoft.com/office/drawing/2014/main" id="{1243D313-6F4A-1895-EA83-9DF8CDD21964}"/>
                    </a:ext>
                  </a:extLst>
                </p14:cNvPr>
                <p14:cNvContentPartPr/>
                <p14:nvPr/>
              </p14:nvContentPartPr>
              <p14:xfrm>
                <a:off x="6287571" y="1143326"/>
                <a:ext cx="318960" cy="182160"/>
              </p14:xfrm>
            </p:contentPart>
          </mc:Choice>
          <mc:Fallback>
            <p:pic>
              <p:nvPicPr>
                <p:cNvPr id="247" name="Ink 246">
                  <a:extLst>
                    <a:ext uri="{FF2B5EF4-FFF2-40B4-BE49-F238E27FC236}">
                      <a16:creationId xmlns:a16="http://schemas.microsoft.com/office/drawing/2014/main" id="{1243D313-6F4A-1895-EA83-9DF8CDD21964}"/>
                    </a:ext>
                  </a:extLst>
                </p:cNvPr>
                <p:cNvPicPr/>
                <p:nvPr/>
              </p:nvPicPr>
              <p:blipFill>
                <a:blip r:embed="rId80"/>
                <a:stretch>
                  <a:fillRect/>
                </a:stretch>
              </p:blipFill>
              <p:spPr>
                <a:xfrm>
                  <a:off x="6269571" y="1125326"/>
                  <a:ext cx="35460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248" name="Ink 247">
                  <a:extLst>
                    <a:ext uri="{FF2B5EF4-FFF2-40B4-BE49-F238E27FC236}">
                      <a16:creationId xmlns:a16="http://schemas.microsoft.com/office/drawing/2014/main" id="{97342BD7-910A-9183-E201-236608A7AF4A}"/>
                    </a:ext>
                  </a:extLst>
                </p14:cNvPr>
                <p14:cNvContentPartPr/>
                <p14:nvPr/>
              </p14:nvContentPartPr>
              <p14:xfrm>
                <a:off x="5979771" y="1171766"/>
                <a:ext cx="636840" cy="342360"/>
              </p14:xfrm>
            </p:contentPart>
          </mc:Choice>
          <mc:Fallback>
            <p:pic>
              <p:nvPicPr>
                <p:cNvPr id="248" name="Ink 247">
                  <a:extLst>
                    <a:ext uri="{FF2B5EF4-FFF2-40B4-BE49-F238E27FC236}">
                      <a16:creationId xmlns:a16="http://schemas.microsoft.com/office/drawing/2014/main" id="{97342BD7-910A-9183-E201-236608A7AF4A}"/>
                    </a:ext>
                  </a:extLst>
                </p:cNvPr>
                <p:cNvPicPr/>
                <p:nvPr/>
              </p:nvPicPr>
              <p:blipFill>
                <a:blip r:embed="rId82"/>
                <a:stretch>
                  <a:fillRect/>
                </a:stretch>
              </p:blipFill>
              <p:spPr>
                <a:xfrm>
                  <a:off x="5962131" y="1154126"/>
                  <a:ext cx="672480" cy="3780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249" name="Ink 248">
                  <a:extLst>
                    <a:ext uri="{FF2B5EF4-FFF2-40B4-BE49-F238E27FC236}">
                      <a16:creationId xmlns:a16="http://schemas.microsoft.com/office/drawing/2014/main" id="{8D30919A-17E0-FA97-60D7-B6562A5898CF}"/>
                    </a:ext>
                  </a:extLst>
                </p14:cNvPr>
                <p14:cNvContentPartPr/>
                <p14:nvPr/>
              </p14:nvContentPartPr>
              <p14:xfrm>
                <a:off x="5627691" y="1478846"/>
                <a:ext cx="458640" cy="218520"/>
              </p14:xfrm>
            </p:contentPart>
          </mc:Choice>
          <mc:Fallback>
            <p:pic>
              <p:nvPicPr>
                <p:cNvPr id="249" name="Ink 248">
                  <a:extLst>
                    <a:ext uri="{FF2B5EF4-FFF2-40B4-BE49-F238E27FC236}">
                      <a16:creationId xmlns:a16="http://schemas.microsoft.com/office/drawing/2014/main" id="{8D30919A-17E0-FA97-60D7-B6562A5898CF}"/>
                    </a:ext>
                  </a:extLst>
                </p:cNvPr>
                <p:cNvPicPr/>
                <p:nvPr/>
              </p:nvPicPr>
              <p:blipFill>
                <a:blip r:embed="rId84"/>
                <a:stretch>
                  <a:fillRect/>
                </a:stretch>
              </p:blipFill>
              <p:spPr>
                <a:xfrm>
                  <a:off x="5610051" y="1461206"/>
                  <a:ext cx="49428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250" name="Ink 249">
                  <a:extLst>
                    <a:ext uri="{FF2B5EF4-FFF2-40B4-BE49-F238E27FC236}">
                      <a16:creationId xmlns:a16="http://schemas.microsoft.com/office/drawing/2014/main" id="{1EBC3D67-B5EB-FA39-C5EA-0EA400EF7EF8}"/>
                    </a:ext>
                  </a:extLst>
                </p14:cNvPr>
                <p14:cNvContentPartPr/>
                <p14:nvPr/>
              </p14:nvContentPartPr>
              <p14:xfrm>
                <a:off x="5517891" y="1218566"/>
                <a:ext cx="605160" cy="466920"/>
              </p14:xfrm>
            </p:contentPart>
          </mc:Choice>
          <mc:Fallback>
            <p:pic>
              <p:nvPicPr>
                <p:cNvPr id="250" name="Ink 249">
                  <a:extLst>
                    <a:ext uri="{FF2B5EF4-FFF2-40B4-BE49-F238E27FC236}">
                      <a16:creationId xmlns:a16="http://schemas.microsoft.com/office/drawing/2014/main" id="{1EBC3D67-B5EB-FA39-C5EA-0EA400EF7EF8}"/>
                    </a:ext>
                  </a:extLst>
                </p:cNvPr>
                <p:cNvPicPr/>
                <p:nvPr/>
              </p:nvPicPr>
              <p:blipFill>
                <a:blip r:embed="rId86"/>
                <a:stretch>
                  <a:fillRect/>
                </a:stretch>
              </p:blipFill>
              <p:spPr>
                <a:xfrm>
                  <a:off x="5500251" y="1200566"/>
                  <a:ext cx="640800" cy="50256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251" name="Ink 250">
                  <a:extLst>
                    <a:ext uri="{FF2B5EF4-FFF2-40B4-BE49-F238E27FC236}">
                      <a16:creationId xmlns:a16="http://schemas.microsoft.com/office/drawing/2014/main" id="{8FA7AEC9-EFAB-CEDA-2CC3-7F4E72D623DC}"/>
                    </a:ext>
                  </a:extLst>
                </p14:cNvPr>
                <p14:cNvContentPartPr/>
                <p14:nvPr/>
              </p14:nvContentPartPr>
              <p14:xfrm>
                <a:off x="5517531" y="1116326"/>
                <a:ext cx="621000" cy="361440"/>
              </p14:xfrm>
            </p:contentPart>
          </mc:Choice>
          <mc:Fallback>
            <p:pic>
              <p:nvPicPr>
                <p:cNvPr id="251" name="Ink 250">
                  <a:extLst>
                    <a:ext uri="{FF2B5EF4-FFF2-40B4-BE49-F238E27FC236}">
                      <a16:creationId xmlns:a16="http://schemas.microsoft.com/office/drawing/2014/main" id="{8FA7AEC9-EFAB-CEDA-2CC3-7F4E72D623DC}"/>
                    </a:ext>
                  </a:extLst>
                </p:cNvPr>
                <p:cNvPicPr/>
                <p:nvPr/>
              </p:nvPicPr>
              <p:blipFill>
                <a:blip r:embed="rId88"/>
                <a:stretch>
                  <a:fillRect/>
                </a:stretch>
              </p:blipFill>
              <p:spPr>
                <a:xfrm>
                  <a:off x="5499531" y="1098326"/>
                  <a:ext cx="656640" cy="39708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252" name="Ink 251">
                  <a:extLst>
                    <a:ext uri="{FF2B5EF4-FFF2-40B4-BE49-F238E27FC236}">
                      <a16:creationId xmlns:a16="http://schemas.microsoft.com/office/drawing/2014/main" id="{B99E9121-E672-2DA7-52C8-628AFC6641C1}"/>
                    </a:ext>
                  </a:extLst>
                </p14:cNvPr>
                <p14:cNvContentPartPr/>
                <p14:nvPr/>
              </p14:nvContentPartPr>
              <p14:xfrm>
                <a:off x="5477211" y="1042526"/>
                <a:ext cx="888480" cy="411120"/>
              </p14:xfrm>
            </p:contentPart>
          </mc:Choice>
          <mc:Fallback>
            <p:pic>
              <p:nvPicPr>
                <p:cNvPr id="252" name="Ink 251">
                  <a:extLst>
                    <a:ext uri="{FF2B5EF4-FFF2-40B4-BE49-F238E27FC236}">
                      <a16:creationId xmlns:a16="http://schemas.microsoft.com/office/drawing/2014/main" id="{B99E9121-E672-2DA7-52C8-628AFC6641C1}"/>
                    </a:ext>
                  </a:extLst>
                </p:cNvPr>
                <p:cNvPicPr/>
                <p:nvPr/>
              </p:nvPicPr>
              <p:blipFill>
                <a:blip r:embed="rId90"/>
                <a:stretch>
                  <a:fillRect/>
                </a:stretch>
              </p:blipFill>
              <p:spPr>
                <a:xfrm>
                  <a:off x="5459571" y="1024526"/>
                  <a:ext cx="924120" cy="44676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253" name="Ink 252">
                  <a:extLst>
                    <a:ext uri="{FF2B5EF4-FFF2-40B4-BE49-F238E27FC236}">
                      <a16:creationId xmlns:a16="http://schemas.microsoft.com/office/drawing/2014/main" id="{A7AA9D3B-8043-E02C-2A5F-7FE8F5E3B1CF}"/>
                    </a:ext>
                  </a:extLst>
                </p14:cNvPr>
                <p14:cNvContentPartPr/>
                <p14:nvPr/>
              </p14:nvContentPartPr>
              <p14:xfrm>
                <a:off x="6017571" y="950726"/>
                <a:ext cx="1264680" cy="290880"/>
              </p14:xfrm>
            </p:contentPart>
          </mc:Choice>
          <mc:Fallback>
            <p:pic>
              <p:nvPicPr>
                <p:cNvPr id="253" name="Ink 252">
                  <a:extLst>
                    <a:ext uri="{FF2B5EF4-FFF2-40B4-BE49-F238E27FC236}">
                      <a16:creationId xmlns:a16="http://schemas.microsoft.com/office/drawing/2014/main" id="{A7AA9D3B-8043-E02C-2A5F-7FE8F5E3B1CF}"/>
                    </a:ext>
                  </a:extLst>
                </p:cNvPr>
                <p:cNvPicPr/>
                <p:nvPr/>
              </p:nvPicPr>
              <p:blipFill>
                <a:blip r:embed="rId92"/>
                <a:stretch>
                  <a:fillRect/>
                </a:stretch>
              </p:blipFill>
              <p:spPr>
                <a:xfrm>
                  <a:off x="5999571" y="932726"/>
                  <a:ext cx="130032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254" name="Ink 253">
                  <a:extLst>
                    <a:ext uri="{FF2B5EF4-FFF2-40B4-BE49-F238E27FC236}">
                      <a16:creationId xmlns:a16="http://schemas.microsoft.com/office/drawing/2014/main" id="{8644D0F2-67DD-64EF-77A8-76A3AADB7460}"/>
                    </a:ext>
                  </a:extLst>
                </p14:cNvPr>
                <p14:cNvContentPartPr/>
                <p14:nvPr/>
              </p14:nvContentPartPr>
              <p14:xfrm>
                <a:off x="5875371" y="1141526"/>
                <a:ext cx="1707840" cy="240120"/>
              </p14:xfrm>
            </p:contentPart>
          </mc:Choice>
          <mc:Fallback>
            <p:pic>
              <p:nvPicPr>
                <p:cNvPr id="254" name="Ink 253">
                  <a:extLst>
                    <a:ext uri="{FF2B5EF4-FFF2-40B4-BE49-F238E27FC236}">
                      <a16:creationId xmlns:a16="http://schemas.microsoft.com/office/drawing/2014/main" id="{8644D0F2-67DD-64EF-77A8-76A3AADB7460}"/>
                    </a:ext>
                  </a:extLst>
                </p:cNvPr>
                <p:cNvPicPr/>
                <p:nvPr/>
              </p:nvPicPr>
              <p:blipFill>
                <a:blip r:embed="rId94"/>
                <a:stretch>
                  <a:fillRect/>
                </a:stretch>
              </p:blipFill>
              <p:spPr>
                <a:xfrm>
                  <a:off x="5857371" y="1123526"/>
                  <a:ext cx="174348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255" name="Ink 254">
                  <a:extLst>
                    <a:ext uri="{FF2B5EF4-FFF2-40B4-BE49-F238E27FC236}">
                      <a16:creationId xmlns:a16="http://schemas.microsoft.com/office/drawing/2014/main" id="{E24601C0-015E-E3C8-35AF-8B4B02DB394F}"/>
                    </a:ext>
                  </a:extLst>
                </p14:cNvPr>
                <p14:cNvContentPartPr/>
                <p14:nvPr/>
              </p14:nvContentPartPr>
              <p14:xfrm>
                <a:off x="6390531" y="1476686"/>
                <a:ext cx="1015560" cy="245160"/>
              </p14:xfrm>
            </p:contentPart>
          </mc:Choice>
          <mc:Fallback>
            <p:pic>
              <p:nvPicPr>
                <p:cNvPr id="255" name="Ink 254">
                  <a:extLst>
                    <a:ext uri="{FF2B5EF4-FFF2-40B4-BE49-F238E27FC236}">
                      <a16:creationId xmlns:a16="http://schemas.microsoft.com/office/drawing/2014/main" id="{E24601C0-015E-E3C8-35AF-8B4B02DB394F}"/>
                    </a:ext>
                  </a:extLst>
                </p:cNvPr>
                <p:cNvPicPr/>
                <p:nvPr/>
              </p:nvPicPr>
              <p:blipFill>
                <a:blip r:embed="rId96"/>
                <a:stretch>
                  <a:fillRect/>
                </a:stretch>
              </p:blipFill>
              <p:spPr>
                <a:xfrm>
                  <a:off x="6372531" y="1458686"/>
                  <a:ext cx="105120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256" name="Ink 255">
                  <a:extLst>
                    <a:ext uri="{FF2B5EF4-FFF2-40B4-BE49-F238E27FC236}">
                      <a16:creationId xmlns:a16="http://schemas.microsoft.com/office/drawing/2014/main" id="{94010302-5EA6-6810-EA21-ECD89181F1F0}"/>
                    </a:ext>
                  </a:extLst>
                </p14:cNvPr>
                <p14:cNvContentPartPr/>
                <p14:nvPr/>
              </p14:nvContentPartPr>
              <p14:xfrm>
                <a:off x="6333651" y="1760366"/>
                <a:ext cx="1065960" cy="423360"/>
              </p14:xfrm>
            </p:contentPart>
          </mc:Choice>
          <mc:Fallback>
            <p:pic>
              <p:nvPicPr>
                <p:cNvPr id="256" name="Ink 255">
                  <a:extLst>
                    <a:ext uri="{FF2B5EF4-FFF2-40B4-BE49-F238E27FC236}">
                      <a16:creationId xmlns:a16="http://schemas.microsoft.com/office/drawing/2014/main" id="{94010302-5EA6-6810-EA21-ECD89181F1F0}"/>
                    </a:ext>
                  </a:extLst>
                </p:cNvPr>
                <p:cNvPicPr/>
                <p:nvPr/>
              </p:nvPicPr>
              <p:blipFill>
                <a:blip r:embed="rId98"/>
                <a:stretch>
                  <a:fillRect/>
                </a:stretch>
              </p:blipFill>
              <p:spPr>
                <a:xfrm>
                  <a:off x="6315651" y="1742726"/>
                  <a:ext cx="1101600" cy="45900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257" name="Ink 256">
                  <a:extLst>
                    <a:ext uri="{FF2B5EF4-FFF2-40B4-BE49-F238E27FC236}">
                      <a16:creationId xmlns:a16="http://schemas.microsoft.com/office/drawing/2014/main" id="{5421E860-AA0B-31C3-14F6-504193EDF3F5}"/>
                    </a:ext>
                  </a:extLst>
                </p14:cNvPr>
                <p14:cNvContentPartPr/>
                <p14:nvPr/>
              </p14:nvContentPartPr>
              <p14:xfrm>
                <a:off x="6453891" y="1941806"/>
                <a:ext cx="1015560" cy="244800"/>
              </p14:xfrm>
            </p:contentPart>
          </mc:Choice>
          <mc:Fallback>
            <p:pic>
              <p:nvPicPr>
                <p:cNvPr id="257" name="Ink 256">
                  <a:extLst>
                    <a:ext uri="{FF2B5EF4-FFF2-40B4-BE49-F238E27FC236}">
                      <a16:creationId xmlns:a16="http://schemas.microsoft.com/office/drawing/2014/main" id="{5421E860-AA0B-31C3-14F6-504193EDF3F5}"/>
                    </a:ext>
                  </a:extLst>
                </p:cNvPr>
                <p:cNvPicPr/>
                <p:nvPr/>
              </p:nvPicPr>
              <p:blipFill>
                <a:blip r:embed="rId100"/>
                <a:stretch>
                  <a:fillRect/>
                </a:stretch>
              </p:blipFill>
              <p:spPr>
                <a:xfrm>
                  <a:off x="6436251" y="1924166"/>
                  <a:ext cx="105120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258" name="Ink 257">
                  <a:extLst>
                    <a:ext uri="{FF2B5EF4-FFF2-40B4-BE49-F238E27FC236}">
                      <a16:creationId xmlns:a16="http://schemas.microsoft.com/office/drawing/2014/main" id="{DC743A44-F5A7-24C7-1198-7A9EFFF17B4D}"/>
                    </a:ext>
                  </a:extLst>
                </p14:cNvPr>
                <p14:cNvContentPartPr/>
                <p14:nvPr/>
              </p14:nvContentPartPr>
              <p14:xfrm>
                <a:off x="6542811" y="1612766"/>
                <a:ext cx="1131120" cy="129960"/>
              </p14:xfrm>
            </p:contentPart>
          </mc:Choice>
          <mc:Fallback>
            <p:pic>
              <p:nvPicPr>
                <p:cNvPr id="258" name="Ink 257">
                  <a:extLst>
                    <a:ext uri="{FF2B5EF4-FFF2-40B4-BE49-F238E27FC236}">
                      <a16:creationId xmlns:a16="http://schemas.microsoft.com/office/drawing/2014/main" id="{DC743A44-F5A7-24C7-1198-7A9EFFF17B4D}"/>
                    </a:ext>
                  </a:extLst>
                </p:cNvPr>
                <p:cNvPicPr/>
                <p:nvPr/>
              </p:nvPicPr>
              <p:blipFill>
                <a:blip r:embed="rId102"/>
                <a:stretch>
                  <a:fillRect/>
                </a:stretch>
              </p:blipFill>
              <p:spPr>
                <a:xfrm>
                  <a:off x="6524811" y="1595126"/>
                  <a:ext cx="116676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259" name="Ink 258">
                  <a:extLst>
                    <a:ext uri="{FF2B5EF4-FFF2-40B4-BE49-F238E27FC236}">
                      <a16:creationId xmlns:a16="http://schemas.microsoft.com/office/drawing/2014/main" id="{8B963CDD-FBF6-7653-782F-8D3D3FD9EDB3}"/>
                    </a:ext>
                  </a:extLst>
                </p14:cNvPr>
                <p14:cNvContentPartPr/>
                <p14:nvPr/>
              </p14:nvContentPartPr>
              <p14:xfrm>
                <a:off x="6905691" y="1193006"/>
                <a:ext cx="942120" cy="275760"/>
              </p14:xfrm>
            </p:contentPart>
          </mc:Choice>
          <mc:Fallback>
            <p:pic>
              <p:nvPicPr>
                <p:cNvPr id="259" name="Ink 258">
                  <a:extLst>
                    <a:ext uri="{FF2B5EF4-FFF2-40B4-BE49-F238E27FC236}">
                      <a16:creationId xmlns:a16="http://schemas.microsoft.com/office/drawing/2014/main" id="{8B963CDD-FBF6-7653-782F-8D3D3FD9EDB3}"/>
                    </a:ext>
                  </a:extLst>
                </p:cNvPr>
                <p:cNvPicPr/>
                <p:nvPr/>
              </p:nvPicPr>
              <p:blipFill>
                <a:blip r:embed="rId104"/>
                <a:stretch>
                  <a:fillRect/>
                </a:stretch>
              </p:blipFill>
              <p:spPr>
                <a:xfrm>
                  <a:off x="6887691" y="1175006"/>
                  <a:ext cx="97776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260" name="Ink 259">
                  <a:extLst>
                    <a:ext uri="{FF2B5EF4-FFF2-40B4-BE49-F238E27FC236}">
                      <a16:creationId xmlns:a16="http://schemas.microsoft.com/office/drawing/2014/main" id="{17FB9F40-927E-7DCC-2500-329914C2E325}"/>
                    </a:ext>
                  </a:extLst>
                </p14:cNvPr>
                <p14:cNvContentPartPr/>
                <p14:nvPr/>
              </p14:nvContentPartPr>
              <p14:xfrm>
                <a:off x="6971931" y="1150886"/>
                <a:ext cx="681840" cy="173880"/>
              </p14:xfrm>
            </p:contentPart>
          </mc:Choice>
          <mc:Fallback>
            <p:pic>
              <p:nvPicPr>
                <p:cNvPr id="260" name="Ink 259">
                  <a:extLst>
                    <a:ext uri="{FF2B5EF4-FFF2-40B4-BE49-F238E27FC236}">
                      <a16:creationId xmlns:a16="http://schemas.microsoft.com/office/drawing/2014/main" id="{17FB9F40-927E-7DCC-2500-329914C2E325}"/>
                    </a:ext>
                  </a:extLst>
                </p:cNvPr>
                <p:cNvPicPr/>
                <p:nvPr/>
              </p:nvPicPr>
              <p:blipFill>
                <a:blip r:embed="rId106"/>
                <a:stretch>
                  <a:fillRect/>
                </a:stretch>
              </p:blipFill>
              <p:spPr>
                <a:xfrm>
                  <a:off x="6953931" y="1132886"/>
                  <a:ext cx="71748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261" name="Ink 260">
                  <a:extLst>
                    <a:ext uri="{FF2B5EF4-FFF2-40B4-BE49-F238E27FC236}">
                      <a16:creationId xmlns:a16="http://schemas.microsoft.com/office/drawing/2014/main" id="{BC50220A-F9C3-318B-4377-721BD8B0D261}"/>
                    </a:ext>
                  </a:extLst>
                </p14:cNvPr>
                <p14:cNvContentPartPr/>
                <p14:nvPr/>
              </p14:nvContentPartPr>
              <p14:xfrm>
                <a:off x="6867171" y="761006"/>
                <a:ext cx="697680" cy="479160"/>
              </p14:xfrm>
            </p:contentPart>
          </mc:Choice>
          <mc:Fallback>
            <p:pic>
              <p:nvPicPr>
                <p:cNvPr id="261" name="Ink 260">
                  <a:extLst>
                    <a:ext uri="{FF2B5EF4-FFF2-40B4-BE49-F238E27FC236}">
                      <a16:creationId xmlns:a16="http://schemas.microsoft.com/office/drawing/2014/main" id="{BC50220A-F9C3-318B-4377-721BD8B0D261}"/>
                    </a:ext>
                  </a:extLst>
                </p:cNvPr>
                <p:cNvPicPr/>
                <p:nvPr/>
              </p:nvPicPr>
              <p:blipFill>
                <a:blip r:embed="rId108"/>
                <a:stretch>
                  <a:fillRect/>
                </a:stretch>
              </p:blipFill>
              <p:spPr>
                <a:xfrm>
                  <a:off x="6849531" y="743366"/>
                  <a:ext cx="733320" cy="5148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262" name="Ink 261">
                  <a:extLst>
                    <a:ext uri="{FF2B5EF4-FFF2-40B4-BE49-F238E27FC236}">
                      <a16:creationId xmlns:a16="http://schemas.microsoft.com/office/drawing/2014/main" id="{32C80A85-BEF1-8A27-CAE1-84DA30A5F3C1}"/>
                    </a:ext>
                  </a:extLst>
                </p14:cNvPr>
                <p14:cNvContentPartPr/>
                <p14:nvPr/>
              </p14:nvContentPartPr>
              <p14:xfrm>
                <a:off x="6664491" y="631766"/>
                <a:ext cx="550800" cy="318240"/>
              </p14:xfrm>
            </p:contentPart>
          </mc:Choice>
          <mc:Fallback>
            <p:pic>
              <p:nvPicPr>
                <p:cNvPr id="262" name="Ink 261">
                  <a:extLst>
                    <a:ext uri="{FF2B5EF4-FFF2-40B4-BE49-F238E27FC236}">
                      <a16:creationId xmlns:a16="http://schemas.microsoft.com/office/drawing/2014/main" id="{32C80A85-BEF1-8A27-CAE1-84DA30A5F3C1}"/>
                    </a:ext>
                  </a:extLst>
                </p:cNvPr>
                <p:cNvPicPr/>
                <p:nvPr/>
              </p:nvPicPr>
              <p:blipFill>
                <a:blip r:embed="rId110"/>
                <a:stretch>
                  <a:fillRect/>
                </a:stretch>
              </p:blipFill>
              <p:spPr>
                <a:xfrm>
                  <a:off x="6646491" y="613766"/>
                  <a:ext cx="586440" cy="353880"/>
                </a:xfrm>
                <a:prstGeom prst="rect">
                  <a:avLst/>
                </a:prstGeom>
              </p:spPr>
            </p:pic>
          </mc:Fallback>
        </mc:AlternateContent>
      </p:grpSp>
      <p:grpSp>
        <p:nvGrpSpPr>
          <p:cNvPr id="305" name="Group 304">
            <a:extLst>
              <a:ext uri="{FF2B5EF4-FFF2-40B4-BE49-F238E27FC236}">
                <a16:creationId xmlns:a16="http://schemas.microsoft.com/office/drawing/2014/main" id="{9CD53B98-251A-7190-DA2B-87F2E42C6F7A}"/>
              </a:ext>
            </a:extLst>
          </p:cNvPr>
          <p:cNvGrpSpPr/>
          <p:nvPr/>
        </p:nvGrpSpPr>
        <p:grpSpPr>
          <a:xfrm>
            <a:off x="8280531" y="3505286"/>
            <a:ext cx="2540880" cy="2251440"/>
            <a:chOff x="8280531" y="3505286"/>
            <a:chExt cx="2540880" cy="2251440"/>
          </a:xfrm>
        </p:grpSpPr>
        <mc:AlternateContent xmlns:mc="http://schemas.openxmlformats.org/markup-compatibility/2006">
          <mc:Choice xmlns:p14="http://schemas.microsoft.com/office/powerpoint/2010/main" Requires="p14">
            <p:contentPart p14:bwMode="auto" r:id="rId111">
              <p14:nvContentPartPr>
                <p14:cNvPr id="263" name="Ink 262">
                  <a:extLst>
                    <a:ext uri="{FF2B5EF4-FFF2-40B4-BE49-F238E27FC236}">
                      <a16:creationId xmlns:a16="http://schemas.microsoft.com/office/drawing/2014/main" id="{DA2EF245-3E1A-EB7C-630A-B8B38B815E4A}"/>
                    </a:ext>
                  </a:extLst>
                </p14:cNvPr>
                <p14:cNvContentPartPr/>
                <p14:nvPr/>
              </p14:nvContentPartPr>
              <p14:xfrm>
                <a:off x="8319051" y="3505286"/>
                <a:ext cx="2418480" cy="2251440"/>
              </p14:xfrm>
            </p:contentPart>
          </mc:Choice>
          <mc:Fallback>
            <p:pic>
              <p:nvPicPr>
                <p:cNvPr id="263" name="Ink 262">
                  <a:extLst>
                    <a:ext uri="{FF2B5EF4-FFF2-40B4-BE49-F238E27FC236}">
                      <a16:creationId xmlns:a16="http://schemas.microsoft.com/office/drawing/2014/main" id="{DA2EF245-3E1A-EB7C-630A-B8B38B815E4A}"/>
                    </a:ext>
                  </a:extLst>
                </p:cNvPr>
                <p:cNvPicPr/>
                <p:nvPr/>
              </p:nvPicPr>
              <p:blipFill>
                <a:blip r:embed="rId112"/>
                <a:stretch>
                  <a:fillRect/>
                </a:stretch>
              </p:blipFill>
              <p:spPr>
                <a:xfrm>
                  <a:off x="8301051" y="3487646"/>
                  <a:ext cx="2454120" cy="228708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264" name="Ink 263">
                  <a:extLst>
                    <a:ext uri="{FF2B5EF4-FFF2-40B4-BE49-F238E27FC236}">
                      <a16:creationId xmlns:a16="http://schemas.microsoft.com/office/drawing/2014/main" id="{F471E704-311E-3170-5FD4-1AA2CCB0D879}"/>
                    </a:ext>
                  </a:extLst>
                </p14:cNvPr>
                <p14:cNvContentPartPr/>
                <p14:nvPr/>
              </p14:nvContentPartPr>
              <p14:xfrm>
                <a:off x="8894331" y="3575486"/>
                <a:ext cx="361800" cy="306000"/>
              </p14:xfrm>
            </p:contentPart>
          </mc:Choice>
          <mc:Fallback>
            <p:pic>
              <p:nvPicPr>
                <p:cNvPr id="264" name="Ink 263">
                  <a:extLst>
                    <a:ext uri="{FF2B5EF4-FFF2-40B4-BE49-F238E27FC236}">
                      <a16:creationId xmlns:a16="http://schemas.microsoft.com/office/drawing/2014/main" id="{F471E704-311E-3170-5FD4-1AA2CCB0D879}"/>
                    </a:ext>
                  </a:extLst>
                </p:cNvPr>
                <p:cNvPicPr/>
                <p:nvPr/>
              </p:nvPicPr>
              <p:blipFill>
                <a:blip r:embed="rId114"/>
                <a:stretch>
                  <a:fillRect/>
                </a:stretch>
              </p:blipFill>
              <p:spPr>
                <a:xfrm>
                  <a:off x="8876331" y="3557486"/>
                  <a:ext cx="39744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265" name="Ink 264">
                  <a:extLst>
                    <a:ext uri="{FF2B5EF4-FFF2-40B4-BE49-F238E27FC236}">
                      <a16:creationId xmlns:a16="http://schemas.microsoft.com/office/drawing/2014/main" id="{FDC9452F-067F-8CD9-8FFB-51EAEEDB07C4}"/>
                    </a:ext>
                  </a:extLst>
                </p14:cNvPr>
                <p14:cNvContentPartPr/>
                <p14:nvPr/>
              </p14:nvContentPartPr>
              <p14:xfrm>
                <a:off x="8743851" y="3737846"/>
                <a:ext cx="371520" cy="272880"/>
              </p14:xfrm>
            </p:contentPart>
          </mc:Choice>
          <mc:Fallback>
            <p:pic>
              <p:nvPicPr>
                <p:cNvPr id="265" name="Ink 264">
                  <a:extLst>
                    <a:ext uri="{FF2B5EF4-FFF2-40B4-BE49-F238E27FC236}">
                      <a16:creationId xmlns:a16="http://schemas.microsoft.com/office/drawing/2014/main" id="{FDC9452F-067F-8CD9-8FFB-51EAEEDB07C4}"/>
                    </a:ext>
                  </a:extLst>
                </p:cNvPr>
                <p:cNvPicPr/>
                <p:nvPr/>
              </p:nvPicPr>
              <p:blipFill>
                <a:blip r:embed="rId116"/>
                <a:stretch>
                  <a:fillRect/>
                </a:stretch>
              </p:blipFill>
              <p:spPr>
                <a:xfrm>
                  <a:off x="8725851" y="3720206"/>
                  <a:ext cx="40716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266" name="Ink 265">
                  <a:extLst>
                    <a:ext uri="{FF2B5EF4-FFF2-40B4-BE49-F238E27FC236}">
                      <a16:creationId xmlns:a16="http://schemas.microsoft.com/office/drawing/2014/main" id="{C346C85A-0486-87A7-6912-1376EDCAED62}"/>
                    </a:ext>
                  </a:extLst>
                </p14:cNvPr>
                <p14:cNvContentPartPr/>
                <p14:nvPr/>
              </p14:nvContentPartPr>
              <p14:xfrm>
                <a:off x="8581491" y="3754406"/>
                <a:ext cx="432000" cy="317880"/>
              </p14:xfrm>
            </p:contentPart>
          </mc:Choice>
          <mc:Fallback>
            <p:pic>
              <p:nvPicPr>
                <p:cNvPr id="266" name="Ink 265">
                  <a:extLst>
                    <a:ext uri="{FF2B5EF4-FFF2-40B4-BE49-F238E27FC236}">
                      <a16:creationId xmlns:a16="http://schemas.microsoft.com/office/drawing/2014/main" id="{C346C85A-0486-87A7-6912-1376EDCAED62}"/>
                    </a:ext>
                  </a:extLst>
                </p:cNvPr>
                <p:cNvPicPr/>
                <p:nvPr/>
              </p:nvPicPr>
              <p:blipFill>
                <a:blip r:embed="rId118"/>
                <a:stretch>
                  <a:fillRect/>
                </a:stretch>
              </p:blipFill>
              <p:spPr>
                <a:xfrm>
                  <a:off x="8563851" y="3736766"/>
                  <a:ext cx="467640" cy="35352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267" name="Ink 266">
                  <a:extLst>
                    <a:ext uri="{FF2B5EF4-FFF2-40B4-BE49-F238E27FC236}">
                      <a16:creationId xmlns:a16="http://schemas.microsoft.com/office/drawing/2014/main" id="{5178D348-515B-ABE2-1B51-55B0E33716B7}"/>
                    </a:ext>
                  </a:extLst>
                </p14:cNvPr>
                <p14:cNvContentPartPr/>
                <p14:nvPr/>
              </p14:nvContentPartPr>
              <p14:xfrm>
                <a:off x="8568171" y="3810206"/>
                <a:ext cx="272880" cy="320760"/>
              </p14:xfrm>
            </p:contentPart>
          </mc:Choice>
          <mc:Fallback>
            <p:pic>
              <p:nvPicPr>
                <p:cNvPr id="267" name="Ink 266">
                  <a:extLst>
                    <a:ext uri="{FF2B5EF4-FFF2-40B4-BE49-F238E27FC236}">
                      <a16:creationId xmlns:a16="http://schemas.microsoft.com/office/drawing/2014/main" id="{5178D348-515B-ABE2-1B51-55B0E33716B7}"/>
                    </a:ext>
                  </a:extLst>
                </p:cNvPr>
                <p:cNvPicPr/>
                <p:nvPr/>
              </p:nvPicPr>
              <p:blipFill>
                <a:blip r:embed="rId120"/>
                <a:stretch>
                  <a:fillRect/>
                </a:stretch>
              </p:blipFill>
              <p:spPr>
                <a:xfrm>
                  <a:off x="8550171" y="3792206"/>
                  <a:ext cx="308520" cy="35640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268" name="Ink 267">
                  <a:extLst>
                    <a:ext uri="{FF2B5EF4-FFF2-40B4-BE49-F238E27FC236}">
                      <a16:creationId xmlns:a16="http://schemas.microsoft.com/office/drawing/2014/main" id="{21E5F13D-EA7B-39AB-8AEE-FF3EC442FACF}"/>
                    </a:ext>
                  </a:extLst>
                </p14:cNvPr>
                <p14:cNvContentPartPr/>
                <p14:nvPr/>
              </p14:nvContentPartPr>
              <p14:xfrm>
                <a:off x="8534691" y="3827846"/>
                <a:ext cx="402840" cy="339120"/>
              </p14:xfrm>
            </p:contentPart>
          </mc:Choice>
          <mc:Fallback>
            <p:pic>
              <p:nvPicPr>
                <p:cNvPr id="268" name="Ink 267">
                  <a:extLst>
                    <a:ext uri="{FF2B5EF4-FFF2-40B4-BE49-F238E27FC236}">
                      <a16:creationId xmlns:a16="http://schemas.microsoft.com/office/drawing/2014/main" id="{21E5F13D-EA7B-39AB-8AEE-FF3EC442FACF}"/>
                    </a:ext>
                  </a:extLst>
                </p:cNvPr>
                <p:cNvPicPr/>
                <p:nvPr/>
              </p:nvPicPr>
              <p:blipFill>
                <a:blip r:embed="rId122"/>
                <a:stretch>
                  <a:fillRect/>
                </a:stretch>
              </p:blipFill>
              <p:spPr>
                <a:xfrm>
                  <a:off x="8516691" y="3810206"/>
                  <a:ext cx="438480" cy="37476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269" name="Ink 268">
                  <a:extLst>
                    <a:ext uri="{FF2B5EF4-FFF2-40B4-BE49-F238E27FC236}">
                      <a16:creationId xmlns:a16="http://schemas.microsoft.com/office/drawing/2014/main" id="{4E2470A1-63EC-88BA-38E4-CB99A6E9565E}"/>
                    </a:ext>
                  </a:extLst>
                </p14:cNvPr>
                <p14:cNvContentPartPr/>
                <p14:nvPr/>
              </p14:nvContentPartPr>
              <p14:xfrm>
                <a:off x="8576451" y="3803366"/>
                <a:ext cx="319680" cy="286920"/>
              </p14:xfrm>
            </p:contentPart>
          </mc:Choice>
          <mc:Fallback>
            <p:pic>
              <p:nvPicPr>
                <p:cNvPr id="269" name="Ink 268">
                  <a:extLst>
                    <a:ext uri="{FF2B5EF4-FFF2-40B4-BE49-F238E27FC236}">
                      <a16:creationId xmlns:a16="http://schemas.microsoft.com/office/drawing/2014/main" id="{4E2470A1-63EC-88BA-38E4-CB99A6E9565E}"/>
                    </a:ext>
                  </a:extLst>
                </p:cNvPr>
                <p:cNvPicPr/>
                <p:nvPr/>
              </p:nvPicPr>
              <p:blipFill>
                <a:blip r:embed="rId124"/>
                <a:stretch>
                  <a:fillRect/>
                </a:stretch>
              </p:blipFill>
              <p:spPr>
                <a:xfrm>
                  <a:off x="8558811" y="3785726"/>
                  <a:ext cx="35532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270" name="Ink 269">
                  <a:extLst>
                    <a:ext uri="{FF2B5EF4-FFF2-40B4-BE49-F238E27FC236}">
                      <a16:creationId xmlns:a16="http://schemas.microsoft.com/office/drawing/2014/main" id="{2C8BCAC8-D758-6D3F-9B03-34D70D15DF1B}"/>
                    </a:ext>
                  </a:extLst>
                </p14:cNvPr>
                <p14:cNvContentPartPr/>
                <p14:nvPr/>
              </p14:nvContentPartPr>
              <p14:xfrm>
                <a:off x="8522811" y="3705806"/>
                <a:ext cx="441360" cy="324720"/>
              </p14:xfrm>
            </p:contentPart>
          </mc:Choice>
          <mc:Fallback>
            <p:pic>
              <p:nvPicPr>
                <p:cNvPr id="270" name="Ink 269">
                  <a:extLst>
                    <a:ext uri="{FF2B5EF4-FFF2-40B4-BE49-F238E27FC236}">
                      <a16:creationId xmlns:a16="http://schemas.microsoft.com/office/drawing/2014/main" id="{2C8BCAC8-D758-6D3F-9B03-34D70D15DF1B}"/>
                    </a:ext>
                  </a:extLst>
                </p:cNvPr>
                <p:cNvPicPr/>
                <p:nvPr/>
              </p:nvPicPr>
              <p:blipFill>
                <a:blip r:embed="rId126"/>
                <a:stretch>
                  <a:fillRect/>
                </a:stretch>
              </p:blipFill>
              <p:spPr>
                <a:xfrm>
                  <a:off x="8505171" y="3687806"/>
                  <a:ext cx="477000" cy="36036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271" name="Ink 270">
                  <a:extLst>
                    <a:ext uri="{FF2B5EF4-FFF2-40B4-BE49-F238E27FC236}">
                      <a16:creationId xmlns:a16="http://schemas.microsoft.com/office/drawing/2014/main" id="{20A9D151-08A3-29A6-ACAA-54417AEF3B2E}"/>
                    </a:ext>
                  </a:extLst>
                </p14:cNvPr>
                <p14:cNvContentPartPr/>
                <p14:nvPr/>
              </p14:nvContentPartPr>
              <p14:xfrm>
                <a:off x="8843931" y="3686726"/>
                <a:ext cx="351720" cy="233640"/>
              </p14:xfrm>
            </p:contentPart>
          </mc:Choice>
          <mc:Fallback>
            <p:pic>
              <p:nvPicPr>
                <p:cNvPr id="271" name="Ink 270">
                  <a:extLst>
                    <a:ext uri="{FF2B5EF4-FFF2-40B4-BE49-F238E27FC236}">
                      <a16:creationId xmlns:a16="http://schemas.microsoft.com/office/drawing/2014/main" id="{20A9D151-08A3-29A6-ACAA-54417AEF3B2E}"/>
                    </a:ext>
                  </a:extLst>
                </p:cNvPr>
                <p:cNvPicPr/>
                <p:nvPr/>
              </p:nvPicPr>
              <p:blipFill>
                <a:blip r:embed="rId128"/>
                <a:stretch>
                  <a:fillRect/>
                </a:stretch>
              </p:blipFill>
              <p:spPr>
                <a:xfrm>
                  <a:off x="8826291" y="3669086"/>
                  <a:ext cx="38736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272" name="Ink 271">
                  <a:extLst>
                    <a:ext uri="{FF2B5EF4-FFF2-40B4-BE49-F238E27FC236}">
                      <a16:creationId xmlns:a16="http://schemas.microsoft.com/office/drawing/2014/main" id="{43BCF980-3E95-E76D-549F-677183BC8094}"/>
                    </a:ext>
                  </a:extLst>
                </p14:cNvPr>
                <p14:cNvContentPartPr/>
                <p14:nvPr/>
              </p14:nvContentPartPr>
              <p14:xfrm>
                <a:off x="8899371" y="3682046"/>
                <a:ext cx="311400" cy="206640"/>
              </p14:xfrm>
            </p:contentPart>
          </mc:Choice>
          <mc:Fallback>
            <p:pic>
              <p:nvPicPr>
                <p:cNvPr id="272" name="Ink 271">
                  <a:extLst>
                    <a:ext uri="{FF2B5EF4-FFF2-40B4-BE49-F238E27FC236}">
                      <a16:creationId xmlns:a16="http://schemas.microsoft.com/office/drawing/2014/main" id="{43BCF980-3E95-E76D-549F-677183BC8094}"/>
                    </a:ext>
                  </a:extLst>
                </p:cNvPr>
                <p:cNvPicPr/>
                <p:nvPr/>
              </p:nvPicPr>
              <p:blipFill>
                <a:blip r:embed="rId130"/>
                <a:stretch>
                  <a:fillRect/>
                </a:stretch>
              </p:blipFill>
              <p:spPr>
                <a:xfrm>
                  <a:off x="8881371" y="3664406"/>
                  <a:ext cx="34704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273" name="Ink 272">
                  <a:extLst>
                    <a:ext uri="{FF2B5EF4-FFF2-40B4-BE49-F238E27FC236}">
                      <a16:creationId xmlns:a16="http://schemas.microsoft.com/office/drawing/2014/main" id="{91FCB1A7-26DA-812C-8CD9-0DC8DB2A89E7}"/>
                    </a:ext>
                  </a:extLst>
                </p14:cNvPr>
                <p14:cNvContentPartPr/>
                <p14:nvPr/>
              </p14:nvContentPartPr>
              <p14:xfrm>
                <a:off x="8780571" y="3679166"/>
                <a:ext cx="405000" cy="244080"/>
              </p14:xfrm>
            </p:contentPart>
          </mc:Choice>
          <mc:Fallback>
            <p:pic>
              <p:nvPicPr>
                <p:cNvPr id="273" name="Ink 272">
                  <a:extLst>
                    <a:ext uri="{FF2B5EF4-FFF2-40B4-BE49-F238E27FC236}">
                      <a16:creationId xmlns:a16="http://schemas.microsoft.com/office/drawing/2014/main" id="{91FCB1A7-26DA-812C-8CD9-0DC8DB2A89E7}"/>
                    </a:ext>
                  </a:extLst>
                </p:cNvPr>
                <p:cNvPicPr/>
                <p:nvPr/>
              </p:nvPicPr>
              <p:blipFill>
                <a:blip r:embed="rId132"/>
                <a:stretch>
                  <a:fillRect/>
                </a:stretch>
              </p:blipFill>
              <p:spPr>
                <a:xfrm>
                  <a:off x="8762571" y="3661526"/>
                  <a:ext cx="44064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274" name="Ink 273">
                  <a:extLst>
                    <a:ext uri="{FF2B5EF4-FFF2-40B4-BE49-F238E27FC236}">
                      <a16:creationId xmlns:a16="http://schemas.microsoft.com/office/drawing/2014/main" id="{850429C0-9DF0-2525-4B61-A6F5F58844BC}"/>
                    </a:ext>
                  </a:extLst>
                </p14:cNvPr>
                <p14:cNvContentPartPr/>
                <p14:nvPr/>
              </p14:nvContentPartPr>
              <p14:xfrm>
                <a:off x="8280531" y="3663686"/>
                <a:ext cx="850320" cy="768600"/>
              </p14:xfrm>
            </p:contentPart>
          </mc:Choice>
          <mc:Fallback>
            <p:pic>
              <p:nvPicPr>
                <p:cNvPr id="274" name="Ink 273">
                  <a:extLst>
                    <a:ext uri="{FF2B5EF4-FFF2-40B4-BE49-F238E27FC236}">
                      <a16:creationId xmlns:a16="http://schemas.microsoft.com/office/drawing/2014/main" id="{850429C0-9DF0-2525-4B61-A6F5F58844BC}"/>
                    </a:ext>
                  </a:extLst>
                </p:cNvPr>
                <p:cNvPicPr/>
                <p:nvPr/>
              </p:nvPicPr>
              <p:blipFill>
                <a:blip r:embed="rId134"/>
                <a:stretch>
                  <a:fillRect/>
                </a:stretch>
              </p:blipFill>
              <p:spPr>
                <a:xfrm>
                  <a:off x="8262531" y="3645686"/>
                  <a:ext cx="885960" cy="80424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275" name="Ink 274">
                  <a:extLst>
                    <a:ext uri="{FF2B5EF4-FFF2-40B4-BE49-F238E27FC236}">
                      <a16:creationId xmlns:a16="http://schemas.microsoft.com/office/drawing/2014/main" id="{25713E9C-B1ED-08E9-CE25-744687F56765}"/>
                    </a:ext>
                  </a:extLst>
                </p14:cNvPr>
                <p14:cNvContentPartPr/>
                <p14:nvPr/>
              </p14:nvContentPartPr>
              <p14:xfrm>
                <a:off x="8431011" y="3823526"/>
                <a:ext cx="418320" cy="585720"/>
              </p14:xfrm>
            </p:contentPart>
          </mc:Choice>
          <mc:Fallback>
            <p:pic>
              <p:nvPicPr>
                <p:cNvPr id="275" name="Ink 274">
                  <a:extLst>
                    <a:ext uri="{FF2B5EF4-FFF2-40B4-BE49-F238E27FC236}">
                      <a16:creationId xmlns:a16="http://schemas.microsoft.com/office/drawing/2014/main" id="{25713E9C-B1ED-08E9-CE25-744687F56765}"/>
                    </a:ext>
                  </a:extLst>
                </p:cNvPr>
                <p:cNvPicPr/>
                <p:nvPr/>
              </p:nvPicPr>
              <p:blipFill>
                <a:blip r:embed="rId136"/>
                <a:stretch>
                  <a:fillRect/>
                </a:stretch>
              </p:blipFill>
              <p:spPr>
                <a:xfrm>
                  <a:off x="8413011" y="3805886"/>
                  <a:ext cx="453960" cy="62136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276" name="Ink 275">
                  <a:extLst>
                    <a:ext uri="{FF2B5EF4-FFF2-40B4-BE49-F238E27FC236}">
                      <a16:creationId xmlns:a16="http://schemas.microsoft.com/office/drawing/2014/main" id="{4DF771A9-7D9A-9BA5-9D06-09B9C7D4A59D}"/>
                    </a:ext>
                  </a:extLst>
                </p14:cNvPr>
                <p14:cNvContentPartPr/>
                <p14:nvPr/>
              </p14:nvContentPartPr>
              <p14:xfrm>
                <a:off x="8322291" y="4035926"/>
                <a:ext cx="401760" cy="573840"/>
              </p14:xfrm>
            </p:contentPart>
          </mc:Choice>
          <mc:Fallback>
            <p:pic>
              <p:nvPicPr>
                <p:cNvPr id="276" name="Ink 275">
                  <a:extLst>
                    <a:ext uri="{FF2B5EF4-FFF2-40B4-BE49-F238E27FC236}">
                      <a16:creationId xmlns:a16="http://schemas.microsoft.com/office/drawing/2014/main" id="{4DF771A9-7D9A-9BA5-9D06-09B9C7D4A59D}"/>
                    </a:ext>
                  </a:extLst>
                </p:cNvPr>
                <p:cNvPicPr/>
                <p:nvPr/>
              </p:nvPicPr>
              <p:blipFill>
                <a:blip r:embed="rId138"/>
                <a:stretch>
                  <a:fillRect/>
                </a:stretch>
              </p:blipFill>
              <p:spPr>
                <a:xfrm>
                  <a:off x="8304291" y="4017926"/>
                  <a:ext cx="437400" cy="60948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277" name="Ink 276">
                  <a:extLst>
                    <a:ext uri="{FF2B5EF4-FFF2-40B4-BE49-F238E27FC236}">
                      <a16:creationId xmlns:a16="http://schemas.microsoft.com/office/drawing/2014/main" id="{D9D56866-D102-EF7B-2AB1-23844FDBE3F0}"/>
                    </a:ext>
                  </a:extLst>
                </p14:cNvPr>
                <p14:cNvContentPartPr/>
                <p14:nvPr/>
              </p14:nvContentPartPr>
              <p14:xfrm>
                <a:off x="8374131" y="4211966"/>
                <a:ext cx="217800" cy="378000"/>
              </p14:xfrm>
            </p:contentPart>
          </mc:Choice>
          <mc:Fallback>
            <p:pic>
              <p:nvPicPr>
                <p:cNvPr id="277" name="Ink 276">
                  <a:extLst>
                    <a:ext uri="{FF2B5EF4-FFF2-40B4-BE49-F238E27FC236}">
                      <a16:creationId xmlns:a16="http://schemas.microsoft.com/office/drawing/2014/main" id="{D9D56866-D102-EF7B-2AB1-23844FDBE3F0}"/>
                    </a:ext>
                  </a:extLst>
                </p:cNvPr>
                <p:cNvPicPr/>
                <p:nvPr/>
              </p:nvPicPr>
              <p:blipFill>
                <a:blip r:embed="rId140"/>
                <a:stretch>
                  <a:fillRect/>
                </a:stretch>
              </p:blipFill>
              <p:spPr>
                <a:xfrm>
                  <a:off x="8356131" y="4194326"/>
                  <a:ext cx="253440" cy="41364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278" name="Ink 277">
                  <a:extLst>
                    <a:ext uri="{FF2B5EF4-FFF2-40B4-BE49-F238E27FC236}">
                      <a16:creationId xmlns:a16="http://schemas.microsoft.com/office/drawing/2014/main" id="{8E727D5A-A895-0159-F813-B27197CF6D19}"/>
                    </a:ext>
                  </a:extLst>
                </p14:cNvPr>
                <p14:cNvContentPartPr/>
                <p14:nvPr/>
              </p14:nvContentPartPr>
              <p14:xfrm>
                <a:off x="8532891" y="4055366"/>
                <a:ext cx="152640" cy="340560"/>
              </p14:xfrm>
            </p:contentPart>
          </mc:Choice>
          <mc:Fallback>
            <p:pic>
              <p:nvPicPr>
                <p:cNvPr id="278" name="Ink 277">
                  <a:extLst>
                    <a:ext uri="{FF2B5EF4-FFF2-40B4-BE49-F238E27FC236}">
                      <a16:creationId xmlns:a16="http://schemas.microsoft.com/office/drawing/2014/main" id="{8E727D5A-A895-0159-F813-B27197CF6D19}"/>
                    </a:ext>
                  </a:extLst>
                </p:cNvPr>
                <p:cNvPicPr/>
                <p:nvPr/>
              </p:nvPicPr>
              <p:blipFill>
                <a:blip r:embed="rId142"/>
                <a:stretch>
                  <a:fillRect/>
                </a:stretch>
              </p:blipFill>
              <p:spPr>
                <a:xfrm>
                  <a:off x="8515251" y="4037726"/>
                  <a:ext cx="188280" cy="37620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279" name="Ink 278">
                  <a:extLst>
                    <a:ext uri="{FF2B5EF4-FFF2-40B4-BE49-F238E27FC236}">
                      <a16:creationId xmlns:a16="http://schemas.microsoft.com/office/drawing/2014/main" id="{2D3FC80C-E2A0-4DD7-6EBE-A748861826C2}"/>
                    </a:ext>
                  </a:extLst>
                </p14:cNvPr>
                <p14:cNvContentPartPr/>
                <p14:nvPr/>
              </p14:nvContentPartPr>
              <p14:xfrm>
                <a:off x="8465931" y="3930446"/>
                <a:ext cx="370080" cy="210960"/>
              </p14:xfrm>
            </p:contentPart>
          </mc:Choice>
          <mc:Fallback>
            <p:pic>
              <p:nvPicPr>
                <p:cNvPr id="279" name="Ink 278">
                  <a:extLst>
                    <a:ext uri="{FF2B5EF4-FFF2-40B4-BE49-F238E27FC236}">
                      <a16:creationId xmlns:a16="http://schemas.microsoft.com/office/drawing/2014/main" id="{2D3FC80C-E2A0-4DD7-6EBE-A748861826C2}"/>
                    </a:ext>
                  </a:extLst>
                </p:cNvPr>
                <p:cNvPicPr/>
                <p:nvPr/>
              </p:nvPicPr>
              <p:blipFill>
                <a:blip r:embed="rId144"/>
                <a:stretch>
                  <a:fillRect/>
                </a:stretch>
              </p:blipFill>
              <p:spPr>
                <a:xfrm>
                  <a:off x="8448291" y="3912806"/>
                  <a:ext cx="40572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282" name="Ink 281">
                  <a:extLst>
                    <a:ext uri="{FF2B5EF4-FFF2-40B4-BE49-F238E27FC236}">
                      <a16:creationId xmlns:a16="http://schemas.microsoft.com/office/drawing/2014/main" id="{02838ED6-FA27-D206-6348-E4D86B0E8F90}"/>
                    </a:ext>
                  </a:extLst>
                </p14:cNvPr>
                <p14:cNvContentPartPr/>
                <p14:nvPr/>
              </p14:nvContentPartPr>
              <p14:xfrm>
                <a:off x="9016371" y="3822086"/>
                <a:ext cx="132480" cy="41040"/>
              </p14:xfrm>
            </p:contentPart>
          </mc:Choice>
          <mc:Fallback>
            <p:pic>
              <p:nvPicPr>
                <p:cNvPr id="282" name="Ink 281">
                  <a:extLst>
                    <a:ext uri="{FF2B5EF4-FFF2-40B4-BE49-F238E27FC236}">
                      <a16:creationId xmlns:a16="http://schemas.microsoft.com/office/drawing/2014/main" id="{02838ED6-FA27-D206-6348-E4D86B0E8F90}"/>
                    </a:ext>
                  </a:extLst>
                </p:cNvPr>
                <p:cNvPicPr/>
                <p:nvPr/>
              </p:nvPicPr>
              <p:blipFill>
                <a:blip r:embed="rId146"/>
                <a:stretch>
                  <a:fillRect/>
                </a:stretch>
              </p:blipFill>
              <p:spPr>
                <a:xfrm>
                  <a:off x="8998371" y="3804446"/>
                  <a:ext cx="16812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283" name="Ink 282">
                  <a:extLst>
                    <a:ext uri="{FF2B5EF4-FFF2-40B4-BE49-F238E27FC236}">
                      <a16:creationId xmlns:a16="http://schemas.microsoft.com/office/drawing/2014/main" id="{6F7B2F77-D60C-1FDB-CAE1-9F7A0E6A7292}"/>
                    </a:ext>
                  </a:extLst>
                </p14:cNvPr>
                <p14:cNvContentPartPr/>
                <p14:nvPr/>
              </p14:nvContentPartPr>
              <p14:xfrm>
                <a:off x="9098451" y="3781406"/>
                <a:ext cx="102240" cy="107280"/>
              </p14:xfrm>
            </p:contentPart>
          </mc:Choice>
          <mc:Fallback>
            <p:pic>
              <p:nvPicPr>
                <p:cNvPr id="283" name="Ink 282">
                  <a:extLst>
                    <a:ext uri="{FF2B5EF4-FFF2-40B4-BE49-F238E27FC236}">
                      <a16:creationId xmlns:a16="http://schemas.microsoft.com/office/drawing/2014/main" id="{6F7B2F77-D60C-1FDB-CAE1-9F7A0E6A7292}"/>
                    </a:ext>
                  </a:extLst>
                </p:cNvPr>
                <p:cNvPicPr/>
                <p:nvPr/>
              </p:nvPicPr>
              <p:blipFill>
                <a:blip r:embed="rId148"/>
                <a:stretch>
                  <a:fillRect/>
                </a:stretch>
              </p:blipFill>
              <p:spPr>
                <a:xfrm>
                  <a:off x="9080451" y="3763766"/>
                  <a:ext cx="13788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284" name="Ink 283">
                  <a:extLst>
                    <a:ext uri="{FF2B5EF4-FFF2-40B4-BE49-F238E27FC236}">
                      <a16:creationId xmlns:a16="http://schemas.microsoft.com/office/drawing/2014/main" id="{33B269A4-B880-EBE2-97B9-A3FD76DEBD2E}"/>
                    </a:ext>
                  </a:extLst>
                </p14:cNvPr>
                <p14:cNvContentPartPr/>
                <p14:nvPr/>
              </p14:nvContentPartPr>
              <p14:xfrm>
                <a:off x="9131931" y="3814526"/>
                <a:ext cx="77400" cy="80280"/>
              </p14:xfrm>
            </p:contentPart>
          </mc:Choice>
          <mc:Fallback>
            <p:pic>
              <p:nvPicPr>
                <p:cNvPr id="284" name="Ink 283">
                  <a:extLst>
                    <a:ext uri="{FF2B5EF4-FFF2-40B4-BE49-F238E27FC236}">
                      <a16:creationId xmlns:a16="http://schemas.microsoft.com/office/drawing/2014/main" id="{33B269A4-B880-EBE2-97B9-A3FD76DEBD2E}"/>
                    </a:ext>
                  </a:extLst>
                </p:cNvPr>
                <p:cNvPicPr/>
                <p:nvPr/>
              </p:nvPicPr>
              <p:blipFill>
                <a:blip r:embed="rId150"/>
                <a:stretch>
                  <a:fillRect/>
                </a:stretch>
              </p:blipFill>
              <p:spPr>
                <a:xfrm>
                  <a:off x="9113931" y="3796886"/>
                  <a:ext cx="11304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285" name="Ink 284">
                  <a:extLst>
                    <a:ext uri="{FF2B5EF4-FFF2-40B4-BE49-F238E27FC236}">
                      <a16:creationId xmlns:a16="http://schemas.microsoft.com/office/drawing/2014/main" id="{BCCEE76D-6024-7758-98DA-03ACB6FF55C3}"/>
                    </a:ext>
                  </a:extLst>
                </p14:cNvPr>
                <p14:cNvContentPartPr/>
                <p14:nvPr/>
              </p14:nvContentPartPr>
              <p14:xfrm>
                <a:off x="9218691" y="3917126"/>
                <a:ext cx="70560" cy="39600"/>
              </p14:xfrm>
            </p:contentPart>
          </mc:Choice>
          <mc:Fallback>
            <p:pic>
              <p:nvPicPr>
                <p:cNvPr id="285" name="Ink 284">
                  <a:extLst>
                    <a:ext uri="{FF2B5EF4-FFF2-40B4-BE49-F238E27FC236}">
                      <a16:creationId xmlns:a16="http://schemas.microsoft.com/office/drawing/2014/main" id="{BCCEE76D-6024-7758-98DA-03ACB6FF55C3}"/>
                    </a:ext>
                  </a:extLst>
                </p:cNvPr>
                <p:cNvPicPr/>
                <p:nvPr/>
              </p:nvPicPr>
              <p:blipFill>
                <a:blip r:embed="rId152"/>
                <a:stretch>
                  <a:fillRect/>
                </a:stretch>
              </p:blipFill>
              <p:spPr>
                <a:xfrm>
                  <a:off x="9201051" y="3899126"/>
                  <a:ext cx="10620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286" name="Ink 285">
                  <a:extLst>
                    <a:ext uri="{FF2B5EF4-FFF2-40B4-BE49-F238E27FC236}">
                      <a16:creationId xmlns:a16="http://schemas.microsoft.com/office/drawing/2014/main" id="{15A397E8-9628-D955-7AC1-3A945E450EC9}"/>
                    </a:ext>
                  </a:extLst>
                </p14:cNvPr>
                <p14:cNvContentPartPr/>
                <p14:nvPr/>
              </p14:nvContentPartPr>
              <p14:xfrm>
                <a:off x="9516411" y="4117286"/>
                <a:ext cx="95760" cy="30600"/>
              </p14:xfrm>
            </p:contentPart>
          </mc:Choice>
          <mc:Fallback>
            <p:pic>
              <p:nvPicPr>
                <p:cNvPr id="286" name="Ink 285">
                  <a:extLst>
                    <a:ext uri="{FF2B5EF4-FFF2-40B4-BE49-F238E27FC236}">
                      <a16:creationId xmlns:a16="http://schemas.microsoft.com/office/drawing/2014/main" id="{15A397E8-9628-D955-7AC1-3A945E450EC9}"/>
                    </a:ext>
                  </a:extLst>
                </p:cNvPr>
                <p:cNvPicPr/>
                <p:nvPr/>
              </p:nvPicPr>
              <p:blipFill>
                <a:blip r:embed="rId154"/>
                <a:stretch>
                  <a:fillRect/>
                </a:stretch>
              </p:blipFill>
              <p:spPr>
                <a:xfrm>
                  <a:off x="9498771" y="4099286"/>
                  <a:ext cx="13140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287" name="Ink 286">
                  <a:extLst>
                    <a:ext uri="{FF2B5EF4-FFF2-40B4-BE49-F238E27FC236}">
                      <a16:creationId xmlns:a16="http://schemas.microsoft.com/office/drawing/2014/main" id="{29FA6EDD-8B22-06D6-75FE-344AF8D91273}"/>
                    </a:ext>
                  </a:extLst>
                </p14:cNvPr>
                <p14:cNvContentPartPr/>
                <p14:nvPr/>
              </p14:nvContentPartPr>
              <p14:xfrm>
                <a:off x="9774171" y="4288646"/>
                <a:ext cx="142560" cy="39600"/>
              </p14:xfrm>
            </p:contentPart>
          </mc:Choice>
          <mc:Fallback>
            <p:pic>
              <p:nvPicPr>
                <p:cNvPr id="287" name="Ink 286">
                  <a:extLst>
                    <a:ext uri="{FF2B5EF4-FFF2-40B4-BE49-F238E27FC236}">
                      <a16:creationId xmlns:a16="http://schemas.microsoft.com/office/drawing/2014/main" id="{29FA6EDD-8B22-06D6-75FE-344AF8D91273}"/>
                    </a:ext>
                  </a:extLst>
                </p:cNvPr>
                <p:cNvPicPr/>
                <p:nvPr/>
              </p:nvPicPr>
              <p:blipFill>
                <a:blip r:embed="rId156"/>
                <a:stretch>
                  <a:fillRect/>
                </a:stretch>
              </p:blipFill>
              <p:spPr>
                <a:xfrm>
                  <a:off x="9756171" y="4271006"/>
                  <a:ext cx="17820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288" name="Ink 287">
                  <a:extLst>
                    <a:ext uri="{FF2B5EF4-FFF2-40B4-BE49-F238E27FC236}">
                      <a16:creationId xmlns:a16="http://schemas.microsoft.com/office/drawing/2014/main" id="{2C5CA383-BA7C-9C12-42E3-D53A7DCB6512}"/>
                    </a:ext>
                  </a:extLst>
                </p14:cNvPr>
                <p14:cNvContentPartPr/>
                <p14:nvPr/>
              </p14:nvContentPartPr>
              <p14:xfrm>
                <a:off x="9981531" y="4354886"/>
                <a:ext cx="344880" cy="70920"/>
              </p14:xfrm>
            </p:contentPart>
          </mc:Choice>
          <mc:Fallback>
            <p:pic>
              <p:nvPicPr>
                <p:cNvPr id="288" name="Ink 287">
                  <a:extLst>
                    <a:ext uri="{FF2B5EF4-FFF2-40B4-BE49-F238E27FC236}">
                      <a16:creationId xmlns:a16="http://schemas.microsoft.com/office/drawing/2014/main" id="{2C5CA383-BA7C-9C12-42E3-D53A7DCB6512}"/>
                    </a:ext>
                  </a:extLst>
                </p:cNvPr>
                <p:cNvPicPr/>
                <p:nvPr/>
              </p:nvPicPr>
              <p:blipFill>
                <a:blip r:embed="rId158"/>
                <a:stretch>
                  <a:fillRect/>
                </a:stretch>
              </p:blipFill>
              <p:spPr>
                <a:xfrm>
                  <a:off x="9963531" y="4337246"/>
                  <a:ext cx="38052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289" name="Ink 288">
                  <a:extLst>
                    <a:ext uri="{FF2B5EF4-FFF2-40B4-BE49-F238E27FC236}">
                      <a16:creationId xmlns:a16="http://schemas.microsoft.com/office/drawing/2014/main" id="{E5D106C5-4AFD-2A8E-1A27-A5A2E06B3077}"/>
                    </a:ext>
                  </a:extLst>
                </p14:cNvPr>
                <p14:cNvContentPartPr/>
                <p14:nvPr/>
              </p14:nvContentPartPr>
              <p14:xfrm>
                <a:off x="10379331" y="4431566"/>
                <a:ext cx="246240" cy="45360"/>
              </p14:xfrm>
            </p:contentPart>
          </mc:Choice>
          <mc:Fallback>
            <p:pic>
              <p:nvPicPr>
                <p:cNvPr id="289" name="Ink 288">
                  <a:extLst>
                    <a:ext uri="{FF2B5EF4-FFF2-40B4-BE49-F238E27FC236}">
                      <a16:creationId xmlns:a16="http://schemas.microsoft.com/office/drawing/2014/main" id="{E5D106C5-4AFD-2A8E-1A27-A5A2E06B3077}"/>
                    </a:ext>
                  </a:extLst>
                </p:cNvPr>
                <p:cNvPicPr/>
                <p:nvPr/>
              </p:nvPicPr>
              <p:blipFill>
                <a:blip r:embed="rId160"/>
                <a:stretch>
                  <a:fillRect/>
                </a:stretch>
              </p:blipFill>
              <p:spPr>
                <a:xfrm>
                  <a:off x="10361691" y="4413926"/>
                  <a:ext cx="28188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290" name="Ink 289">
                  <a:extLst>
                    <a:ext uri="{FF2B5EF4-FFF2-40B4-BE49-F238E27FC236}">
                      <a16:creationId xmlns:a16="http://schemas.microsoft.com/office/drawing/2014/main" id="{F2BAB75B-B466-D44D-9B9E-157BF24314DD}"/>
                    </a:ext>
                  </a:extLst>
                </p14:cNvPr>
                <p14:cNvContentPartPr/>
                <p14:nvPr/>
              </p14:nvContentPartPr>
              <p14:xfrm>
                <a:off x="10232451" y="4263086"/>
                <a:ext cx="191160" cy="132840"/>
              </p14:xfrm>
            </p:contentPart>
          </mc:Choice>
          <mc:Fallback>
            <p:pic>
              <p:nvPicPr>
                <p:cNvPr id="290" name="Ink 289">
                  <a:extLst>
                    <a:ext uri="{FF2B5EF4-FFF2-40B4-BE49-F238E27FC236}">
                      <a16:creationId xmlns:a16="http://schemas.microsoft.com/office/drawing/2014/main" id="{F2BAB75B-B466-D44D-9B9E-157BF24314DD}"/>
                    </a:ext>
                  </a:extLst>
                </p:cNvPr>
                <p:cNvPicPr/>
                <p:nvPr/>
              </p:nvPicPr>
              <p:blipFill>
                <a:blip r:embed="rId162"/>
                <a:stretch>
                  <a:fillRect/>
                </a:stretch>
              </p:blipFill>
              <p:spPr>
                <a:xfrm>
                  <a:off x="10214451" y="4245446"/>
                  <a:ext cx="22680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291" name="Ink 290">
                  <a:extLst>
                    <a:ext uri="{FF2B5EF4-FFF2-40B4-BE49-F238E27FC236}">
                      <a16:creationId xmlns:a16="http://schemas.microsoft.com/office/drawing/2014/main" id="{4F190D8C-C09C-1F17-622A-800146651B55}"/>
                    </a:ext>
                  </a:extLst>
                </p14:cNvPr>
                <p14:cNvContentPartPr/>
                <p14:nvPr/>
              </p14:nvContentPartPr>
              <p14:xfrm>
                <a:off x="10242531" y="4300886"/>
                <a:ext cx="232920" cy="63720"/>
              </p14:xfrm>
            </p:contentPart>
          </mc:Choice>
          <mc:Fallback>
            <p:pic>
              <p:nvPicPr>
                <p:cNvPr id="291" name="Ink 290">
                  <a:extLst>
                    <a:ext uri="{FF2B5EF4-FFF2-40B4-BE49-F238E27FC236}">
                      <a16:creationId xmlns:a16="http://schemas.microsoft.com/office/drawing/2014/main" id="{4F190D8C-C09C-1F17-622A-800146651B55}"/>
                    </a:ext>
                  </a:extLst>
                </p:cNvPr>
                <p:cNvPicPr/>
                <p:nvPr/>
              </p:nvPicPr>
              <p:blipFill>
                <a:blip r:embed="rId164"/>
                <a:stretch>
                  <a:fillRect/>
                </a:stretch>
              </p:blipFill>
              <p:spPr>
                <a:xfrm>
                  <a:off x="10224531" y="4282886"/>
                  <a:ext cx="26856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292" name="Ink 291">
                  <a:extLst>
                    <a:ext uri="{FF2B5EF4-FFF2-40B4-BE49-F238E27FC236}">
                      <a16:creationId xmlns:a16="http://schemas.microsoft.com/office/drawing/2014/main" id="{1401EABB-7E93-AB97-7BB9-B6367F2B80E2}"/>
                    </a:ext>
                  </a:extLst>
                </p14:cNvPr>
                <p14:cNvContentPartPr/>
                <p14:nvPr/>
              </p14:nvContentPartPr>
              <p14:xfrm>
                <a:off x="10262331" y="4311326"/>
                <a:ext cx="145800" cy="30600"/>
              </p14:xfrm>
            </p:contentPart>
          </mc:Choice>
          <mc:Fallback>
            <p:pic>
              <p:nvPicPr>
                <p:cNvPr id="292" name="Ink 291">
                  <a:extLst>
                    <a:ext uri="{FF2B5EF4-FFF2-40B4-BE49-F238E27FC236}">
                      <a16:creationId xmlns:a16="http://schemas.microsoft.com/office/drawing/2014/main" id="{1401EABB-7E93-AB97-7BB9-B6367F2B80E2}"/>
                    </a:ext>
                  </a:extLst>
                </p:cNvPr>
                <p:cNvPicPr/>
                <p:nvPr/>
              </p:nvPicPr>
              <p:blipFill>
                <a:blip r:embed="rId166"/>
                <a:stretch>
                  <a:fillRect/>
                </a:stretch>
              </p:blipFill>
              <p:spPr>
                <a:xfrm>
                  <a:off x="10244691" y="4293326"/>
                  <a:ext cx="18144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293" name="Ink 292">
                  <a:extLst>
                    <a:ext uri="{FF2B5EF4-FFF2-40B4-BE49-F238E27FC236}">
                      <a16:creationId xmlns:a16="http://schemas.microsoft.com/office/drawing/2014/main" id="{2FC4CBDC-67EE-B49A-DBB7-156D541E7A60}"/>
                    </a:ext>
                  </a:extLst>
                </p14:cNvPr>
                <p14:cNvContentPartPr/>
                <p14:nvPr/>
              </p14:nvContentPartPr>
              <p14:xfrm>
                <a:off x="10112931" y="4200086"/>
                <a:ext cx="271800" cy="105480"/>
              </p14:xfrm>
            </p:contentPart>
          </mc:Choice>
          <mc:Fallback>
            <p:pic>
              <p:nvPicPr>
                <p:cNvPr id="293" name="Ink 292">
                  <a:extLst>
                    <a:ext uri="{FF2B5EF4-FFF2-40B4-BE49-F238E27FC236}">
                      <a16:creationId xmlns:a16="http://schemas.microsoft.com/office/drawing/2014/main" id="{2FC4CBDC-67EE-B49A-DBB7-156D541E7A60}"/>
                    </a:ext>
                  </a:extLst>
                </p:cNvPr>
                <p:cNvPicPr/>
                <p:nvPr/>
              </p:nvPicPr>
              <p:blipFill>
                <a:blip r:embed="rId168"/>
                <a:stretch>
                  <a:fillRect/>
                </a:stretch>
              </p:blipFill>
              <p:spPr>
                <a:xfrm>
                  <a:off x="10095291" y="4182086"/>
                  <a:ext cx="30744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294" name="Ink 293">
                  <a:extLst>
                    <a:ext uri="{FF2B5EF4-FFF2-40B4-BE49-F238E27FC236}">
                      <a16:creationId xmlns:a16="http://schemas.microsoft.com/office/drawing/2014/main" id="{79AE2F45-50D5-2099-E768-DAB50ED59A73}"/>
                    </a:ext>
                  </a:extLst>
                </p14:cNvPr>
                <p14:cNvContentPartPr/>
                <p14:nvPr/>
              </p14:nvContentPartPr>
              <p14:xfrm>
                <a:off x="9925731" y="4166966"/>
                <a:ext cx="178200" cy="110160"/>
              </p14:xfrm>
            </p:contentPart>
          </mc:Choice>
          <mc:Fallback>
            <p:pic>
              <p:nvPicPr>
                <p:cNvPr id="294" name="Ink 293">
                  <a:extLst>
                    <a:ext uri="{FF2B5EF4-FFF2-40B4-BE49-F238E27FC236}">
                      <a16:creationId xmlns:a16="http://schemas.microsoft.com/office/drawing/2014/main" id="{79AE2F45-50D5-2099-E768-DAB50ED59A73}"/>
                    </a:ext>
                  </a:extLst>
                </p:cNvPr>
                <p:cNvPicPr/>
                <p:nvPr/>
              </p:nvPicPr>
              <p:blipFill>
                <a:blip r:embed="rId170"/>
                <a:stretch>
                  <a:fillRect/>
                </a:stretch>
              </p:blipFill>
              <p:spPr>
                <a:xfrm>
                  <a:off x="9907731" y="4148966"/>
                  <a:ext cx="21384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295" name="Ink 294">
                  <a:extLst>
                    <a:ext uri="{FF2B5EF4-FFF2-40B4-BE49-F238E27FC236}">
                      <a16:creationId xmlns:a16="http://schemas.microsoft.com/office/drawing/2014/main" id="{3C10E7EE-6F32-D597-6FC0-9DBAEBD979DA}"/>
                    </a:ext>
                  </a:extLst>
                </p14:cNvPr>
                <p14:cNvContentPartPr/>
                <p14:nvPr/>
              </p14:nvContentPartPr>
              <p14:xfrm>
                <a:off x="9745731" y="4165166"/>
                <a:ext cx="248040" cy="81720"/>
              </p14:xfrm>
            </p:contentPart>
          </mc:Choice>
          <mc:Fallback>
            <p:pic>
              <p:nvPicPr>
                <p:cNvPr id="295" name="Ink 294">
                  <a:extLst>
                    <a:ext uri="{FF2B5EF4-FFF2-40B4-BE49-F238E27FC236}">
                      <a16:creationId xmlns:a16="http://schemas.microsoft.com/office/drawing/2014/main" id="{3C10E7EE-6F32-D597-6FC0-9DBAEBD979DA}"/>
                    </a:ext>
                  </a:extLst>
                </p:cNvPr>
                <p:cNvPicPr/>
                <p:nvPr/>
              </p:nvPicPr>
              <p:blipFill>
                <a:blip r:embed="rId172"/>
                <a:stretch>
                  <a:fillRect/>
                </a:stretch>
              </p:blipFill>
              <p:spPr>
                <a:xfrm>
                  <a:off x="9727731" y="4147526"/>
                  <a:ext cx="28368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296" name="Ink 295">
                  <a:extLst>
                    <a:ext uri="{FF2B5EF4-FFF2-40B4-BE49-F238E27FC236}">
                      <a16:creationId xmlns:a16="http://schemas.microsoft.com/office/drawing/2014/main" id="{EA15E21E-EB29-8258-90F3-9C7B39BC625E}"/>
                    </a:ext>
                  </a:extLst>
                </p14:cNvPr>
                <p14:cNvContentPartPr/>
                <p14:nvPr/>
              </p14:nvContentPartPr>
              <p14:xfrm>
                <a:off x="9690291" y="4079486"/>
                <a:ext cx="169200" cy="66600"/>
              </p14:xfrm>
            </p:contentPart>
          </mc:Choice>
          <mc:Fallback>
            <p:pic>
              <p:nvPicPr>
                <p:cNvPr id="296" name="Ink 295">
                  <a:extLst>
                    <a:ext uri="{FF2B5EF4-FFF2-40B4-BE49-F238E27FC236}">
                      <a16:creationId xmlns:a16="http://schemas.microsoft.com/office/drawing/2014/main" id="{EA15E21E-EB29-8258-90F3-9C7B39BC625E}"/>
                    </a:ext>
                  </a:extLst>
                </p:cNvPr>
                <p:cNvPicPr/>
                <p:nvPr/>
              </p:nvPicPr>
              <p:blipFill>
                <a:blip r:embed="rId174"/>
                <a:stretch>
                  <a:fillRect/>
                </a:stretch>
              </p:blipFill>
              <p:spPr>
                <a:xfrm>
                  <a:off x="9672651" y="4061846"/>
                  <a:ext cx="20484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297" name="Ink 296">
                  <a:extLst>
                    <a:ext uri="{FF2B5EF4-FFF2-40B4-BE49-F238E27FC236}">
                      <a16:creationId xmlns:a16="http://schemas.microsoft.com/office/drawing/2014/main" id="{EF7E11AF-4ECF-F1FE-9817-8B28E3539D1E}"/>
                    </a:ext>
                  </a:extLst>
                </p14:cNvPr>
                <p14:cNvContentPartPr/>
                <p14:nvPr/>
              </p14:nvContentPartPr>
              <p14:xfrm>
                <a:off x="9653571" y="4008926"/>
                <a:ext cx="152640" cy="66600"/>
              </p14:xfrm>
            </p:contentPart>
          </mc:Choice>
          <mc:Fallback>
            <p:pic>
              <p:nvPicPr>
                <p:cNvPr id="297" name="Ink 296">
                  <a:extLst>
                    <a:ext uri="{FF2B5EF4-FFF2-40B4-BE49-F238E27FC236}">
                      <a16:creationId xmlns:a16="http://schemas.microsoft.com/office/drawing/2014/main" id="{EF7E11AF-4ECF-F1FE-9817-8B28E3539D1E}"/>
                    </a:ext>
                  </a:extLst>
                </p:cNvPr>
                <p:cNvPicPr/>
                <p:nvPr/>
              </p:nvPicPr>
              <p:blipFill>
                <a:blip r:embed="rId176"/>
                <a:stretch>
                  <a:fillRect/>
                </a:stretch>
              </p:blipFill>
              <p:spPr>
                <a:xfrm>
                  <a:off x="9635931" y="3990926"/>
                  <a:ext cx="18828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298" name="Ink 297">
                  <a:extLst>
                    <a:ext uri="{FF2B5EF4-FFF2-40B4-BE49-F238E27FC236}">
                      <a16:creationId xmlns:a16="http://schemas.microsoft.com/office/drawing/2014/main" id="{1BFAAF65-6959-9448-9590-3E1CDFC57773}"/>
                    </a:ext>
                  </a:extLst>
                </p14:cNvPr>
                <p14:cNvContentPartPr/>
                <p14:nvPr/>
              </p14:nvContentPartPr>
              <p14:xfrm>
                <a:off x="9606771" y="3895886"/>
                <a:ext cx="241200" cy="152280"/>
              </p14:xfrm>
            </p:contentPart>
          </mc:Choice>
          <mc:Fallback>
            <p:pic>
              <p:nvPicPr>
                <p:cNvPr id="298" name="Ink 297">
                  <a:extLst>
                    <a:ext uri="{FF2B5EF4-FFF2-40B4-BE49-F238E27FC236}">
                      <a16:creationId xmlns:a16="http://schemas.microsoft.com/office/drawing/2014/main" id="{1BFAAF65-6959-9448-9590-3E1CDFC57773}"/>
                    </a:ext>
                  </a:extLst>
                </p:cNvPr>
                <p:cNvPicPr/>
                <p:nvPr/>
              </p:nvPicPr>
              <p:blipFill>
                <a:blip r:embed="rId178"/>
                <a:stretch>
                  <a:fillRect/>
                </a:stretch>
              </p:blipFill>
              <p:spPr>
                <a:xfrm>
                  <a:off x="9589131" y="3878246"/>
                  <a:ext cx="27684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299" name="Ink 298">
                  <a:extLst>
                    <a:ext uri="{FF2B5EF4-FFF2-40B4-BE49-F238E27FC236}">
                      <a16:creationId xmlns:a16="http://schemas.microsoft.com/office/drawing/2014/main" id="{7DF74342-B765-8920-CCCA-AFA6BD604094}"/>
                    </a:ext>
                  </a:extLst>
                </p14:cNvPr>
                <p14:cNvContentPartPr/>
                <p14:nvPr/>
              </p14:nvContentPartPr>
              <p14:xfrm>
                <a:off x="9524691" y="3788966"/>
                <a:ext cx="145800" cy="135720"/>
              </p14:xfrm>
            </p:contentPart>
          </mc:Choice>
          <mc:Fallback>
            <p:pic>
              <p:nvPicPr>
                <p:cNvPr id="299" name="Ink 298">
                  <a:extLst>
                    <a:ext uri="{FF2B5EF4-FFF2-40B4-BE49-F238E27FC236}">
                      <a16:creationId xmlns:a16="http://schemas.microsoft.com/office/drawing/2014/main" id="{7DF74342-B765-8920-CCCA-AFA6BD604094}"/>
                    </a:ext>
                  </a:extLst>
                </p:cNvPr>
                <p:cNvPicPr/>
                <p:nvPr/>
              </p:nvPicPr>
              <p:blipFill>
                <a:blip r:embed="rId180"/>
                <a:stretch>
                  <a:fillRect/>
                </a:stretch>
              </p:blipFill>
              <p:spPr>
                <a:xfrm>
                  <a:off x="9507051" y="3771326"/>
                  <a:ext cx="18144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300" name="Ink 299">
                  <a:extLst>
                    <a:ext uri="{FF2B5EF4-FFF2-40B4-BE49-F238E27FC236}">
                      <a16:creationId xmlns:a16="http://schemas.microsoft.com/office/drawing/2014/main" id="{B44E8742-1421-A7B5-6C08-3D41A10124F6}"/>
                    </a:ext>
                  </a:extLst>
                </p14:cNvPr>
                <p14:cNvContentPartPr/>
                <p14:nvPr/>
              </p14:nvContentPartPr>
              <p14:xfrm>
                <a:off x="9474651" y="3713726"/>
                <a:ext cx="181080" cy="81720"/>
              </p14:xfrm>
            </p:contentPart>
          </mc:Choice>
          <mc:Fallback>
            <p:pic>
              <p:nvPicPr>
                <p:cNvPr id="300" name="Ink 299">
                  <a:extLst>
                    <a:ext uri="{FF2B5EF4-FFF2-40B4-BE49-F238E27FC236}">
                      <a16:creationId xmlns:a16="http://schemas.microsoft.com/office/drawing/2014/main" id="{B44E8742-1421-A7B5-6C08-3D41A10124F6}"/>
                    </a:ext>
                  </a:extLst>
                </p:cNvPr>
                <p:cNvPicPr/>
                <p:nvPr/>
              </p:nvPicPr>
              <p:blipFill>
                <a:blip r:embed="rId182"/>
                <a:stretch>
                  <a:fillRect/>
                </a:stretch>
              </p:blipFill>
              <p:spPr>
                <a:xfrm>
                  <a:off x="9456651" y="3696086"/>
                  <a:ext cx="21672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301" name="Ink 300">
                  <a:extLst>
                    <a:ext uri="{FF2B5EF4-FFF2-40B4-BE49-F238E27FC236}">
                      <a16:creationId xmlns:a16="http://schemas.microsoft.com/office/drawing/2014/main" id="{5E74FA35-60C2-ED46-EE80-C0FBE268AEB9}"/>
                    </a:ext>
                  </a:extLst>
                </p14:cNvPr>
                <p14:cNvContentPartPr/>
                <p14:nvPr/>
              </p14:nvContentPartPr>
              <p14:xfrm>
                <a:off x="9529731" y="3633086"/>
                <a:ext cx="880200" cy="103680"/>
              </p14:xfrm>
            </p:contentPart>
          </mc:Choice>
          <mc:Fallback>
            <p:pic>
              <p:nvPicPr>
                <p:cNvPr id="301" name="Ink 300">
                  <a:extLst>
                    <a:ext uri="{FF2B5EF4-FFF2-40B4-BE49-F238E27FC236}">
                      <a16:creationId xmlns:a16="http://schemas.microsoft.com/office/drawing/2014/main" id="{5E74FA35-60C2-ED46-EE80-C0FBE268AEB9}"/>
                    </a:ext>
                  </a:extLst>
                </p:cNvPr>
                <p:cNvPicPr/>
                <p:nvPr/>
              </p:nvPicPr>
              <p:blipFill>
                <a:blip r:embed="rId184"/>
                <a:stretch>
                  <a:fillRect/>
                </a:stretch>
              </p:blipFill>
              <p:spPr>
                <a:xfrm>
                  <a:off x="9512091" y="3615086"/>
                  <a:ext cx="91584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302" name="Ink 301">
                  <a:extLst>
                    <a:ext uri="{FF2B5EF4-FFF2-40B4-BE49-F238E27FC236}">
                      <a16:creationId xmlns:a16="http://schemas.microsoft.com/office/drawing/2014/main" id="{0AA29D2B-AEFB-D497-06A0-F2A37A541C4B}"/>
                    </a:ext>
                  </a:extLst>
                </p14:cNvPr>
                <p14:cNvContentPartPr/>
                <p14:nvPr/>
              </p14:nvContentPartPr>
              <p14:xfrm>
                <a:off x="9939771" y="3688166"/>
                <a:ext cx="301320" cy="36360"/>
              </p14:xfrm>
            </p:contentPart>
          </mc:Choice>
          <mc:Fallback>
            <p:pic>
              <p:nvPicPr>
                <p:cNvPr id="302" name="Ink 301">
                  <a:extLst>
                    <a:ext uri="{FF2B5EF4-FFF2-40B4-BE49-F238E27FC236}">
                      <a16:creationId xmlns:a16="http://schemas.microsoft.com/office/drawing/2014/main" id="{0AA29D2B-AEFB-D497-06A0-F2A37A541C4B}"/>
                    </a:ext>
                  </a:extLst>
                </p:cNvPr>
                <p:cNvPicPr/>
                <p:nvPr/>
              </p:nvPicPr>
              <p:blipFill>
                <a:blip r:embed="rId186"/>
                <a:stretch>
                  <a:fillRect/>
                </a:stretch>
              </p:blipFill>
              <p:spPr>
                <a:xfrm>
                  <a:off x="9921771" y="3670526"/>
                  <a:ext cx="33696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303" name="Ink 302">
                  <a:extLst>
                    <a:ext uri="{FF2B5EF4-FFF2-40B4-BE49-F238E27FC236}">
                      <a16:creationId xmlns:a16="http://schemas.microsoft.com/office/drawing/2014/main" id="{3D747307-FE8B-852D-9136-8B0885BE107F}"/>
                    </a:ext>
                  </a:extLst>
                </p14:cNvPr>
                <p14:cNvContentPartPr/>
                <p14:nvPr/>
              </p14:nvContentPartPr>
              <p14:xfrm>
                <a:off x="10133811" y="3825326"/>
                <a:ext cx="277920" cy="301320"/>
              </p14:xfrm>
            </p:contentPart>
          </mc:Choice>
          <mc:Fallback>
            <p:pic>
              <p:nvPicPr>
                <p:cNvPr id="303" name="Ink 302">
                  <a:extLst>
                    <a:ext uri="{FF2B5EF4-FFF2-40B4-BE49-F238E27FC236}">
                      <a16:creationId xmlns:a16="http://schemas.microsoft.com/office/drawing/2014/main" id="{3D747307-FE8B-852D-9136-8B0885BE107F}"/>
                    </a:ext>
                  </a:extLst>
                </p:cNvPr>
                <p:cNvPicPr/>
                <p:nvPr/>
              </p:nvPicPr>
              <p:blipFill>
                <a:blip r:embed="rId188"/>
                <a:stretch>
                  <a:fillRect/>
                </a:stretch>
              </p:blipFill>
              <p:spPr>
                <a:xfrm>
                  <a:off x="10115811" y="3807326"/>
                  <a:ext cx="31356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304" name="Ink 303">
                  <a:extLst>
                    <a:ext uri="{FF2B5EF4-FFF2-40B4-BE49-F238E27FC236}">
                      <a16:creationId xmlns:a16="http://schemas.microsoft.com/office/drawing/2014/main" id="{CEDA79C2-FCE0-FA15-C77E-2B4B21C96548}"/>
                    </a:ext>
                  </a:extLst>
                </p14:cNvPr>
                <p14:cNvContentPartPr/>
                <p14:nvPr/>
              </p14:nvContentPartPr>
              <p14:xfrm>
                <a:off x="10355931" y="4256966"/>
                <a:ext cx="465480" cy="104760"/>
              </p14:xfrm>
            </p:contentPart>
          </mc:Choice>
          <mc:Fallback>
            <p:pic>
              <p:nvPicPr>
                <p:cNvPr id="304" name="Ink 303">
                  <a:extLst>
                    <a:ext uri="{FF2B5EF4-FFF2-40B4-BE49-F238E27FC236}">
                      <a16:creationId xmlns:a16="http://schemas.microsoft.com/office/drawing/2014/main" id="{CEDA79C2-FCE0-FA15-C77E-2B4B21C96548}"/>
                    </a:ext>
                  </a:extLst>
                </p:cNvPr>
                <p:cNvPicPr/>
                <p:nvPr/>
              </p:nvPicPr>
              <p:blipFill>
                <a:blip r:embed="rId190"/>
                <a:stretch>
                  <a:fillRect/>
                </a:stretch>
              </p:blipFill>
              <p:spPr>
                <a:xfrm>
                  <a:off x="10338291" y="4239326"/>
                  <a:ext cx="501120" cy="140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1">
            <p14:nvContentPartPr>
              <p14:cNvPr id="306" name="Ink 305">
                <a:extLst>
                  <a:ext uri="{FF2B5EF4-FFF2-40B4-BE49-F238E27FC236}">
                    <a16:creationId xmlns:a16="http://schemas.microsoft.com/office/drawing/2014/main" id="{7C0DC053-0584-B583-A0B7-DE18B80DDD30}"/>
                  </a:ext>
                </a:extLst>
              </p14:cNvPr>
              <p14:cNvContentPartPr/>
              <p14:nvPr/>
            </p14:nvContentPartPr>
            <p14:xfrm>
              <a:off x="8260371" y="2929646"/>
              <a:ext cx="4061160" cy="2206800"/>
            </p14:xfrm>
          </p:contentPart>
        </mc:Choice>
        <mc:Fallback>
          <p:pic>
            <p:nvPicPr>
              <p:cNvPr id="306" name="Ink 305">
                <a:extLst>
                  <a:ext uri="{FF2B5EF4-FFF2-40B4-BE49-F238E27FC236}">
                    <a16:creationId xmlns:a16="http://schemas.microsoft.com/office/drawing/2014/main" id="{7C0DC053-0584-B583-A0B7-DE18B80DDD30}"/>
                  </a:ext>
                </a:extLst>
              </p:cNvPr>
              <p:cNvPicPr/>
              <p:nvPr/>
            </p:nvPicPr>
            <p:blipFill>
              <a:blip r:embed="rId192"/>
              <a:stretch>
                <a:fillRect/>
              </a:stretch>
            </p:blipFill>
            <p:spPr>
              <a:xfrm>
                <a:off x="8242731" y="2912006"/>
                <a:ext cx="4096800" cy="224244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307" name="Ink 306">
                <a:extLst>
                  <a:ext uri="{FF2B5EF4-FFF2-40B4-BE49-F238E27FC236}">
                    <a16:creationId xmlns:a16="http://schemas.microsoft.com/office/drawing/2014/main" id="{9689A53B-DFD3-1010-6B8C-7D06FB01D8BC}"/>
                  </a:ext>
                </a:extLst>
              </p14:cNvPr>
              <p14:cNvContentPartPr/>
              <p14:nvPr/>
            </p14:nvContentPartPr>
            <p14:xfrm>
              <a:off x="10592091" y="4430126"/>
              <a:ext cx="1445400" cy="1987560"/>
            </p14:xfrm>
          </p:contentPart>
        </mc:Choice>
        <mc:Fallback>
          <p:pic>
            <p:nvPicPr>
              <p:cNvPr id="307" name="Ink 306">
                <a:extLst>
                  <a:ext uri="{FF2B5EF4-FFF2-40B4-BE49-F238E27FC236}">
                    <a16:creationId xmlns:a16="http://schemas.microsoft.com/office/drawing/2014/main" id="{9689A53B-DFD3-1010-6B8C-7D06FB01D8BC}"/>
                  </a:ext>
                </a:extLst>
              </p:cNvPr>
              <p:cNvPicPr/>
              <p:nvPr/>
            </p:nvPicPr>
            <p:blipFill>
              <a:blip r:embed="rId194"/>
              <a:stretch>
                <a:fillRect/>
              </a:stretch>
            </p:blipFill>
            <p:spPr>
              <a:xfrm>
                <a:off x="10574091" y="4412486"/>
                <a:ext cx="1481040" cy="202320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308" name="Ink 307">
                <a:extLst>
                  <a:ext uri="{FF2B5EF4-FFF2-40B4-BE49-F238E27FC236}">
                    <a16:creationId xmlns:a16="http://schemas.microsoft.com/office/drawing/2014/main" id="{984102BA-AA06-F78D-10C3-30A76D810404}"/>
                  </a:ext>
                </a:extLst>
              </p14:cNvPr>
              <p14:cNvContentPartPr/>
              <p14:nvPr/>
            </p14:nvContentPartPr>
            <p14:xfrm>
              <a:off x="11572731" y="4911806"/>
              <a:ext cx="498240" cy="792000"/>
            </p14:xfrm>
          </p:contentPart>
        </mc:Choice>
        <mc:Fallback>
          <p:pic>
            <p:nvPicPr>
              <p:cNvPr id="308" name="Ink 307">
                <a:extLst>
                  <a:ext uri="{FF2B5EF4-FFF2-40B4-BE49-F238E27FC236}">
                    <a16:creationId xmlns:a16="http://schemas.microsoft.com/office/drawing/2014/main" id="{984102BA-AA06-F78D-10C3-30A76D810404}"/>
                  </a:ext>
                </a:extLst>
              </p:cNvPr>
              <p:cNvPicPr/>
              <p:nvPr/>
            </p:nvPicPr>
            <p:blipFill>
              <a:blip r:embed="rId196"/>
              <a:stretch>
                <a:fillRect/>
              </a:stretch>
            </p:blipFill>
            <p:spPr>
              <a:xfrm>
                <a:off x="11554731" y="4893806"/>
                <a:ext cx="533880" cy="82764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309" name="Ink 308">
                <a:extLst>
                  <a:ext uri="{FF2B5EF4-FFF2-40B4-BE49-F238E27FC236}">
                    <a16:creationId xmlns:a16="http://schemas.microsoft.com/office/drawing/2014/main" id="{E06739DF-0576-2B9B-AE37-EF0C77F80128}"/>
                  </a:ext>
                </a:extLst>
              </p14:cNvPr>
              <p14:cNvContentPartPr/>
              <p14:nvPr/>
            </p14:nvContentPartPr>
            <p14:xfrm>
              <a:off x="11344131" y="4887686"/>
              <a:ext cx="430560" cy="606960"/>
            </p14:xfrm>
          </p:contentPart>
        </mc:Choice>
        <mc:Fallback>
          <p:pic>
            <p:nvPicPr>
              <p:cNvPr id="309" name="Ink 308">
                <a:extLst>
                  <a:ext uri="{FF2B5EF4-FFF2-40B4-BE49-F238E27FC236}">
                    <a16:creationId xmlns:a16="http://schemas.microsoft.com/office/drawing/2014/main" id="{E06739DF-0576-2B9B-AE37-EF0C77F80128}"/>
                  </a:ext>
                </a:extLst>
              </p:cNvPr>
              <p:cNvPicPr/>
              <p:nvPr/>
            </p:nvPicPr>
            <p:blipFill>
              <a:blip r:embed="rId198"/>
              <a:stretch>
                <a:fillRect/>
              </a:stretch>
            </p:blipFill>
            <p:spPr>
              <a:xfrm>
                <a:off x="11326491" y="4870046"/>
                <a:ext cx="466200" cy="64260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310" name="Ink 309">
                <a:extLst>
                  <a:ext uri="{FF2B5EF4-FFF2-40B4-BE49-F238E27FC236}">
                    <a16:creationId xmlns:a16="http://schemas.microsoft.com/office/drawing/2014/main" id="{E83A198F-1FA6-9817-B917-66626DBF3912}"/>
                  </a:ext>
                </a:extLst>
              </p14:cNvPr>
              <p14:cNvContentPartPr/>
              <p14:nvPr/>
            </p14:nvContentPartPr>
            <p14:xfrm>
              <a:off x="11456811" y="5164526"/>
              <a:ext cx="207720" cy="293760"/>
            </p14:xfrm>
          </p:contentPart>
        </mc:Choice>
        <mc:Fallback>
          <p:pic>
            <p:nvPicPr>
              <p:cNvPr id="310" name="Ink 309">
                <a:extLst>
                  <a:ext uri="{FF2B5EF4-FFF2-40B4-BE49-F238E27FC236}">
                    <a16:creationId xmlns:a16="http://schemas.microsoft.com/office/drawing/2014/main" id="{E83A198F-1FA6-9817-B917-66626DBF3912}"/>
                  </a:ext>
                </a:extLst>
              </p:cNvPr>
              <p:cNvPicPr/>
              <p:nvPr/>
            </p:nvPicPr>
            <p:blipFill>
              <a:blip r:embed="rId200"/>
              <a:stretch>
                <a:fillRect/>
              </a:stretch>
            </p:blipFill>
            <p:spPr>
              <a:xfrm>
                <a:off x="11438811" y="5146886"/>
                <a:ext cx="24336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311" name="Ink 310">
                <a:extLst>
                  <a:ext uri="{FF2B5EF4-FFF2-40B4-BE49-F238E27FC236}">
                    <a16:creationId xmlns:a16="http://schemas.microsoft.com/office/drawing/2014/main" id="{D6D0409C-9AA5-3C58-50DB-CF26711ED3DF}"/>
                  </a:ext>
                </a:extLst>
              </p14:cNvPr>
              <p14:cNvContentPartPr/>
              <p14:nvPr/>
            </p14:nvContentPartPr>
            <p14:xfrm>
              <a:off x="11242611" y="4839446"/>
              <a:ext cx="470520" cy="612720"/>
            </p14:xfrm>
          </p:contentPart>
        </mc:Choice>
        <mc:Fallback>
          <p:pic>
            <p:nvPicPr>
              <p:cNvPr id="311" name="Ink 310">
                <a:extLst>
                  <a:ext uri="{FF2B5EF4-FFF2-40B4-BE49-F238E27FC236}">
                    <a16:creationId xmlns:a16="http://schemas.microsoft.com/office/drawing/2014/main" id="{D6D0409C-9AA5-3C58-50DB-CF26711ED3DF}"/>
                  </a:ext>
                </a:extLst>
              </p:cNvPr>
              <p:cNvPicPr/>
              <p:nvPr/>
            </p:nvPicPr>
            <p:blipFill>
              <a:blip r:embed="rId202"/>
              <a:stretch>
                <a:fillRect/>
              </a:stretch>
            </p:blipFill>
            <p:spPr>
              <a:xfrm>
                <a:off x="11224611" y="4821806"/>
                <a:ext cx="506160" cy="64836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312" name="Ink 311">
                <a:extLst>
                  <a:ext uri="{FF2B5EF4-FFF2-40B4-BE49-F238E27FC236}">
                    <a16:creationId xmlns:a16="http://schemas.microsoft.com/office/drawing/2014/main" id="{76BD49E8-ECC5-D13F-FA54-63690CA6BAC8}"/>
                  </a:ext>
                </a:extLst>
              </p14:cNvPr>
              <p14:cNvContentPartPr/>
              <p14:nvPr/>
            </p14:nvContentPartPr>
            <p14:xfrm>
              <a:off x="11214171" y="4677086"/>
              <a:ext cx="291240" cy="218520"/>
            </p14:xfrm>
          </p:contentPart>
        </mc:Choice>
        <mc:Fallback>
          <p:pic>
            <p:nvPicPr>
              <p:cNvPr id="312" name="Ink 311">
                <a:extLst>
                  <a:ext uri="{FF2B5EF4-FFF2-40B4-BE49-F238E27FC236}">
                    <a16:creationId xmlns:a16="http://schemas.microsoft.com/office/drawing/2014/main" id="{76BD49E8-ECC5-D13F-FA54-63690CA6BAC8}"/>
                  </a:ext>
                </a:extLst>
              </p:cNvPr>
              <p:cNvPicPr/>
              <p:nvPr/>
            </p:nvPicPr>
            <p:blipFill>
              <a:blip r:embed="rId204"/>
              <a:stretch>
                <a:fillRect/>
              </a:stretch>
            </p:blipFill>
            <p:spPr>
              <a:xfrm>
                <a:off x="11196171" y="4659086"/>
                <a:ext cx="32688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313" name="Ink 312">
                <a:extLst>
                  <a:ext uri="{FF2B5EF4-FFF2-40B4-BE49-F238E27FC236}">
                    <a16:creationId xmlns:a16="http://schemas.microsoft.com/office/drawing/2014/main" id="{74E6BE78-CA4C-C0AF-C87D-38AFDC605B49}"/>
                  </a:ext>
                </a:extLst>
              </p14:cNvPr>
              <p14:cNvContentPartPr/>
              <p14:nvPr/>
            </p14:nvContentPartPr>
            <p14:xfrm>
              <a:off x="11100411" y="4204406"/>
              <a:ext cx="353160" cy="421920"/>
            </p14:xfrm>
          </p:contentPart>
        </mc:Choice>
        <mc:Fallback>
          <p:pic>
            <p:nvPicPr>
              <p:cNvPr id="313" name="Ink 312">
                <a:extLst>
                  <a:ext uri="{FF2B5EF4-FFF2-40B4-BE49-F238E27FC236}">
                    <a16:creationId xmlns:a16="http://schemas.microsoft.com/office/drawing/2014/main" id="{74E6BE78-CA4C-C0AF-C87D-38AFDC605B49}"/>
                  </a:ext>
                </a:extLst>
              </p:cNvPr>
              <p:cNvPicPr/>
              <p:nvPr/>
            </p:nvPicPr>
            <p:blipFill>
              <a:blip r:embed="rId206"/>
              <a:stretch>
                <a:fillRect/>
              </a:stretch>
            </p:blipFill>
            <p:spPr>
              <a:xfrm>
                <a:off x="11082411" y="4186766"/>
                <a:ext cx="388800" cy="45756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314" name="Ink 313">
                <a:extLst>
                  <a:ext uri="{FF2B5EF4-FFF2-40B4-BE49-F238E27FC236}">
                    <a16:creationId xmlns:a16="http://schemas.microsoft.com/office/drawing/2014/main" id="{A0646787-40AA-A763-E6AD-50A2F484424D}"/>
                  </a:ext>
                </a:extLst>
              </p14:cNvPr>
              <p14:cNvContentPartPr/>
              <p14:nvPr/>
            </p14:nvContentPartPr>
            <p14:xfrm>
              <a:off x="10904571" y="4175966"/>
              <a:ext cx="435240" cy="352440"/>
            </p14:xfrm>
          </p:contentPart>
        </mc:Choice>
        <mc:Fallback>
          <p:pic>
            <p:nvPicPr>
              <p:cNvPr id="314" name="Ink 313">
                <a:extLst>
                  <a:ext uri="{FF2B5EF4-FFF2-40B4-BE49-F238E27FC236}">
                    <a16:creationId xmlns:a16="http://schemas.microsoft.com/office/drawing/2014/main" id="{A0646787-40AA-A763-E6AD-50A2F484424D}"/>
                  </a:ext>
                </a:extLst>
              </p:cNvPr>
              <p:cNvPicPr/>
              <p:nvPr/>
            </p:nvPicPr>
            <p:blipFill>
              <a:blip r:embed="rId208"/>
              <a:stretch>
                <a:fillRect/>
              </a:stretch>
            </p:blipFill>
            <p:spPr>
              <a:xfrm>
                <a:off x="10886931" y="4157966"/>
                <a:ext cx="470880" cy="38808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315" name="Ink 314">
                <a:extLst>
                  <a:ext uri="{FF2B5EF4-FFF2-40B4-BE49-F238E27FC236}">
                    <a16:creationId xmlns:a16="http://schemas.microsoft.com/office/drawing/2014/main" id="{91AA6D1F-703C-220D-653B-D43621B44883}"/>
                  </a:ext>
                </a:extLst>
              </p14:cNvPr>
              <p14:cNvContentPartPr/>
              <p14:nvPr/>
            </p14:nvContentPartPr>
            <p14:xfrm>
              <a:off x="10839411" y="4321766"/>
              <a:ext cx="473760" cy="146520"/>
            </p14:xfrm>
          </p:contentPart>
        </mc:Choice>
        <mc:Fallback>
          <p:pic>
            <p:nvPicPr>
              <p:cNvPr id="315" name="Ink 314">
                <a:extLst>
                  <a:ext uri="{FF2B5EF4-FFF2-40B4-BE49-F238E27FC236}">
                    <a16:creationId xmlns:a16="http://schemas.microsoft.com/office/drawing/2014/main" id="{91AA6D1F-703C-220D-653B-D43621B44883}"/>
                  </a:ext>
                </a:extLst>
              </p:cNvPr>
              <p:cNvPicPr/>
              <p:nvPr/>
            </p:nvPicPr>
            <p:blipFill>
              <a:blip r:embed="rId210"/>
              <a:stretch>
                <a:fillRect/>
              </a:stretch>
            </p:blipFill>
            <p:spPr>
              <a:xfrm>
                <a:off x="10821771" y="4304126"/>
                <a:ext cx="50940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316" name="Ink 315">
                <a:extLst>
                  <a:ext uri="{FF2B5EF4-FFF2-40B4-BE49-F238E27FC236}">
                    <a16:creationId xmlns:a16="http://schemas.microsoft.com/office/drawing/2014/main" id="{65F9C42F-CFF2-4789-75D4-B0635A036FC6}"/>
                  </a:ext>
                </a:extLst>
              </p14:cNvPr>
              <p14:cNvContentPartPr/>
              <p14:nvPr/>
            </p14:nvContentPartPr>
            <p14:xfrm>
              <a:off x="10667331" y="4064366"/>
              <a:ext cx="354960" cy="210960"/>
            </p14:xfrm>
          </p:contentPart>
        </mc:Choice>
        <mc:Fallback>
          <p:pic>
            <p:nvPicPr>
              <p:cNvPr id="316" name="Ink 315">
                <a:extLst>
                  <a:ext uri="{FF2B5EF4-FFF2-40B4-BE49-F238E27FC236}">
                    <a16:creationId xmlns:a16="http://schemas.microsoft.com/office/drawing/2014/main" id="{65F9C42F-CFF2-4789-75D4-B0635A036FC6}"/>
                  </a:ext>
                </a:extLst>
              </p:cNvPr>
              <p:cNvPicPr/>
              <p:nvPr/>
            </p:nvPicPr>
            <p:blipFill>
              <a:blip r:embed="rId212"/>
              <a:stretch>
                <a:fillRect/>
              </a:stretch>
            </p:blipFill>
            <p:spPr>
              <a:xfrm>
                <a:off x="10649331" y="4046726"/>
                <a:ext cx="39060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317" name="Ink 316">
                <a:extLst>
                  <a:ext uri="{FF2B5EF4-FFF2-40B4-BE49-F238E27FC236}">
                    <a16:creationId xmlns:a16="http://schemas.microsoft.com/office/drawing/2014/main" id="{E27B98D9-253E-5CC4-ABC7-74751B6E8F67}"/>
                  </a:ext>
                </a:extLst>
              </p14:cNvPr>
              <p14:cNvContentPartPr/>
              <p14:nvPr/>
            </p14:nvContentPartPr>
            <p14:xfrm>
              <a:off x="10344411" y="3646046"/>
              <a:ext cx="470520" cy="295200"/>
            </p14:xfrm>
          </p:contentPart>
        </mc:Choice>
        <mc:Fallback>
          <p:pic>
            <p:nvPicPr>
              <p:cNvPr id="317" name="Ink 316">
                <a:extLst>
                  <a:ext uri="{FF2B5EF4-FFF2-40B4-BE49-F238E27FC236}">
                    <a16:creationId xmlns:a16="http://schemas.microsoft.com/office/drawing/2014/main" id="{E27B98D9-253E-5CC4-ABC7-74751B6E8F67}"/>
                  </a:ext>
                </a:extLst>
              </p:cNvPr>
              <p:cNvPicPr/>
              <p:nvPr/>
            </p:nvPicPr>
            <p:blipFill>
              <a:blip r:embed="rId214"/>
              <a:stretch>
                <a:fillRect/>
              </a:stretch>
            </p:blipFill>
            <p:spPr>
              <a:xfrm>
                <a:off x="10326411" y="3628406"/>
                <a:ext cx="506160" cy="33084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318" name="Ink 317">
                <a:extLst>
                  <a:ext uri="{FF2B5EF4-FFF2-40B4-BE49-F238E27FC236}">
                    <a16:creationId xmlns:a16="http://schemas.microsoft.com/office/drawing/2014/main" id="{04AA7946-CC34-B80B-73CF-0F6792158571}"/>
                  </a:ext>
                </a:extLst>
              </p14:cNvPr>
              <p14:cNvContentPartPr/>
              <p14:nvPr/>
            </p14:nvContentPartPr>
            <p14:xfrm>
              <a:off x="10006371" y="3506006"/>
              <a:ext cx="328320" cy="182520"/>
            </p14:xfrm>
          </p:contentPart>
        </mc:Choice>
        <mc:Fallback>
          <p:pic>
            <p:nvPicPr>
              <p:cNvPr id="318" name="Ink 317">
                <a:extLst>
                  <a:ext uri="{FF2B5EF4-FFF2-40B4-BE49-F238E27FC236}">
                    <a16:creationId xmlns:a16="http://schemas.microsoft.com/office/drawing/2014/main" id="{04AA7946-CC34-B80B-73CF-0F6792158571}"/>
                  </a:ext>
                </a:extLst>
              </p:cNvPr>
              <p:cNvPicPr/>
              <p:nvPr/>
            </p:nvPicPr>
            <p:blipFill>
              <a:blip r:embed="rId216"/>
              <a:stretch>
                <a:fillRect/>
              </a:stretch>
            </p:blipFill>
            <p:spPr>
              <a:xfrm>
                <a:off x="9988731" y="3488366"/>
                <a:ext cx="36396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319" name="Ink 318">
                <a:extLst>
                  <a:ext uri="{FF2B5EF4-FFF2-40B4-BE49-F238E27FC236}">
                    <a16:creationId xmlns:a16="http://schemas.microsoft.com/office/drawing/2014/main" id="{E4AF0426-E50B-1D8C-1B71-FDBF334119CF}"/>
                  </a:ext>
                </a:extLst>
              </p14:cNvPr>
              <p14:cNvContentPartPr/>
              <p14:nvPr/>
            </p14:nvContentPartPr>
            <p14:xfrm>
              <a:off x="9402651" y="3178046"/>
              <a:ext cx="699480" cy="310320"/>
            </p14:xfrm>
          </p:contentPart>
        </mc:Choice>
        <mc:Fallback>
          <p:pic>
            <p:nvPicPr>
              <p:cNvPr id="319" name="Ink 318">
                <a:extLst>
                  <a:ext uri="{FF2B5EF4-FFF2-40B4-BE49-F238E27FC236}">
                    <a16:creationId xmlns:a16="http://schemas.microsoft.com/office/drawing/2014/main" id="{E4AF0426-E50B-1D8C-1B71-FDBF334119CF}"/>
                  </a:ext>
                </a:extLst>
              </p:cNvPr>
              <p:cNvPicPr/>
              <p:nvPr/>
            </p:nvPicPr>
            <p:blipFill>
              <a:blip r:embed="rId218"/>
              <a:stretch>
                <a:fillRect/>
              </a:stretch>
            </p:blipFill>
            <p:spPr>
              <a:xfrm>
                <a:off x="9385011" y="3160406"/>
                <a:ext cx="73512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320" name="Ink 319">
                <a:extLst>
                  <a:ext uri="{FF2B5EF4-FFF2-40B4-BE49-F238E27FC236}">
                    <a16:creationId xmlns:a16="http://schemas.microsoft.com/office/drawing/2014/main" id="{F8CE95FA-59E3-A57A-F86F-34105C9F8E8C}"/>
                  </a:ext>
                </a:extLst>
              </p14:cNvPr>
              <p14:cNvContentPartPr/>
              <p14:nvPr/>
            </p14:nvContentPartPr>
            <p14:xfrm>
              <a:off x="9143451" y="3167606"/>
              <a:ext cx="418680" cy="210960"/>
            </p14:xfrm>
          </p:contentPart>
        </mc:Choice>
        <mc:Fallback>
          <p:pic>
            <p:nvPicPr>
              <p:cNvPr id="320" name="Ink 319">
                <a:extLst>
                  <a:ext uri="{FF2B5EF4-FFF2-40B4-BE49-F238E27FC236}">
                    <a16:creationId xmlns:a16="http://schemas.microsoft.com/office/drawing/2014/main" id="{F8CE95FA-59E3-A57A-F86F-34105C9F8E8C}"/>
                  </a:ext>
                </a:extLst>
              </p:cNvPr>
              <p:cNvPicPr/>
              <p:nvPr/>
            </p:nvPicPr>
            <p:blipFill>
              <a:blip r:embed="rId220"/>
              <a:stretch>
                <a:fillRect/>
              </a:stretch>
            </p:blipFill>
            <p:spPr>
              <a:xfrm>
                <a:off x="9125811" y="3149606"/>
                <a:ext cx="45432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321" name="Ink 320">
                <a:extLst>
                  <a:ext uri="{FF2B5EF4-FFF2-40B4-BE49-F238E27FC236}">
                    <a16:creationId xmlns:a16="http://schemas.microsoft.com/office/drawing/2014/main" id="{57933972-FAF9-E6B2-2B33-E1A26DDCF4B2}"/>
                  </a:ext>
                </a:extLst>
              </p14:cNvPr>
              <p14:cNvContentPartPr/>
              <p14:nvPr/>
            </p14:nvContentPartPr>
            <p14:xfrm>
              <a:off x="8923131" y="3167966"/>
              <a:ext cx="1240200" cy="334080"/>
            </p14:xfrm>
          </p:contentPart>
        </mc:Choice>
        <mc:Fallback>
          <p:pic>
            <p:nvPicPr>
              <p:cNvPr id="321" name="Ink 320">
                <a:extLst>
                  <a:ext uri="{FF2B5EF4-FFF2-40B4-BE49-F238E27FC236}">
                    <a16:creationId xmlns:a16="http://schemas.microsoft.com/office/drawing/2014/main" id="{57933972-FAF9-E6B2-2B33-E1A26DDCF4B2}"/>
                  </a:ext>
                </a:extLst>
              </p:cNvPr>
              <p:cNvPicPr/>
              <p:nvPr/>
            </p:nvPicPr>
            <p:blipFill>
              <a:blip r:embed="rId222"/>
              <a:stretch>
                <a:fillRect/>
              </a:stretch>
            </p:blipFill>
            <p:spPr>
              <a:xfrm>
                <a:off x="8905131" y="3150326"/>
                <a:ext cx="1275840" cy="36972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322" name="Ink 321">
                <a:extLst>
                  <a:ext uri="{FF2B5EF4-FFF2-40B4-BE49-F238E27FC236}">
                    <a16:creationId xmlns:a16="http://schemas.microsoft.com/office/drawing/2014/main" id="{1633BEDC-4E0B-7F60-781C-2827E683F07F}"/>
                  </a:ext>
                </a:extLst>
              </p14:cNvPr>
              <p14:cNvContentPartPr/>
              <p14:nvPr/>
            </p14:nvContentPartPr>
            <p14:xfrm>
              <a:off x="9650331" y="3171926"/>
              <a:ext cx="838440" cy="269640"/>
            </p14:xfrm>
          </p:contentPart>
        </mc:Choice>
        <mc:Fallback>
          <p:pic>
            <p:nvPicPr>
              <p:cNvPr id="322" name="Ink 321">
                <a:extLst>
                  <a:ext uri="{FF2B5EF4-FFF2-40B4-BE49-F238E27FC236}">
                    <a16:creationId xmlns:a16="http://schemas.microsoft.com/office/drawing/2014/main" id="{1633BEDC-4E0B-7F60-781C-2827E683F07F}"/>
                  </a:ext>
                </a:extLst>
              </p:cNvPr>
              <p:cNvPicPr/>
              <p:nvPr/>
            </p:nvPicPr>
            <p:blipFill>
              <a:blip r:embed="rId224"/>
              <a:stretch>
                <a:fillRect/>
              </a:stretch>
            </p:blipFill>
            <p:spPr>
              <a:xfrm>
                <a:off x="9632331" y="3154286"/>
                <a:ext cx="87408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323" name="Ink 322">
                <a:extLst>
                  <a:ext uri="{FF2B5EF4-FFF2-40B4-BE49-F238E27FC236}">
                    <a16:creationId xmlns:a16="http://schemas.microsoft.com/office/drawing/2014/main" id="{4C255B70-774E-D3F5-FE05-6AED1D24EA79}"/>
                  </a:ext>
                </a:extLst>
              </p14:cNvPr>
              <p14:cNvContentPartPr/>
              <p14:nvPr/>
            </p14:nvContentPartPr>
            <p14:xfrm>
              <a:off x="10133451" y="3179846"/>
              <a:ext cx="693000" cy="358200"/>
            </p14:xfrm>
          </p:contentPart>
        </mc:Choice>
        <mc:Fallback>
          <p:pic>
            <p:nvPicPr>
              <p:cNvPr id="323" name="Ink 322">
                <a:extLst>
                  <a:ext uri="{FF2B5EF4-FFF2-40B4-BE49-F238E27FC236}">
                    <a16:creationId xmlns:a16="http://schemas.microsoft.com/office/drawing/2014/main" id="{4C255B70-774E-D3F5-FE05-6AED1D24EA79}"/>
                  </a:ext>
                </a:extLst>
              </p:cNvPr>
              <p:cNvPicPr/>
              <p:nvPr/>
            </p:nvPicPr>
            <p:blipFill>
              <a:blip r:embed="rId226"/>
              <a:stretch>
                <a:fillRect/>
              </a:stretch>
            </p:blipFill>
            <p:spPr>
              <a:xfrm>
                <a:off x="10115451" y="3161846"/>
                <a:ext cx="728640" cy="39384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324" name="Ink 323">
                <a:extLst>
                  <a:ext uri="{FF2B5EF4-FFF2-40B4-BE49-F238E27FC236}">
                    <a16:creationId xmlns:a16="http://schemas.microsoft.com/office/drawing/2014/main" id="{4F435825-5ABA-99E7-1798-2FCDF424F3D5}"/>
                  </a:ext>
                </a:extLst>
              </p14:cNvPr>
              <p14:cNvContentPartPr/>
              <p14:nvPr/>
            </p14:nvContentPartPr>
            <p14:xfrm>
              <a:off x="10481571" y="3279566"/>
              <a:ext cx="513720" cy="203040"/>
            </p14:xfrm>
          </p:contentPart>
        </mc:Choice>
        <mc:Fallback>
          <p:pic>
            <p:nvPicPr>
              <p:cNvPr id="324" name="Ink 323">
                <a:extLst>
                  <a:ext uri="{FF2B5EF4-FFF2-40B4-BE49-F238E27FC236}">
                    <a16:creationId xmlns:a16="http://schemas.microsoft.com/office/drawing/2014/main" id="{4F435825-5ABA-99E7-1798-2FCDF424F3D5}"/>
                  </a:ext>
                </a:extLst>
              </p:cNvPr>
              <p:cNvPicPr/>
              <p:nvPr/>
            </p:nvPicPr>
            <p:blipFill>
              <a:blip r:embed="rId228"/>
              <a:stretch>
                <a:fillRect/>
              </a:stretch>
            </p:blipFill>
            <p:spPr>
              <a:xfrm>
                <a:off x="10463571" y="3261566"/>
                <a:ext cx="54936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325" name="Ink 324">
                <a:extLst>
                  <a:ext uri="{FF2B5EF4-FFF2-40B4-BE49-F238E27FC236}">
                    <a16:creationId xmlns:a16="http://schemas.microsoft.com/office/drawing/2014/main" id="{87BA4973-FA8A-6769-B94D-89869EB84EE6}"/>
                  </a:ext>
                </a:extLst>
              </p14:cNvPr>
              <p14:cNvContentPartPr/>
              <p14:nvPr/>
            </p14:nvContentPartPr>
            <p14:xfrm>
              <a:off x="10697211" y="3287846"/>
              <a:ext cx="433080" cy="710640"/>
            </p14:xfrm>
          </p:contentPart>
        </mc:Choice>
        <mc:Fallback>
          <p:pic>
            <p:nvPicPr>
              <p:cNvPr id="325" name="Ink 324">
                <a:extLst>
                  <a:ext uri="{FF2B5EF4-FFF2-40B4-BE49-F238E27FC236}">
                    <a16:creationId xmlns:a16="http://schemas.microsoft.com/office/drawing/2014/main" id="{87BA4973-FA8A-6769-B94D-89869EB84EE6}"/>
                  </a:ext>
                </a:extLst>
              </p:cNvPr>
              <p:cNvPicPr/>
              <p:nvPr/>
            </p:nvPicPr>
            <p:blipFill>
              <a:blip r:embed="rId230"/>
              <a:stretch>
                <a:fillRect/>
              </a:stretch>
            </p:blipFill>
            <p:spPr>
              <a:xfrm>
                <a:off x="10679571" y="3270206"/>
                <a:ext cx="468720" cy="74628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326" name="Ink 325">
                <a:extLst>
                  <a:ext uri="{FF2B5EF4-FFF2-40B4-BE49-F238E27FC236}">
                    <a16:creationId xmlns:a16="http://schemas.microsoft.com/office/drawing/2014/main" id="{40FDBE44-019C-1B0D-8F56-13D0F0624823}"/>
                  </a:ext>
                </a:extLst>
              </p14:cNvPr>
              <p14:cNvContentPartPr/>
              <p14:nvPr/>
            </p14:nvContentPartPr>
            <p14:xfrm>
              <a:off x="10732491" y="3755846"/>
              <a:ext cx="346680" cy="608400"/>
            </p14:xfrm>
          </p:contentPart>
        </mc:Choice>
        <mc:Fallback>
          <p:pic>
            <p:nvPicPr>
              <p:cNvPr id="326" name="Ink 325">
                <a:extLst>
                  <a:ext uri="{FF2B5EF4-FFF2-40B4-BE49-F238E27FC236}">
                    <a16:creationId xmlns:a16="http://schemas.microsoft.com/office/drawing/2014/main" id="{40FDBE44-019C-1B0D-8F56-13D0F0624823}"/>
                  </a:ext>
                </a:extLst>
              </p:cNvPr>
              <p:cNvPicPr/>
              <p:nvPr/>
            </p:nvPicPr>
            <p:blipFill>
              <a:blip r:embed="rId232"/>
              <a:stretch>
                <a:fillRect/>
              </a:stretch>
            </p:blipFill>
            <p:spPr>
              <a:xfrm>
                <a:off x="10714491" y="3738206"/>
                <a:ext cx="382320" cy="64404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327" name="Ink 326">
                <a:extLst>
                  <a:ext uri="{FF2B5EF4-FFF2-40B4-BE49-F238E27FC236}">
                    <a16:creationId xmlns:a16="http://schemas.microsoft.com/office/drawing/2014/main" id="{33CEC9F3-6907-6BDF-C5F2-886FE256D7CA}"/>
                  </a:ext>
                </a:extLst>
              </p14:cNvPr>
              <p14:cNvContentPartPr/>
              <p14:nvPr/>
            </p14:nvContentPartPr>
            <p14:xfrm>
              <a:off x="10922931" y="4102166"/>
              <a:ext cx="554040" cy="1010160"/>
            </p14:xfrm>
          </p:contentPart>
        </mc:Choice>
        <mc:Fallback>
          <p:pic>
            <p:nvPicPr>
              <p:cNvPr id="327" name="Ink 326">
                <a:extLst>
                  <a:ext uri="{FF2B5EF4-FFF2-40B4-BE49-F238E27FC236}">
                    <a16:creationId xmlns:a16="http://schemas.microsoft.com/office/drawing/2014/main" id="{33CEC9F3-6907-6BDF-C5F2-886FE256D7CA}"/>
                  </a:ext>
                </a:extLst>
              </p:cNvPr>
              <p:cNvPicPr/>
              <p:nvPr/>
            </p:nvPicPr>
            <p:blipFill>
              <a:blip r:embed="rId234"/>
              <a:stretch>
                <a:fillRect/>
              </a:stretch>
            </p:blipFill>
            <p:spPr>
              <a:xfrm>
                <a:off x="10905291" y="4084166"/>
                <a:ext cx="589680" cy="104580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328" name="Ink 327">
                <a:extLst>
                  <a:ext uri="{FF2B5EF4-FFF2-40B4-BE49-F238E27FC236}">
                    <a16:creationId xmlns:a16="http://schemas.microsoft.com/office/drawing/2014/main" id="{30074655-5BB6-606A-7F46-EF4B690614C7}"/>
                  </a:ext>
                </a:extLst>
              </p14:cNvPr>
              <p14:cNvContentPartPr/>
              <p14:nvPr/>
            </p14:nvContentPartPr>
            <p14:xfrm>
              <a:off x="11377971" y="4886246"/>
              <a:ext cx="210960" cy="460800"/>
            </p14:xfrm>
          </p:contentPart>
        </mc:Choice>
        <mc:Fallback>
          <p:pic>
            <p:nvPicPr>
              <p:cNvPr id="328" name="Ink 327">
                <a:extLst>
                  <a:ext uri="{FF2B5EF4-FFF2-40B4-BE49-F238E27FC236}">
                    <a16:creationId xmlns:a16="http://schemas.microsoft.com/office/drawing/2014/main" id="{30074655-5BB6-606A-7F46-EF4B690614C7}"/>
                  </a:ext>
                </a:extLst>
              </p:cNvPr>
              <p:cNvPicPr/>
              <p:nvPr/>
            </p:nvPicPr>
            <p:blipFill>
              <a:blip r:embed="rId236"/>
              <a:stretch>
                <a:fillRect/>
              </a:stretch>
            </p:blipFill>
            <p:spPr>
              <a:xfrm>
                <a:off x="11360331" y="4868246"/>
                <a:ext cx="246600" cy="49644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329" name="Ink 328">
                <a:extLst>
                  <a:ext uri="{FF2B5EF4-FFF2-40B4-BE49-F238E27FC236}">
                    <a16:creationId xmlns:a16="http://schemas.microsoft.com/office/drawing/2014/main" id="{0BC52FCF-3AAF-6C7A-DC76-7C45DBA2F792}"/>
                  </a:ext>
                </a:extLst>
              </p14:cNvPr>
              <p14:cNvContentPartPr/>
              <p14:nvPr/>
            </p14:nvContentPartPr>
            <p14:xfrm>
              <a:off x="11761011" y="4933766"/>
              <a:ext cx="446760" cy="760680"/>
            </p14:xfrm>
          </p:contentPart>
        </mc:Choice>
        <mc:Fallback>
          <p:pic>
            <p:nvPicPr>
              <p:cNvPr id="329" name="Ink 328">
                <a:extLst>
                  <a:ext uri="{FF2B5EF4-FFF2-40B4-BE49-F238E27FC236}">
                    <a16:creationId xmlns:a16="http://schemas.microsoft.com/office/drawing/2014/main" id="{0BC52FCF-3AAF-6C7A-DC76-7C45DBA2F792}"/>
                  </a:ext>
                </a:extLst>
              </p:cNvPr>
              <p:cNvPicPr/>
              <p:nvPr/>
            </p:nvPicPr>
            <p:blipFill>
              <a:blip r:embed="rId238"/>
              <a:stretch>
                <a:fillRect/>
              </a:stretch>
            </p:blipFill>
            <p:spPr>
              <a:xfrm>
                <a:off x="11743371" y="4916126"/>
                <a:ext cx="482400" cy="79632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330" name="Ink 329">
                <a:extLst>
                  <a:ext uri="{FF2B5EF4-FFF2-40B4-BE49-F238E27FC236}">
                    <a16:creationId xmlns:a16="http://schemas.microsoft.com/office/drawing/2014/main" id="{AB58D3C4-D84E-7E2A-1734-96BF370FB4EF}"/>
                  </a:ext>
                </a:extLst>
              </p14:cNvPr>
              <p14:cNvContentPartPr/>
              <p14:nvPr/>
            </p14:nvContentPartPr>
            <p14:xfrm>
              <a:off x="12240171" y="5524166"/>
              <a:ext cx="66600" cy="444240"/>
            </p14:xfrm>
          </p:contentPart>
        </mc:Choice>
        <mc:Fallback>
          <p:pic>
            <p:nvPicPr>
              <p:cNvPr id="330" name="Ink 329">
                <a:extLst>
                  <a:ext uri="{FF2B5EF4-FFF2-40B4-BE49-F238E27FC236}">
                    <a16:creationId xmlns:a16="http://schemas.microsoft.com/office/drawing/2014/main" id="{AB58D3C4-D84E-7E2A-1734-96BF370FB4EF}"/>
                  </a:ext>
                </a:extLst>
              </p:cNvPr>
              <p:cNvPicPr/>
              <p:nvPr/>
            </p:nvPicPr>
            <p:blipFill>
              <a:blip r:embed="rId240"/>
              <a:stretch>
                <a:fillRect/>
              </a:stretch>
            </p:blipFill>
            <p:spPr>
              <a:xfrm>
                <a:off x="12222531" y="5506526"/>
                <a:ext cx="102240" cy="47988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331" name="Ink 330">
                <a:extLst>
                  <a:ext uri="{FF2B5EF4-FFF2-40B4-BE49-F238E27FC236}">
                    <a16:creationId xmlns:a16="http://schemas.microsoft.com/office/drawing/2014/main" id="{50E4D28E-C7E4-7BF2-790F-612EDDE8F741}"/>
                  </a:ext>
                </a:extLst>
              </p14:cNvPr>
              <p14:cNvContentPartPr/>
              <p14:nvPr/>
            </p14:nvContentPartPr>
            <p14:xfrm>
              <a:off x="12261051" y="5128166"/>
              <a:ext cx="269640" cy="1510200"/>
            </p14:xfrm>
          </p:contentPart>
        </mc:Choice>
        <mc:Fallback>
          <p:pic>
            <p:nvPicPr>
              <p:cNvPr id="331" name="Ink 330">
                <a:extLst>
                  <a:ext uri="{FF2B5EF4-FFF2-40B4-BE49-F238E27FC236}">
                    <a16:creationId xmlns:a16="http://schemas.microsoft.com/office/drawing/2014/main" id="{50E4D28E-C7E4-7BF2-790F-612EDDE8F741}"/>
                  </a:ext>
                </a:extLst>
              </p:cNvPr>
              <p:cNvPicPr/>
              <p:nvPr/>
            </p:nvPicPr>
            <p:blipFill>
              <a:blip r:embed="rId242"/>
              <a:stretch>
                <a:fillRect/>
              </a:stretch>
            </p:blipFill>
            <p:spPr>
              <a:xfrm>
                <a:off x="12243411" y="5110166"/>
                <a:ext cx="305280" cy="154584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332" name="Ink 331">
                <a:extLst>
                  <a:ext uri="{FF2B5EF4-FFF2-40B4-BE49-F238E27FC236}">
                    <a16:creationId xmlns:a16="http://schemas.microsoft.com/office/drawing/2014/main" id="{AEE5ECC0-C6A5-199F-3C84-095D1E0B0848}"/>
                  </a:ext>
                </a:extLst>
              </p14:cNvPr>
              <p14:cNvContentPartPr/>
              <p14:nvPr/>
            </p14:nvContentPartPr>
            <p14:xfrm>
              <a:off x="12047211" y="5944286"/>
              <a:ext cx="202680" cy="433800"/>
            </p14:xfrm>
          </p:contentPart>
        </mc:Choice>
        <mc:Fallback>
          <p:pic>
            <p:nvPicPr>
              <p:cNvPr id="332" name="Ink 331">
                <a:extLst>
                  <a:ext uri="{FF2B5EF4-FFF2-40B4-BE49-F238E27FC236}">
                    <a16:creationId xmlns:a16="http://schemas.microsoft.com/office/drawing/2014/main" id="{AEE5ECC0-C6A5-199F-3C84-095D1E0B0848}"/>
                  </a:ext>
                </a:extLst>
              </p:cNvPr>
              <p:cNvPicPr/>
              <p:nvPr/>
            </p:nvPicPr>
            <p:blipFill>
              <a:blip r:embed="rId244"/>
              <a:stretch>
                <a:fillRect/>
              </a:stretch>
            </p:blipFill>
            <p:spPr>
              <a:xfrm>
                <a:off x="12029211" y="5926286"/>
                <a:ext cx="238320" cy="46944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333" name="Ink 332">
                <a:extLst>
                  <a:ext uri="{FF2B5EF4-FFF2-40B4-BE49-F238E27FC236}">
                    <a16:creationId xmlns:a16="http://schemas.microsoft.com/office/drawing/2014/main" id="{8AC8D29E-F595-7257-C3B5-BDE3F9C0B2A3}"/>
                  </a:ext>
                </a:extLst>
              </p14:cNvPr>
              <p14:cNvContentPartPr/>
              <p14:nvPr/>
            </p14:nvContentPartPr>
            <p14:xfrm>
              <a:off x="12047211" y="5507606"/>
              <a:ext cx="95760" cy="582840"/>
            </p14:xfrm>
          </p:contentPart>
        </mc:Choice>
        <mc:Fallback>
          <p:pic>
            <p:nvPicPr>
              <p:cNvPr id="333" name="Ink 332">
                <a:extLst>
                  <a:ext uri="{FF2B5EF4-FFF2-40B4-BE49-F238E27FC236}">
                    <a16:creationId xmlns:a16="http://schemas.microsoft.com/office/drawing/2014/main" id="{8AC8D29E-F595-7257-C3B5-BDE3F9C0B2A3}"/>
                  </a:ext>
                </a:extLst>
              </p:cNvPr>
              <p:cNvPicPr/>
              <p:nvPr/>
            </p:nvPicPr>
            <p:blipFill>
              <a:blip r:embed="rId246"/>
              <a:stretch>
                <a:fillRect/>
              </a:stretch>
            </p:blipFill>
            <p:spPr>
              <a:xfrm>
                <a:off x="12029211" y="5489966"/>
                <a:ext cx="131400" cy="61848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334" name="Ink 333">
                <a:extLst>
                  <a:ext uri="{FF2B5EF4-FFF2-40B4-BE49-F238E27FC236}">
                    <a16:creationId xmlns:a16="http://schemas.microsoft.com/office/drawing/2014/main" id="{5B80F4E8-33B4-AA72-569B-F4E7482E83BE}"/>
                  </a:ext>
                </a:extLst>
              </p14:cNvPr>
              <p14:cNvContentPartPr/>
              <p14:nvPr/>
            </p14:nvContentPartPr>
            <p14:xfrm>
              <a:off x="11416131" y="4547486"/>
              <a:ext cx="352440" cy="1131840"/>
            </p14:xfrm>
          </p:contentPart>
        </mc:Choice>
        <mc:Fallback>
          <p:pic>
            <p:nvPicPr>
              <p:cNvPr id="334" name="Ink 333">
                <a:extLst>
                  <a:ext uri="{FF2B5EF4-FFF2-40B4-BE49-F238E27FC236}">
                    <a16:creationId xmlns:a16="http://schemas.microsoft.com/office/drawing/2014/main" id="{5B80F4E8-33B4-AA72-569B-F4E7482E83BE}"/>
                  </a:ext>
                </a:extLst>
              </p:cNvPr>
              <p:cNvPicPr/>
              <p:nvPr/>
            </p:nvPicPr>
            <p:blipFill>
              <a:blip r:embed="rId248"/>
              <a:stretch>
                <a:fillRect/>
              </a:stretch>
            </p:blipFill>
            <p:spPr>
              <a:xfrm>
                <a:off x="11398491" y="4529846"/>
                <a:ext cx="388080" cy="116748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335" name="Ink 334">
                <a:extLst>
                  <a:ext uri="{FF2B5EF4-FFF2-40B4-BE49-F238E27FC236}">
                    <a16:creationId xmlns:a16="http://schemas.microsoft.com/office/drawing/2014/main" id="{B5A3C079-6583-9706-DFD3-88A2E5C60699}"/>
                  </a:ext>
                </a:extLst>
              </p14:cNvPr>
              <p14:cNvContentPartPr/>
              <p14:nvPr/>
            </p14:nvContentPartPr>
            <p14:xfrm>
              <a:off x="11430531" y="4430486"/>
              <a:ext cx="129600" cy="626040"/>
            </p14:xfrm>
          </p:contentPart>
        </mc:Choice>
        <mc:Fallback>
          <p:pic>
            <p:nvPicPr>
              <p:cNvPr id="335" name="Ink 334">
                <a:extLst>
                  <a:ext uri="{FF2B5EF4-FFF2-40B4-BE49-F238E27FC236}">
                    <a16:creationId xmlns:a16="http://schemas.microsoft.com/office/drawing/2014/main" id="{B5A3C079-6583-9706-DFD3-88A2E5C60699}"/>
                  </a:ext>
                </a:extLst>
              </p:cNvPr>
              <p:cNvPicPr/>
              <p:nvPr/>
            </p:nvPicPr>
            <p:blipFill>
              <a:blip r:embed="rId250"/>
              <a:stretch>
                <a:fillRect/>
              </a:stretch>
            </p:blipFill>
            <p:spPr>
              <a:xfrm>
                <a:off x="11412531" y="4412486"/>
                <a:ext cx="165240" cy="66168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336" name="Ink 335">
                <a:extLst>
                  <a:ext uri="{FF2B5EF4-FFF2-40B4-BE49-F238E27FC236}">
                    <a16:creationId xmlns:a16="http://schemas.microsoft.com/office/drawing/2014/main" id="{3B968A2E-908F-4694-E051-C218CD8AAD66}"/>
                  </a:ext>
                </a:extLst>
              </p14:cNvPr>
              <p14:cNvContentPartPr/>
              <p14:nvPr/>
            </p14:nvContentPartPr>
            <p14:xfrm>
              <a:off x="11487411" y="4260206"/>
              <a:ext cx="131400" cy="581400"/>
            </p14:xfrm>
          </p:contentPart>
        </mc:Choice>
        <mc:Fallback>
          <p:pic>
            <p:nvPicPr>
              <p:cNvPr id="336" name="Ink 335">
                <a:extLst>
                  <a:ext uri="{FF2B5EF4-FFF2-40B4-BE49-F238E27FC236}">
                    <a16:creationId xmlns:a16="http://schemas.microsoft.com/office/drawing/2014/main" id="{3B968A2E-908F-4694-E051-C218CD8AAD66}"/>
                  </a:ext>
                </a:extLst>
              </p:cNvPr>
              <p:cNvPicPr/>
              <p:nvPr/>
            </p:nvPicPr>
            <p:blipFill>
              <a:blip r:embed="rId252"/>
              <a:stretch>
                <a:fillRect/>
              </a:stretch>
            </p:blipFill>
            <p:spPr>
              <a:xfrm>
                <a:off x="11469771" y="4242206"/>
                <a:ext cx="167040" cy="61704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337" name="Ink 336">
                <a:extLst>
                  <a:ext uri="{FF2B5EF4-FFF2-40B4-BE49-F238E27FC236}">
                    <a16:creationId xmlns:a16="http://schemas.microsoft.com/office/drawing/2014/main" id="{08D6CAF2-A6A6-088A-6F59-A024F493FCDC}"/>
                  </a:ext>
                </a:extLst>
              </p14:cNvPr>
              <p14:cNvContentPartPr/>
              <p14:nvPr/>
            </p14:nvContentPartPr>
            <p14:xfrm>
              <a:off x="11167371" y="3519686"/>
              <a:ext cx="239400" cy="522720"/>
            </p14:xfrm>
          </p:contentPart>
        </mc:Choice>
        <mc:Fallback>
          <p:pic>
            <p:nvPicPr>
              <p:cNvPr id="337" name="Ink 336">
                <a:extLst>
                  <a:ext uri="{FF2B5EF4-FFF2-40B4-BE49-F238E27FC236}">
                    <a16:creationId xmlns:a16="http://schemas.microsoft.com/office/drawing/2014/main" id="{08D6CAF2-A6A6-088A-6F59-A024F493FCDC}"/>
                  </a:ext>
                </a:extLst>
              </p:cNvPr>
              <p:cNvPicPr/>
              <p:nvPr/>
            </p:nvPicPr>
            <p:blipFill>
              <a:blip r:embed="rId254"/>
              <a:stretch>
                <a:fillRect/>
              </a:stretch>
            </p:blipFill>
            <p:spPr>
              <a:xfrm>
                <a:off x="11149731" y="3501686"/>
                <a:ext cx="275040" cy="55836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338" name="Ink 337">
                <a:extLst>
                  <a:ext uri="{FF2B5EF4-FFF2-40B4-BE49-F238E27FC236}">
                    <a16:creationId xmlns:a16="http://schemas.microsoft.com/office/drawing/2014/main" id="{BF48D2BB-2482-F0CF-B64F-6A6AFC24CD3C}"/>
                  </a:ext>
                </a:extLst>
              </p14:cNvPr>
              <p14:cNvContentPartPr/>
              <p14:nvPr/>
            </p14:nvContentPartPr>
            <p14:xfrm>
              <a:off x="10745811" y="3638486"/>
              <a:ext cx="309960" cy="281880"/>
            </p14:xfrm>
          </p:contentPart>
        </mc:Choice>
        <mc:Fallback>
          <p:pic>
            <p:nvPicPr>
              <p:cNvPr id="338" name="Ink 337">
                <a:extLst>
                  <a:ext uri="{FF2B5EF4-FFF2-40B4-BE49-F238E27FC236}">
                    <a16:creationId xmlns:a16="http://schemas.microsoft.com/office/drawing/2014/main" id="{BF48D2BB-2482-F0CF-B64F-6A6AFC24CD3C}"/>
                  </a:ext>
                </a:extLst>
              </p:cNvPr>
              <p:cNvPicPr/>
              <p:nvPr/>
            </p:nvPicPr>
            <p:blipFill>
              <a:blip r:embed="rId256"/>
              <a:stretch>
                <a:fillRect/>
              </a:stretch>
            </p:blipFill>
            <p:spPr>
              <a:xfrm>
                <a:off x="10727811" y="3620846"/>
                <a:ext cx="34560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339" name="Ink 338">
                <a:extLst>
                  <a:ext uri="{FF2B5EF4-FFF2-40B4-BE49-F238E27FC236}">
                    <a16:creationId xmlns:a16="http://schemas.microsoft.com/office/drawing/2014/main" id="{92CA107E-D319-4884-FC27-1C675BD52B2F}"/>
                  </a:ext>
                </a:extLst>
              </p14:cNvPr>
              <p14:cNvContentPartPr/>
              <p14:nvPr/>
            </p14:nvContentPartPr>
            <p14:xfrm>
              <a:off x="10526571" y="3966806"/>
              <a:ext cx="77400" cy="16920"/>
            </p14:xfrm>
          </p:contentPart>
        </mc:Choice>
        <mc:Fallback>
          <p:pic>
            <p:nvPicPr>
              <p:cNvPr id="339" name="Ink 338">
                <a:extLst>
                  <a:ext uri="{FF2B5EF4-FFF2-40B4-BE49-F238E27FC236}">
                    <a16:creationId xmlns:a16="http://schemas.microsoft.com/office/drawing/2014/main" id="{92CA107E-D319-4884-FC27-1C675BD52B2F}"/>
                  </a:ext>
                </a:extLst>
              </p:cNvPr>
              <p:cNvPicPr/>
              <p:nvPr/>
            </p:nvPicPr>
            <p:blipFill>
              <a:blip r:embed="rId258"/>
              <a:stretch>
                <a:fillRect/>
              </a:stretch>
            </p:blipFill>
            <p:spPr>
              <a:xfrm>
                <a:off x="10508931" y="3948806"/>
                <a:ext cx="11304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340" name="Ink 339">
                <a:extLst>
                  <a:ext uri="{FF2B5EF4-FFF2-40B4-BE49-F238E27FC236}">
                    <a16:creationId xmlns:a16="http://schemas.microsoft.com/office/drawing/2014/main" id="{D48EFE0F-5C62-59E7-B6BF-CE42360019EA}"/>
                  </a:ext>
                </a:extLst>
              </p14:cNvPr>
              <p14:cNvContentPartPr/>
              <p14:nvPr/>
            </p14:nvContentPartPr>
            <p14:xfrm>
              <a:off x="10349451" y="3873206"/>
              <a:ext cx="388440" cy="137160"/>
            </p14:xfrm>
          </p:contentPart>
        </mc:Choice>
        <mc:Fallback>
          <p:pic>
            <p:nvPicPr>
              <p:cNvPr id="340" name="Ink 339">
                <a:extLst>
                  <a:ext uri="{FF2B5EF4-FFF2-40B4-BE49-F238E27FC236}">
                    <a16:creationId xmlns:a16="http://schemas.microsoft.com/office/drawing/2014/main" id="{D48EFE0F-5C62-59E7-B6BF-CE42360019EA}"/>
                  </a:ext>
                </a:extLst>
              </p:cNvPr>
              <p:cNvPicPr/>
              <p:nvPr/>
            </p:nvPicPr>
            <p:blipFill>
              <a:blip r:embed="rId260"/>
              <a:stretch>
                <a:fillRect/>
              </a:stretch>
            </p:blipFill>
            <p:spPr>
              <a:xfrm>
                <a:off x="10331451" y="3855566"/>
                <a:ext cx="42408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341" name="Ink 340">
                <a:extLst>
                  <a:ext uri="{FF2B5EF4-FFF2-40B4-BE49-F238E27FC236}">
                    <a16:creationId xmlns:a16="http://schemas.microsoft.com/office/drawing/2014/main" id="{F34347C8-DD14-2028-5157-E2FE62A1D3E6}"/>
                  </a:ext>
                </a:extLst>
              </p14:cNvPr>
              <p14:cNvContentPartPr/>
              <p14:nvPr/>
            </p14:nvContentPartPr>
            <p14:xfrm>
              <a:off x="10223811" y="3718406"/>
              <a:ext cx="244440" cy="278640"/>
            </p14:xfrm>
          </p:contentPart>
        </mc:Choice>
        <mc:Fallback>
          <p:pic>
            <p:nvPicPr>
              <p:cNvPr id="341" name="Ink 340">
                <a:extLst>
                  <a:ext uri="{FF2B5EF4-FFF2-40B4-BE49-F238E27FC236}">
                    <a16:creationId xmlns:a16="http://schemas.microsoft.com/office/drawing/2014/main" id="{F34347C8-DD14-2028-5157-E2FE62A1D3E6}"/>
                  </a:ext>
                </a:extLst>
              </p:cNvPr>
              <p:cNvPicPr/>
              <p:nvPr/>
            </p:nvPicPr>
            <p:blipFill>
              <a:blip r:embed="rId262"/>
              <a:stretch>
                <a:fillRect/>
              </a:stretch>
            </p:blipFill>
            <p:spPr>
              <a:xfrm>
                <a:off x="10206171" y="3700406"/>
                <a:ext cx="28008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342" name="Ink 341">
                <a:extLst>
                  <a:ext uri="{FF2B5EF4-FFF2-40B4-BE49-F238E27FC236}">
                    <a16:creationId xmlns:a16="http://schemas.microsoft.com/office/drawing/2014/main" id="{D224FEB6-02AF-DCBB-C4F2-2D2024565211}"/>
                  </a:ext>
                </a:extLst>
              </p14:cNvPr>
              <p14:cNvContentPartPr/>
              <p14:nvPr/>
            </p14:nvContentPartPr>
            <p14:xfrm>
              <a:off x="10016451" y="3311966"/>
              <a:ext cx="222840" cy="126720"/>
            </p14:xfrm>
          </p:contentPart>
        </mc:Choice>
        <mc:Fallback>
          <p:pic>
            <p:nvPicPr>
              <p:cNvPr id="342" name="Ink 341">
                <a:extLst>
                  <a:ext uri="{FF2B5EF4-FFF2-40B4-BE49-F238E27FC236}">
                    <a16:creationId xmlns:a16="http://schemas.microsoft.com/office/drawing/2014/main" id="{D224FEB6-02AF-DCBB-C4F2-2D2024565211}"/>
                  </a:ext>
                </a:extLst>
              </p:cNvPr>
              <p:cNvPicPr/>
              <p:nvPr/>
            </p:nvPicPr>
            <p:blipFill>
              <a:blip r:embed="rId264"/>
              <a:stretch>
                <a:fillRect/>
              </a:stretch>
            </p:blipFill>
            <p:spPr>
              <a:xfrm>
                <a:off x="9998811" y="3294326"/>
                <a:ext cx="25848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343" name="Ink 342">
                <a:extLst>
                  <a:ext uri="{FF2B5EF4-FFF2-40B4-BE49-F238E27FC236}">
                    <a16:creationId xmlns:a16="http://schemas.microsoft.com/office/drawing/2014/main" id="{C8DFF357-7C26-EE6E-2A0F-E4BFEC51180C}"/>
                  </a:ext>
                </a:extLst>
              </p14:cNvPr>
              <p14:cNvContentPartPr/>
              <p14:nvPr/>
            </p14:nvContentPartPr>
            <p14:xfrm>
              <a:off x="9178731" y="3137366"/>
              <a:ext cx="722880" cy="304200"/>
            </p14:xfrm>
          </p:contentPart>
        </mc:Choice>
        <mc:Fallback>
          <p:pic>
            <p:nvPicPr>
              <p:cNvPr id="343" name="Ink 342">
                <a:extLst>
                  <a:ext uri="{FF2B5EF4-FFF2-40B4-BE49-F238E27FC236}">
                    <a16:creationId xmlns:a16="http://schemas.microsoft.com/office/drawing/2014/main" id="{C8DFF357-7C26-EE6E-2A0F-E4BFEC51180C}"/>
                  </a:ext>
                </a:extLst>
              </p:cNvPr>
              <p:cNvPicPr/>
              <p:nvPr/>
            </p:nvPicPr>
            <p:blipFill>
              <a:blip r:embed="rId266"/>
              <a:stretch>
                <a:fillRect/>
              </a:stretch>
            </p:blipFill>
            <p:spPr>
              <a:xfrm>
                <a:off x="9160731" y="3119726"/>
                <a:ext cx="758520" cy="33984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344" name="Ink 343">
                <a:extLst>
                  <a:ext uri="{FF2B5EF4-FFF2-40B4-BE49-F238E27FC236}">
                    <a16:creationId xmlns:a16="http://schemas.microsoft.com/office/drawing/2014/main" id="{694DD96F-5940-63E9-CAD8-FF615242CD32}"/>
                  </a:ext>
                </a:extLst>
              </p14:cNvPr>
              <p14:cNvContentPartPr/>
              <p14:nvPr/>
            </p14:nvContentPartPr>
            <p14:xfrm>
              <a:off x="9116811" y="3251846"/>
              <a:ext cx="120960" cy="43920"/>
            </p14:xfrm>
          </p:contentPart>
        </mc:Choice>
        <mc:Fallback>
          <p:pic>
            <p:nvPicPr>
              <p:cNvPr id="344" name="Ink 343">
                <a:extLst>
                  <a:ext uri="{FF2B5EF4-FFF2-40B4-BE49-F238E27FC236}">
                    <a16:creationId xmlns:a16="http://schemas.microsoft.com/office/drawing/2014/main" id="{694DD96F-5940-63E9-CAD8-FF615242CD32}"/>
                  </a:ext>
                </a:extLst>
              </p:cNvPr>
              <p:cNvPicPr/>
              <p:nvPr/>
            </p:nvPicPr>
            <p:blipFill>
              <a:blip r:embed="rId268"/>
              <a:stretch>
                <a:fillRect/>
              </a:stretch>
            </p:blipFill>
            <p:spPr>
              <a:xfrm>
                <a:off x="9098811" y="3233846"/>
                <a:ext cx="15660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345" name="Ink 344">
                <a:extLst>
                  <a:ext uri="{FF2B5EF4-FFF2-40B4-BE49-F238E27FC236}">
                    <a16:creationId xmlns:a16="http://schemas.microsoft.com/office/drawing/2014/main" id="{5FD4C972-11F9-FA4F-4671-5933ECD72E14}"/>
                  </a:ext>
                </a:extLst>
              </p14:cNvPr>
              <p14:cNvContentPartPr/>
              <p14:nvPr/>
            </p14:nvContentPartPr>
            <p14:xfrm>
              <a:off x="8697051" y="3017126"/>
              <a:ext cx="1420200" cy="543240"/>
            </p14:xfrm>
          </p:contentPart>
        </mc:Choice>
        <mc:Fallback>
          <p:pic>
            <p:nvPicPr>
              <p:cNvPr id="345" name="Ink 344">
                <a:extLst>
                  <a:ext uri="{FF2B5EF4-FFF2-40B4-BE49-F238E27FC236}">
                    <a16:creationId xmlns:a16="http://schemas.microsoft.com/office/drawing/2014/main" id="{5FD4C972-11F9-FA4F-4671-5933ECD72E14}"/>
                  </a:ext>
                </a:extLst>
              </p:cNvPr>
              <p:cNvPicPr/>
              <p:nvPr/>
            </p:nvPicPr>
            <p:blipFill>
              <a:blip r:embed="rId270"/>
              <a:stretch>
                <a:fillRect/>
              </a:stretch>
            </p:blipFill>
            <p:spPr>
              <a:xfrm>
                <a:off x="8679051" y="2999486"/>
                <a:ext cx="1455840" cy="57888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346" name="Ink 345">
                <a:extLst>
                  <a:ext uri="{FF2B5EF4-FFF2-40B4-BE49-F238E27FC236}">
                    <a16:creationId xmlns:a16="http://schemas.microsoft.com/office/drawing/2014/main" id="{ACD683A4-516A-1349-B229-D4A65B511F2A}"/>
                  </a:ext>
                </a:extLst>
              </p14:cNvPr>
              <p14:cNvContentPartPr/>
              <p14:nvPr/>
            </p14:nvContentPartPr>
            <p14:xfrm>
              <a:off x="9881091" y="3087686"/>
              <a:ext cx="316440" cy="36720"/>
            </p14:xfrm>
          </p:contentPart>
        </mc:Choice>
        <mc:Fallback>
          <p:pic>
            <p:nvPicPr>
              <p:cNvPr id="346" name="Ink 345">
                <a:extLst>
                  <a:ext uri="{FF2B5EF4-FFF2-40B4-BE49-F238E27FC236}">
                    <a16:creationId xmlns:a16="http://schemas.microsoft.com/office/drawing/2014/main" id="{ACD683A4-516A-1349-B229-D4A65B511F2A}"/>
                  </a:ext>
                </a:extLst>
              </p:cNvPr>
              <p:cNvPicPr/>
              <p:nvPr/>
            </p:nvPicPr>
            <p:blipFill>
              <a:blip r:embed="rId272"/>
              <a:stretch>
                <a:fillRect/>
              </a:stretch>
            </p:blipFill>
            <p:spPr>
              <a:xfrm>
                <a:off x="9863091" y="3070046"/>
                <a:ext cx="35208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347" name="Ink 346">
                <a:extLst>
                  <a:ext uri="{FF2B5EF4-FFF2-40B4-BE49-F238E27FC236}">
                    <a16:creationId xmlns:a16="http://schemas.microsoft.com/office/drawing/2014/main" id="{D87EB1B4-4B94-9D1F-D82D-2F920B610DE2}"/>
                  </a:ext>
                </a:extLst>
              </p14:cNvPr>
              <p14:cNvContentPartPr/>
              <p14:nvPr/>
            </p14:nvContentPartPr>
            <p14:xfrm>
              <a:off x="10535211" y="3278846"/>
              <a:ext cx="249480" cy="57600"/>
            </p14:xfrm>
          </p:contentPart>
        </mc:Choice>
        <mc:Fallback>
          <p:pic>
            <p:nvPicPr>
              <p:cNvPr id="347" name="Ink 346">
                <a:extLst>
                  <a:ext uri="{FF2B5EF4-FFF2-40B4-BE49-F238E27FC236}">
                    <a16:creationId xmlns:a16="http://schemas.microsoft.com/office/drawing/2014/main" id="{D87EB1B4-4B94-9D1F-D82D-2F920B610DE2}"/>
                  </a:ext>
                </a:extLst>
              </p:cNvPr>
              <p:cNvPicPr/>
              <p:nvPr/>
            </p:nvPicPr>
            <p:blipFill>
              <a:blip r:embed="rId274"/>
              <a:stretch>
                <a:fillRect/>
              </a:stretch>
            </p:blipFill>
            <p:spPr>
              <a:xfrm>
                <a:off x="10517211" y="3261206"/>
                <a:ext cx="28512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348" name="Ink 347">
                <a:extLst>
                  <a:ext uri="{FF2B5EF4-FFF2-40B4-BE49-F238E27FC236}">
                    <a16:creationId xmlns:a16="http://schemas.microsoft.com/office/drawing/2014/main" id="{F9C43D7B-1E88-158D-2DEB-AA2365C6536A}"/>
                  </a:ext>
                </a:extLst>
              </p14:cNvPr>
              <p14:cNvContentPartPr/>
              <p14:nvPr/>
            </p14:nvContentPartPr>
            <p14:xfrm>
              <a:off x="10735731" y="3300086"/>
              <a:ext cx="334800" cy="342000"/>
            </p14:xfrm>
          </p:contentPart>
        </mc:Choice>
        <mc:Fallback>
          <p:pic>
            <p:nvPicPr>
              <p:cNvPr id="348" name="Ink 347">
                <a:extLst>
                  <a:ext uri="{FF2B5EF4-FFF2-40B4-BE49-F238E27FC236}">
                    <a16:creationId xmlns:a16="http://schemas.microsoft.com/office/drawing/2014/main" id="{F9C43D7B-1E88-158D-2DEB-AA2365C6536A}"/>
                  </a:ext>
                </a:extLst>
              </p:cNvPr>
              <p:cNvPicPr/>
              <p:nvPr/>
            </p:nvPicPr>
            <p:blipFill>
              <a:blip r:embed="rId276"/>
              <a:stretch>
                <a:fillRect/>
              </a:stretch>
            </p:blipFill>
            <p:spPr>
              <a:xfrm>
                <a:off x="10718091" y="3282086"/>
                <a:ext cx="370440" cy="37764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3"/>
          <p:cNvSpPr txBox="1"/>
          <p:nvPr/>
        </p:nvSpPr>
        <p:spPr>
          <a:xfrm>
            <a:off x="1571000" y="811950"/>
            <a:ext cx="13839900" cy="8004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Clr>
                <a:schemeClr val="dk1"/>
              </a:buClr>
              <a:buSzPts val="1100"/>
              <a:buFont typeface="Arial"/>
              <a:buNone/>
            </a:pPr>
            <a:r>
              <a:rPr lang="en" sz="5200" b="1">
                <a:solidFill>
                  <a:srgbClr val="AA81E9"/>
                </a:solidFill>
                <a:latin typeface="Poppins"/>
                <a:ea typeface="Poppins"/>
                <a:cs typeface="Poppins"/>
                <a:sym typeface="Poppins"/>
              </a:rPr>
              <a:t>Ternary Operator</a:t>
            </a:r>
            <a:endParaRPr sz="5200" b="1">
              <a:solidFill>
                <a:srgbClr val="AA81E9"/>
              </a:solidFill>
              <a:latin typeface="Poppins"/>
              <a:ea typeface="Poppins"/>
              <a:cs typeface="Poppins"/>
              <a:sym typeface="Poppins"/>
            </a:endParaRPr>
          </a:p>
        </p:txBody>
      </p:sp>
      <p:sp>
        <p:nvSpPr>
          <p:cNvPr id="232" name="Google Shape;232;p33"/>
          <p:cNvSpPr txBox="1"/>
          <p:nvPr/>
        </p:nvSpPr>
        <p:spPr>
          <a:xfrm>
            <a:off x="1514675" y="1995000"/>
            <a:ext cx="13258500" cy="10119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JavaScript also has a ternary operator, which is a shorthand way to write a simple if-else statement. </a:t>
            </a:r>
            <a:endParaRPr sz="2500">
              <a:solidFill>
                <a:srgbClr val="FFFFFF"/>
              </a:solidFill>
              <a:latin typeface="Poppins Medium"/>
              <a:ea typeface="Poppins Medium"/>
              <a:cs typeface="Poppins Medium"/>
              <a:sym typeface="Poppins Medium"/>
            </a:endParaRPr>
          </a:p>
        </p:txBody>
      </p:sp>
      <p:sp>
        <p:nvSpPr>
          <p:cNvPr id="233" name="Google Shape;233;p33"/>
          <p:cNvSpPr/>
          <p:nvPr/>
        </p:nvSpPr>
        <p:spPr>
          <a:xfrm rot="5400000">
            <a:off x="84150" y="647100"/>
            <a:ext cx="961800" cy="1130100"/>
          </a:xfrm>
          <a:prstGeom prst="round2SameRect">
            <a:avLst>
              <a:gd name="adj1" fmla="val 29124"/>
              <a:gd name="adj2" fmla="val 0"/>
            </a:avLst>
          </a:prstGeom>
          <a:solidFill>
            <a:srgbClr val="2D35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1331</Words>
  <Application>Microsoft Office PowerPoint</Application>
  <PresentationFormat>Custom</PresentationFormat>
  <Paragraphs>86</Paragraphs>
  <Slides>20</Slides>
  <Notes>20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Poppins Medium</vt:lpstr>
      <vt:lpstr>Poppins</vt:lpstr>
      <vt:lpstr>Work Sans</vt:lpstr>
      <vt:lpstr>Calibri</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vishal dubey</cp:lastModifiedBy>
  <cp:revision>1</cp:revision>
  <dcterms:modified xsi:type="dcterms:W3CDTF">2023-02-21T06:18:48Z</dcterms:modified>
</cp:coreProperties>
</file>