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1611d8c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f1611d8c2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e9f8e8e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1ee9f8e8e2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1611d8c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f1611d8c2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1611d8c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f1611d8c2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1611d8c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f1611d8c2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1611d8c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f1611d8c2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1611d8c2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f1611d8c2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1611d8c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f1611d8c2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1611d8c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f1611d8c27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540875"/>
            <a:ext cx="6842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and Do-while loop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print numbers from 1 to 7 in a line using do-while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4" name="Google Shape;244;p34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0" name="Google Shape;250;p3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514675" y="1995000"/>
            <a:ext cx="132585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While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Do-while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514675" y="1995000"/>
            <a:ext cx="13258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 we already know, loops are used in programming to repeatedly run a block of code.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loop can be used, for instance, to repeat a message hundred times.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loop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 : 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 {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// body of loop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 while(condition)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0" name="Google Shape;190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>
            <a:off x="1737600" y="2279150"/>
            <a:ext cx="0" cy="11703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3258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parentheses has the condition that is to be evaluated by a while loop ().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while loop's code is run if the condition evaluates to true.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condition is assessed again.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until the condition is false, this process keeps going.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loop ends when the condition is evaluated as false.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1737600" y="2279150"/>
            <a:ext cx="0" cy="22947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25" y="5255850"/>
            <a:ext cx="2567425" cy="4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1: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print numbers from 1 to 10 using while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7" name="Google Shape;207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2: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print numbers from 10 to 1 in decreasing order.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4" name="Google Shape;214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2: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print numbers from 10 to 1 in decreasing order.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1" name="Google Shape;221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Do-while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1514675" y="1995000"/>
            <a:ext cx="132585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 :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 {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// body of loop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 while(condition)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8" name="Google Shape;228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10335" l="16187" r="28204" t="5290"/>
          <a:stretch/>
        </p:blipFill>
        <p:spPr>
          <a:xfrm>
            <a:off x="1571000" y="4866300"/>
            <a:ext cx="3678600" cy="3721200"/>
          </a:xfrm>
          <a:prstGeom prst="roundRect">
            <a:avLst>
              <a:gd fmla="val 8370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Do-while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514675" y="1995000"/>
            <a:ext cx="132585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loop's body is first executed. The condition is analyzed afterwards.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body of the loop within the do statement is repeated if the condition evaluates to true.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second assessment of the condition is made.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body of the loop within the do statement is repeated again if the condition evaluates to true.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 until the condition is evaluated as false, this process keeps going. The loop then ends.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7" name="Google Shape;237;p33"/>
          <p:cNvCxnSpPr/>
          <p:nvPr/>
        </p:nvCxnSpPr>
        <p:spPr>
          <a:xfrm>
            <a:off x="1737600" y="2279150"/>
            <a:ext cx="0" cy="31416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