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83" r:id="rId5"/>
    <p:sldId id="260" r:id="rId6"/>
    <p:sldId id="284" r:id="rId7"/>
    <p:sldId id="286" r:id="rId8"/>
    <p:sldId id="285" r:id="rId9"/>
    <p:sldId id="261" r:id="rId10"/>
    <p:sldId id="287" r:id="rId11"/>
  </p:sldIdLst>
  <p:sldSz cx="9144000" cy="5143500" type="screen16x9"/>
  <p:notesSz cx="6858000" cy="9144000"/>
  <p:embeddedFontLst>
    <p:embeddedFont>
      <p:font typeface="Agency FB" panose="020B0503020202020204" pitchFamily="34" charset="0"/>
      <p:regular r:id="rId13"/>
      <p:bold r:id="rId14"/>
    </p:embeddedFont>
    <p:embeddedFont>
      <p:font typeface="DM Sans" pitchFamily="2" charset="0"/>
      <p:regular r:id="rId15"/>
      <p:bold r:id="rId16"/>
      <p:italic r:id="rId17"/>
      <p:boldItalic r:id="rId18"/>
    </p:embeddedFont>
    <p:embeddedFont>
      <p:font typeface="Inter" panose="020B0604020202020204" charset="0"/>
      <p:regular r:id="rId19"/>
      <p:bold r:id="rId20"/>
      <p:italic r:id="rId21"/>
      <p:boldItalic r:id="rId22"/>
    </p:embeddedFont>
    <p:embeddedFont>
      <p:font typeface="Libre Franklin Black" pitchFamily="2" charset="0"/>
      <p:bold r:id="rId23"/>
      <p:boldItalic r:id="rId24"/>
    </p:embeddedFont>
    <p:embeddedFont>
      <p:font typeface="Montserrat" panose="00000500000000000000" pitchFamily="2" charset="0"/>
      <p:regular r:id="rId25"/>
      <p:bold r:id="rId26"/>
      <p:italic r:id="rId27"/>
      <p:boldItalic r:id="rId28"/>
    </p:embeddedFont>
    <p:embeddedFont>
      <p:font typeface="Patua One" panose="020B0604020202020204" charset="0"/>
      <p:regular r:id="rId29"/>
    </p:embeddedFont>
    <p:embeddedFont>
      <p:font typeface="Roboto" panose="02000000000000000000" pitchFamily="2" charset="0"/>
      <p:regular r:id="rId30"/>
      <p:bold r:id="rId31"/>
      <p:italic r:id="rId32"/>
      <p:boldItalic r:id="rId33"/>
    </p:embeddedFont>
    <p:embeddedFont>
      <p:font typeface="Segoe UI Black" panose="020B0A02040204020203" pitchFamily="34" charset="0"/>
      <p:bold r:id="rId34"/>
      <p:boldItalic r:id="rId35"/>
    </p:embeddedFont>
    <p:embeddedFont>
      <p:font typeface="Segoe UI Semibold" panose="020B0702040204020203" pitchFamily="3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C5E93-19C5-436F-BCBF-6C2F24BC3986}">
  <a:tblStyle styleId="{832C5E93-19C5-436F-BCBF-6C2F24BC39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snapToGrid="0">
      <p:cViewPr varScale="1">
        <p:scale>
          <a:sx n="127" d="100"/>
          <a:sy n="127" d="100"/>
        </p:scale>
        <p:origin x="3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92f9685e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92f9685e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B52CE67-AD4C-BCCB-973A-6B850B6C29F0}"/>
            </a:ext>
          </a:extLst>
        </p:cNvPr>
        <p:cNvGrpSpPr/>
        <p:nvPr/>
      </p:nvGrpSpPr>
      <p:grpSpPr>
        <a:xfrm>
          <a:off x="0" y="0"/>
          <a:ext cx="0" cy="0"/>
          <a:chOff x="0" y="0"/>
          <a:chExt cx="0" cy="0"/>
        </a:xfrm>
      </p:grpSpPr>
      <p:sp>
        <p:nvSpPr>
          <p:cNvPr id="266" name="Google Shape;266;g2999ed19337_0_39:notes">
            <a:extLst>
              <a:ext uri="{FF2B5EF4-FFF2-40B4-BE49-F238E27FC236}">
                <a16:creationId xmlns:a16="http://schemas.microsoft.com/office/drawing/2014/main" id="{7839D459-5F1E-A9A7-1A28-0B9FAD8B7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a:extLst>
              <a:ext uri="{FF2B5EF4-FFF2-40B4-BE49-F238E27FC236}">
                <a16:creationId xmlns:a16="http://schemas.microsoft.com/office/drawing/2014/main" id="{B0311244-EDF8-4F31-26B8-F328EEAC0B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51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F27F0D3E-8006-FAF0-3AA8-6F6F9797A963}"/>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02A2AB32-8675-EF82-7F44-FDDBB65F74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B65AAFBE-14C0-0038-E87D-831324B7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119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99ed1933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478A7DDB-A056-8D5F-203B-94FE8085F4C8}"/>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CDEEE820-4B66-4EBD-F0BB-879F3A0351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E6C89E4F-3F25-254E-B4BE-8D0328476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714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a:extLst>
            <a:ext uri="{FF2B5EF4-FFF2-40B4-BE49-F238E27FC236}">
              <a16:creationId xmlns:a16="http://schemas.microsoft.com/office/drawing/2014/main" id="{6CA2AE25-0377-FBD8-A72F-07B360945768}"/>
            </a:ext>
          </a:extLst>
        </p:cNvPr>
        <p:cNvGrpSpPr/>
        <p:nvPr/>
      </p:nvGrpSpPr>
      <p:grpSpPr>
        <a:xfrm>
          <a:off x="0" y="0"/>
          <a:ext cx="0" cy="0"/>
          <a:chOff x="0" y="0"/>
          <a:chExt cx="0" cy="0"/>
        </a:xfrm>
      </p:grpSpPr>
      <p:sp>
        <p:nvSpPr>
          <p:cNvPr id="258" name="Google Shape;258;g2999ed19337_0_19:notes">
            <a:extLst>
              <a:ext uri="{FF2B5EF4-FFF2-40B4-BE49-F238E27FC236}">
                <a16:creationId xmlns:a16="http://schemas.microsoft.com/office/drawing/2014/main" id="{A71FFDC5-7BCC-E6BB-7422-9ABED33E75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99ed19337_0_19:notes">
            <a:extLst>
              <a:ext uri="{FF2B5EF4-FFF2-40B4-BE49-F238E27FC236}">
                <a16:creationId xmlns:a16="http://schemas.microsoft.com/office/drawing/2014/main" id="{5B4E58FF-BC5C-5EC0-92B3-53ED86A05C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611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D629BD29-CB1C-26F2-C179-1C111FEBD9AF}"/>
            </a:ext>
          </a:extLst>
        </p:cNvPr>
        <p:cNvGrpSpPr/>
        <p:nvPr/>
      </p:nvGrpSpPr>
      <p:grpSpPr>
        <a:xfrm>
          <a:off x="0" y="0"/>
          <a:ext cx="0" cy="0"/>
          <a:chOff x="0" y="0"/>
          <a:chExt cx="0" cy="0"/>
        </a:xfrm>
      </p:grpSpPr>
      <p:sp>
        <p:nvSpPr>
          <p:cNvPr id="234" name="Google Shape;234;g24f1e0afa50_0_0:notes">
            <a:extLst>
              <a:ext uri="{FF2B5EF4-FFF2-40B4-BE49-F238E27FC236}">
                <a16:creationId xmlns:a16="http://schemas.microsoft.com/office/drawing/2014/main" id="{61D077F2-2538-5425-E042-99FD4A1DD4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f1e0afa50_0_0:notes">
            <a:extLst>
              <a:ext uri="{FF2B5EF4-FFF2-40B4-BE49-F238E27FC236}">
                <a16:creationId xmlns:a16="http://schemas.microsoft.com/office/drawing/2014/main" id="{C1EFFB92-2F14-A744-60F1-3B651EDC71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060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999ed1933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999ed1933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5575" y="-1481350"/>
            <a:ext cx="10824804" cy="8106205"/>
            <a:chOff x="-235575" y="-1481350"/>
            <a:chExt cx="10824804" cy="8106205"/>
          </a:xfrm>
        </p:grpSpPr>
        <p:sp>
          <p:nvSpPr>
            <p:cNvPr id="10" name="Google Shape;10;p2"/>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 name="Google Shape;11;p2"/>
            <p:cNvGrpSpPr/>
            <p:nvPr/>
          </p:nvGrpSpPr>
          <p:grpSpPr>
            <a:xfrm>
              <a:off x="-235575" y="-160021"/>
              <a:ext cx="10824804" cy="5628174"/>
              <a:chOff x="-235575" y="-160021"/>
              <a:chExt cx="10824804" cy="5628174"/>
            </a:xfrm>
          </p:grpSpPr>
          <p:grpSp>
            <p:nvGrpSpPr>
              <p:cNvPr id="12" name="Google Shape;12;p2"/>
              <p:cNvGrpSpPr/>
              <p:nvPr/>
            </p:nvGrpSpPr>
            <p:grpSpPr>
              <a:xfrm>
                <a:off x="-235575" y="326491"/>
                <a:ext cx="1298070" cy="485159"/>
                <a:chOff x="540500" y="421329"/>
                <a:chExt cx="1298070" cy="485159"/>
              </a:xfrm>
            </p:grpSpPr>
            <p:sp>
              <p:nvSpPr>
                <p:cNvPr id="13" name="Google Shape;13;p2"/>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 name="Google Shape;15;p2"/>
              <p:cNvSpPr/>
              <p:nvPr/>
            </p:nvSpPr>
            <p:spPr>
              <a:xfrm>
                <a:off x="1062502" y="458475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 name="Google Shape;16;p2"/>
              <p:cNvGrpSpPr/>
              <p:nvPr/>
            </p:nvGrpSpPr>
            <p:grpSpPr>
              <a:xfrm>
                <a:off x="8653822" y="421334"/>
                <a:ext cx="1085831" cy="675413"/>
                <a:chOff x="4274895" y="3528397"/>
                <a:chExt cx="740272" cy="460467"/>
              </a:xfrm>
            </p:grpSpPr>
            <p:sp>
              <p:nvSpPr>
                <p:cNvPr id="17" name="Google Shape;17;p2"/>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9;p2"/>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3" name="Google Shape;23;p2"/>
              <p:cNvGrpSpPr/>
              <p:nvPr/>
            </p:nvGrpSpPr>
            <p:grpSpPr>
              <a:xfrm>
                <a:off x="1659272" y="-160021"/>
                <a:ext cx="1425966" cy="712982"/>
                <a:chOff x="6083802" y="754477"/>
                <a:chExt cx="1350730" cy="675364"/>
              </a:xfrm>
            </p:grpSpPr>
            <p:sp>
              <p:nvSpPr>
                <p:cNvPr id="24" name="Google Shape;24;p2"/>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26;p2"/>
              <p:cNvSpPr/>
              <p:nvPr/>
            </p:nvSpPr>
            <p:spPr>
              <a:xfrm>
                <a:off x="6533780"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7252996" y="4443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28;p2"/>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2"/>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30;p2"/>
              <p:cNvSpPr/>
              <p:nvPr/>
            </p:nvSpPr>
            <p:spPr>
              <a:xfrm>
                <a:off x="7021176" y="42517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1" name="Google Shape;31;p2"/>
          <p:cNvSpPr txBox="1">
            <a:spLocks noGrp="1"/>
          </p:cNvSpPr>
          <p:nvPr>
            <p:ph type="ctrTitle"/>
          </p:nvPr>
        </p:nvSpPr>
        <p:spPr>
          <a:xfrm>
            <a:off x="847450" y="1594800"/>
            <a:ext cx="5992500" cy="1953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156"/>
        <p:cNvGrpSpPr/>
        <p:nvPr/>
      </p:nvGrpSpPr>
      <p:grpSpPr>
        <a:xfrm>
          <a:off x="0" y="0"/>
          <a:ext cx="0" cy="0"/>
          <a:chOff x="0" y="0"/>
          <a:chExt cx="0" cy="0"/>
        </a:xfrm>
      </p:grpSpPr>
      <p:grpSp>
        <p:nvGrpSpPr>
          <p:cNvPr id="157" name="Google Shape;157;p14"/>
          <p:cNvGrpSpPr/>
          <p:nvPr/>
        </p:nvGrpSpPr>
        <p:grpSpPr>
          <a:xfrm>
            <a:off x="82922" y="-101174"/>
            <a:ext cx="8989382" cy="5165573"/>
            <a:chOff x="82922" y="-101174"/>
            <a:chExt cx="8989382" cy="5165573"/>
          </a:xfrm>
        </p:grpSpPr>
        <p:sp>
          <p:nvSpPr>
            <p:cNvPr id="158" name="Google Shape;158;p14"/>
            <p:cNvSpPr/>
            <p:nvPr/>
          </p:nvSpPr>
          <p:spPr>
            <a:xfrm flipH="1">
              <a:off x="82922" y="435303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4"/>
            <p:cNvSpPr/>
            <p:nvPr/>
          </p:nvSpPr>
          <p:spPr>
            <a:xfrm flipH="1">
              <a:off x="418051" y="4762451"/>
              <a:ext cx="301948" cy="301948"/>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4"/>
            <p:cNvSpPr/>
            <p:nvPr/>
          </p:nvSpPr>
          <p:spPr>
            <a:xfrm flipH="1">
              <a:off x="194140" y="4639522"/>
              <a:ext cx="167969" cy="167980"/>
            </a:xfrm>
            <a:custGeom>
              <a:avLst/>
              <a:gdLst/>
              <a:ahLst/>
              <a:cxnLst/>
              <a:rect l="l" t="t" r="r" b="b"/>
              <a:pathLst>
                <a:path w="512881" h="512917" extrusionOk="0">
                  <a:moveTo>
                    <a:pt x="256441" y="0"/>
                  </a:moveTo>
                  <a:cubicBezTo>
                    <a:pt x="114820" y="0"/>
                    <a:pt x="0" y="114820"/>
                    <a:pt x="0" y="256440"/>
                  </a:cubicBezTo>
                  <a:cubicBezTo>
                    <a:pt x="0" y="398061"/>
                    <a:pt x="114820" y="512917"/>
                    <a:pt x="256441" y="512917"/>
                  </a:cubicBezTo>
                  <a:cubicBezTo>
                    <a:pt x="398061" y="512917"/>
                    <a:pt x="512881" y="398098"/>
                    <a:pt x="512881" y="256440"/>
                  </a:cubicBezTo>
                  <a:cubicBezTo>
                    <a:pt x="512881" y="114783"/>
                    <a:pt x="398061" y="0"/>
                    <a:pt x="256441" y="0"/>
                  </a:cubicBezTo>
                  <a:close/>
                  <a:moveTo>
                    <a:pt x="256441" y="389502"/>
                  </a:moveTo>
                  <a:cubicBezTo>
                    <a:pt x="182965" y="389502"/>
                    <a:pt x="123379" y="329916"/>
                    <a:pt x="123379" y="256440"/>
                  </a:cubicBezTo>
                  <a:cubicBezTo>
                    <a:pt x="123379" y="182965"/>
                    <a:pt x="182965" y="123379"/>
                    <a:pt x="256441" y="123379"/>
                  </a:cubicBezTo>
                  <a:cubicBezTo>
                    <a:pt x="329917" y="123379"/>
                    <a:pt x="389503" y="182965"/>
                    <a:pt x="389503" y="256440"/>
                  </a:cubicBezTo>
                  <a:cubicBezTo>
                    <a:pt x="389503" y="329916"/>
                    <a:pt x="329917" y="389502"/>
                    <a:pt x="256441" y="3895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1" name="Google Shape;161;p14"/>
            <p:cNvGrpSpPr/>
            <p:nvPr/>
          </p:nvGrpSpPr>
          <p:grpSpPr>
            <a:xfrm flipH="1">
              <a:off x="7920363" y="-101174"/>
              <a:ext cx="1151941" cy="576015"/>
              <a:chOff x="6083797" y="754470"/>
              <a:chExt cx="902492" cy="451246"/>
            </a:xfrm>
          </p:grpSpPr>
          <p:sp>
            <p:nvSpPr>
              <p:cNvPr id="162" name="Google Shape;162;p14"/>
              <p:cNvSpPr/>
              <p:nvPr/>
            </p:nvSpPr>
            <p:spPr>
              <a:xfrm>
                <a:off x="6083797" y="754470"/>
                <a:ext cx="902492" cy="451246"/>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4"/>
              <p:cNvSpPr/>
              <p:nvPr/>
            </p:nvSpPr>
            <p:spPr>
              <a:xfrm>
                <a:off x="6291033" y="754470"/>
                <a:ext cx="519137" cy="259568"/>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64" name="Google Shape;164;p14"/>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5" name="Google Shape;165;p1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6" name="Google Shape;166;p14"/>
          <p:cNvSpPr txBox="1">
            <a:spLocks noGrp="1"/>
          </p:cNvSpPr>
          <p:nvPr>
            <p:ph type="subTitle" idx="2"/>
          </p:nvPr>
        </p:nvSpPr>
        <p:spPr>
          <a:xfrm>
            <a:off x="701250" y="23854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167" name="Google Shape;167;p14"/>
          <p:cNvSpPr txBox="1">
            <a:spLocks noGrp="1"/>
          </p:cNvSpPr>
          <p:nvPr>
            <p:ph type="subTitle" idx="3"/>
          </p:nvPr>
        </p:nvSpPr>
        <p:spPr>
          <a:xfrm>
            <a:off x="701250" y="3565800"/>
            <a:ext cx="7741500" cy="104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4"/>
        <p:cNvGrpSpPr/>
        <p:nvPr/>
      </p:nvGrpSpPr>
      <p:grpSpPr>
        <a:xfrm>
          <a:off x="0" y="0"/>
          <a:ext cx="0" cy="0"/>
          <a:chOff x="0" y="0"/>
          <a:chExt cx="0" cy="0"/>
        </a:xfrm>
      </p:grpSpPr>
      <p:grpSp>
        <p:nvGrpSpPr>
          <p:cNvPr id="195" name="Google Shape;195;p16"/>
          <p:cNvGrpSpPr/>
          <p:nvPr/>
        </p:nvGrpSpPr>
        <p:grpSpPr>
          <a:xfrm>
            <a:off x="244705" y="-1481350"/>
            <a:ext cx="9633142" cy="8106205"/>
            <a:chOff x="244705" y="-1481350"/>
            <a:chExt cx="9633142" cy="8106205"/>
          </a:xfrm>
        </p:grpSpPr>
        <p:sp>
          <p:nvSpPr>
            <p:cNvPr id="196" name="Google Shape;196;p16"/>
            <p:cNvSpPr/>
            <p:nvPr/>
          </p:nvSpPr>
          <p:spPr>
            <a:xfrm>
              <a:off x="7436526" y="-14813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7" name="Google Shape;197;p16"/>
            <p:cNvGrpSpPr/>
            <p:nvPr/>
          </p:nvGrpSpPr>
          <p:grpSpPr>
            <a:xfrm>
              <a:off x="244705" y="195881"/>
              <a:ext cx="9088947" cy="5137455"/>
              <a:chOff x="244705" y="195881"/>
              <a:chExt cx="9088947" cy="5137455"/>
            </a:xfrm>
          </p:grpSpPr>
          <p:sp>
            <p:nvSpPr>
              <p:cNvPr id="198" name="Google Shape;198;p16"/>
              <p:cNvSpPr/>
              <p:nvPr/>
            </p:nvSpPr>
            <p:spPr>
              <a:xfrm>
                <a:off x="644127" y="4589300"/>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9" name="Google Shape;199;p16"/>
              <p:cNvGrpSpPr/>
              <p:nvPr/>
            </p:nvGrpSpPr>
            <p:grpSpPr>
              <a:xfrm>
                <a:off x="8247822" y="320134"/>
                <a:ext cx="1085831" cy="675413"/>
                <a:chOff x="4274895" y="3528397"/>
                <a:chExt cx="740272" cy="460467"/>
              </a:xfrm>
            </p:grpSpPr>
            <p:sp>
              <p:nvSpPr>
                <p:cNvPr id="200" name="Google Shape;200;p16"/>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6"/>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6"/>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6"/>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6"/>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6"/>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06" name="Google Shape;206;p16"/>
              <p:cNvSpPr/>
              <p:nvPr/>
            </p:nvSpPr>
            <p:spPr>
              <a:xfrm>
                <a:off x="244705" y="4251802"/>
                <a:ext cx="337509" cy="337509"/>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6"/>
              <p:cNvSpPr/>
              <p:nvPr/>
            </p:nvSpPr>
            <p:spPr>
              <a:xfrm>
                <a:off x="7274996" y="195881"/>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8" name="Google Shape;208;p16"/>
              <p:cNvGrpSpPr/>
              <p:nvPr/>
            </p:nvGrpSpPr>
            <p:grpSpPr>
              <a:xfrm>
                <a:off x="1179838" y="4589309"/>
                <a:ext cx="1488055" cy="744027"/>
                <a:chOff x="8423526" y="4385303"/>
                <a:chExt cx="2165703" cy="1082851"/>
              </a:xfrm>
            </p:grpSpPr>
            <p:sp>
              <p:nvSpPr>
                <p:cNvPr id="209" name="Google Shape;209;p16"/>
                <p:cNvSpPr/>
                <p:nvPr/>
              </p:nvSpPr>
              <p:spPr>
                <a:xfrm>
                  <a:off x="8423526" y="4385303"/>
                  <a:ext cx="2165703" cy="10828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6"/>
                <p:cNvSpPr/>
                <p:nvPr/>
              </p:nvSpPr>
              <p:spPr>
                <a:xfrm>
                  <a:off x="9023063" y="4984914"/>
                  <a:ext cx="964834" cy="482415"/>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1"/>
        <p:cNvGrpSpPr/>
        <p:nvPr/>
      </p:nvGrpSpPr>
      <p:grpSpPr>
        <a:xfrm>
          <a:off x="0" y="0"/>
          <a:ext cx="0" cy="0"/>
          <a:chOff x="0" y="0"/>
          <a:chExt cx="0" cy="0"/>
        </a:xfrm>
      </p:grpSpPr>
      <p:grpSp>
        <p:nvGrpSpPr>
          <p:cNvPr id="212" name="Google Shape;212;p17"/>
          <p:cNvGrpSpPr/>
          <p:nvPr/>
        </p:nvGrpSpPr>
        <p:grpSpPr>
          <a:xfrm>
            <a:off x="-2758140" y="-1557508"/>
            <a:ext cx="14660280" cy="6492236"/>
            <a:chOff x="-2758140" y="-1557508"/>
            <a:chExt cx="14660280" cy="6492236"/>
          </a:xfrm>
        </p:grpSpPr>
        <p:grpSp>
          <p:nvGrpSpPr>
            <p:cNvPr id="213" name="Google Shape;213;p17"/>
            <p:cNvGrpSpPr/>
            <p:nvPr/>
          </p:nvGrpSpPr>
          <p:grpSpPr>
            <a:xfrm>
              <a:off x="-2758140" y="-1557508"/>
              <a:ext cx="14660280" cy="2441322"/>
              <a:chOff x="-3148866" y="-1557508"/>
              <a:chExt cx="14660280" cy="2441322"/>
            </a:xfrm>
          </p:grpSpPr>
          <p:sp>
            <p:nvSpPr>
              <p:cNvPr id="214" name="Google Shape;214;p17"/>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215" name="Google Shape;215;p17"/>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216" name="Google Shape;216;p17"/>
            <p:cNvSpPr/>
            <p:nvPr/>
          </p:nvSpPr>
          <p:spPr>
            <a:xfrm rot="10800000">
              <a:off x="8077404" y="4648803"/>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217" name="Google Shape;217;p17"/>
            <p:cNvGrpSpPr/>
            <p:nvPr/>
          </p:nvGrpSpPr>
          <p:grpSpPr>
            <a:xfrm>
              <a:off x="8569567" y="4069521"/>
              <a:ext cx="323366" cy="865201"/>
              <a:chOff x="14298616" y="166555"/>
              <a:chExt cx="261771" cy="700397"/>
            </a:xfrm>
          </p:grpSpPr>
          <p:sp>
            <p:nvSpPr>
              <p:cNvPr id="218" name="Google Shape;218;p17"/>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219" name="Google Shape;219;p17"/>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220" name="Google Shape;220;p17"/>
            <p:cNvSpPr/>
            <p:nvPr/>
          </p:nvSpPr>
          <p:spPr>
            <a:xfrm rot="10800000">
              <a:off x="98647" y="473432"/>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758140" y="-1557508"/>
            <a:ext cx="14660280" cy="6867999"/>
            <a:chOff x="-2758140" y="-1557508"/>
            <a:chExt cx="14660280" cy="6867999"/>
          </a:xfrm>
        </p:grpSpPr>
        <p:grpSp>
          <p:nvGrpSpPr>
            <p:cNvPr id="34" name="Google Shape;34;p3"/>
            <p:cNvGrpSpPr/>
            <p:nvPr/>
          </p:nvGrpSpPr>
          <p:grpSpPr>
            <a:xfrm>
              <a:off x="-2758140" y="-1557508"/>
              <a:ext cx="14660280" cy="2441322"/>
              <a:chOff x="-3148866" y="-1557508"/>
              <a:chExt cx="14660280" cy="2441322"/>
            </a:xfrm>
          </p:grpSpPr>
          <p:sp>
            <p:nvSpPr>
              <p:cNvPr id="35" name="Google Shape;35;p3"/>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36;p3"/>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 name="Google Shape;37;p3"/>
            <p:cNvGrpSpPr/>
            <p:nvPr/>
          </p:nvGrpSpPr>
          <p:grpSpPr>
            <a:xfrm>
              <a:off x="93902" y="-585149"/>
              <a:ext cx="8806826" cy="5895640"/>
              <a:chOff x="93902" y="-585149"/>
              <a:chExt cx="8806826" cy="5895640"/>
            </a:xfrm>
          </p:grpSpPr>
          <p:sp>
            <p:nvSpPr>
              <p:cNvPr id="38" name="Google Shape;38;p3"/>
              <p:cNvSpPr/>
              <p:nvPr/>
            </p:nvSpPr>
            <p:spPr>
              <a:xfrm flipH="1">
                <a:off x="461786" y="9800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9" name="Google Shape;39;p3"/>
              <p:cNvGrpSpPr/>
              <p:nvPr/>
            </p:nvGrpSpPr>
            <p:grpSpPr>
              <a:xfrm rot="5400000">
                <a:off x="8024436" y="1550521"/>
                <a:ext cx="1275844" cy="476741"/>
                <a:chOff x="1029776" y="-2882299"/>
                <a:chExt cx="700397" cy="261744"/>
              </a:xfrm>
            </p:grpSpPr>
            <p:sp>
              <p:nvSpPr>
                <p:cNvPr id="40" name="Google Shape;40;p3"/>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41;p3"/>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2" name="Google Shape;42;p3"/>
              <p:cNvSpPr/>
              <p:nvPr/>
            </p:nvSpPr>
            <p:spPr>
              <a:xfrm flipH="1">
                <a:off x="8185693" y="4262963"/>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3" name="Google Shape;43;p3"/>
              <p:cNvGrpSpPr/>
              <p:nvPr/>
            </p:nvGrpSpPr>
            <p:grpSpPr>
              <a:xfrm flipH="1">
                <a:off x="237135" y="4834532"/>
                <a:ext cx="951919" cy="475959"/>
                <a:chOff x="6896277" y="-5142175"/>
                <a:chExt cx="803104" cy="401551"/>
              </a:xfrm>
            </p:grpSpPr>
            <p:sp>
              <p:nvSpPr>
                <p:cNvPr id="44" name="Google Shape;44;p3"/>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3"/>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6" name="Google Shape;46;p3"/>
              <p:cNvSpPr/>
              <p:nvPr/>
            </p:nvSpPr>
            <p:spPr>
              <a:xfrm>
                <a:off x="93902" y="4358096"/>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47;p3"/>
              <p:cNvSpPr/>
              <p:nvPr/>
            </p:nvSpPr>
            <p:spPr>
              <a:xfrm>
                <a:off x="7842424" y="281626"/>
                <a:ext cx="343267" cy="343267"/>
              </a:xfrm>
              <a:custGeom>
                <a:avLst/>
                <a:gdLst/>
                <a:ahLst/>
                <a:cxnLst/>
                <a:rect l="l" t="t" r="r" b="b"/>
                <a:pathLst>
                  <a:path w="635679" h="635679" extrusionOk="0">
                    <a:moveTo>
                      <a:pt x="635680" y="317840"/>
                    </a:moveTo>
                    <a:cubicBezTo>
                      <a:pt x="635680" y="493378"/>
                      <a:pt x="493378" y="635680"/>
                      <a:pt x="317840" y="635680"/>
                    </a:cubicBezTo>
                    <a:cubicBezTo>
                      <a:pt x="142302" y="635680"/>
                      <a:pt x="0" y="493378"/>
                      <a:pt x="0" y="317840"/>
                    </a:cubicBezTo>
                    <a:cubicBezTo>
                      <a:pt x="0" y="142302"/>
                      <a:pt x="142302" y="0"/>
                      <a:pt x="317840" y="0"/>
                    </a:cubicBezTo>
                    <a:cubicBezTo>
                      <a:pt x="493378" y="0"/>
                      <a:pt x="635680" y="142302"/>
                      <a:pt x="635680" y="31784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 name="Google Shape;48;p3"/>
              <p:cNvGrpSpPr/>
              <p:nvPr/>
            </p:nvGrpSpPr>
            <p:grpSpPr>
              <a:xfrm rot="5400000">
                <a:off x="648185" y="-379941"/>
                <a:ext cx="1085831" cy="675413"/>
                <a:chOff x="4274895" y="3432746"/>
                <a:chExt cx="740272" cy="460467"/>
              </a:xfrm>
            </p:grpSpPr>
            <p:sp>
              <p:nvSpPr>
                <p:cNvPr id="49" name="Google Shape;49;p3"/>
                <p:cNvSpPr/>
                <p:nvPr/>
              </p:nvSpPr>
              <p:spPr>
                <a:xfrm>
                  <a:off x="4274895"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50;p3"/>
                <p:cNvSpPr/>
                <p:nvPr/>
              </p:nvSpPr>
              <p:spPr>
                <a:xfrm>
                  <a:off x="4410106"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3"/>
                <p:cNvSpPr/>
                <p:nvPr/>
              </p:nvSpPr>
              <p:spPr>
                <a:xfrm>
                  <a:off x="454529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3"/>
                <p:cNvSpPr/>
                <p:nvPr/>
              </p:nvSpPr>
              <p:spPr>
                <a:xfrm>
                  <a:off x="4680500"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3"/>
                <p:cNvSpPr/>
                <p:nvPr/>
              </p:nvSpPr>
              <p:spPr>
                <a:xfrm>
                  <a:off x="4815711"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3"/>
                <p:cNvSpPr/>
                <p:nvPr/>
              </p:nvSpPr>
              <p:spPr>
                <a:xfrm>
                  <a:off x="4950513" y="3432746"/>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55" name="Google Shape;55;p3"/>
          <p:cNvSpPr txBox="1">
            <a:spLocks noGrp="1"/>
          </p:cNvSpPr>
          <p:nvPr>
            <p:ph type="title" hasCustomPrompt="1"/>
          </p:nvPr>
        </p:nvSpPr>
        <p:spPr>
          <a:xfrm>
            <a:off x="3815700" y="1860870"/>
            <a:ext cx="15126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55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40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grpSp>
        <p:nvGrpSpPr>
          <p:cNvPr id="58" name="Google Shape;58;p4"/>
          <p:cNvGrpSpPr/>
          <p:nvPr/>
        </p:nvGrpSpPr>
        <p:grpSpPr>
          <a:xfrm>
            <a:off x="114947" y="330247"/>
            <a:ext cx="8777986" cy="4686371"/>
            <a:chOff x="114947" y="330247"/>
            <a:chExt cx="8777986" cy="4686371"/>
          </a:xfrm>
        </p:grpSpPr>
        <p:sp>
          <p:nvSpPr>
            <p:cNvPr id="59" name="Google Shape;59;p4"/>
            <p:cNvSpPr/>
            <p:nvPr/>
          </p:nvSpPr>
          <p:spPr>
            <a:xfrm flipH="1">
              <a:off x="8077404" y="33024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60" name="Google Shape;60;p4"/>
            <p:cNvGrpSpPr/>
            <p:nvPr/>
          </p:nvGrpSpPr>
          <p:grpSpPr>
            <a:xfrm rot="10800000" flipH="1">
              <a:off x="8569567" y="330253"/>
              <a:ext cx="323366" cy="865201"/>
              <a:chOff x="14298616" y="166555"/>
              <a:chExt cx="261771" cy="700397"/>
            </a:xfrm>
          </p:grpSpPr>
          <p:sp>
            <p:nvSpPr>
              <p:cNvPr id="61" name="Google Shape;61;p4"/>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62" name="Google Shape;62;p4"/>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63" name="Google Shape;63;p4"/>
            <p:cNvSpPr/>
            <p:nvPr/>
          </p:nvSpPr>
          <p:spPr>
            <a:xfrm flipH="1">
              <a:off x="114947" y="4848088"/>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4" name="Google Shape;64;p4"/>
          <p:cNvSpPr txBox="1">
            <a:spLocks noGrp="1"/>
          </p:cNvSpPr>
          <p:nvPr>
            <p:ph type="body" idx="1"/>
          </p:nvPr>
        </p:nvSpPr>
        <p:spPr>
          <a:xfrm>
            <a:off x="711900" y="1416500"/>
            <a:ext cx="3108000" cy="244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sp>
        <p:nvSpPr>
          <p:cNvPr id="65" name="Google Shape;65;p4"/>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grpSp>
        <p:nvGrpSpPr>
          <p:cNvPr id="67" name="Google Shape;67;p5"/>
          <p:cNvGrpSpPr/>
          <p:nvPr/>
        </p:nvGrpSpPr>
        <p:grpSpPr>
          <a:xfrm>
            <a:off x="151423" y="118478"/>
            <a:ext cx="8864193" cy="4926629"/>
            <a:chOff x="151423" y="118478"/>
            <a:chExt cx="8864193" cy="4926629"/>
          </a:xfrm>
        </p:grpSpPr>
        <p:sp>
          <p:nvSpPr>
            <p:cNvPr id="68" name="Google Shape;68;p5"/>
            <p:cNvSpPr/>
            <p:nvPr/>
          </p:nvSpPr>
          <p:spPr>
            <a:xfrm flipH="1">
              <a:off x="8347852" y="462672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5"/>
            <p:cNvSpPr/>
            <p:nvPr/>
          </p:nvSpPr>
          <p:spPr>
            <a:xfrm flipH="1">
              <a:off x="151423" y="328625"/>
              <a:ext cx="249238" cy="249238"/>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5"/>
            <p:cNvSpPr/>
            <p:nvPr/>
          </p:nvSpPr>
          <p:spPr>
            <a:xfrm flipH="1">
              <a:off x="8766231" y="437730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5"/>
            <p:cNvSpPr/>
            <p:nvPr/>
          </p:nvSpPr>
          <p:spPr>
            <a:xfrm flipH="1">
              <a:off x="318859" y="118478"/>
              <a:ext cx="154730" cy="154730"/>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 name="Google Shape;72;p5"/>
          <p:cNvSpPr txBox="1">
            <a:spLocks noGrp="1"/>
          </p:cNvSpPr>
          <p:nvPr>
            <p:ph type="subTitle" idx="1"/>
          </p:nvPr>
        </p:nvSpPr>
        <p:spPr>
          <a:xfrm>
            <a:off x="4725033" y="2016775"/>
            <a:ext cx="36609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6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3" name="Google Shape;73;p5"/>
          <p:cNvSpPr txBox="1">
            <a:spLocks noGrp="1"/>
          </p:cNvSpPr>
          <p:nvPr>
            <p:ph type="subTitle" idx="2"/>
          </p:nvPr>
        </p:nvSpPr>
        <p:spPr>
          <a:xfrm>
            <a:off x="758067" y="2016775"/>
            <a:ext cx="3664800" cy="170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4" name="Google Shape;74;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grpSp>
        <p:nvGrpSpPr>
          <p:cNvPr id="77" name="Google Shape;77;p6"/>
          <p:cNvGrpSpPr/>
          <p:nvPr/>
        </p:nvGrpSpPr>
        <p:grpSpPr>
          <a:xfrm>
            <a:off x="-156064" y="63997"/>
            <a:ext cx="9644769" cy="911067"/>
            <a:chOff x="-156064" y="63997"/>
            <a:chExt cx="9644769" cy="911067"/>
          </a:xfrm>
        </p:grpSpPr>
        <p:grpSp>
          <p:nvGrpSpPr>
            <p:cNvPr id="78" name="Google Shape;78;p6"/>
            <p:cNvGrpSpPr/>
            <p:nvPr/>
          </p:nvGrpSpPr>
          <p:grpSpPr>
            <a:xfrm rot="-5400000" flipH="1">
              <a:off x="-383831" y="291764"/>
              <a:ext cx="911067" cy="455533"/>
              <a:chOff x="6083802" y="754477"/>
              <a:chExt cx="1350730" cy="675364"/>
            </a:xfrm>
          </p:grpSpPr>
          <p:sp>
            <p:nvSpPr>
              <p:cNvPr id="79" name="Google Shape;79;p6"/>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6"/>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 name="Google Shape;81;p6"/>
            <p:cNvGrpSpPr/>
            <p:nvPr/>
          </p:nvGrpSpPr>
          <p:grpSpPr>
            <a:xfrm>
              <a:off x="8212861" y="233271"/>
              <a:ext cx="1275844" cy="476741"/>
              <a:chOff x="1029776" y="-2882299"/>
              <a:chExt cx="700397" cy="261744"/>
            </a:xfrm>
          </p:grpSpPr>
          <p:sp>
            <p:nvSpPr>
              <p:cNvPr id="82" name="Google Shape;82;p6"/>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6"/>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6" name="Google Shape;96;p8"/>
          <p:cNvGrpSpPr/>
          <p:nvPr/>
        </p:nvGrpSpPr>
        <p:grpSpPr>
          <a:xfrm>
            <a:off x="-2758140" y="-1557508"/>
            <a:ext cx="14660280" cy="7961083"/>
            <a:chOff x="-2758140" y="-1557508"/>
            <a:chExt cx="14660280" cy="7961083"/>
          </a:xfrm>
        </p:grpSpPr>
        <p:grpSp>
          <p:nvGrpSpPr>
            <p:cNvPr id="97" name="Google Shape;97;p8"/>
            <p:cNvGrpSpPr/>
            <p:nvPr/>
          </p:nvGrpSpPr>
          <p:grpSpPr>
            <a:xfrm>
              <a:off x="-2758140" y="-1557508"/>
              <a:ext cx="14660280" cy="2441322"/>
              <a:chOff x="-3148866" y="-1557508"/>
              <a:chExt cx="14660280" cy="2441322"/>
            </a:xfrm>
          </p:grpSpPr>
          <p:sp>
            <p:nvSpPr>
              <p:cNvPr id="98" name="Google Shape;98;p8"/>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99" name="Google Shape;99;p8"/>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grpSp>
          <p:nvGrpSpPr>
            <p:cNvPr id="100" name="Google Shape;100;p8"/>
            <p:cNvGrpSpPr/>
            <p:nvPr/>
          </p:nvGrpSpPr>
          <p:grpSpPr>
            <a:xfrm>
              <a:off x="96643" y="-185591"/>
              <a:ext cx="9511162" cy="6589166"/>
              <a:chOff x="96643" y="-185591"/>
              <a:chExt cx="9511162" cy="6589166"/>
            </a:xfrm>
          </p:grpSpPr>
          <p:sp>
            <p:nvSpPr>
              <p:cNvPr id="101" name="Google Shape;101;p8"/>
              <p:cNvSpPr/>
              <p:nvPr/>
            </p:nvSpPr>
            <p:spPr>
              <a:xfrm flipH="1">
                <a:off x="988224" y="372624"/>
                <a:ext cx="251315" cy="251315"/>
              </a:xfrm>
              <a:custGeom>
                <a:avLst/>
                <a:gdLst/>
                <a:ahLst/>
                <a:cxnLst/>
                <a:rect l="l" t="t" r="r" b="b"/>
                <a:pathLst>
                  <a:path w="207698" h="207698" extrusionOk="0">
                    <a:moveTo>
                      <a:pt x="207698" y="89035"/>
                    </a:moveTo>
                    <a:lnTo>
                      <a:pt x="139590" y="89035"/>
                    </a:lnTo>
                    <a:lnTo>
                      <a:pt x="187752" y="40909"/>
                    </a:lnTo>
                    <a:lnTo>
                      <a:pt x="166790" y="19947"/>
                    </a:lnTo>
                    <a:lnTo>
                      <a:pt x="118664" y="68072"/>
                    </a:lnTo>
                    <a:lnTo>
                      <a:pt x="118664" y="0"/>
                    </a:lnTo>
                    <a:lnTo>
                      <a:pt x="89034" y="0"/>
                    </a:lnTo>
                    <a:lnTo>
                      <a:pt x="89034" y="68072"/>
                    </a:lnTo>
                    <a:lnTo>
                      <a:pt x="40872" y="19947"/>
                    </a:lnTo>
                    <a:lnTo>
                      <a:pt x="19947" y="40909"/>
                    </a:lnTo>
                    <a:lnTo>
                      <a:pt x="68072" y="89035"/>
                    </a:lnTo>
                    <a:lnTo>
                      <a:pt x="0" y="89035"/>
                    </a:lnTo>
                    <a:lnTo>
                      <a:pt x="0" y="118664"/>
                    </a:lnTo>
                    <a:lnTo>
                      <a:pt x="68072" y="118664"/>
                    </a:lnTo>
                    <a:lnTo>
                      <a:pt x="19947" y="166790"/>
                    </a:lnTo>
                    <a:lnTo>
                      <a:pt x="40872" y="187752"/>
                    </a:lnTo>
                    <a:lnTo>
                      <a:pt x="89034" y="139626"/>
                    </a:lnTo>
                    <a:lnTo>
                      <a:pt x="89034" y="207698"/>
                    </a:lnTo>
                    <a:lnTo>
                      <a:pt x="118664" y="207698"/>
                    </a:lnTo>
                    <a:lnTo>
                      <a:pt x="118664" y="139626"/>
                    </a:lnTo>
                    <a:lnTo>
                      <a:pt x="166790" y="187752"/>
                    </a:lnTo>
                    <a:lnTo>
                      <a:pt x="187752" y="166790"/>
                    </a:lnTo>
                    <a:lnTo>
                      <a:pt x="139590" y="118664"/>
                    </a:lnTo>
                    <a:lnTo>
                      <a:pt x="207698" y="118664"/>
                    </a:lnTo>
                    <a:lnTo>
                      <a:pt x="207698" y="89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2" name="Google Shape;102;p8"/>
              <p:cNvGrpSpPr/>
              <p:nvPr/>
            </p:nvGrpSpPr>
            <p:grpSpPr>
              <a:xfrm>
                <a:off x="7409911" y="-185591"/>
                <a:ext cx="1275844" cy="476741"/>
                <a:chOff x="1029776" y="-2882299"/>
                <a:chExt cx="700397" cy="261744"/>
              </a:xfrm>
            </p:grpSpPr>
            <p:sp>
              <p:nvSpPr>
                <p:cNvPr id="103" name="Google Shape;103;p8"/>
                <p:cNvSpPr/>
                <p:nvPr/>
              </p:nvSpPr>
              <p:spPr>
                <a:xfrm>
                  <a:off x="1029776" y="-2882299"/>
                  <a:ext cx="700397" cy="109751"/>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8"/>
                <p:cNvSpPr/>
                <p:nvPr/>
              </p:nvSpPr>
              <p:spPr>
                <a:xfrm>
                  <a:off x="1029776" y="-2730306"/>
                  <a:ext cx="700397" cy="109751"/>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5" name="Google Shape;105;p8"/>
              <p:cNvSpPr/>
              <p:nvPr/>
            </p:nvSpPr>
            <p:spPr>
              <a:xfrm flipH="1">
                <a:off x="96643" y="4104588"/>
                <a:ext cx="476681" cy="476681"/>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6" name="Google Shape;106;p8"/>
              <p:cNvGrpSpPr/>
              <p:nvPr/>
            </p:nvGrpSpPr>
            <p:grpSpPr>
              <a:xfrm rot="-5400000" flipH="1">
                <a:off x="7832003" y="4627772"/>
                <a:ext cx="2367791" cy="1183814"/>
                <a:chOff x="6896277" y="-5142175"/>
                <a:chExt cx="803104" cy="401551"/>
              </a:xfrm>
            </p:grpSpPr>
            <p:sp>
              <p:nvSpPr>
                <p:cNvPr id="107" name="Google Shape;107;p8"/>
                <p:cNvSpPr/>
                <p:nvPr/>
              </p:nvSpPr>
              <p:spPr>
                <a:xfrm>
                  <a:off x="6896277" y="-5142175"/>
                  <a:ext cx="803104" cy="401551"/>
                </a:xfrm>
                <a:custGeom>
                  <a:avLst/>
                  <a:gdLst/>
                  <a:ahLst/>
                  <a:cxnLst/>
                  <a:rect l="l" t="t" r="r" b="b"/>
                  <a:pathLst>
                    <a:path w="1070805" h="535402" extrusionOk="0">
                      <a:moveTo>
                        <a:pt x="90884" y="535403"/>
                      </a:moveTo>
                      <a:cubicBezTo>
                        <a:pt x="90884" y="289915"/>
                        <a:pt x="289914" y="90884"/>
                        <a:pt x="535402" y="90884"/>
                      </a:cubicBezTo>
                      <a:cubicBezTo>
                        <a:pt x="780890" y="90884"/>
                        <a:pt x="979921" y="289915"/>
                        <a:pt x="979921" y="535403"/>
                      </a:cubicBezTo>
                      <a:lnTo>
                        <a:pt x="1070806" y="535403"/>
                      </a:lnTo>
                      <a:cubicBezTo>
                        <a:pt x="1070806" y="239722"/>
                        <a:pt x="831120" y="0"/>
                        <a:pt x="535402" y="0"/>
                      </a:cubicBezTo>
                      <a:cubicBezTo>
                        <a:pt x="239685" y="0"/>
                        <a:pt x="0" y="239685"/>
                        <a:pt x="0" y="535403"/>
                      </a:cubicBezTo>
                      <a:lnTo>
                        <a:pt x="90884" y="53540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8"/>
                <p:cNvSpPr/>
                <p:nvPr/>
              </p:nvSpPr>
              <p:spPr>
                <a:xfrm>
                  <a:off x="7118908" y="-4919517"/>
                  <a:ext cx="357788" cy="178893"/>
                </a:xfrm>
                <a:custGeom>
                  <a:avLst/>
                  <a:gdLst/>
                  <a:ahLst/>
                  <a:cxnLst/>
                  <a:rect l="l" t="t" r="r" b="b"/>
                  <a:pathLst>
                    <a:path w="477050" h="238524" extrusionOk="0">
                      <a:moveTo>
                        <a:pt x="238525" y="84936"/>
                      </a:moveTo>
                      <a:cubicBezTo>
                        <a:pt x="323353" y="84936"/>
                        <a:pt x="392114" y="153698"/>
                        <a:pt x="392114" y="238525"/>
                      </a:cubicBezTo>
                      <a:lnTo>
                        <a:pt x="477050" y="238525"/>
                      </a:lnTo>
                      <a:cubicBezTo>
                        <a:pt x="477050" y="106805"/>
                        <a:pt x="370282" y="0"/>
                        <a:pt x="238525" y="0"/>
                      </a:cubicBezTo>
                      <a:cubicBezTo>
                        <a:pt x="106769" y="0"/>
                        <a:pt x="0" y="106769"/>
                        <a:pt x="0" y="238525"/>
                      </a:cubicBezTo>
                      <a:lnTo>
                        <a:pt x="84937" y="238525"/>
                      </a:lnTo>
                      <a:cubicBezTo>
                        <a:pt x="84937" y="153698"/>
                        <a:pt x="153698" y="84936"/>
                        <a:pt x="238525" y="8493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09" name="Google Shape;109;p8"/>
              <p:cNvSpPr/>
              <p:nvPr/>
            </p:nvSpPr>
            <p:spPr>
              <a:xfrm>
                <a:off x="461777" y="4695133"/>
                <a:ext cx="286459" cy="286459"/>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3" name="Google Shape;113;p9"/>
          <p:cNvGrpSpPr/>
          <p:nvPr/>
        </p:nvGrpSpPr>
        <p:grpSpPr>
          <a:xfrm>
            <a:off x="96569" y="-786514"/>
            <a:ext cx="8785186" cy="5831337"/>
            <a:chOff x="96569" y="-786514"/>
            <a:chExt cx="8785186" cy="5831337"/>
          </a:xfrm>
        </p:grpSpPr>
        <p:grpSp>
          <p:nvGrpSpPr>
            <p:cNvPr id="114" name="Google Shape;114;p9"/>
            <p:cNvGrpSpPr/>
            <p:nvPr/>
          </p:nvGrpSpPr>
          <p:grpSpPr>
            <a:xfrm rot="5400000" flipH="1">
              <a:off x="1324312" y="-380059"/>
              <a:ext cx="1298070" cy="485159"/>
              <a:chOff x="540500" y="421329"/>
              <a:chExt cx="1298070" cy="485159"/>
            </a:xfrm>
          </p:grpSpPr>
          <p:sp>
            <p:nvSpPr>
              <p:cNvPr id="115" name="Google Shape;115;p9"/>
              <p:cNvSpPr/>
              <p:nvPr/>
            </p:nvSpPr>
            <p:spPr>
              <a:xfrm>
                <a:off x="540500" y="421329"/>
                <a:ext cx="1298070" cy="203406"/>
              </a:xfrm>
              <a:custGeom>
                <a:avLst/>
                <a:gdLst/>
                <a:ahLst/>
                <a:cxnLst/>
                <a:rect l="l" t="t" r="r" b="b"/>
                <a:pathLst>
                  <a:path w="933863" h="146335" extrusionOk="0">
                    <a:moveTo>
                      <a:pt x="0" y="146335"/>
                    </a:moveTo>
                    <a:lnTo>
                      <a:pt x="0" y="50156"/>
                    </a:lnTo>
                    <a:cubicBezTo>
                      <a:pt x="24770" y="50156"/>
                      <a:pt x="34344" y="43955"/>
                      <a:pt x="51789" y="32749"/>
                    </a:cubicBezTo>
                    <a:cubicBezTo>
                      <a:pt x="73222" y="18931"/>
                      <a:pt x="102598" y="0"/>
                      <a:pt x="155692" y="0"/>
                    </a:cubicBezTo>
                    <a:cubicBezTo>
                      <a:pt x="208786" y="0"/>
                      <a:pt x="238126" y="18931"/>
                      <a:pt x="259596" y="32749"/>
                    </a:cubicBezTo>
                    <a:cubicBezTo>
                      <a:pt x="277004" y="43991"/>
                      <a:pt x="286614" y="50156"/>
                      <a:pt x="311384" y="50156"/>
                    </a:cubicBezTo>
                    <a:cubicBezTo>
                      <a:pt x="336154" y="50156"/>
                      <a:pt x="345729" y="43955"/>
                      <a:pt x="363137" y="32749"/>
                    </a:cubicBezTo>
                    <a:cubicBezTo>
                      <a:pt x="384570" y="18931"/>
                      <a:pt x="413946" y="0"/>
                      <a:pt x="467004" y="0"/>
                    </a:cubicBezTo>
                    <a:cubicBezTo>
                      <a:pt x="520062" y="0"/>
                      <a:pt x="549438" y="18931"/>
                      <a:pt x="570871" y="32749"/>
                    </a:cubicBezTo>
                    <a:cubicBezTo>
                      <a:pt x="588279" y="43991"/>
                      <a:pt x="597890" y="50156"/>
                      <a:pt x="622624" y="50156"/>
                    </a:cubicBezTo>
                    <a:cubicBezTo>
                      <a:pt x="647358" y="50156"/>
                      <a:pt x="656968" y="43955"/>
                      <a:pt x="674376" y="32749"/>
                    </a:cubicBezTo>
                    <a:cubicBezTo>
                      <a:pt x="695810" y="18931"/>
                      <a:pt x="725185" y="0"/>
                      <a:pt x="778243" y="0"/>
                    </a:cubicBezTo>
                    <a:cubicBezTo>
                      <a:pt x="831301" y="0"/>
                      <a:pt x="860677" y="18931"/>
                      <a:pt x="882111" y="32749"/>
                    </a:cubicBezTo>
                    <a:cubicBezTo>
                      <a:pt x="899519" y="43991"/>
                      <a:pt x="909129" y="50156"/>
                      <a:pt x="933863" y="50156"/>
                    </a:cubicBezTo>
                    <a:lnTo>
                      <a:pt x="933863" y="146335"/>
                    </a:lnTo>
                    <a:cubicBezTo>
                      <a:pt x="880805" y="146335"/>
                      <a:pt x="851429" y="127404"/>
                      <a:pt x="829996" y="113587"/>
                    </a:cubicBezTo>
                    <a:cubicBezTo>
                      <a:pt x="812588" y="102344"/>
                      <a:pt x="802977" y="96179"/>
                      <a:pt x="778243" y="96179"/>
                    </a:cubicBezTo>
                    <a:cubicBezTo>
                      <a:pt x="753510" y="96179"/>
                      <a:pt x="743899" y="102380"/>
                      <a:pt x="726491" y="113587"/>
                    </a:cubicBezTo>
                    <a:cubicBezTo>
                      <a:pt x="705058" y="127404"/>
                      <a:pt x="675682" y="146335"/>
                      <a:pt x="622624" y="146335"/>
                    </a:cubicBezTo>
                    <a:cubicBezTo>
                      <a:pt x="569566" y="146335"/>
                      <a:pt x="540190" y="127404"/>
                      <a:pt x="518756" y="113587"/>
                    </a:cubicBezTo>
                    <a:cubicBezTo>
                      <a:pt x="501348" y="102344"/>
                      <a:pt x="491738" y="96179"/>
                      <a:pt x="467004" y="96179"/>
                    </a:cubicBezTo>
                    <a:cubicBezTo>
                      <a:pt x="442270" y="96179"/>
                      <a:pt x="432660" y="102380"/>
                      <a:pt x="415252" y="113587"/>
                    </a:cubicBezTo>
                    <a:cubicBezTo>
                      <a:pt x="393818" y="127404"/>
                      <a:pt x="364442" y="146335"/>
                      <a:pt x="311384" y="146335"/>
                    </a:cubicBezTo>
                    <a:cubicBezTo>
                      <a:pt x="258326" y="146335"/>
                      <a:pt x="228951" y="127404"/>
                      <a:pt x="207481" y="113587"/>
                    </a:cubicBezTo>
                    <a:cubicBezTo>
                      <a:pt x="190073" y="102344"/>
                      <a:pt x="180462" y="96179"/>
                      <a:pt x="155692" y="96179"/>
                    </a:cubicBezTo>
                    <a:cubicBezTo>
                      <a:pt x="130922" y="96179"/>
                      <a:pt x="121348" y="102380"/>
                      <a:pt x="103904" y="113587"/>
                    </a:cubicBezTo>
                    <a:cubicBezTo>
                      <a:pt x="82470" y="127404"/>
                      <a:pt x="53094" y="146335"/>
                      <a:pt x="0" y="146335"/>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9"/>
              <p:cNvSpPr/>
              <p:nvPr/>
            </p:nvSpPr>
            <p:spPr>
              <a:xfrm>
                <a:off x="540500" y="703082"/>
                <a:ext cx="1298070" cy="203406"/>
              </a:xfrm>
              <a:custGeom>
                <a:avLst/>
                <a:gdLst/>
                <a:ahLst/>
                <a:cxnLst/>
                <a:rect l="l" t="t" r="r" b="b"/>
                <a:pathLst>
                  <a:path w="933863" h="146335" extrusionOk="0">
                    <a:moveTo>
                      <a:pt x="0" y="146336"/>
                    </a:moveTo>
                    <a:lnTo>
                      <a:pt x="0" y="50157"/>
                    </a:lnTo>
                    <a:cubicBezTo>
                      <a:pt x="24770" y="50157"/>
                      <a:pt x="34344" y="43955"/>
                      <a:pt x="51789" y="32749"/>
                    </a:cubicBezTo>
                    <a:cubicBezTo>
                      <a:pt x="73222" y="18931"/>
                      <a:pt x="102598" y="0"/>
                      <a:pt x="155692" y="0"/>
                    </a:cubicBezTo>
                    <a:cubicBezTo>
                      <a:pt x="208786" y="0"/>
                      <a:pt x="238126" y="18931"/>
                      <a:pt x="259596" y="32749"/>
                    </a:cubicBezTo>
                    <a:cubicBezTo>
                      <a:pt x="277004" y="43991"/>
                      <a:pt x="286614" y="50157"/>
                      <a:pt x="311384" y="50157"/>
                    </a:cubicBezTo>
                    <a:cubicBezTo>
                      <a:pt x="336154" y="50157"/>
                      <a:pt x="345729" y="43955"/>
                      <a:pt x="363137" y="32749"/>
                    </a:cubicBezTo>
                    <a:cubicBezTo>
                      <a:pt x="384570" y="18931"/>
                      <a:pt x="413946" y="0"/>
                      <a:pt x="467004" y="0"/>
                    </a:cubicBezTo>
                    <a:cubicBezTo>
                      <a:pt x="520062" y="0"/>
                      <a:pt x="549438" y="18931"/>
                      <a:pt x="570871" y="32749"/>
                    </a:cubicBezTo>
                    <a:cubicBezTo>
                      <a:pt x="588279" y="43991"/>
                      <a:pt x="597890" y="50157"/>
                      <a:pt x="622624" y="50157"/>
                    </a:cubicBezTo>
                    <a:cubicBezTo>
                      <a:pt x="647358" y="50157"/>
                      <a:pt x="656968" y="43955"/>
                      <a:pt x="674376" y="32749"/>
                    </a:cubicBezTo>
                    <a:cubicBezTo>
                      <a:pt x="695810" y="18931"/>
                      <a:pt x="725185" y="0"/>
                      <a:pt x="778243" y="0"/>
                    </a:cubicBezTo>
                    <a:cubicBezTo>
                      <a:pt x="831301" y="0"/>
                      <a:pt x="860677" y="18931"/>
                      <a:pt x="882111" y="32749"/>
                    </a:cubicBezTo>
                    <a:cubicBezTo>
                      <a:pt x="899519" y="43991"/>
                      <a:pt x="909129" y="50157"/>
                      <a:pt x="933863" y="50157"/>
                    </a:cubicBezTo>
                    <a:lnTo>
                      <a:pt x="933863" y="146336"/>
                    </a:lnTo>
                    <a:cubicBezTo>
                      <a:pt x="880805" y="146336"/>
                      <a:pt x="851429" y="127404"/>
                      <a:pt x="829996" y="113587"/>
                    </a:cubicBezTo>
                    <a:cubicBezTo>
                      <a:pt x="812588" y="102344"/>
                      <a:pt x="802977" y="96179"/>
                      <a:pt x="778243" y="96179"/>
                    </a:cubicBezTo>
                    <a:cubicBezTo>
                      <a:pt x="753510" y="96179"/>
                      <a:pt x="743899" y="102381"/>
                      <a:pt x="726491" y="113587"/>
                    </a:cubicBezTo>
                    <a:cubicBezTo>
                      <a:pt x="705058" y="127404"/>
                      <a:pt x="675682" y="146336"/>
                      <a:pt x="622624" y="146336"/>
                    </a:cubicBezTo>
                    <a:cubicBezTo>
                      <a:pt x="569566" y="146336"/>
                      <a:pt x="540190" y="127404"/>
                      <a:pt x="518756" y="113587"/>
                    </a:cubicBezTo>
                    <a:cubicBezTo>
                      <a:pt x="501348" y="102344"/>
                      <a:pt x="491738" y="96179"/>
                      <a:pt x="467004" y="96179"/>
                    </a:cubicBezTo>
                    <a:cubicBezTo>
                      <a:pt x="442270" y="96179"/>
                      <a:pt x="432660" y="102381"/>
                      <a:pt x="415252" y="113587"/>
                    </a:cubicBezTo>
                    <a:cubicBezTo>
                      <a:pt x="393818" y="127404"/>
                      <a:pt x="364442" y="146336"/>
                      <a:pt x="311384" y="146336"/>
                    </a:cubicBezTo>
                    <a:cubicBezTo>
                      <a:pt x="258326" y="146336"/>
                      <a:pt x="228951" y="127404"/>
                      <a:pt x="207481" y="113587"/>
                    </a:cubicBezTo>
                    <a:cubicBezTo>
                      <a:pt x="190073" y="102344"/>
                      <a:pt x="180462" y="96179"/>
                      <a:pt x="155692" y="96179"/>
                    </a:cubicBezTo>
                    <a:cubicBezTo>
                      <a:pt x="130922" y="96179"/>
                      <a:pt x="121348" y="102381"/>
                      <a:pt x="103904" y="113587"/>
                    </a:cubicBezTo>
                    <a:cubicBezTo>
                      <a:pt x="82470" y="127404"/>
                      <a:pt x="53094" y="146336"/>
                      <a:pt x="0" y="146336"/>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7" name="Google Shape;117;p9"/>
            <p:cNvSpPr/>
            <p:nvPr/>
          </p:nvSpPr>
          <p:spPr>
            <a:xfrm flipH="1">
              <a:off x="8463373" y="3719475"/>
              <a:ext cx="418382" cy="418382"/>
            </a:xfrm>
            <a:custGeom>
              <a:avLst/>
              <a:gdLst/>
              <a:ahLst/>
              <a:cxnLst/>
              <a:rect l="l" t="t" r="r" b="b"/>
              <a:pathLst>
                <a:path w="342936" h="342936" extrusionOk="0">
                  <a:moveTo>
                    <a:pt x="171468" y="0"/>
                  </a:moveTo>
                  <a:cubicBezTo>
                    <a:pt x="76776" y="0"/>
                    <a:pt x="0" y="76776"/>
                    <a:pt x="0" y="171468"/>
                  </a:cubicBezTo>
                  <a:cubicBezTo>
                    <a:pt x="0" y="266160"/>
                    <a:pt x="76776" y="342936"/>
                    <a:pt x="171468" y="342936"/>
                  </a:cubicBezTo>
                  <a:cubicBezTo>
                    <a:pt x="266160" y="342936"/>
                    <a:pt x="342936" y="266160"/>
                    <a:pt x="342936" y="171468"/>
                  </a:cubicBezTo>
                  <a:cubicBezTo>
                    <a:pt x="342936" y="76776"/>
                    <a:pt x="266160" y="0"/>
                    <a:pt x="171468" y="0"/>
                  </a:cubicBezTo>
                  <a:close/>
                  <a:moveTo>
                    <a:pt x="171468" y="281863"/>
                  </a:moveTo>
                  <a:cubicBezTo>
                    <a:pt x="110504" y="281863"/>
                    <a:pt x="61073" y="232432"/>
                    <a:pt x="61073" y="171468"/>
                  </a:cubicBezTo>
                  <a:cubicBezTo>
                    <a:pt x="61073" y="110504"/>
                    <a:pt x="110504" y="61073"/>
                    <a:pt x="171468" y="61073"/>
                  </a:cubicBezTo>
                  <a:cubicBezTo>
                    <a:pt x="232432" y="61073"/>
                    <a:pt x="281863" y="110504"/>
                    <a:pt x="281863" y="171468"/>
                  </a:cubicBezTo>
                  <a:cubicBezTo>
                    <a:pt x="281863" y="232432"/>
                    <a:pt x="232432" y="281863"/>
                    <a:pt x="171468" y="281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8" name="Google Shape;118;p9"/>
            <p:cNvGrpSpPr/>
            <p:nvPr/>
          </p:nvGrpSpPr>
          <p:grpSpPr>
            <a:xfrm flipH="1">
              <a:off x="7750729" y="4369409"/>
              <a:ext cx="1085831" cy="675413"/>
              <a:chOff x="4274895" y="3528397"/>
              <a:chExt cx="740272" cy="460467"/>
            </a:xfrm>
          </p:grpSpPr>
          <p:sp>
            <p:nvSpPr>
              <p:cNvPr id="119" name="Google Shape;119;p9"/>
              <p:cNvSpPr/>
              <p:nvPr/>
            </p:nvSpPr>
            <p:spPr>
              <a:xfrm>
                <a:off x="4274895"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9"/>
              <p:cNvSpPr/>
              <p:nvPr/>
            </p:nvSpPr>
            <p:spPr>
              <a:xfrm>
                <a:off x="4410106"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9"/>
              <p:cNvSpPr/>
              <p:nvPr/>
            </p:nvSpPr>
            <p:spPr>
              <a:xfrm>
                <a:off x="454529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9"/>
              <p:cNvSpPr/>
              <p:nvPr/>
            </p:nvSpPr>
            <p:spPr>
              <a:xfrm>
                <a:off x="4680500"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9"/>
              <p:cNvSpPr/>
              <p:nvPr/>
            </p:nvSpPr>
            <p:spPr>
              <a:xfrm>
                <a:off x="4815711"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9"/>
              <p:cNvSpPr/>
              <p:nvPr/>
            </p:nvSpPr>
            <p:spPr>
              <a:xfrm>
                <a:off x="4950513" y="3528397"/>
                <a:ext cx="64654" cy="460467"/>
              </a:xfrm>
              <a:custGeom>
                <a:avLst/>
                <a:gdLst/>
                <a:ahLst/>
                <a:cxnLst/>
                <a:rect l="l" t="t" r="r" b="b"/>
                <a:pathLst>
                  <a:path w="86205" h="613956" extrusionOk="0">
                    <a:moveTo>
                      <a:pt x="0" y="0"/>
                    </a:moveTo>
                    <a:lnTo>
                      <a:pt x="86206" y="0"/>
                    </a:lnTo>
                    <a:lnTo>
                      <a:pt x="86206" y="613956"/>
                    </a:lnTo>
                    <a:lnTo>
                      <a:pt x="0" y="613956"/>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5" name="Google Shape;125;p9"/>
            <p:cNvGrpSpPr/>
            <p:nvPr/>
          </p:nvGrpSpPr>
          <p:grpSpPr>
            <a:xfrm flipH="1">
              <a:off x="6730545" y="-201421"/>
              <a:ext cx="1425966" cy="712982"/>
              <a:chOff x="6083802" y="754477"/>
              <a:chExt cx="1350730" cy="675364"/>
            </a:xfrm>
          </p:grpSpPr>
          <p:sp>
            <p:nvSpPr>
              <p:cNvPr id="126" name="Google Shape;126;p9"/>
              <p:cNvSpPr/>
              <p:nvPr/>
            </p:nvSpPr>
            <p:spPr>
              <a:xfrm>
                <a:off x="6083802" y="754477"/>
                <a:ext cx="1350730" cy="675364"/>
              </a:xfrm>
              <a:custGeom>
                <a:avLst/>
                <a:gdLst/>
                <a:ahLst/>
                <a:cxnLst/>
                <a:rect l="l" t="t" r="r" b="b"/>
                <a:pathLst>
                  <a:path w="1203323" h="601661" extrusionOk="0">
                    <a:moveTo>
                      <a:pt x="1101196" y="0"/>
                    </a:moveTo>
                    <a:cubicBezTo>
                      <a:pt x="1101196" y="275880"/>
                      <a:pt x="877541" y="499535"/>
                      <a:pt x="601661" y="499535"/>
                    </a:cubicBezTo>
                    <a:cubicBezTo>
                      <a:pt x="325782" y="499535"/>
                      <a:pt x="102126" y="275880"/>
                      <a:pt x="102126" y="0"/>
                    </a:cubicBezTo>
                    <a:lnTo>
                      <a:pt x="0" y="0"/>
                    </a:lnTo>
                    <a:cubicBezTo>
                      <a:pt x="0" y="332274"/>
                      <a:pt x="269388" y="601662"/>
                      <a:pt x="601661" y="601662"/>
                    </a:cubicBezTo>
                    <a:cubicBezTo>
                      <a:pt x="933936" y="601662"/>
                      <a:pt x="1203324" y="332274"/>
                      <a:pt x="1203324" y="0"/>
                    </a:cubicBezTo>
                    <a:lnTo>
                      <a:pt x="1101196"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9"/>
              <p:cNvSpPr/>
              <p:nvPr/>
            </p:nvSpPr>
            <p:spPr>
              <a:xfrm>
                <a:off x="6393993" y="754477"/>
                <a:ext cx="776975" cy="388487"/>
              </a:xfrm>
              <a:custGeom>
                <a:avLst/>
                <a:gdLst/>
                <a:ahLst/>
                <a:cxnLst/>
                <a:rect l="l" t="t" r="r" b="b"/>
                <a:pathLst>
                  <a:path w="692183" h="346091" extrusionOk="0">
                    <a:moveTo>
                      <a:pt x="346091" y="222858"/>
                    </a:moveTo>
                    <a:cubicBezTo>
                      <a:pt x="223003" y="222858"/>
                      <a:pt x="123234" y="123089"/>
                      <a:pt x="123234" y="0"/>
                    </a:cubicBezTo>
                    <a:lnTo>
                      <a:pt x="0" y="0"/>
                    </a:lnTo>
                    <a:cubicBezTo>
                      <a:pt x="0" y="191161"/>
                      <a:pt x="154967" y="346091"/>
                      <a:pt x="346091" y="346091"/>
                    </a:cubicBezTo>
                    <a:cubicBezTo>
                      <a:pt x="537216" y="346091"/>
                      <a:pt x="692183" y="191125"/>
                      <a:pt x="692183" y="0"/>
                    </a:cubicBezTo>
                    <a:lnTo>
                      <a:pt x="568949" y="0"/>
                    </a:lnTo>
                    <a:cubicBezTo>
                      <a:pt x="568949" y="123089"/>
                      <a:pt x="469180" y="222858"/>
                      <a:pt x="346091" y="222858"/>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8" name="Google Shape;128;p9"/>
            <p:cNvSpPr/>
            <p:nvPr/>
          </p:nvSpPr>
          <p:spPr>
            <a:xfrm flipH="1">
              <a:off x="560201" y="511556"/>
              <a:ext cx="249385" cy="249425"/>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9"/>
            <p:cNvSpPr/>
            <p:nvPr/>
          </p:nvSpPr>
          <p:spPr>
            <a:xfrm flipH="1">
              <a:off x="96569" y="760963"/>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11250" y="0"/>
            <a:ext cx="9144000" cy="5143500"/>
          </a:xfrm>
          <a:prstGeom prst="rect">
            <a:avLst/>
          </a:prstGeom>
          <a:noFill/>
          <a:ln>
            <a:noFill/>
          </a:ln>
        </p:spPr>
      </p:sp>
      <p:sp>
        <p:nvSpPr>
          <p:cNvPr id="132" name="Google Shape;13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Montserrat"/>
              <a:buNone/>
              <a:defRPr sz="3000">
                <a:latin typeface="Montserrat"/>
                <a:ea typeface="Montserrat"/>
                <a:cs typeface="Montserrat"/>
                <a:sym typeface="Montserrat"/>
              </a:defRPr>
            </a:lvl2pPr>
            <a:lvl3pPr lvl="2" algn="ctr" rtl="0">
              <a:spcBef>
                <a:spcPts val="0"/>
              </a:spcBef>
              <a:spcAft>
                <a:spcPts val="0"/>
              </a:spcAft>
              <a:buSzPts val="3000"/>
              <a:buFont typeface="Montserrat"/>
              <a:buNone/>
              <a:defRPr sz="3000">
                <a:latin typeface="Montserrat"/>
                <a:ea typeface="Montserrat"/>
                <a:cs typeface="Montserrat"/>
                <a:sym typeface="Montserrat"/>
              </a:defRPr>
            </a:lvl3pPr>
            <a:lvl4pPr lvl="3" algn="ctr" rtl="0">
              <a:spcBef>
                <a:spcPts val="0"/>
              </a:spcBef>
              <a:spcAft>
                <a:spcPts val="0"/>
              </a:spcAft>
              <a:buSzPts val="3000"/>
              <a:buFont typeface="Montserrat"/>
              <a:buNone/>
              <a:defRPr sz="3000">
                <a:latin typeface="Montserrat"/>
                <a:ea typeface="Montserrat"/>
                <a:cs typeface="Montserrat"/>
                <a:sym typeface="Montserrat"/>
              </a:defRPr>
            </a:lvl4pPr>
            <a:lvl5pPr lvl="4" algn="ctr" rtl="0">
              <a:spcBef>
                <a:spcPts val="0"/>
              </a:spcBef>
              <a:spcAft>
                <a:spcPts val="0"/>
              </a:spcAft>
              <a:buSzPts val="3000"/>
              <a:buFont typeface="Montserrat"/>
              <a:buNone/>
              <a:defRPr sz="3000">
                <a:latin typeface="Montserrat"/>
                <a:ea typeface="Montserrat"/>
                <a:cs typeface="Montserrat"/>
                <a:sym typeface="Montserrat"/>
              </a:defRPr>
            </a:lvl5pPr>
            <a:lvl6pPr lvl="5" algn="ctr" rtl="0">
              <a:spcBef>
                <a:spcPts val="0"/>
              </a:spcBef>
              <a:spcAft>
                <a:spcPts val="0"/>
              </a:spcAft>
              <a:buSzPts val="3000"/>
              <a:buFont typeface="Montserrat"/>
              <a:buNone/>
              <a:defRPr sz="3000">
                <a:latin typeface="Montserrat"/>
                <a:ea typeface="Montserrat"/>
                <a:cs typeface="Montserrat"/>
                <a:sym typeface="Montserrat"/>
              </a:defRPr>
            </a:lvl6pPr>
            <a:lvl7pPr lvl="6" algn="ctr" rtl="0">
              <a:spcBef>
                <a:spcPts val="0"/>
              </a:spcBef>
              <a:spcAft>
                <a:spcPts val="0"/>
              </a:spcAft>
              <a:buSzPts val="3000"/>
              <a:buFont typeface="Montserrat"/>
              <a:buNone/>
              <a:defRPr sz="3000">
                <a:latin typeface="Montserrat"/>
                <a:ea typeface="Montserrat"/>
                <a:cs typeface="Montserrat"/>
                <a:sym typeface="Montserrat"/>
              </a:defRPr>
            </a:lvl7pPr>
            <a:lvl8pPr lvl="7" algn="ctr" rtl="0">
              <a:spcBef>
                <a:spcPts val="0"/>
              </a:spcBef>
              <a:spcAft>
                <a:spcPts val="0"/>
              </a:spcAft>
              <a:buSzPts val="3000"/>
              <a:buFont typeface="Montserrat"/>
              <a:buNone/>
              <a:defRPr sz="3000">
                <a:latin typeface="Montserrat"/>
                <a:ea typeface="Montserrat"/>
                <a:cs typeface="Montserrat"/>
                <a:sym typeface="Montserrat"/>
              </a:defRPr>
            </a:lvl8pPr>
            <a:lvl9pPr lvl="8" algn="ctr" rtl="0">
              <a:spcBef>
                <a:spcPts val="0"/>
              </a:spcBef>
              <a:spcAft>
                <a:spcPts val="0"/>
              </a:spcAft>
              <a:buSzPts val="3000"/>
              <a:buFont typeface="Montserrat"/>
              <a:buNone/>
              <a:defRPr sz="3000">
                <a:latin typeface="Montserrat"/>
                <a:ea typeface="Montserrat"/>
                <a:cs typeface="Montserrat"/>
                <a:sym typeface="Montserra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135" name="Google Shape;135;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9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6" name="Google Shape;136;p11"/>
          <p:cNvGrpSpPr/>
          <p:nvPr/>
        </p:nvGrpSpPr>
        <p:grpSpPr>
          <a:xfrm>
            <a:off x="-2666515" y="771997"/>
            <a:ext cx="14660280" cy="6119916"/>
            <a:chOff x="-2666515" y="771997"/>
            <a:chExt cx="14660280" cy="6119916"/>
          </a:xfrm>
        </p:grpSpPr>
        <p:grpSp>
          <p:nvGrpSpPr>
            <p:cNvPr id="137" name="Google Shape;137;p11"/>
            <p:cNvGrpSpPr/>
            <p:nvPr/>
          </p:nvGrpSpPr>
          <p:grpSpPr>
            <a:xfrm rot="10800000">
              <a:off x="-2666515" y="4450592"/>
              <a:ext cx="14660280" cy="2441322"/>
              <a:chOff x="-3148866" y="-1557508"/>
              <a:chExt cx="14660280" cy="2441322"/>
            </a:xfrm>
          </p:grpSpPr>
          <p:sp>
            <p:nvSpPr>
              <p:cNvPr id="138" name="Google Shape;138;p11"/>
              <p:cNvSpPr/>
              <p:nvPr/>
            </p:nvSpPr>
            <p:spPr>
              <a:xfrm rot="-5400000">
                <a:off x="-316424"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sp>
            <p:nvSpPr>
              <p:cNvPr id="139" name="Google Shape;139;p11"/>
              <p:cNvSpPr/>
              <p:nvPr/>
            </p:nvSpPr>
            <p:spPr>
              <a:xfrm rot="-5400000">
                <a:off x="6237651" y="-4389950"/>
                <a:ext cx="2441322" cy="8106205"/>
              </a:xfrm>
              <a:custGeom>
                <a:avLst/>
                <a:gdLst/>
                <a:ahLst/>
                <a:cxnLst/>
                <a:rect l="l" t="t" r="r" b="b"/>
                <a:pathLst>
                  <a:path w="1513998" h="5027104" extrusionOk="0">
                    <a:moveTo>
                      <a:pt x="245650" y="0"/>
                    </a:moveTo>
                    <a:cubicBezTo>
                      <a:pt x="148780" y="191834"/>
                      <a:pt x="0" y="303276"/>
                      <a:pt x="0" y="645414"/>
                    </a:cubicBezTo>
                    <a:cubicBezTo>
                      <a:pt x="0" y="1152811"/>
                      <a:pt x="327184" y="1152811"/>
                      <a:pt x="327184" y="1660303"/>
                    </a:cubicBezTo>
                    <a:cubicBezTo>
                      <a:pt x="327184" y="2167795"/>
                      <a:pt x="0" y="2167795"/>
                      <a:pt x="0" y="2675191"/>
                    </a:cubicBezTo>
                    <a:cubicBezTo>
                      <a:pt x="0" y="3182588"/>
                      <a:pt x="327184" y="3182588"/>
                      <a:pt x="327184" y="3690080"/>
                    </a:cubicBezTo>
                    <a:cubicBezTo>
                      <a:pt x="327184" y="4197573"/>
                      <a:pt x="0" y="4197573"/>
                      <a:pt x="0" y="4705065"/>
                    </a:cubicBezTo>
                    <a:cubicBezTo>
                      <a:pt x="0" y="4843177"/>
                      <a:pt x="24289" y="4943666"/>
                      <a:pt x="59531" y="5027105"/>
                    </a:cubicBezTo>
                    <a:lnTo>
                      <a:pt x="1513998" y="5027105"/>
                    </a:lnTo>
                    <a:lnTo>
                      <a:pt x="1513998" y="0"/>
                    </a:lnTo>
                    <a:lnTo>
                      <a:pt x="245555"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1">
                  <a:solidFill>
                    <a:schemeClr val="dk1"/>
                  </a:solidFill>
                  <a:latin typeface="Calibri"/>
                  <a:ea typeface="Calibri"/>
                  <a:cs typeface="Calibri"/>
                  <a:sym typeface="Calibri"/>
                </a:endParaRPr>
              </a:p>
            </p:txBody>
          </p:sp>
        </p:grpSp>
        <p:sp>
          <p:nvSpPr>
            <p:cNvPr id="140" name="Google Shape;140;p11"/>
            <p:cNvSpPr/>
            <p:nvPr/>
          </p:nvSpPr>
          <p:spPr>
            <a:xfrm flipH="1">
              <a:off x="429804" y="771997"/>
              <a:ext cx="286544" cy="285925"/>
            </a:xfrm>
            <a:custGeom>
              <a:avLst/>
              <a:gdLst/>
              <a:ahLst/>
              <a:cxnLst/>
              <a:rect l="l" t="t" r="r" b="b"/>
              <a:pathLst>
                <a:path w="123777" h="123777" extrusionOk="0">
                  <a:moveTo>
                    <a:pt x="0" y="70720"/>
                  </a:moveTo>
                  <a:lnTo>
                    <a:pt x="40582" y="70720"/>
                  </a:lnTo>
                  <a:lnTo>
                    <a:pt x="11859" y="99407"/>
                  </a:lnTo>
                  <a:lnTo>
                    <a:pt x="24371" y="111883"/>
                  </a:lnTo>
                  <a:lnTo>
                    <a:pt x="53058" y="83196"/>
                  </a:lnTo>
                  <a:lnTo>
                    <a:pt x="53058" y="123778"/>
                  </a:lnTo>
                  <a:lnTo>
                    <a:pt x="70720" y="123778"/>
                  </a:lnTo>
                  <a:lnTo>
                    <a:pt x="70720" y="83196"/>
                  </a:lnTo>
                  <a:lnTo>
                    <a:pt x="99407" y="111883"/>
                  </a:lnTo>
                  <a:lnTo>
                    <a:pt x="111918" y="99407"/>
                  </a:lnTo>
                  <a:lnTo>
                    <a:pt x="83196" y="70720"/>
                  </a:lnTo>
                  <a:lnTo>
                    <a:pt x="123778" y="70720"/>
                  </a:lnTo>
                  <a:lnTo>
                    <a:pt x="123778" y="53058"/>
                  </a:lnTo>
                  <a:lnTo>
                    <a:pt x="83196" y="53058"/>
                  </a:lnTo>
                  <a:lnTo>
                    <a:pt x="111918" y="24371"/>
                  </a:lnTo>
                  <a:lnTo>
                    <a:pt x="99407" y="11859"/>
                  </a:lnTo>
                  <a:lnTo>
                    <a:pt x="70720" y="40582"/>
                  </a:lnTo>
                  <a:lnTo>
                    <a:pt x="70720" y="0"/>
                  </a:lnTo>
                  <a:lnTo>
                    <a:pt x="53058" y="0"/>
                  </a:lnTo>
                  <a:lnTo>
                    <a:pt x="53058" y="40582"/>
                  </a:lnTo>
                  <a:lnTo>
                    <a:pt x="24371" y="11859"/>
                  </a:lnTo>
                  <a:lnTo>
                    <a:pt x="11859" y="24371"/>
                  </a:lnTo>
                  <a:lnTo>
                    <a:pt x="40582" y="53058"/>
                  </a:lnTo>
                  <a:lnTo>
                    <a:pt x="0" y="53058"/>
                  </a:lnTo>
                  <a:lnTo>
                    <a:pt x="0" y="7072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nvGrpSpPr>
            <p:cNvPr id="141" name="Google Shape;141;p11"/>
            <p:cNvGrpSpPr/>
            <p:nvPr/>
          </p:nvGrpSpPr>
          <p:grpSpPr>
            <a:xfrm rot="10800000" flipH="1">
              <a:off x="204117" y="1213728"/>
              <a:ext cx="323366" cy="865201"/>
              <a:chOff x="14298616" y="166555"/>
              <a:chExt cx="261771" cy="700397"/>
            </a:xfrm>
          </p:grpSpPr>
          <p:sp>
            <p:nvSpPr>
              <p:cNvPr id="142" name="Google Shape;142;p11"/>
              <p:cNvSpPr/>
              <p:nvPr/>
            </p:nvSpPr>
            <p:spPr>
              <a:xfrm>
                <a:off x="1429861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1"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1"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1" y="34344"/>
                      <a:pt x="50157" y="24734"/>
                      <a:pt x="50157" y="0"/>
                    </a:cubicBezTo>
                    <a:lnTo>
                      <a:pt x="146336" y="0"/>
                    </a:lnTo>
                    <a:cubicBezTo>
                      <a:pt x="146336" y="53058"/>
                      <a:pt x="127404" y="82434"/>
                      <a:pt x="113587" y="103867"/>
                    </a:cubicBezTo>
                    <a:cubicBezTo>
                      <a:pt x="102344" y="121275"/>
                      <a:pt x="96179" y="130886"/>
                      <a:pt x="96179" y="155620"/>
                    </a:cubicBezTo>
                    <a:cubicBezTo>
                      <a:pt x="96179" y="180353"/>
                      <a:pt x="102380" y="189964"/>
                      <a:pt x="113587" y="207372"/>
                    </a:cubicBezTo>
                    <a:cubicBezTo>
                      <a:pt x="127404" y="228806"/>
                      <a:pt x="146336" y="258181"/>
                      <a:pt x="146336" y="311239"/>
                    </a:cubicBezTo>
                    <a:cubicBezTo>
                      <a:pt x="146336" y="364297"/>
                      <a:pt x="127404" y="393673"/>
                      <a:pt x="113587" y="415107"/>
                    </a:cubicBezTo>
                    <a:cubicBezTo>
                      <a:pt x="102344" y="432515"/>
                      <a:pt x="96179" y="442125"/>
                      <a:pt x="96179" y="466859"/>
                    </a:cubicBezTo>
                    <a:cubicBezTo>
                      <a:pt x="96179" y="491593"/>
                      <a:pt x="102380" y="501203"/>
                      <a:pt x="113587" y="518611"/>
                    </a:cubicBezTo>
                    <a:cubicBezTo>
                      <a:pt x="127404" y="540045"/>
                      <a:pt x="146336" y="569421"/>
                      <a:pt x="146336" y="622479"/>
                    </a:cubicBezTo>
                    <a:cubicBezTo>
                      <a:pt x="146336" y="675537"/>
                      <a:pt x="127404" y="704912"/>
                      <a:pt x="113587" y="726382"/>
                    </a:cubicBezTo>
                    <a:cubicBezTo>
                      <a:pt x="102344" y="743790"/>
                      <a:pt x="96179" y="753401"/>
                      <a:pt x="96179" y="778171"/>
                    </a:cubicBezTo>
                    <a:cubicBezTo>
                      <a:pt x="96179" y="802941"/>
                      <a:pt x="102380" y="812515"/>
                      <a:pt x="113587" y="829960"/>
                    </a:cubicBezTo>
                    <a:cubicBezTo>
                      <a:pt x="127404"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sp>
            <p:nvSpPr>
              <p:cNvPr id="143" name="Google Shape;143;p11"/>
              <p:cNvSpPr/>
              <p:nvPr/>
            </p:nvSpPr>
            <p:spPr>
              <a:xfrm>
                <a:off x="14450636" y="166555"/>
                <a:ext cx="109751" cy="700397"/>
              </a:xfrm>
              <a:custGeom>
                <a:avLst/>
                <a:gdLst/>
                <a:ahLst/>
                <a:cxnLst/>
                <a:rect l="l" t="t" r="r" b="b"/>
                <a:pathLst>
                  <a:path w="146335" h="933863" extrusionOk="0">
                    <a:moveTo>
                      <a:pt x="146336" y="933863"/>
                    </a:moveTo>
                    <a:lnTo>
                      <a:pt x="50157" y="933863"/>
                    </a:lnTo>
                    <a:cubicBezTo>
                      <a:pt x="50157" y="909093"/>
                      <a:pt x="43955" y="899519"/>
                      <a:pt x="32749" y="882074"/>
                    </a:cubicBezTo>
                    <a:cubicBezTo>
                      <a:pt x="18931" y="860641"/>
                      <a:pt x="0" y="831265"/>
                      <a:pt x="0" y="778171"/>
                    </a:cubicBezTo>
                    <a:cubicBezTo>
                      <a:pt x="0" y="725077"/>
                      <a:pt x="18931" y="695737"/>
                      <a:pt x="32749" y="674267"/>
                    </a:cubicBezTo>
                    <a:cubicBezTo>
                      <a:pt x="43992" y="656859"/>
                      <a:pt x="50157" y="647249"/>
                      <a:pt x="50157" y="622479"/>
                    </a:cubicBezTo>
                    <a:cubicBezTo>
                      <a:pt x="50157" y="597709"/>
                      <a:pt x="43955" y="588134"/>
                      <a:pt x="32749" y="570726"/>
                    </a:cubicBezTo>
                    <a:cubicBezTo>
                      <a:pt x="18931" y="549293"/>
                      <a:pt x="0" y="519917"/>
                      <a:pt x="0" y="466859"/>
                    </a:cubicBezTo>
                    <a:cubicBezTo>
                      <a:pt x="0" y="413801"/>
                      <a:pt x="18931" y="384425"/>
                      <a:pt x="32749" y="362992"/>
                    </a:cubicBezTo>
                    <a:cubicBezTo>
                      <a:pt x="43992" y="345584"/>
                      <a:pt x="50157" y="335973"/>
                      <a:pt x="50157" y="311239"/>
                    </a:cubicBezTo>
                    <a:cubicBezTo>
                      <a:pt x="50157" y="286506"/>
                      <a:pt x="43955" y="276895"/>
                      <a:pt x="32749" y="259487"/>
                    </a:cubicBezTo>
                    <a:cubicBezTo>
                      <a:pt x="18931" y="238053"/>
                      <a:pt x="0" y="208678"/>
                      <a:pt x="0" y="155620"/>
                    </a:cubicBezTo>
                    <a:cubicBezTo>
                      <a:pt x="0" y="102562"/>
                      <a:pt x="18931" y="73186"/>
                      <a:pt x="32749" y="51752"/>
                    </a:cubicBezTo>
                    <a:cubicBezTo>
                      <a:pt x="43992" y="34344"/>
                      <a:pt x="50157" y="24734"/>
                      <a:pt x="50157" y="0"/>
                    </a:cubicBezTo>
                    <a:lnTo>
                      <a:pt x="146336" y="0"/>
                    </a:lnTo>
                    <a:cubicBezTo>
                      <a:pt x="146336" y="53058"/>
                      <a:pt x="127405" y="82434"/>
                      <a:pt x="113587" y="103867"/>
                    </a:cubicBezTo>
                    <a:cubicBezTo>
                      <a:pt x="102344" y="121275"/>
                      <a:pt x="96179" y="130886"/>
                      <a:pt x="96179" y="155620"/>
                    </a:cubicBezTo>
                    <a:cubicBezTo>
                      <a:pt x="96179" y="180353"/>
                      <a:pt x="102380" y="189964"/>
                      <a:pt x="113587" y="207372"/>
                    </a:cubicBezTo>
                    <a:cubicBezTo>
                      <a:pt x="127405" y="228806"/>
                      <a:pt x="146336" y="258181"/>
                      <a:pt x="146336" y="311239"/>
                    </a:cubicBezTo>
                    <a:cubicBezTo>
                      <a:pt x="146336" y="364297"/>
                      <a:pt x="127405" y="393673"/>
                      <a:pt x="113587" y="415107"/>
                    </a:cubicBezTo>
                    <a:cubicBezTo>
                      <a:pt x="102344" y="432515"/>
                      <a:pt x="96179" y="442125"/>
                      <a:pt x="96179" y="466859"/>
                    </a:cubicBezTo>
                    <a:cubicBezTo>
                      <a:pt x="96179" y="491593"/>
                      <a:pt x="102380" y="501203"/>
                      <a:pt x="113587" y="518611"/>
                    </a:cubicBezTo>
                    <a:cubicBezTo>
                      <a:pt x="127405" y="540045"/>
                      <a:pt x="146336" y="569421"/>
                      <a:pt x="146336" y="622479"/>
                    </a:cubicBezTo>
                    <a:cubicBezTo>
                      <a:pt x="146336" y="675537"/>
                      <a:pt x="127405" y="704912"/>
                      <a:pt x="113587" y="726382"/>
                    </a:cubicBezTo>
                    <a:cubicBezTo>
                      <a:pt x="102344" y="743790"/>
                      <a:pt x="96179" y="753401"/>
                      <a:pt x="96179" y="778171"/>
                    </a:cubicBezTo>
                    <a:cubicBezTo>
                      <a:pt x="96179" y="802941"/>
                      <a:pt x="102380" y="812515"/>
                      <a:pt x="113587" y="829960"/>
                    </a:cubicBezTo>
                    <a:cubicBezTo>
                      <a:pt x="127405" y="851393"/>
                      <a:pt x="146336" y="880769"/>
                      <a:pt x="146336" y="93386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2"/>
                  </a:solidFill>
                  <a:latin typeface="Calibri"/>
                  <a:ea typeface="Calibri"/>
                  <a:cs typeface="Calibri"/>
                  <a:sym typeface="Calibri"/>
                </a:endParaRPr>
              </a:p>
            </p:txBody>
          </p:sp>
        </p:grpSp>
        <p:sp>
          <p:nvSpPr>
            <p:cNvPr id="144" name="Google Shape;144;p11"/>
            <p:cNvSpPr/>
            <p:nvPr/>
          </p:nvSpPr>
          <p:spPr>
            <a:xfrm flipH="1">
              <a:off x="8740172" y="4335963"/>
              <a:ext cx="168503" cy="168530"/>
            </a:xfrm>
            <a:custGeom>
              <a:avLst/>
              <a:gdLst/>
              <a:ahLst/>
              <a:cxnLst/>
              <a:rect l="l" t="t" r="r" b="b"/>
              <a:pathLst>
                <a:path w="224671" h="224707" extrusionOk="0">
                  <a:moveTo>
                    <a:pt x="224671" y="96324"/>
                  </a:moveTo>
                  <a:lnTo>
                    <a:pt x="128384" y="96324"/>
                  </a:lnTo>
                  <a:lnTo>
                    <a:pt x="128384" y="0"/>
                  </a:lnTo>
                  <a:lnTo>
                    <a:pt x="96324" y="0"/>
                  </a:lnTo>
                  <a:lnTo>
                    <a:pt x="96324" y="96324"/>
                  </a:lnTo>
                  <a:lnTo>
                    <a:pt x="0" y="96324"/>
                  </a:lnTo>
                  <a:lnTo>
                    <a:pt x="0" y="128384"/>
                  </a:lnTo>
                  <a:lnTo>
                    <a:pt x="96324" y="128384"/>
                  </a:lnTo>
                  <a:lnTo>
                    <a:pt x="96324" y="224707"/>
                  </a:lnTo>
                  <a:lnTo>
                    <a:pt x="128384" y="224707"/>
                  </a:lnTo>
                  <a:lnTo>
                    <a:pt x="128384" y="128384"/>
                  </a:lnTo>
                  <a:lnTo>
                    <a:pt x="224671" y="128384"/>
                  </a:lnTo>
                  <a:lnTo>
                    <a:pt x="224671" y="96324"/>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1"/>
            <p:cNvSpPr/>
            <p:nvPr/>
          </p:nvSpPr>
          <p:spPr>
            <a:xfrm flipH="1">
              <a:off x="8195669" y="3397588"/>
              <a:ext cx="713012" cy="713012"/>
            </a:xfrm>
            <a:custGeom>
              <a:avLst/>
              <a:gdLst/>
              <a:ahLst/>
              <a:cxnLst/>
              <a:rect l="l" t="t" r="r" b="b"/>
              <a:pathLst>
                <a:path w="836378" h="836378" extrusionOk="0">
                  <a:moveTo>
                    <a:pt x="836379" y="418189"/>
                  </a:moveTo>
                  <a:cubicBezTo>
                    <a:pt x="836379" y="649149"/>
                    <a:pt x="649149" y="836379"/>
                    <a:pt x="418189" y="836379"/>
                  </a:cubicBezTo>
                  <a:cubicBezTo>
                    <a:pt x="187229" y="836379"/>
                    <a:pt x="0" y="649149"/>
                    <a:pt x="0" y="418189"/>
                  </a:cubicBezTo>
                  <a:cubicBezTo>
                    <a:pt x="0" y="187230"/>
                    <a:pt x="187229" y="0"/>
                    <a:pt x="418189" y="0"/>
                  </a:cubicBezTo>
                  <a:cubicBezTo>
                    <a:pt x="649149" y="0"/>
                    <a:pt x="836379" y="187230"/>
                    <a:pt x="836379" y="41818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1pPr>
            <a:lvl2pPr lvl="1"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2pPr>
            <a:lvl3pPr lvl="2"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3pPr>
            <a:lvl4pPr lvl="3"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4pPr>
            <a:lvl5pPr lvl="4"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5pPr>
            <a:lvl6pPr lvl="5"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6pPr>
            <a:lvl7pPr lvl="6"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7pPr>
            <a:lvl8pPr lvl="7"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8pPr>
            <a:lvl9pPr lvl="8" rtl="0">
              <a:lnSpc>
                <a:spcPct val="115000"/>
              </a:lnSpc>
              <a:spcBef>
                <a:spcPts val="0"/>
              </a:spcBef>
              <a:spcAft>
                <a:spcPts val="0"/>
              </a:spcAft>
              <a:buClr>
                <a:schemeClr val="dk1"/>
              </a:buClr>
              <a:buSzPts val="3500"/>
              <a:buFont typeface="Patua One"/>
              <a:buNone/>
              <a:defRPr sz="3500">
                <a:solidFill>
                  <a:schemeClr val="dk1"/>
                </a:solidFill>
                <a:latin typeface="Patua One"/>
                <a:ea typeface="Patua One"/>
                <a:cs typeface="Patua One"/>
                <a:sym typeface="Patua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160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1600"/>
              </a:spcBef>
              <a:spcAft>
                <a:spcPts val="160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ctrTitle"/>
          </p:nvPr>
        </p:nvSpPr>
        <p:spPr>
          <a:xfrm>
            <a:off x="847449" y="1594800"/>
            <a:ext cx="6252213" cy="19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Thread – Social Network Website</a:t>
            </a:r>
            <a:endParaRPr dirty="0"/>
          </a:p>
        </p:txBody>
      </p:sp>
      <p:sp>
        <p:nvSpPr>
          <p:cNvPr id="232" name="Google Shape;232;p21"/>
          <p:cNvSpPr/>
          <p:nvPr/>
        </p:nvSpPr>
        <p:spPr>
          <a:xfrm rot="10800000" flipH="1">
            <a:off x="966300" y="3545683"/>
            <a:ext cx="5065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0AC7B92E-104D-88AF-687C-D4A8CDF5D4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720B171-6E72-08C4-125D-3BCC99BEFFEB}"/>
              </a:ext>
            </a:extLst>
          </p:cNvPr>
          <p:cNvSpPr txBox="1"/>
          <p:nvPr/>
        </p:nvSpPr>
        <p:spPr>
          <a:xfrm>
            <a:off x="776567" y="1064688"/>
            <a:ext cx="6289862" cy="2554545"/>
          </a:xfrm>
          <a:prstGeom prst="rect">
            <a:avLst/>
          </a:prstGeom>
          <a:noFill/>
        </p:spPr>
        <p:txBody>
          <a:bodyPr wrap="square">
            <a:spAutoFit/>
          </a:bodyPr>
          <a:lstStyle/>
          <a:p>
            <a:r>
              <a:rPr lang="vi-VN" sz="1600" dirty="0">
                <a:latin typeface="Aptos" panose="020B0004020202020204" pitchFamily="34" charset="0"/>
              </a:rPr>
              <a:t>Hệ thống sử dụng </a:t>
            </a:r>
            <a:r>
              <a:rPr lang="vi-VN" sz="1600" b="1" dirty="0">
                <a:latin typeface="Aptos" panose="020B0004020202020204" pitchFamily="34" charset="0"/>
              </a:rPr>
              <a:t>MySQL</a:t>
            </a:r>
            <a:r>
              <a:rPr lang="vi-VN" sz="1600" dirty="0">
                <a:latin typeface="Aptos" panose="020B0004020202020204" pitchFamily="34" charset="0"/>
              </a:rPr>
              <a:t> và </a:t>
            </a:r>
            <a:r>
              <a:rPr lang="vi-VN" sz="1600" b="1" dirty="0">
                <a:latin typeface="Aptos" panose="020B0004020202020204" pitchFamily="34" charset="0"/>
              </a:rPr>
              <a:t>MongoDB</a:t>
            </a:r>
            <a:r>
              <a:rPr lang="vi-VN" sz="1600" dirty="0">
                <a:latin typeface="Aptos" panose="020B0004020202020204" pitchFamily="34" charset="0"/>
              </a:rPr>
              <a:t> để quản lý dữ liệu:</a:t>
            </a:r>
          </a:p>
          <a:p>
            <a:pPr>
              <a:buFont typeface="Arial" panose="020B0604020202020204" pitchFamily="34" charset="0"/>
              <a:buChar char="•"/>
            </a:pPr>
            <a:r>
              <a:rPr lang="vi-VN" sz="1600" b="1" dirty="0">
                <a:latin typeface="Aptos" panose="020B0004020202020204" pitchFamily="34" charset="0"/>
              </a:rPr>
              <a:t>MySQL</a:t>
            </a:r>
            <a:r>
              <a:rPr lang="vi-VN" sz="1600" dirty="0">
                <a:latin typeface="Aptos" panose="020B0004020202020204" pitchFamily="34" charset="0"/>
              </a:rPr>
              <a:t>: Quản lý dữ liệu có cấu trúc như:</a:t>
            </a:r>
          </a:p>
          <a:p>
            <a:pPr marL="742950" lvl="1" indent="-285750">
              <a:buFont typeface="Arial" panose="020B0604020202020204" pitchFamily="34" charset="0"/>
              <a:buChar char="•"/>
            </a:pPr>
            <a:r>
              <a:rPr lang="vi-VN" sz="1600" b="1" dirty="0">
                <a:latin typeface="Aptos" panose="020B0004020202020204" pitchFamily="34" charset="0"/>
              </a:rPr>
              <a:t>web_user</a:t>
            </a:r>
            <a:r>
              <a:rPr lang="vi-VN" sz="1600" dirty="0">
                <a:latin typeface="Aptos" panose="020B0004020202020204" pitchFamily="34" charset="0"/>
              </a:rPr>
              <a:t>: Thông tin người dùng.</a:t>
            </a:r>
          </a:p>
          <a:p>
            <a:pPr marL="742950" lvl="1" indent="-285750">
              <a:buFont typeface="Arial" panose="020B0604020202020204" pitchFamily="34" charset="0"/>
              <a:buChar char="•"/>
            </a:pPr>
            <a:r>
              <a:rPr lang="vi-VN" sz="1600" b="1" dirty="0">
                <a:latin typeface="Aptos" panose="020B0004020202020204" pitchFamily="34" charset="0"/>
              </a:rPr>
              <a:t>web_post</a:t>
            </a:r>
            <a:r>
              <a:rPr lang="vi-VN" sz="1600" dirty="0">
                <a:latin typeface="Aptos" panose="020B0004020202020204" pitchFamily="34" charset="0"/>
              </a:rPr>
              <a:t> và </a:t>
            </a:r>
            <a:r>
              <a:rPr lang="vi-VN" sz="1600" b="1" dirty="0">
                <a:latin typeface="Aptos" panose="020B0004020202020204" pitchFamily="34" charset="0"/>
              </a:rPr>
              <a:t>web_comment</a:t>
            </a:r>
            <a:r>
              <a:rPr lang="vi-VN" sz="1600" dirty="0">
                <a:latin typeface="Aptos" panose="020B0004020202020204" pitchFamily="34" charset="0"/>
              </a:rPr>
              <a:t>: Bài viết và bình luận.</a:t>
            </a:r>
          </a:p>
          <a:p>
            <a:pPr marL="742950" lvl="1" indent="-285750">
              <a:buFont typeface="Arial" panose="020B0604020202020204" pitchFamily="34" charset="0"/>
              <a:buChar char="•"/>
            </a:pPr>
            <a:r>
              <a:rPr lang="vi-VN" sz="1600" b="1" dirty="0">
                <a:latin typeface="Aptos" panose="020B0004020202020204" pitchFamily="34" charset="0"/>
              </a:rPr>
              <a:t>web_friends</a:t>
            </a:r>
            <a:r>
              <a:rPr lang="vi-VN" sz="1600" dirty="0">
                <a:latin typeface="Aptos" panose="020B0004020202020204" pitchFamily="34" charset="0"/>
              </a:rPr>
              <a:t>: Quan hệ bạn bè giữa người dùng.</a:t>
            </a:r>
          </a:p>
          <a:p>
            <a:pPr marL="742950" lvl="1" indent="-285750">
              <a:buFont typeface="Arial" panose="020B0604020202020204" pitchFamily="34" charset="0"/>
              <a:buChar char="•"/>
            </a:pPr>
            <a:r>
              <a:rPr lang="vi-VN" sz="1600" b="1" dirty="0">
                <a:latin typeface="Aptos" panose="020B0004020202020204" pitchFamily="34" charset="0"/>
              </a:rPr>
              <a:t>ticket_support</a:t>
            </a:r>
            <a:r>
              <a:rPr lang="vi-VN" sz="1600" dirty="0">
                <a:latin typeface="Aptos" panose="020B0004020202020204" pitchFamily="34" charset="0"/>
              </a:rPr>
              <a:t> và </a:t>
            </a:r>
            <a:r>
              <a:rPr lang="vi-VN" sz="1600" b="1" dirty="0">
                <a:latin typeface="Aptos" panose="020B0004020202020204" pitchFamily="34" charset="0"/>
              </a:rPr>
              <a:t>ticket_comment</a:t>
            </a:r>
            <a:r>
              <a:rPr lang="vi-VN" sz="1600" dirty="0">
                <a:latin typeface="Aptos" panose="020B0004020202020204" pitchFamily="34" charset="0"/>
              </a:rPr>
              <a:t>: Phiếu hỗ trợ và bình luận về phiếu.</a:t>
            </a:r>
          </a:p>
          <a:p>
            <a:pPr marL="742950" lvl="1" indent="-285750">
              <a:buFont typeface="Arial" panose="020B0604020202020204" pitchFamily="34" charset="0"/>
              <a:buChar char="•"/>
            </a:pPr>
            <a:r>
              <a:rPr lang="vi-VN" sz="1600" b="1" dirty="0">
                <a:latin typeface="Aptos" panose="020B0004020202020204" pitchFamily="34" charset="0"/>
              </a:rPr>
              <a:t>web_likes</a:t>
            </a:r>
            <a:r>
              <a:rPr lang="vi-VN" sz="1600" dirty="0">
                <a:latin typeface="Aptos" panose="020B0004020202020204" pitchFamily="34" charset="0"/>
              </a:rPr>
              <a:t>: Lưu lượt thích bài viết.</a:t>
            </a:r>
          </a:p>
          <a:p>
            <a:pPr>
              <a:buFont typeface="Arial" panose="020B0604020202020204" pitchFamily="34" charset="0"/>
              <a:buChar char="•"/>
            </a:pPr>
            <a:r>
              <a:rPr lang="vi-VN" sz="1600" b="1" dirty="0">
                <a:latin typeface="Aptos" panose="020B0004020202020204" pitchFamily="34" charset="0"/>
              </a:rPr>
              <a:t>MongoDB</a:t>
            </a:r>
            <a:r>
              <a:rPr lang="vi-VN" sz="1600" dirty="0">
                <a:latin typeface="Aptos" panose="020B0004020202020204" pitchFamily="34" charset="0"/>
              </a:rPr>
              <a:t>: Lưu trữ các </a:t>
            </a:r>
            <a:r>
              <a:rPr lang="vi-VN" sz="1600" b="1" dirty="0">
                <a:latin typeface="Aptos" panose="020B0004020202020204" pitchFamily="34" charset="0"/>
              </a:rPr>
              <a:t>messages</a:t>
            </a:r>
            <a:r>
              <a:rPr lang="vi-VN" sz="1600" dirty="0">
                <a:latin typeface="Aptos" panose="020B0004020202020204" pitchFamily="34" charset="0"/>
              </a:rPr>
              <a:t> (tin nhắn chat) giữa người dùng, giúp tối ưu hóa hiệu suất cho dữ liệu lớn và thời gian thực.</a:t>
            </a:r>
          </a:p>
        </p:txBody>
      </p:sp>
    </p:spTree>
    <p:extLst>
      <p:ext uri="{BB962C8B-B14F-4D97-AF65-F5344CB8AC3E}">
        <p14:creationId xmlns:p14="http://schemas.microsoft.com/office/powerpoint/2010/main" val="3861793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3815700" y="1860870"/>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38" name="Google Shape;238;p22"/>
          <p:cNvSpPr txBox="1">
            <a:spLocks noGrp="1"/>
          </p:cNvSpPr>
          <p:nvPr>
            <p:ph type="title" idx="2"/>
          </p:nvPr>
        </p:nvSpPr>
        <p:spPr>
          <a:xfrm>
            <a:off x="2276700" y="2807380"/>
            <a:ext cx="4590600"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Giới</a:t>
            </a:r>
            <a:r>
              <a:rPr lang="vi-VN" dirty="0">
                <a:latin typeface="Segoe UI Black" panose="020B0A02040204020203" pitchFamily="34" charset="0"/>
                <a:ea typeface="Segoe UI Black" panose="020B0A02040204020203" pitchFamily="34" charset="0"/>
              </a:rPr>
              <a:t> </a:t>
            </a:r>
            <a:r>
              <a:rPr lang="vi-VN" sz="6600" dirty="0">
                <a:latin typeface="Segoe UI Black" panose="020B0A02040204020203" pitchFamily="34" charset="0"/>
                <a:ea typeface="Segoe UI Black" panose="020B0A02040204020203" pitchFamily="34" charset="0"/>
              </a:rPr>
              <a:t>thiệu</a:t>
            </a:r>
            <a:endParaRPr dirty="0">
              <a:latin typeface="Segoe UI Black" panose="020B0A02040204020203" pitchFamily="34" charset="0"/>
              <a:ea typeface="Segoe UI Black" panose="020B0A02040204020203" pitchFamily="34" charset="0"/>
            </a:endParaRPr>
          </a:p>
        </p:txBody>
      </p:sp>
      <p:sp>
        <p:nvSpPr>
          <p:cNvPr id="239" name="Google Shape;239;p22"/>
          <p:cNvSpPr/>
          <p:nvPr/>
        </p:nvSpPr>
        <p:spPr>
          <a:xfrm>
            <a:off x="2960400" y="4226375"/>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subTitle" idx="1"/>
          </p:nvPr>
        </p:nvSpPr>
        <p:spPr>
          <a:xfrm>
            <a:off x="701250" y="1205000"/>
            <a:ext cx="7741500"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Khác với Facebook hay Instagram, Thread tập trung chủ yếu vào tính năng chia sẻ nội dung ngắn thường là dạng văn bản, liên kết tập trung nhanh vào ý tưởng chính của mục đích truyền đạt. </a:t>
            </a:r>
            <a:endParaRPr dirty="0">
              <a:solidFill>
                <a:schemeClr val="dk2"/>
              </a:solidFill>
            </a:endParaRPr>
          </a:p>
        </p:txBody>
      </p:sp>
      <p:sp>
        <p:nvSpPr>
          <p:cNvPr id="245" name="Google Shape;245;p23"/>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latin typeface="Segoe UI Semibold" panose="020B0702040204020203" pitchFamily="34" charset="0"/>
                <a:cs typeface="Segoe UI Semibold" panose="020B0702040204020203" pitchFamily="34" charset="0"/>
              </a:rPr>
              <a:t>Website này để làm gì?</a:t>
            </a:r>
            <a:endParaRPr dirty="0">
              <a:latin typeface="Segoe UI Semibold" panose="020B0702040204020203" pitchFamily="34" charset="0"/>
              <a:cs typeface="Segoe UI Semibold" panose="020B0702040204020203" pitchFamily="34" charset="0"/>
            </a:endParaRPr>
          </a:p>
        </p:txBody>
      </p:sp>
      <p:sp>
        <p:nvSpPr>
          <p:cNvPr id="246" name="Google Shape;246;p23"/>
          <p:cNvSpPr txBox="1">
            <a:spLocks noGrp="1"/>
          </p:cNvSpPr>
          <p:nvPr>
            <p:ph type="subTitle" idx="2"/>
          </p:nvPr>
        </p:nvSpPr>
        <p:spPr>
          <a:xfrm>
            <a:off x="682500" y="2339275"/>
            <a:ext cx="7741500" cy="1042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vi-VN" dirty="0">
                <a:solidFill>
                  <a:schemeClr val="dk2"/>
                </a:solidFill>
              </a:rPr>
              <a:t>Website cho phép người dùng tương tác lẫn nhau bằng cách like bài viết của người khác hay cũng có thể nêu ý kiến bản thân về bài viết bằng cách bình luận.</a:t>
            </a:r>
          </a:p>
          <a:p>
            <a:pPr marL="457200" lvl="0" indent="-317500" algn="l" rtl="0">
              <a:spcBef>
                <a:spcPts val="0"/>
              </a:spcBef>
              <a:spcAft>
                <a:spcPts val="0"/>
              </a:spcAft>
              <a:buSzPts val="1400"/>
              <a:buChar char="●"/>
            </a:pPr>
            <a:r>
              <a:rPr lang="vi-VN" dirty="0"/>
              <a:t>Người dùng có thể kết bạn với nhau, liên lạc với nhau qua hình thức tin nhắn.</a:t>
            </a:r>
          </a:p>
          <a:p>
            <a:pPr marL="457200" lvl="0" indent="-317500" algn="l" rtl="0">
              <a:spcBef>
                <a:spcPts val="0"/>
              </a:spcBef>
              <a:spcAft>
                <a:spcPts val="0"/>
              </a:spcAft>
              <a:buSzPts val="1400"/>
              <a:buChar char="●"/>
            </a:pPr>
            <a:endParaRPr lang="vi-VN" dirty="0">
              <a:solidFill>
                <a:schemeClr val="dk2"/>
              </a:solidFill>
            </a:endParaRPr>
          </a:p>
        </p:txBody>
      </p:sp>
      <p:sp>
        <p:nvSpPr>
          <p:cNvPr id="248" name="Google Shape;248;p23"/>
          <p:cNvSpPr/>
          <p:nvPr/>
        </p:nvSpPr>
        <p:spPr>
          <a:xfrm>
            <a:off x="822200" y="1076625"/>
            <a:ext cx="58905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2" name="Google Shape;244;p23">
            <a:extLst>
              <a:ext uri="{FF2B5EF4-FFF2-40B4-BE49-F238E27FC236}">
                <a16:creationId xmlns:a16="http://schemas.microsoft.com/office/drawing/2014/main" id="{16DA5CF6-5FE3-65C8-8592-0CA35970486E}"/>
              </a:ext>
            </a:extLst>
          </p:cNvPr>
          <p:cNvSpPr txBox="1">
            <a:spLocks/>
          </p:cNvSpPr>
          <p:nvPr/>
        </p:nvSpPr>
        <p:spPr>
          <a:xfrm>
            <a:off x="682500" y="3473550"/>
            <a:ext cx="7741500" cy="10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0" indent="0">
              <a:buClr>
                <a:schemeClr val="dk1"/>
              </a:buClr>
              <a:buSzPts val="1100"/>
              <a:buFont typeface="Arial"/>
              <a:buNone/>
            </a:pPr>
            <a:r>
              <a:rPr lang="vi-VN" dirty="0"/>
              <a:t>Thread giúp người dùng tóm lược được những thông tin cần biết nhanh hơn, hiểu sơ lược về những gì muốn biết và dễ dàng bỏ qua những nội dung không mong muốn.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4ED06A7D-C4AB-653C-EDD0-6C40B2D88E69}"/>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C008C6ED-43D8-4C9C-D3EE-BC7063991708}"/>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02</a:t>
            </a:r>
            <a:endParaRPr dirty="0"/>
          </a:p>
        </p:txBody>
      </p:sp>
      <p:sp>
        <p:nvSpPr>
          <p:cNvPr id="238" name="Google Shape;238;p22">
            <a:extLst>
              <a:ext uri="{FF2B5EF4-FFF2-40B4-BE49-F238E27FC236}">
                <a16:creationId xmlns:a16="http://schemas.microsoft.com/office/drawing/2014/main" id="{479B91BC-B4C4-028B-345B-B6570A51F82A}"/>
              </a:ext>
            </a:extLst>
          </p:cNvPr>
          <p:cNvSpPr txBox="1">
            <a:spLocks noGrp="1"/>
          </p:cNvSpPr>
          <p:nvPr>
            <p:ph type="title" idx="2"/>
          </p:nvPr>
        </p:nvSpPr>
        <p:spPr>
          <a:xfrm>
            <a:off x="1534887" y="2213020"/>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6600" dirty="0">
                <a:latin typeface="Segoe UI Black" panose="020B0A02040204020203" pitchFamily="34" charset="0"/>
                <a:ea typeface="Segoe UI Black" panose="020B0A02040204020203" pitchFamily="34" charset="0"/>
              </a:rPr>
              <a:t>Các công nghệ sử dụng</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052382B3-2CD3-82CE-74FB-8A97215FAEE5}"/>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293175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4" name="Google Shape;264;p25"/>
          <p:cNvSpPr txBox="1">
            <a:spLocks noGrp="1"/>
          </p:cNvSpPr>
          <p:nvPr>
            <p:ph type="subTitle" idx="2"/>
          </p:nvPr>
        </p:nvSpPr>
        <p:spPr>
          <a:xfrm>
            <a:off x="980316" y="645174"/>
            <a:ext cx="6557134" cy="2959100"/>
          </a:xfrm>
          <a:prstGeom prst="rect">
            <a:avLst/>
          </a:prstGeom>
        </p:spPr>
        <p:txBody>
          <a:bodyPr spcFirstLastPara="1" wrap="square" lIns="91425" tIns="91425" rIns="91425" bIns="91425" anchor="t" anchorCtr="0">
            <a:noAutofit/>
          </a:bodyPr>
          <a:lstStyle/>
          <a:p>
            <a:pPr marL="285750" indent="-285750"/>
            <a:r>
              <a:rPr lang="en-US" sz="1600" b="1" dirty="0">
                <a:solidFill>
                  <a:schemeClr val="dk2"/>
                </a:solidFill>
              </a:rPr>
              <a:t>Backend: </a:t>
            </a:r>
          </a:p>
          <a:p>
            <a:pPr marL="285750" indent="-285750">
              <a:buFont typeface="Arial" panose="020B0604020202020204" pitchFamily="34" charset="0"/>
              <a:buChar char="•"/>
            </a:pPr>
            <a:r>
              <a:rPr lang="en-US" b="1" dirty="0" err="1">
                <a:solidFill>
                  <a:schemeClr val="dk2"/>
                </a:solidFill>
              </a:rPr>
              <a:t>Springboot</a:t>
            </a:r>
            <a:r>
              <a:rPr lang="en-US" b="1" dirty="0">
                <a:solidFill>
                  <a:schemeClr val="dk2"/>
                </a:solidFill>
              </a:rPr>
              <a:t>: </a:t>
            </a:r>
            <a:r>
              <a:rPr lang="vi-VN" b="1" dirty="0">
                <a:solidFill>
                  <a:schemeClr val="dk2"/>
                </a:solidFill>
              </a:rPr>
              <a:t>Là Backend Framework chính được sử dụng để xây dựng và quản lý các dịch vụ, bảo mật và logic hoạt động của website</a:t>
            </a:r>
            <a:r>
              <a:rPr lang="en-GB" b="1" dirty="0">
                <a:solidFill>
                  <a:schemeClr val="dk2"/>
                </a:solidFill>
              </a:rPr>
              <a:t>.</a:t>
            </a:r>
            <a:endParaRPr lang="vi-VN" b="1" dirty="0">
              <a:solidFill>
                <a:schemeClr val="dk2"/>
              </a:solidFill>
            </a:endParaRPr>
          </a:p>
          <a:p>
            <a:pPr marL="285750" indent="-285750">
              <a:buFont typeface="Arial" panose="020B0604020202020204" pitchFamily="34" charset="0"/>
              <a:buChar char="•"/>
            </a:pPr>
            <a:r>
              <a:rPr lang="en-GB" b="1" dirty="0"/>
              <a:t>MySQL: </a:t>
            </a:r>
            <a:r>
              <a:rPr lang="vi-VN" b="1" dirty="0"/>
              <a:t>Cơ sở dữ liệu sử dụng để lưu trữ thông tin cấu trúc như thông tin người dùng, ...</a:t>
            </a:r>
          </a:p>
          <a:p>
            <a:pPr marL="285750" indent="-285750">
              <a:buFont typeface="Arial" panose="020B0604020202020204" pitchFamily="34" charset="0"/>
              <a:buChar char="•"/>
            </a:pPr>
            <a:r>
              <a:rPr lang="en-GB" b="1" dirty="0"/>
              <a:t>MongoDB: </a:t>
            </a:r>
            <a:r>
              <a:rPr lang="vi-VN" b="1" dirty="0"/>
              <a:t>Cơ sử dữ liệu </a:t>
            </a:r>
            <a:r>
              <a:rPr lang="en-GB" b="1" dirty="0"/>
              <a:t>NoSQL </a:t>
            </a:r>
            <a:r>
              <a:rPr lang="vi-VN" b="1" dirty="0"/>
              <a:t>để quản lý dữ liệu phi cấu trúc một cách linh hoạt, hiểu quả- tin nhắn người dùng.</a:t>
            </a:r>
          </a:p>
          <a:p>
            <a:pPr marL="285750" indent="-285750">
              <a:buFont typeface="Arial" panose="020B0604020202020204" pitchFamily="34" charset="0"/>
              <a:buChar char="•"/>
            </a:pPr>
            <a:r>
              <a:rPr lang="en-GB" b="1" dirty="0"/>
              <a:t>WebSocket (</a:t>
            </a:r>
            <a:r>
              <a:rPr lang="vi-VN" b="1" dirty="0"/>
              <a:t>qua</a:t>
            </a:r>
            <a:r>
              <a:rPr lang="en-GB" b="1" dirty="0"/>
              <a:t> STOMP and </a:t>
            </a:r>
            <a:r>
              <a:rPr lang="en-GB" b="1" dirty="0" err="1"/>
              <a:t>SockJS</a:t>
            </a:r>
            <a:r>
              <a:rPr lang="en-GB" b="1" dirty="0"/>
              <a:t>): </a:t>
            </a:r>
            <a:r>
              <a:rPr lang="vi-VN" b="1" dirty="0"/>
              <a:t>Giao tiếp trực tiếp giữa người dùng- máy chủ- người dùng được sử dụng đặc biệt cho tính năng chat trực tiếp.</a:t>
            </a:r>
            <a:endParaRPr lang="en-US" b="1" dirty="0"/>
          </a:p>
        </p:txBody>
      </p:sp>
      <p:sp>
        <p:nvSpPr>
          <p:cNvPr id="6" name="Google Shape;264;p25">
            <a:extLst>
              <a:ext uri="{FF2B5EF4-FFF2-40B4-BE49-F238E27FC236}">
                <a16:creationId xmlns:a16="http://schemas.microsoft.com/office/drawing/2014/main" id="{1A1A8A6A-63F2-9520-FB10-801EF2218C95}"/>
              </a:ext>
            </a:extLst>
          </p:cNvPr>
          <p:cNvSpPr txBox="1">
            <a:spLocks/>
          </p:cNvSpPr>
          <p:nvPr/>
        </p:nvSpPr>
        <p:spPr>
          <a:xfrm>
            <a:off x="980316" y="3175000"/>
            <a:ext cx="6461884" cy="37255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Inter"/>
              <a:buChar char="●"/>
              <a:defRPr sz="1400" b="0" i="0" u="none" strike="noStrike" cap="none">
                <a:solidFill>
                  <a:schemeClr val="dk2"/>
                </a:solidFill>
                <a:latin typeface="Inter"/>
                <a:ea typeface="Inter"/>
                <a:cs typeface="Inter"/>
                <a:sym typeface="Inter"/>
              </a:defRPr>
            </a:lvl1pPr>
            <a:lvl2pPr marL="914400" marR="0" lvl="1"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2pPr>
            <a:lvl3pPr marL="1371600" marR="0" lvl="2"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3pPr>
            <a:lvl4pPr marL="1828800" marR="0" lvl="3"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4pPr>
            <a:lvl5pPr marL="2286000" marR="0" lvl="4"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5pPr>
            <a:lvl6pPr marL="2743200" marR="0" lvl="5"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6pPr>
            <a:lvl7pPr marL="3200400" marR="0" lvl="6"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7pPr>
            <a:lvl8pPr marL="3657600" marR="0" lvl="7"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8pPr>
            <a:lvl9pPr marL="4114800" marR="0" lvl="8" indent="-317500" algn="ctr" rtl="0">
              <a:lnSpc>
                <a:spcPct val="100000"/>
              </a:lnSpc>
              <a:spcBef>
                <a:spcPts val="0"/>
              </a:spcBef>
              <a:spcAft>
                <a:spcPts val="0"/>
              </a:spcAft>
              <a:buClr>
                <a:schemeClr val="dk2"/>
              </a:buClr>
              <a:buSzPts val="1400"/>
              <a:buFont typeface="Inter"/>
              <a:buChar char="■"/>
              <a:defRPr sz="2800" b="0" i="0" u="none" strike="noStrike" cap="none">
                <a:solidFill>
                  <a:schemeClr val="dk2"/>
                </a:solidFill>
                <a:latin typeface="Inter"/>
                <a:ea typeface="Inter"/>
                <a:cs typeface="Inter"/>
                <a:sym typeface="Inter"/>
              </a:defRPr>
            </a:lvl9pPr>
          </a:lstStyle>
          <a:p>
            <a:pPr marL="285750" indent="-285750"/>
            <a:r>
              <a:rPr lang="vi-VN" sz="1600" b="1" dirty="0"/>
              <a:t>Front</a:t>
            </a:r>
            <a:r>
              <a:rPr lang="en-US" sz="1600" b="1" dirty="0"/>
              <a:t>end: </a:t>
            </a:r>
          </a:p>
          <a:p>
            <a:pPr marL="285750" indent="-285750">
              <a:buFont typeface="Arial" panose="020B0604020202020204" pitchFamily="34" charset="0"/>
              <a:buChar char="•"/>
            </a:pPr>
            <a:r>
              <a:rPr lang="en-GB" b="1" dirty="0"/>
              <a:t>ReactJS: </a:t>
            </a:r>
            <a:r>
              <a:rPr lang="vi-VN" b="1" dirty="0"/>
              <a:t>Tiện cho việc quản lý và tái sử dụng một số thành phần của giao diện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7013496B-B706-A602-4411-2EA3231D7B76}"/>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90B5E295-0CAA-91C6-416C-07C93EBB33B1}"/>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FDA32460-6916-AB42-9743-458B790E3360}"/>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USE CASE</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F7AE0039-D1FE-B0F5-49CC-259F446E7889}"/>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372805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a:extLst>
            <a:ext uri="{FF2B5EF4-FFF2-40B4-BE49-F238E27FC236}">
              <a16:creationId xmlns:a16="http://schemas.microsoft.com/office/drawing/2014/main" id="{C3A85242-A28B-4254-7D16-E1826588C1F6}"/>
            </a:ext>
          </a:extLst>
        </p:cNvPr>
        <p:cNvGrpSpPr/>
        <p:nvPr/>
      </p:nvGrpSpPr>
      <p:grpSpPr>
        <a:xfrm>
          <a:off x="0" y="0"/>
          <a:ext cx="0" cy="0"/>
          <a:chOff x="0" y="0"/>
          <a:chExt cx="0" cy="0"/>
        </a:xfrm>
      </p:grpSpPr>
      <p:pic>
        <p:nvPicPr>
          <p:cNvPr id="3" name="Picture 2" descr="A diagram of a diagram">
            <a:extLst>
              <a:ext uri="{FF2B5EF4-FFF2-40B4-BE49-F238E27FC236}">
                <a16:creationId xmlns:a16="http://schemas.microsoft.com/office/drawing/2014/main" id="{9C1ACC41-A08B-A7F7-1DF8-379AEA6177A8}"/>
              </a:ext>
            </a:extLst>
          </p:cNvPr>
          <p:cNvPicPr>
            <a:picLocks noChangeAspect="1"/>
          </p:cNvPicPr>
          <p:nvPr/>
        </p:nvPicPr>
        <p:blipFill>
          <a:blip r:embed="rId3"/>
          <a:stretch>
            <a:fillRect/>
          </a:stretch>
        </p:blipFill>
        <p:spPr>
          <a:xfrm>
            <a:off x="568464" y="0"/>
            <a:ext cx="2789615" cy="5143500"/>
          </a:xfrm>
          <a:prstGeom prst="rect">
            <a:avLst/>
          </a:prstGeom>
        </p:spPr>
      </p:pic>
      <p:sp>
        <p:nvSpPr>
          <p:cNvPr id="6" name="TextBox 5">
            <a:extLst>
              <a:ext uri="{FF2B5EF4-FFF2-40B4-BE49-F238E27FC236}">
                <a16:creationId xmlns:a16="http://schemas.microsoft.com/office/drawing/2014/main" id="{B06D6D86-F24B-EC1D-ABFF-192FFCB1A000}"/>
              </a:ext>
            </a:extLst>
          </p:cNvPr>
          <p:cNvSpPr txBox="1"/>
          <p:nvPr/>
        </p:nvSpPr>
        <p:spPr>
          <a:xfrm>
            <a:off x="3502958" y="391319"/>
            <a:ext cx="4948517" cy="4462760"/>
          </a:xfrm>
          <a:prstGeom prst="rect">
            <a:avLst/>
          </a:prstGeom>
          <a:noFill/>
        </p:spPr>
        <p:txBody>
          <a:bodyPr wrap="square">
            <a:spAutoFit/>
          </a:bodyPr>
          <a:lstStyle/>
          <a:p>
            <a:pPr marL="171450" indent="-171450">
              <a:buFont typeface="Arial" panose="020B0604020202020204" pitchFamily="34" charset="0"/>
              <a:buChar char="•"/>
            </a:pPr>
            <a:r>
              <a:rPr lang="vi-VN" sz="1200" b="1" dirty="0">
                <a:solidFill>
                  <a:schemeClr val="bg2">
                    <a:lumMod val="75000"/>
                  </a:schemeClr>
                </a:solidFill>
              </a:rPr>
              <a:t>Người dùng</a:t>
            </a:r>
            <a:r>
              <a:rPr lang="vi-VN" sz="1200" dirty="0">
                <a:solidFill>
                  <a:schemeClr val="bg2">
                    <a:lumMod val="75000"/>
                  </a:schemeClr>
                </a:solidFill>
              </a:rPr>
              <a:t>: Người dùng thông thường của hệ thống, có thể thực hiện các chức năng cơ bản như:</a:t>
            </a:r>
            <a:endParaRPr lang="en-US" sz="1200" dirty="0">
              <a:solidFill>
                <a:schemeClr val="bg2">
                  <a:lumMod val="75000"/>
                </a:schemeClr>
              </a:solidFill>
              <a:latin typeface="Agency FB" panose="020B0503020202020204" pitchFamily="34" charset="0"/>
            </a:endParaRPr>
          </a:p>
          <a:p>
            <a:pPr marL="171450" lvl="3" indent="-171450">
              <a:buFont typeface="Courier New" panose="02070309020205020404" pitchFamily="49" charset="0"/>
              <a:buChar char="o"/>
            </a:pPr>
            <a:r>
              <a:rPr lang="vi-VN" sz="1200" dirty="0">
                <a:solidFill>
                  <a:schemeClr val="bg2">
                    <a:lumMod val="75000"/>
                  </a:schemeClr>
                </a:solidFill>
              </a:rPr>
              <a:t>Đăng ký: </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Tạo tài khoản mới.</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Đổi mật khẩu: </a:t>
            </a:r>
            <a:endParaRPr lang="en-US" sz="1200" dirty="0">
              <a:solidFill>
                <a:schemeClr val="bg2">
                  <a:lumMod val="75000"/>
                </a:schemeClr>
              </a:solidFill>
              <a:latin typeface="Agency FB" panose="020B0503020202020204" pitchFamily="34" charset="0"/>
            </a:endParaRPr>
          </a:p>
          <a:p>
            <a:pPr marL="228600" indent="-228600">
              <a:buFont typeface="Courier New" panose="02070309020205020404" pitchFamily="49" charset="0"/>
              <a:buChar char="o"/>
            </a:pPr>
            <a:r>
              <a:rPr lang="vi-VN" sz="1200" dirty="0">
                <a:solidFill>
                  <a:schemeClr val="bg2">
                    <a:lumMod val="75000"/>
                  </a:schemeClr>
                </a:solidFill>
              </a:rPr>
              <a:t>Cập nhật thông tin cá nhân: </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Tương tác với bài viết: Like, comment</a:t>
            </a:r>
            <a:r>
              <a:rPr lang="en-US" sz="1200" dirty="0">
                <a:solidFill>
                  <a:schemeClr val="bg2">
                    <a:lumMod val="75000"/>
                  </a:schemeClr>
                </a:solidFill>
                <a:latin typeface="Agency FB" panose="020B0503020202020204" pitchFamily="34" charset="0"/>
              </a:rPr>
              <a:t> </a:t>
            </a:r>
            <a:r>
              <a:rPr lang="vi-VN" sz="1200" dirty="0">
                <a:solidFill>
                  <a:schemeClr val="bg2">
                    <a:lumMod val="75000"/>
                  </a:schemeClr>
                </a:solidFill>
              </a:rPr>
              <a:t>bài viết.</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Đăng bài: Tạo và đăng bài viết mới.</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Đăng nhập/Đăng xuất: Truy cập hoặc rời khỏi hệ thống.</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Thêm/Xóa bạn bè: Gửi hoặc nhận yêu cầu kết bạn.</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Bình luận vào phiếu hỗ trợ: Đóng góp ý kiến về các phiếu hỗ trợ.</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Chat với bạn bè: Trò chuyện với bạn bè qua hệ thống chat.</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Xem hồ sơ người dùng khác: Truy cập vào hồ sơ của bạn bè.</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Tạo/Đóng phiếu hỗ trợ: Gửi phiếu yêu cầu hỗ trợ và đóng khi vấn đề được giải quyết.</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Xem bài viết của bạn bè: Theo dõi bài viết của bạn bè.</a:t>
            </a:r>
            <a:endParaRPr lang="en-US" sz="1200" dirty="0">
              <a:solidFill>
                <a:schemeClr val="bg2">
                  <a:lumMod val="75000"/>
                </a:schemeClr>
              </a:solidFill>
              <a:latin typeface="Agency FB" panose="020B0503020202020204" pitchFamily="34" charset="0"/>
            </a:endParaRPr>
          </a:p>
          <a:p>
            <a:pPr marL="171450" indent="-171450">
              <a:buFont typeface="Arial" panose="020B0604020202020204" pitchFamily="34" charset="0"/>
              <a:buChar char="•"/>
            </a:pPr>
            <a:r>
              <a:rPr lang="vi-VN" sz="1200" b="1" dirty="0">
                <a:solidFill>
                  <a:schemeClr val="bg2">
                    <a:lumMod val="75000"/>
                  </a:schemeClr>
                </a:solidFill>
              </a:rPr>
              <a:t>Quản trị viên</a:t>
            </a:r>
            <a:r>
              <a:rPr lang="vi-VN" sz="1200" dirty="0">
                <a:solidFill>
                  <a:schemeClr val="bg2">
                    <a:lumMod val="75000"/>
                  </a:schemeClr>
                </a:solidFill>
              </a:rPr>
              <a:t>: Ngoài những chức năng như Người dùng, Quản trị viên còn có quyền hạn cao hơn:</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Quản lý người dùng: Thêm, sửa, xóa thông tin tài khoản.</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Quản lý bài viết và bình luận: Tạo, sửa, xóa bài viết và bình luận của người dùng.</a:t>
            </a:r>
            <a:endParaRPr lang="en-US" sz="1200" dirty="0">
              <a:solidFill>
                <a:schemeClr val="bg2">
                  <a:lumMod val="75000"/>
                </a:schemeClr>
              </a:solidFill>
              <a:latin typeface="Agency FB" panose="020B0503020202020204" pitchFamily="34" charset="0"/>
            </a:endParaRPr>
          </a:p>
          <a:p>
            <a:pPr marL="171450" indent="-171450">
              <a:buFont typeface="Courier New" panose="02070309020205020404" pitchFamily="49" charset="0"/>
              <a:buChar char="o"/>
            </a:pPr>
            <a:r>
              <a:rPr lang="vi-VN" sz="1200" dirty="0">
                <a:solidFill>
                  <a:schemeClr val="bg2">
                    <a:lumMod val="75000"/>
                  </a:schemeClr>
                </a:solidFill>
              </a:rPr>
              <a:t>Xem và quản lý phiếu hỗ trợ: Xử lý các phiếu hỗ trợ do người dùng gửi.</a:t>
            </a:r>
            <a:endParaRPr lang="en-US" sz="1200" dirty="0">
              <a:solidFill>
                <a:schemeClr val="bg2">
                  <a:lumMod val="75000"/>
                </a:schemeClr>
              </a:solidFill>
              <a:latin typeface="Agency FB" panose="020B0503020202020204" pitchFamily="34" charset="0"/>
            </a:endParaRPr>
          </a:p>
        </p:txBody>
      </p:sp>
    </p:spTree>
    <p:extLst>
      <p:ext uri="{BB962C8B-B14F-4D97-AF65-F5344CB8AC3E}">
        <p14:creationId xmlns:p14="http://schemas.microsoft.com/office/powerpoint/2010/main" val="413466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1A431495-7926-ABA8-70B7-9FD7D4BAF5C5}"/>
            </a:ext>
          </a:extLst>
        </p:cNvPr>
        <p:cNvGrpSpPr/>
        <p:nvPr/>
      </p:nvGrpSpPr>
      <p:grpSpPr>
        <a:xfrm>
          <a:off x="0" y="0"/>
          <a:ext cx="0" cy="0"/>
          <a:chOff x="0" y="0"/>
          <a:chExt cx="0" cy="0"/>
        </a:xfrm>
      </p:grpSpPr>
      <p:sp>
        <p:nvSpPr>
          <p:cNvPr id="237" name="Google Shape;237;p22">
            <a:extLst>
              <a:ext uri="{FF2B5EF4-FFF2-40B4-BE49-F238E27FC236}">
                <a16:creationId xmlns:a16="http://schemas.microsoft.com/office/drawing/2014/main" id="{B0DCB044-609B-A26A-0B1D-ADF3F4F77820}"/>
              </a:ext>
            </a:extLst>
          </p:cNvPr>
          <p:cNvSpPr txBox="1">
            <a:spLocks noGrp="1"/>
          </p:cNvSpPr>
          <p:nvPr>
            <p:ph type="title"/>
          </p:nvPr>
        </p:nvSpPr>
        <p:spPr>
          <a:xfrm>
            <a:off x="3815700" y="1671458"/>
            <a:ext cx="1512600" cy="9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03</a:t>
            </a:r>
            <a:endParaRPr dirty="0"/>
          </a:p>
        </p:txBody>
      </p:sp>
      <p:sp>
        <p:nvSpPr>
          <p:cNvPr id="238" name="Google Shape;238;p22">
            <a:extLst>
              <a:ext uri="{FF2B5EF4-FFF2-40B4-BE49-F238E27FC236}">
                <a16:creationId xmlns:a16="http://schemas.microsoft.com/office/drawing/2014/main" id="{EF471653-5D76-C8A8-FFED-EFB668BD0445}"/>
              </a:ext>
            </a:extLst>
          </p:cNvPr>
          <p:cNvSpPr txBox="1">
            <a:spLocks noGrp="1"/>
          </p:cNvSpPr>
          <p:nvPr>
            <p:ph type="title" idx="2"/>
          </p:nvPr>
        </p:nvSpPr>
        <p:spPr>
          <a:xfrm>
            <a:off x="1064624" y="2879226"/>
            <a:ext cx="7119256" cy="14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Segoe UI Black" panose="020B0A02040204020203" pitchFamily="34" charset="0"/>
                <a:ea typeface="Segoe UI Black" panose="020B0A02040204020203" pitchFamily="34" charset="0"/>
              </a:rPr>
              <a:t>DATABASE DESIGN</a:t>
            </a:r>
            <a:endParaRPr dirty="0">
              <a:latin typeface="Segoe UI Black" panose="020B0A02040204020203" pitchFamily="34" charset="0"/>
              <a:ea typeface="Segoe UI Black" panose="020B0A02040204020203" pitchFamily="34" charset="0"/>
            </a:endParaRPr>
          </a:p>
        </p:txBody>
      </p:sp>
      <p:sp>
        <p:nvSpPr>
          <p:cNvPr id="239" name="Google Shape;239;p22">
            <a:extLst>
              <a:ext uri="{FF2B5EF4-FFF2-40B4-BE49-F238E27FC236}">
                <a16:creationId xmlns:a16="http://schemas.microsoft.com/office/drawing/2014/main" id="{B9CE3FD6-7454-5EF0-E5BD-5024AE096AF6}"/>
              </a:ext>
            </a:extLst>
          </p:cNvPr>
          <p:cNvSpPr/>
          <p:nvPr/>
        </p:nvSpPr>
        <p:spPr>
          <a:xfrm>
            <a:off x="3012652" y="4428849"/>
            <a:ext cx="3223200" cy="36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Tree>
    <p:extLst>
      <p:ext uri="{BB962C8B-B14F-4D97-AF65-F5344CB8AC3E}">
        <p14:creationId xmlns:p14="http://schemas.microsoft.com/office/powerpoint/2010/main" val="106270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13" name="Picture 12">
            <a:extLst>
              <a:ext uri="{FF2B5EF4-FFF2-40B4-BE49-F238E27FC236}">
                <a16:creationId xmlns:a16="http://schemas.microsoft.com/office/drawing/2014/main" id="{6301C7F0-0010-66DA-7F8F-93D9FDAFD0C5}"/>
              </a:ext>
            </a:extLst>
          </p:cNvPr>
          <p:cNvPicPr>
            <a:picLocks noChangeAspect="1"/>
          </p:cNvPicPr>
          <p:nvPr/>
        </p:nvPicPr>
        <p:blipFill>
          <a:blip r:embed="rId3"/>
          <a:stretch>
            <a:fillRect/>
          </a:stretch>
        </p:blipFill>
        <p:spPr>
          <a:xfrm>
            <a:off x="7512051" y="927100"/>
            <a:ext cx="1631950" cy="1835197"/>
          </a:xfrm>
          <a:prstGeom prst="rect">
            <a:avLst/>
          </a:prstGeom>
        </p:spPr>
      </p:pic>
      <p:pic>
        <p:nvPicPr>
          <p:cNvPr id="11" name="Picture 10">
            <a:extLst>
              <a:ext uri="{FF2B5EF4-FFF2-40B4-BE49-F238E27FC236}">
                <a16:creationId xmlns:a16="http://schemas.microsoft.com/office/drawing/2014/main" id="{F642C296-87DE-8A8B-C3EF-FE526444DAB4}"/>
              </a:ext>
            </a:extLst>
          </p:cNvPr>
          <p:cNvPicPr>
            <a:picLocks noChangeAspect="1"/>
          </p:cNvPicPr>
          <p:nvPr/>
        </p:nvPicPr>
        <p:blipFill>
          <a:blip r:embed="rId4"/>
          <a:stretch>
            <a:fillRect/>
          </a:stretch>
        </p:blipFill>
        <p:spPr>
          <a:xfrm>
            <a:off x="304800" y="-50800"/>
            <a:ext cx="7425825" cy="5143500"/>
          </a:xfrm>
          <a:prstGeom prst="rect">
            <a:avLst/>
          </a:prstGeom>
        </p:spPr>
      </p:pic>
    </p:spTree>
  </p:cSld>
  <p:clrMapOvr>
    <a:masterClrMapping/>
  </p:clrMapOvr>
</p:sld>
</file>

<file path=ppt/theme/theme1.xml><?xml version="1.0" encoding="utf-8"?>
<a:theme xmlns:a="http://schemas.openxmlformats.org/drawingml/2006/main" name="Second Derivative Test by Slidesgo">
  <a:themeElements>
    <a:clrScheme name="Simple Light">
      <a:dk1>
        <a:srgbClr val="DA622E"/>
      </a:dk1>
      <a:lt1>
        <a:srgbClr val="FDFCF8"/>
      </a:lt1>
      <a:dk2>
        <a:srgbClr val="882E06"/>
      </a:dk2>
      <a:lt2>
        <a:srgbClr val="FFA900"/>
      </a:lt2>
      <a:accent1>
        <a:srgbClr val="FFFFFF"/>
      </a:accent1>
      <a:accent2>
        <a:srgbClr val="FFFFFF"/>
      </a:accent2>
      <a:accent3>
        <a:srgbClr val="FFFFFF"/>
      </a:accent3>
      <a:accent4>
        <a:srgbClr val="FDFCFD"/>
      </a:accent4>
      <a:accent5>
        <a:srgbClr val="FDFCFD"/>
      </a:accent5>
      <a:accent6>
        <a:srgbClr val="FDFCFD"/>
      </a:accent6>
      <a:hlink>
        <a:srgbClr val="882E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654</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Courier New</vt:lpstr>
      <vt:lpstr>Roboto</vt:lpstr>
      <vt:lpstr>Libre Franklin Black</vt:lpstr>
      <vt:lpstr>Inter</vt:lpstr>
      <vt:lpstr>DM Sans</vt:lpstr>
      <vt:lpstr>Calibri</vt:lpstr>
      <vt:lpstr>Patua One</vt:lpstr>
      <vt:lpstr>Arial</vt:lpstr>
      <vt:lpstr>Segoe UI Black</vt:lpstr>
      <vt:lpstr>Montserrat</vt:lpstr>
      <vt:lpstr>Segoe UI Semibold</vt:lpstr>
      <vt:lpstr>Agency FB</vt:lpstr>
      <vt:lpstr>Aptos</vt:lpstr>
      <vt:lpstr>Second Derivative Test by Slidesgo</vt:lpstr>
      <vt:lpstr>Thread – Social Network Website</vt:lpstr>
      <vt:lpstr>01</vt:lpstr>
      <vt:lpstr>Website này để làm gì?</vt:lpstr>
      <vt:lpstr>02</vt:lpstr>
      <vt:lpstr>PowerPoint Presentation</vt:lpstr>
      <vt:lpstr>03</vt:lpstr>
      <vt:lpstr>PowerPoint Presentation</vt:lpstr>
      <vt:lpstr>03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Mai Hoang Duc 20215195</cp:lastModifiedBy>
  <cp:revision>3</cp:revision>
  <dcterms:modified xsi:type="dcterms:W3CDTF">2024-10-10T16:22:08Z</dcterms:modified>
</cp:coreProperties>
</file>