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60" r:id="rId5"/>
    <p:sldId id="262" r:id="rId6"/>
    <p:sldId id="263" r:id="rId7"/>
    <p:sldId id="269" r:id="rId8"/>
    <p:sldId id="271" r:id="rId9"/>
    <p:sldId id="267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4660"/>
  </p:normalViewPr>
  <p:slideViewPr>
    <p:cSldViewPr>
      <p:cViewPr varScale="1">
        <p:scale>
          <a:sx n="109" d="100"/>
          <a:sy n="109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2328F-971F-4803-A8AF-6E4FE2689402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32B8-A5F3-47BD-971F-3764EFD0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32B8-A5F3-47BD-971F-3764EFD0E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</a:t>
            </a:r>
            <a:r>
              <a:rPr lang="en-US" dirty="0" err="1"/>
              <a:t>orginally</a:t>
            </a:r>
            <a:r>
              <a:rPr lang="en-US" baseline="0" dirty="0"/>
              <a:t> in 1990s when </a:t>
            </a:r>
            <a:r>
              <a:rPr lang="en-US" baseline="0" dirty="0" err="1"/>
              <a:t>harald</a:t>
            </a:r>
            <a:r>
              <a:rPr lang="en-US" baseline="0" dirty="0"/>
              <a:t> knows that LEDs can pas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32B8-A5F3-47BD-971F-3764EFD0ECB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3224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BA2403-D33E-47AE-BD1E-B3DEE07FF5C3}" type="datetimeFigureOut">
              <a:rPr lang="en-US" smtClean="0"/>
              <a:pPr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B85A09-CE28-4042-9DEB-A0D22925A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58975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dirty="0"/>
              <a:t>Li-Fi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3559175"/>
            <a:ext cx="3579223" cy="1752600"/>
          </a:xfrm>
        </p:spPr>
        <p:txBody>
          <a:bodyPr>
            <a:normAutofit/>
          </a:bodyPr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–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Minh –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Hùng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n – </a:t>
            </a:r>
            <a:r>
              <a:rPr lang="en-US" dirty="0" err="1"/>
              <a:t>Đào</a:t>
            </a:r>
            <a:r>
              <a:rPr lang="en-US" dirty="0"/>
              <a:t> Lê </a:t>
            </a:r>
            <a:r>
              <a:rPr lang="en-US" dirty="0" err="1"/>
              <a:t>Duy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D330-9DCE-4CF2-B4D8-CA3DFC35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704667" cy="3657599"/>
          </a:xfrm>
        </p:spPr>
        <p:txBody>
          <a:bodyPr>
            <a:normAutofit/>
          </a:bodyPr>
          <a:lstStyle/>
          <a:p>
            <a:r>
              <a:rPr lang="en-US" sz="7200" dirty="0"/>
              <a:t>Thank you </a:t>
            </a:r>
            <a:br>
              <a:rPr lang="en-US" sz="7200" dirty="0"/>
            </a:br>
            <a:r>
              <a:rPr lang="en-US" sz="7200" dirty="0"/>
              <a:t>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14332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381000"/>
            <a:ext cx="770466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975600" cy="5257800"/>
          </a:xfrm>
        </p:spPr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 algn="ctr">
              <a:buFont typeface="+mj-lt"/>
              <a:buAutoNum type="arabicPeriod"/>
            </a:pPr>
            <a:endParaRPr lang="en-US" dirty="0"/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Mechanism</a:t>
            </a:r>
          </a:p>
          <a:p>
            <a:pPr marL="457200" indent="-457200" algn="ctr">
              <a:buFont typeface="+mj-lt"/>
              <a:buAutoNum type="arabicPeriod"/>
            </a:pPr>
            <a:endParaRPr lang="en-US" dirty="0"/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Li-Fi vs Wi-Fi</a:t>
            </a:r>
          </a:p>
          <a:p>
            <a:pPr marL="457200" indent="-457200" algn="ctr">
              <a:buFont typeface="+mj-lt"/>
              <a:buAutoNum type="arabicPeriod"/>
            </a:pPr>
            <a:endParaRPr lang="en-US" dirty="0"/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Pros vs cons</a:t>
            </a:r>
          </a:p>
          <a:p>
            <a:pPr marL="457200" indent="-457200" algn="ctr">
              <a:buFont typeface="+mj-lt"/>
              <a:buAutoNum type="arabicPeriod"/>
            </a:pPr>
            <a:endParaRPr lang="en-US" dirty="0"/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04174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09800"/>
            <a:ext cx="77046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56295"/>
            <a:ext cx="4114800" cy="2651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676400"/>
            <a:ext cx="4114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/>
              <a:t>Wireless Connection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/>
              <a:t>Travelling with the speed of light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/>
              <a:t>Tested lab speed </a:t>
            </a:r>
            <a:r>
              <a:rPr lang="en-US" sz="2000"/>
              <a:t>of 224Gbps</a:t>
            </a:r>
            <a:r>
              <a:rPr lang="en-US" sz="2000" dirty="0"/>
              <a:t>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/>
              <a:t>Theoretical speed of 100Gbps.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/>
              <a:t>Current Status.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Under development.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Conjunction with others devices.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69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914400"/>
            <a:ext cx="767184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Lifi the sol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5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8200" y="0"/>
            <a:ext cx="11043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0" y="1371600"/>
            <a:ext cx="312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Wi-Fi</a:t>
            </a:r>
            <a:br>
              <a:rPr lang="en-US" sz="9600" dirty="0"/>
            </a:br>
            <a:r>
              <a:rPr lang="en-US" sz="9600" dirty="0" err="1"/>
              <a:t>vs</a:t>
            </a:r>
            <a:br>
              <a:rPr lang="en-US" sz="9600" dirty="0"/>
            </a:br>
            <a:r>
              <a:rPr lang="en-US" sz="9600" dirty="0"/>
              <a:t>Li-</a:t>
            </a:r>
            <a:r>
              <a:rPr lang="en-US" sz="9600" dirty="0" err="1"/>
              <a:t>Fi</a:t>
            </a:r>
            <a:endParaRPr lang="en-US" sz="9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09600"/>
            <a:ext cx="7704667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Medium of data transfer: </a:t>
            </a:r>
          </a:p>
          <a:p>
            <a:pPr marL="0" indent="0">
              <a:buNone/>
            </a:pPr>
            <a:r>
              <a:rPr lang="en-US" dirty="0"/>
              <a:t>	Li-Fi: Light        </a:t>
            </a:r>
          </a:p>
          <a:p>
            <a:pPr marL="0" indent="0">
              <a:buNone/>
            </a:pPr>
            <a:r>
              <a:rPr lang="en-US" dirty="0"/>
              <a:t>	Wi-Fi: Radio spectrum</a:t>
            </a:r>
          </a:p>
          <a:p>
            <a:r>
              <a:rPr lang="en-US" dirty="0"/>
              <a:t>Transfer speed:     		      Li-Fi    &gt;    Wi-Fi</a:t>
            </a:r>
          </a:p>
          <a:p>
            <a:r>
              <a:rPr lang="en-US" dirty="0"/>
              <a:t>Spectrum range:		      Li-Fi    &gt;    Wi-Fi</a:t>
            </a:r>
          </a:p>
          <a:p>
            <a:r>
              <a:rPr lang="en-US" dirty="0"/>
              <a:t>Cost:					      Li-Fi    &lt;    Wi-Fi</a:t>
            </a:r>
          </a:p>
          <a:p>
            <a:r>
              <a:rPr lang="en-US" dirty="0"/>
              <a:t>Operating frequency:	      Li-Fi    &gt;    Wi-Fi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2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6167-E66D-4891-B22A-82045167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82" y="858798"/>
            <a:ext cx="795591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Advantages </a:t>
            </a:r>
          </a:p>
          <a:p>
            <a:pPr lvl="1"/>
            <a:r>
              <a:rPr lang="en-US" dirty="0"/>
              <a:t>Efficiency: in terms of costs as well as energy</a:t>
            </a:r>
          </a:p>
          <a:p>
            <a:pPr lvl="1"/>
            <a:r>
              <a:rPr lang="en-US" dirty="0"/>
              <a:t>Availability: a light source -&gt; Internet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100 times faster than </a:t>
            </a:r>
            <a:r>
              <a:rPr lang="en-US" dirty="0" err="1"/>
              <a:t>Wifi</a:t>
            </a:r>
            <a:r>
              <a:rPr lang="en-US" dirty="0"/>
              <a:t> ( reach a speed of 224 </a:t>
            </a:r>
            <a:r>
              <a:rPr lang="en-US" dirty="0" err="1"/>
              <a:t>Gbps</a:t>
            </a:r>
            <a:r>
              <a:rPr lang="en-US" dirty="0"/>
              <a:t> 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Disadvantages</a:t>
            </a:r>
          </a:p>
          <a:p>
            <a:pPr lvl="1"/>
            <a:r>
              <a:rPr lang="en-US" dirty="0"/>
              <a:t>Cannot be used without a light source</a:t>
            </a:r>
          </a:p>
          <a:p>
            <a:pPr lvl="1"/>
            <a:r>
              <a:rPr lang="en-US" dirty="0"/>
              <a:t>Limited range of signal</a:t>
            </a:r>
          </a:p>
          <a:p>
            <a:pPr lvl="1"/>
            <a:r>
              <a:rPr lang="en-US" dirty="0"/>
              <a:t>Interference </a:t>
            </a:r>
          </a:p>
          <a:p>
            <a:pPr lvl="1"/>
            <a:r>
              <a:rPr lang="en-US" dirty="0"/>
              <a:t>Whole new infrastructure </a:t>
            </a:r>
          </a:p>
          <a:p>
            <a:pPr lvl="1"/>
            <a:r>
              <a:rPr lang="en-US" dirty="0"/>
              <a:t>Expensive</a:t>
            </a:r>
          </a:p>
          <a:p>
            <a:pPr marL="914400" lvl="2" indent="0">
              <a:buNone/>
            </a:pPr>
            <a:endParaRPr lang="en-US" sz="2000" dirty="0"/>
          </a:p>
          <a:p>
            <a:pPr marL="685800" lvl="2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2663B-C272-40CF-BBD6-CD1950840C40}"/>
              </a:ext>
            </a:extLst>
          </p:cNvPr>
          <p:cNvSpPr txBox="1"/>
          <p:nvPr/>
        </p:nvSpPr>
        <p:spPr>
          <a:xfrm>
            <a:off x="1111882" y="304800"/>
            <a:ext cx="7718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8458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059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766" y="1676400"/>
            <a:ext cx="3581400" cy="3962400"/>
          </a:xfrm>
        </p:spPr>
        <p:txBody>
          <a:bodyPr>
            <a:normAutofit/>
          </a:bodyPr>
          <a:lstStyle/>
          <a:p>
            <a:r>
              <a:rPr lang="en-US" dirty="0"/>
              <a:t>New technology </a:t>
            </a:r>
          </a:p>
          <a:p>
            <a:endParaRPr lang="en-US" dirty="0"/>
          </a:p>
          <a:p>
            <a:r>
              <a:rPr lang="en-US" dirty="0"/>
              <a:t>In development</a:t>
            </a:r>
          </a:p>
          <a:p>
            <a:endParaRPr lang="en-US" dirty="0"/>
          </a:p>
          <a:p>
            <a:r>
              <a:rPr lang="en-US" dirty="0"/>
              <a:t>Faster speed </a:t>
            </a:r>
          </a:p>
          <a:p>
            <a:endParaRPr lang="en-US" dirty="0"/>
          </a:p>
          <a:p>
            <a:r>
              <a:rPr lang="en-US" dirty="0"/>
              <a:t>Public debut in 7 years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850</TotalTime>
  <Words>148</Words>
  <Application>Microsoft Office PowerPoint</Application>
  <PresentationFormat>On-screen Show (4:3)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Parallax</vt:lpstr>
      <vt:lpstr>Li-Fi Technology</vt:lpstr>
      <vt:lpstr>Overview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LiFi</dc:title>
  <dc:creator>trisnameless</dc:creator>
  <cp:lastModifiedBy>Hoang Minh</cp:lastModifiedBy>
  <cp:revision>14</cp:revision>
  <dcterms:created xsi:type="dcterms:W3CDTF">2017-11-22T16:19:26Z</dcterms:created>
  <dcterms:modified xsi:type="dcterms:W3CDTF">2017-11-24T07:22:20Z</dcterms:modified>
</cp:coreProperties>
</file>