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99" r:id="rId3"/>
    <p:sldId id="258" r:id="rId4"/>
    <p:sldId id="259" r:id="rId6"/>
    <p:sldId id="289" r:id="rId7"/>
    <p:sldId id="260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6" r:id="rId16"/>
    <p:sldId id="423" r:id="rId17"/>
    <p:sldId id="425" r:id="rId18"/>
    <p:sldId id="424" r:id="rId19"/>
    <p:sldId id="427" r:id="rId20"/>
    <p:sldId id="432" r:id="rId21"/>
    <p:sldId id="433" r:id="rId22"/>
    <p:sldId id="442" r:id="rId23"/>
    <p:sldId id="428" r:id="rId24"/>
    <p:sldId id="429" r:id="rId25"/>
    <p:sldId id="431" r:id="rId26"/>
    <p:sldId id="434" r:id="rId27"/>
    <p:sldId id="439" r:id="rId28"/>
    <p:sldId id="436" r:id="rId29"/>
    <p:sldId id="441" r:id="rId30"/>
    <p:sldId id="440" r:id="rId31"/>
    <p:sldId id="438" r:id="rId32"/>
    <p:sldId id="449" r:id="rId33"/>
    <p:sldId id="271" r:id="rId34"/>
    <p:sldId id="413" r:id="rId35"/>
    <p:sldId id="445" r:id="rId36"/>
    <p:sldId id="446" r:id="rId37"/>
    <p:sldId id="450" r:id="rId38"/>
    <p:sldId id="447" r:id="rId39"/>
    <p:sldId id="448" r:id="rId40"/>
    <p:sldId id="443" r:id="rId41"/>
    <p:sldId id="40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B12318"/>
    <a:srgbClr val="D3481D"/>
    <a:srgbClr val="F46970"/>
    <a:srgbClr val="FFFFFF"/>
    <a:srgbClr val="C00000"/>
    <a:srgbClr val="B65F5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80" autoAdjust="0"/>
    <p:restoredTop sz="83893" autoAdjust="0"/>
  </p:normalViewPr>
  <p:slideViewPr>
    <p:cSldViewPr snapToGrid="0">
      <p:cViewPr varScale="1">
        <p:scale>
          <a:sx n="97" d="100"/>
          <a:sy n="97" d="100"/>
        </p:scale>
        <p:origin x="30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5E91C-840A-4B0B-97AA-FE1694E9D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63373-3EEA-473B-B6B0-28E8653D9D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63373-3EEA-473B-B6B0-28E8653D9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63373-3EEA-473B-B6B0-28E8653D9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63373-3EEA-473B-B6B0-28E8653D9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63373-3EEA-473B-B6B0-28E8653D9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264F-B12E-45F9-B9EB-4A7441D556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7"/>
          <p:cNvSpPr/>
          <p:nvPr/>
        </p:nvSpPr>
        <p:spPr>
          <a:xfrm rot="20658948">
            <a:off x="-284233" y="4682937"/>
            <a:ext cx="12760468" cy="258982"/>
          </a:xfrm>
          <a:custGeom>
            <a:avLst/>
            <a:gdLst/>
            <a:ahLst/>
            <a:cxnLst/>
            <a:rect l="l" t="t" r="r" b="b"/>
            <a:pathLst>
              <a:path w="9570351" h="258982">
                <a:moveTo>
                  <a:pt x="9570351" y="0"/>
                </a:moveTo>
                <a:lnTo>
                  <a:pt x="9497633" y="258982"/>
                </a:lnTo>
                <a:lnTo>
                  <a:pt x="0" y="258982"/>
                </a:lnTo>
                <a:lnTo>
                  <a:pt x="72719" y="0"/>
                </a:lnTo>
                <a:close/>
              </a:path>
            </a:pathLst>
          </a:cu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6"/>
          <p:cNvSpPr/>
          <p:nvPr/>
        </p:nvSpPr>
        <p:spPr>
          <a:xfrm rot="21255550">
            <a:off x="-48086" y="5175554"/>
            <a:ext cx="12288172" cy="258982"/>
          </a:xfrm>
          <a:custGeom>
            <a:avLst/>
            <a:gdLst/>
            <a:ahLst/>
            <a:cxnLst/>
            <a:rect l="l" t="t" r="r" b="b"/>
            <a:pathLst>
              <a:path w="9216129" h="258982">
                <a:moveTo>
                  <a:pt x="9216129" y="0"/>
                </a:moveTo>
                <a:lnTo>
                  <a:pt x="9190094" y="258982"/>
                </a:lnTo>
                <a:lnTo>
                  <a:pt x="0" y="258982"/>
                </a:lnTo>
                <a:lnTo>
                  <a:pt x="26037" y="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矩形 8"/>
          <p:cNvSpPr/>
          <p:nvPr/>
        </p:nvSpPr>
        <p:spPr>
          <a:xfrm>
            <a:off x="0" y="4349268"/>
            <a:ext cx="12192000" cy="258982"/>
          </a:xfrm>
          <a:custGeom>
            <a:avLst/>
            <a:gdLst/>
            <a:ahLst/>
            <a:cxnLst/>
            <a:rect l="l" t="t" r="r" b="b"/>
            <a:pathLst>
              <a:path w="9144000" h="258982">
                <a:moveTo>
                  <a:pt x="0" y="0"/>
                </a:moveTo>
                <a:lnTo>
                  <a:pt x="9144000" y="0"/>
                </a:lnTo>
                <a:lnTo>
                  <a:pt x="9144000" y="258982"/>
                </a:lnTo>
                <a:lnTo>
                  <a:pt x="0" y="258982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矩形 4"/>
          <p:cNvSpPr/>
          <p:nvPr/>
        </p:nvSpPr>
        <p:spPr>
          <a:xfrm rot="21246600">
            <a:off x="-50163" y="4676914"/>
            <a:ext cx="12292329" cy="258982"/>
          </a:xfrm>
          <a:custGeom>
            <a:avLst/>
            <a:gdLst/>
            <a:ahLst/>
            <a:cxnLst/>
            <a:rect l="l" t="t" r="r" b="b"/>
            <a:pathLst>
              <a:path w="9219247" h="258982">
                <a:moveTo>
                  <a:pt x="9219247" y="0"/>
                </a:moveTo>
                <a:lnTo>
                  <a:pt x="9192530" y="258982"/>
                </a:lnTo>
                <a:lnTo>
                  <a:pt x="0" y="258982"/>
                </a:lnTo>
                <a:lnTo>
                  <a:pt x="26717" y="0"/>
                </a:ln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73101" y="2704992"/>
            <a:ext cx="8585199" cy="44625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73100" y="1114709"/>
            <a:ext cx="8585200" cy="1521808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600" b="1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3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527381" y="240457"/>
            <a:ext cx="11664619" cy="6398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grpSp>
        <p:nvGrpSpPr>
          <p:cNvPr id="8" name="组合 7"/>
          <p:cNvGrpSpPr/>
          <p:nvPr/>
        </p:nvGrpSpPr>
        <p:grpSpPr>
          <a:xfrm>
            <a:off x="0" y="5934967"/>
            <a:ext cx="12365178" cy="1003938"/>
            <a:chOff x="0" y="5934967"/>
            <a:chExt cx="12365178" cy="1003938"/>
          </a:xfrm>
        </p:grpSpPr>
        <p:sp>
          <p:nvSpPr>
            <p:cNvPr id="15" name="任意多边形 14"/>
            <p:cNvSpPr/>
            <p:nvPr userDrawn="1"/>
          </p:nvSpPr>
          <p:spPr>
            <a:xfrm rot="20658948">
              <a:off x="5570243" y="5934967"/>
              <a:ext cx="6794935" cy="245950"/>
            </a:xfrm>
            <a:custGeom>
              <a:avLst/>
              <a:gdLst>
                <a:gd name="connsiteX0" fmla="*/ 6794935 w 6794935"/>
                <a:gd name="connsiteY0" fmla="*/ 0 h 245950"/>
                <a:gd name="connsiteX1" fmla="*/ 6697977 w 6794935"/>
                <a:gd name="connsiteY1" fmla="*/ 245950 h 245950"/>
                <a:gd name="connsiteX2" fmla="*/ 875921 w 6794935"/>
                <a:gd name="connsiteY2" fmla="*/ 245950 h 245950"/>
                <a:gd name="connsiteX3" fmla="*/ 0 w 6794935"/>
                <a:gd name="connsiteY3" fmla="*/ 0 h 24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4935" h="245950">
                  <a:moveTo>
                    <a:pt x="6794935" y="0"/>
                  </a:moveTo>
                  <a:lnTo>
                    <a:pt x="6697977" y="245950"/>
                  </a:lnTo>
                  <a:lnTo>
                    <a:pt x="875921" y="24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9" name="任意多边形 18"/>
            <p:cNvSpPr/>
            <p:nvPr userDrawn="1"/>
          </p:nvSpPr>
          <p:spPr>
            <a:xfrm rot="21255550">
              <a:off x="8929910" y="6692955"/>
              <a:ext cx="3287603" cy="245950"/>
            </a:xfrm>
            <a:custGeom>
              <a:avLst/>
              <a:gdLst>
                <a:gd name="connsiteX0" fmla="*/ 3287603 w 3287603"/>
                <a:gd name="connsiteY0" fmla="*/ 0 h 245950"/>
                <a:gd name="connsiteX1" fmla="*/ 3252892 w 3287603"/>
                <a:gd name="connsiteY1" fmla="*/ 245950 h 245950"/>
                <a:gd name="connsiteX2" fmla="*/ 2446460 w 3287603"/>
                <a:gd name="connsiteY2" fmla="*/ 245950 h 245950"/>
                <a:gd name="connsiteX3" fmla="*/ 0 w 3287603"/>
                <a:gd name="connsiteY3" fmla="*/ 0 h 24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603" h="245950">
                  <a:moveTo>
                    <a:pt x="3287603" y="0"/>
                  </a:moveTo>
                  <a:lnTo>
                    <a:pt x="3252892" y="245950"/>
                  </a:lnTo>
                  <a:lnTo>
                    <a:pt x="2446460" y="24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66" name="矩形 8"/>
            <p:cNvSpPr/>
            <p:nvPr userDrawn="1"/>
          </p:nvSpPr>
          <p:spPr>
            <a:xfrm>
              <a:off x="0" y="6244234"/>
              <a:ext cx="12192000" cy="245950"/>
            </a:xfrm>
            <a:custGeom>
              <a:avLst/>
              <a:gdLst/>
              <a:ahLst/>
              <a:cxnLst/>
              <a:rect l="l" t="t" r="r" b="b"/>
              <a:pathLst>
                <a:path w="9144000" h="258982">
                  <a:moveTo>
                    <a:pt x="0" y="0"/>
                  </a:moveTo>
                  <a:lnTo>
                    <a:pt x="9144000" y="0"/>
                  </a:lnTo>
                  <a:lnTo>
                    <a:pt x="9144000" y="258982"/>
                  </a:lnTo>
                  <a:lnTo>
                    <a:pt x="0" y="2589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任意多边形 16"/>
            <p:cNvSpPr/>
            <p:nvPr userDrawn="1"/>
          </p:nvSpPr>
          <p:spPr>
            <a:xfrm rot="21246600">
              <a:off x="3347630" y="6401438"/>
              <a:ext cx="8885545" cy="245950"/>
            </a:xfrm>
            <a:custGeom>
              <a:avLst/>
              <a:gdLst>
                <a:gd name="connsiteX0" fmla="*/ 8885545 w 8885545"/>
                <a:gd name="connsiteY0" fmla="*/ 0 h 245950"/>
                <a:gd name="connsiteX1" fmla="*/ 8849921 w 8885545"/>
                <a:gd name="connsiteY1" fmla="*/ 245950 h 245950"/>
                <a:gd name="connsiteX2" fmla="*/ 2384078 w 8885545"/>
                <a:gd name="connsiteY2" fmla="*/ 245950 h 245950"/>
                <a:gd name="connsiteX3" fmla="*/ 0 w 8885545"/>
                <a:gd name="connsiteY3" fmla="*/ 0 h 24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545" h="245950">
                  <a:moveTo>
                    <a:pt x="8885545" y="0"/>
                  </a:moveTo>
                  <a:lnTo>
                    <a:pt x="8849921" y="245950"/>
                  </a:lnTo>
                  <a:lnTo>
                    <a:pt x="2384078" y="24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sp>
        <p:nvSpPr>
          <p:cNvPr id="68" name="矩形 67"/>
          <p:cNvSpPr/>
          <p:nvPr/>
        </p:nvSpPr>
        <p:spPr>
          <a:xfrm>
            <a:off x="0" y="240457"/>
            <a:ext cx="335360" cy="6398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C488-E837-43F6-A5D4-2075A0680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AEF45-9055-4D5C-9A72-6FC9633EAE62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265139"/>
            <a:ext cx="10515600" cy="473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66750" y="249502"/>
            <a:ext cx="10515600" cy="684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 2" panose="05020102010507070707" pitchFamily="18" charset="2"/>
        <a:buChar char="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jpeg"/><Relationship Id="rId1" Type="http://schemas.openxmlformats.org/officeDocument/2006/relationships/hyperlink" Target="PM&#23398;&#20064;&#35760;&#24405;&#25152;&#24341;&#21457;&#30340;&#20462;&#25913;&#28857;.pdf" TargetMode="Externa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jpe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emf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696721" y="2704992"/>
            <a:ext cx="8585199" cy="895458"/>
          </a:xfrm>
        </p:spPr>
        <p:txBody>
          <a:bodyPr/>
          <a:lstStyle/>
          <a:p>
            <a:pPr algn="ctr"/>
            <a:r>
              <a:rPr lang="zh-CN" altLang="en-US" b="1" dirty="0"/>
              <a:t>时间：</a:t>
            </a:r>
            <a:r>
              <a:rPr lang="en-US" altLang="zh-CN" b="1" dirty="0"/>
              <a:t>2020.7.30</a:t>
            </a:r>
            <a:endParaRPr lang="en-US" altLang="zh-CN" b="1" dirty="0"/>
          </a:p>
          <a:p>
            <a:pPr algn="ctr"/>
            <a:r>
              <a:rPr lang="zh-CN" altLang="en-US" b="1" dirty="0"/>
              <a:t>汇报人：胡喜明</a:t>
            </a: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03645" y="1183184"/>
            <a:ext cx="8585200" cy="1521808"/>
          </a:xfrm>
        </p:spPr>
        <p:txBody>
          <a:bodyPr/>
          <a:lstStyle/>
          <a:p>
            <a:pPr algn="ctr"/>
            <a:r>
              <a:rPr lang="zh-CN" altLang="en-US" dirty="0"/>
              <a:t>实习工作总结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技术中心后台问题以及解决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0965" y="2938082"/>
            <a:ext cx="6400800" cy="3286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090232"/>
            <a:ext cx="6181725" cy="1847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24800" y="1532246"/>
            <a:ext cx="2752725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</a:rPr>
              <a:t>检测当前</a:t>
            </a:r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</a:rPr>
              <a:t>banner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</a:rPr>
              <a:t>是否为上线（上线不代表活跃）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 rot="10800000">
            <a:off x="6574631" y="1673100"/>
            <a:ext cx="1181100" cy="495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14411" y="4192640"/>
            <a:ext cx="2752725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</a:rPr>
              <a:t>检测当前</a:t>
            </a:r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</a:rPr>
              <a:t>banner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</a:rPr>
              <a:t>是否活跃（当前前台显示）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箭头: 右 32"/>
          <p:cNvSpPr/>
          <p:nvPr/>
        </p:nvSpPr>
        <p:spPr>
          <a:xfrm>
            <a:off x="4118500" y="4192640"/>
            <a:ext cx="1181100" cy="495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技术中心后台问题以及解决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69864" y="1113936"/>
            <a:ext cx="7142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/>
              <a:t>Banner</a:t>
            </a:r>
            <a:r>
              <a:rPr lang="zh-CN" altLang="en-US" sz="3600" dirty="0"/>
              <a:t>过期自动下线问题</a:t>
            </a:r>
            <a:endParaRPr lang="zh-CN" altLang="en-US" sz="3600" dirty="0"/>
          </a:p>
        </p:txBody>
      </p:sp>
      <p:sp>
        <p:nvSpPr>
          <p:cNvPr id="25" name="矩形 24"/>
          <p:cNvSpPr/>
          <p:nvPr/>
        </p:nvSpPr>
        <p:spPr>
          <a:xfrm>
            <a:off x="357184" y="1839518"/>
            <a:ext cx="115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需求描述：每个</a:t>
            </a:r>
            <a:r>
              <a:rPr lang="en-US" altLang="zh-CN" dirty="0">
                <a:solidFill>
                  <a:schemeClr val="tx2"/>
                </a:solidFill>
              </a:rPr>
              <a:t>Banner</a:t>
            </a:r>
            <a:r>
              <a:rPr lang="zh-CN" altLang="en-US" dirty="0">
                <a:solidFill>
                  <a:schemeClr val="tx2"/>
                </a:solidFill>
              </a:rPr>
              <a:t>可以设置在前台展示的</a:t>
            </a:r>
            <a:r>
              <a:rPr lang="zh-CN" altLang="en-US" dirty="0">
                <a:solidFill>
                  <a:srgbClr val="FF0000"/>
                </a:solidFill>
              </a:rPr>
              <a:t>开始时间以及结束时间，</a:t>
            </a:r>
            <a:r>
              <a:rPr lang="zh-CN" altLang="en-US" dirty="0"/>
              <a:t>正常情况下及时没有做手动下线数据也可以在前台正常展示，然而在后台列表展示中由于需要</a:t>
            </a:r>
            <a:r>
              <a:rPr lang="zh-CN" altLang="en-US" dirty="0">
                <a:solidFill>
                  <a:srgbClr val="FF0000"/>
                </a:solidFill>
              </a:rPr>
              <a:t>拖动，</a:t>
            </a:r>
            <a:r>
              <a:rPr lang="zh-CN" altLang="en-US" dirty="0"/>
              <a:t>上线列表中必须按照</a:t>
            </a:r>
            <a:r>
              <a:rPr lang="en-US" altLang="zh-CN" dirty="0">
                <a:solidFill>
                  <a:srgbClr val="FF0000"/>
                </a:solidFill>
              </a:rPr>
              <a:t>position</a:t>
            </a:r>
            <a:r>
              <a:rPr lang="zh-CN" altLang="en-US" dirty="0"/>
              <a:t>字段从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按顺序</a:t>
            </a:r>
            <a:r>
              <a:rPr lang="zh-CN" altLang="en-US" dirty="0"/>
              <a:t>排列。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8615" y="2746021"/>
            <a:ext cx="6754770" cy="2500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0469" y="990070"/>
            <a:ext cx="5779090" cy="4976001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技术中心前台问题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69" y="869764"/>
            <a:ext cx="2133600" cy="47053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30469" y="1162050"/>
            <a:ext cx="284456" cy="400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830469" y="1562100"/>
            <a:ext cx="284456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830469" y="2839895"/>
            <a:ext cx="284456" cy="22750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830469" y="5114925"/>
            <a:ext cx="284456" cy="8511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5" grpId="0" animBg="1"/>
      <p:bldP spid="38" grpId="0" animBg="1"/>
      <p:bldP spid="39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961" y="1515619"/>
            <a:ext cx="8022427" cy="400786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46" y="1506567"/>
            <a:ext cx="6738612" cy="471775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40" y="1535464"/>
            <a:ext cx="1507328" cy="451522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00453" y="909496"/>
            <a:ext cx="2339102" cy="597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latin typeface="Arial" panose="020B0604020202090204" pitchFamily="34" charset="0"/>
                <a:ea typeface="微软雅黑" panose="020B0503020204020204" pitchFamily="34" charset="-122"/>
              </a:rPr>
              <a:t>前台树形搜索</a:t>
            </a:r>
            <a:endParaRPr lang="zh-CN" altLang="en-US" sz="28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技术中心前台问题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922" y="1081548"/>
            <a:ext cx="4680155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latin typeface="Arial" panose="020B0604020202090204" pitchFamily="34" charset="0"/>
                <a:ea typeface="微软雅黑" panose="020B0503020204020204" pitchFamily="34" charset="-122"/>
              </a:rPr>
              <a:t>前台层次搜索优化</a:t>
            </a:r>
            <a:endParaRPr lang="zh-CN" altLang="en-US" sz="36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7059" y="2050689"/>
            <a:ext cx="8564845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90204" pitchFamily="34" charset="0"/>
                <a:ea typeface="微软雅黑" panose="020B0503020204020204" pitchFamily="34" charset="-122"/>
              </a:rPr>
              <a:t>需求分析：</a:t>
            </a:r>
            <a:endParaRPr lang="en-US" altLang="zh-CN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</a:rPr>
              <a:t>做</a:t>
            </a:r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树形结构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</a:rPr>
              <a:t>搜索的时候如何做到能加快搜索效率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itle 20"/>
          <p:cNvSpPr txBox="1"/>
          <p:nvPr/>
        </p:nvSpPr>
        <p:spPr>
          <a:xfrm>
            <a:off x="1574485" y="3287363"/>
            <a:ext cx="4378709" cy="553998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基于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Myabtis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进行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次遍历查询底层采用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递归形式，走多次磁盘查询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grpSp>
        <p:nvGrpSpPr>
          <p:cNvPr id="35" name="Group 36"/>
          <p:cNvGrpSpPr>
            <a:grpSpLocks noChangeAspect="1"/>
          </p:cNvGrpSpPr>
          <p:nvPr/>
        </p:nvGrpSpPr>
        <p:grpSpPr bwMode="auto">
          <a:xfrm>
            <a:off x="797059" y="3350031"/>
            <a:ext cx="561900" cy="485328"/>
            <a:chOff x="3321" y="1710"/>
            <a:chExt cx="1042" cy="900"/>
          </a:xfrm>
          <a:solidFill>
            <a:srgbClr val="C00000"/>
          </a:solidFill>
        </p:grpSpPr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67" name="Title 20"/>
          <p:cNvSpPr txBox="1"/>
          <p:nvPr/>
        </p:nvSpPr>
        <p:spPr>
          <a:xfrm>
            <a:off x="7103043" y="3237576"/>
            <a:ext cx="4862815" cy="553998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数据量不大的情况下可以一次性加载到内存中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在内存中进行数据组合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grpSp>
        <p:nvGrpSpPr>
          <p:cNvPr id="69" name="Group 36"/>
          <p:cNvGrpSpPr>
            <a:grpSpLocks noChangeAspect="1"/>
          </p:cNvGrpSpPr>
          <p:nvPr/>
        </p:nvGrpSpPr>
        <p:grpSpPr bwMode="auto">
          <a:xfrm>
            <a:off x="6408688" y="3308680"/>
            <a:ext cx="561900" cy="485328"/>
            <a:chOff x="3321" y="1710"/>
            <a:chExt cx="1042" cy="900"/>
          </a:xfrm>
          <a:solidFill>
            <a:srgbClr val="C00000"/>
          </a:solidFill>
        </p:grpSpPr>
        <p:sp>
          <p:nvSpPr>
            <p:cNvPr id="70" name="Freeform 37"/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1" name="Rectangle 38"/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2" name="Rectangle 40"/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3" name="Freeform 42"/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3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技术中心前台问题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0676" y="898666"/>
            <a:ext cx="4680155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latin typeface="Arial" panose="020B0604020202090204" pitchFamily="34" charset="0"/>
                <a:ea typeface="微软雅黑" panose="020B0503020204020204" pitchFamily="34" charset="-122"/>
              </a:rPr>
              <a:t>获取场景文档</a:t>
            </a:r>
            <a:endParaRPr lang="zh-CN" altLang="en-US" sz="36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086" y="1582411"/>
            <a:ext cx="8286750" cy="12858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" y="1464144"/>
            <a:ext cx="2753128" cy="4543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86" y="4915920"/>
            <a:ext cx="8286750" cy="628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86" y="5485922"/>
            <a:ext cx="8286750" cy="7810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086" y="2868286"/>
            <a:ext cx="8286750" cy="204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0676" y="954050"/>
            <a:ext cx="4680155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latin typeface="Arial" panose="020B0604020202090204" pitchFamily="34" charset="0"/>
                <a:ea typeface="微软雅黑" panose="020B0503020204020204" pitchFamily="34" charset="-122"/>
              </a:rPr>
              <a:t>获取场景文档</a:t>
            </a:r>
            <a:endParaRPr lang="zh-CN" altLang="en-US" sz="36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8" y="1482173"/>
            <a:ext cx="2753128" cy="45439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86" y="1658672"/>
            <a:ext cx="8916956" cy="2095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86" y="3928027"/>
            <a:ext cx="8916956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项目展示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3" name="Title 20"/>
          <p:cNvSpPr txBox="1"/>
          <p:nvPr/>
        </p:nvSpPr>
        <p:spPr>
          <a:xfrm>
            <a:off x="5531289" y="1087342"/>
            <a:ext cx="1129422" cy="307777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专区</a:t>
            </a:r>
            <a:endParaRPr lang="zh-CN" altLang="en-US" sz="2000" b="1" dirty="0">
              <a:solidFill>
                <a:srgbClr val="C00000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3" name="箭头: 右 2"/>
          <p:cNvSpPr/>
          <p:nvPr/>
        </p:nvSpPr>
        <p:spPr>
          <a:xfrm rot="5400000">
            <a:off x="3061627" y="2415409"/>
            <a:ext cx="555473" cy="3273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35060" y="1771497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Pm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前台</a:t>
            </a:r>
            <a:endParaRPr lang="zh-CN" alt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52635" y="1792603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Pm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后台</a:t>
            </a:r>
            <a:endParaRPr lang="zh-CN" alt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7" name="箭头: 右 106"/>
          <p:cNvSpPr/>
          <p:nvPr/>
        </p:nvSpPr>
        <p:spPr>
          <a:xfrm rot="5400000">
            <a:off x="9022369" y="2400758"/>
            <a:ext cx="584774" cy="3273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6603" y="3277703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负数显示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46603" y="3920267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最近浏览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3589" y="2879091"/>
            <a:ext cx="5055539" cy="28699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23590" y="1590195"/>
            <a:ext cx="11744822" cy="646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867138" y="3277703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数据库过滤负分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2867138" y="3900862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最近浏览表设计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749211" y="2879091"/>
            <a:ext cx="5219199" cy="28699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270230" y="3204453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专区推荐表设计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75384" y="3888382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专区推荐新增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9611701" y="3888382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专区推荐删除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9611701" y="3193758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专区推荐移动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46603" y="4590507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阅读进度记录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270230" y="4627452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关键词搜索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611701" y="4627452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新增知识点纠错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后台问题以及解决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27083" y="1006917"/>
            <a:ext cx="6326750" cy="66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90204" pitchFamily="34" charset="0"/>
                <a:ea typeface="微软雅黑" panose="020B0503020204020204" pitchFamily="34" charset="-122"/>
              </a:rPr>
              <a:t>专区推荐管理</a:t>
            </a:r>
            <a:endParaRPr lang="zh-CN" altLang="en-US" sz="32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16" y="1725806"/>
            <a:ext cx="6297167" cy="40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后台问题以及解决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27083" y="1006917"/>
            <a:ext cx="6326750" cy="66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90204" pitchFamily="34" charset="0"/>
                <a:ea typeface="微软雅黑" panose="020B0503020204020204" pitchFamily="34" charset="-122"/>
              </a:rPr>
              <a:t>专区推荐管理</a:t>
            </a:r>
            <a:endParaRPr lang="zh-CN" altLang="en-US" sz="32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4320" y="1829356"/>
            <a:ext cx="5105400" cy="3781425"/>
          </a:xfrm>
          <a:prstGeom prst="rect">
            <a:avLst/>
          </a:prstGeom>
        </p:spPr>
      </p:pic>
      <p:graphicFrame>
        <p:nvGraphicFramePr>
          <p:cNvPr id="24" name="表格 9"/>
          <p:cNvGraphicFramePr>
            <a:graphicFrameLocks noGrp="1"/>
          </p:cNvGraphicFramePr>
          <p:nvPr/>
        </p:nvGraphicFramePr>
        <p:xfrm>
          <a:off x="446603" y="1676203"/>
          <a:ext cx="4886634" cy="435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878"/>
                <a:gridCol w="1628878"/>
                <a:gridCol w="1628878"/>
              </a:tblGrid>
              <a:tr h="47850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pm_recommends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target_id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资源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target_type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资源类型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created_by_id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创建人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位置（移动用）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B0F0"/>
                          </a:solidFill>
                        </a:rPr>
                        <a:t>is_deleted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逻辑删除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created_at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创建时间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updated_at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更新时间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382453"/>
            <a:ext cx="5710431" cy="5119114"/>
            <a:chOff x="0" y="79375"/>
            <a:chExt cx="7512051" cy="6734176"/>
          </a:xfrm>
        </p:grpSpPr>
        <p:sp>
          <p:nvSpPr>
            <p:cNvPr id="5" name="Freeform 6"/>
            <p:cNvSpPr/>
            <p:nvPr/>
          </p:nvSpPr>
          <p:spPr bwMode="auto">
            <a:xfrm>
              <a:off x="1377950" y="79375"/>
              <a:ext cx="4754563" cy="5986463"/>
            </a:xfrm>
            <a:custGeom>
              <a:avLst/>
              <a:gdLst>
                <a:gd name="T0" fmla="*/ 1136 w 2995"/>
                <a:gd name="T1" fmla="*/ 3771 h 3771"/>
                <a:gd name="T2" fmla="*/ 2995 w 2995"/>
                <a:gd name="T3" fmla="*/ 3449 h 3771"/>
                <a:gd name="T4" fmla="*/ 2399 w 2995"/>
                <a:gd name="T5" fmla="*/ 0 h 3771"/>
                <a:gd name="T6" fmla="*/ 0 w 2995"/>
                <a:gd name="T7" fmla="*/ 414 h 3771"/>
                <a:gd name="T8" fmla="*/ 511 w 2995"/>
                <a:gd name="T9" fmla="*/ 3373 h 3771"/>
                <a:gd name="T10" fmla="*/ 1136 w 2995"/>
                <a:gd name="T11" fmla="*/ 3771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5" h="3771">
                  <a:moveTo>
                    <a:pt x="1136" y="3771"/>
                  </a:moveTo>
                  <a:lnTo>
                    <a:pt x="2995" y="3449"/>
                  </a:lnTo>
                  <a:lnTo>
                    <a:pt x="2399" y="0"/>
                  </a:lnTo>
                  <a:lnTo>
                    <a:pt x="0" y="414"/>
                  </a:lnTo>
                  <a:lnTo>
                    <a:pt x="511" y="3373"/>
                  </a:lnTo>
                  <a:lnTo>
                    <a:pt x="1136" y="377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377950" y="79375"/>
              <a:ext cx="4754563" cy="5986463"/>
            </a:xfrm>
            <a:custGeom>
              <a:avLst/>
              <a:gdLst>
                <a:gd name="T0" fmla="*/ 1136 w 2995"/>
                <a:gd name="T1" fmla="*/ 3771 h 3771"/>
                <a:gd name="T2" fmla="*/ 2995 w 2995"/>
                <a:gd name="T3" fmla="*/ 3449 h 3771"/>
                <a:gd name="T4" fmla="*/ 2399 w 2995"/>
                <a:gd name="T5" fmla="*/ 0 h 3771"/>
                <a:gd name="T6" fmla="*/ 0 w 2995"/>
                <a:gd name="T7" fmla="*/ 414 h 3771"/>
                <a:gd name="T8" fmla="*/ 511 w 2995"/>
                <a:gd name="T9" fmla="*/ 3373 h 3771"/>
                <a:gd name="T10" fmla="*/ 1136 w 2995"/>
                <a:gd name="T11" fmla="*/ 3771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5" h="3771">
                  <a:moveTo>
                    <a:pt x="1136" y="3771"/>
                  </a:moveTo>
                  <a:lnTo>
                    <a:pt x="2995" y="3449"/>
                  </a:lnTo>
                  <a:lnTo>
                    <a:pt x="2399" y="0"/>
                  </a:lnTo>
                  <a:lnTo>
                    <a:pt x="0" y="414"/>
                  </a:lnTo>
                  <a:lnTo>
                    <a:pt x="511" y="3373"/>
                  </a:lnTo>
                  <a:lnTo>
                    <a:pt x="1136" y="37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2189163" y="5287963"/>
              <a:ext cx="992188" cy="777875"/>
            </a:xfrm>
            <a:custGeom>
              <a:avLst/>
              <a:gdLst>
                <a:gd name="T0" fmla="*/ 0 w 625"/>
                <a:gd name="T1" fmla="*/ 92 h 490"/>
                <a:gd name="T2" fmla="*/ 540 w 625"/>
                <a:gd name="T3" fmla="*/ 0 h 490"/>
                <a:gd name="T4" fmla="*/ 625 w 625"/>
                <a:gd name="T5" fmla="*/ 490 h 490"/>
                <a:gd name="T6" fmla="*/ 0 w 625"/>
                <a:gd name="T7" fmla="*/ 9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490">
                  <a:moveTo>
                    <a:pt x="0" y="92"/>
                  </a:moveTo>
                  <a:lnTo>
                    <a:pt x="540" y="0"/>
                  </a:lnTo>
                  <a:lnTo>
                    <a:pt x="625" y="49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3" y="2711450"/>
              <a:ext cx="158750" cy="193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75" y="2546350"/>
              <a:ext cx="149225" cy="210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75" y="815975"/>
              <a:ext cx="149225" cy="250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550" y="857250"/>
              <a:ext cx="180975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313" y="860425"/>
              <a:ext cx="179388" cy="290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313" y="2974975"/>
              <a:ext cx="157163" cy="171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5"/>
            <p:cNvSpPr/>
            <p:nvPr/>
          </p:nvSpPr>
          <p:spPr bwMode="auto">
            <a:xfrm>
              <a:off x="1152525" y="4292600"/>
              <a:ext cx="747713" cy="709613"/>
            </a:xfrm>
            <a:custGeom>
              <a:avLst/>
              <a:gdLst>
                <a:gd name="T0" fmla="*/ 372 w 471"/>
                <a:gd name="T1" fmla="*/ 447 h 447"/>
                <a:gd name="T2" fmla="*/ 0 w 471"/>
                <a:gd name="T3" fmla="*/ 109 h 447"/>
                <a:gd name="T4" fmla="*/ 100 w 471"/>
                <a:gd name="T5" fmla="*/ 0 h 447"/>
                <a:gd name="T6" fmla="*/ 471 w 471"/>
                <a:gd name="T7" fmla="*/ 339 h 447"/>
                <a:gd name="T8" fmla="*/ 372 w 471"/>
                <a:gd name="T9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447">
                  <a:moveTo>
                    <a:pt x="372" y="447"/>
                  </a:moveTo>
                  <a:lnTo>
                    <a:pt x="0" y="109"/>
                  </a:lnTo>
                  <a:lnTo>
                    <a:pt x="100" y="0"/>
                  </a:lnTo>
                  <a:lnTo>
                    <a:pt x="471" y="339"/>
                  </a:lnTo>
                  <a:lnTo>
                    <a:pt x="372" y="447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1223963" y="3541713"/>
              <a:ext cx="1416050" cy="1404938"/>
            </a:xfrm>
            <a:custGeom>
              <a:avLst/>
              <a:gdLst>
                <a:gd name="T0" fmla="*/ 282 w 377"/>
                <a:gd name="T1" fmla="*/ 328 h 374"/>
                <a:gd name="T2" fmla="*/ 132 w 377"/>
                <a:gd name="T3" fmla="*/ 335 h 374"/>
                <a:gd name="T4" fmla="*/ 46 w 377"/>
                <a:gd name="T5" fmla="*/ 256 h 374"/>
                <a:gd name="T6" fmla="*/ 39 w 377"/>
                <a:gd name="T7" fmla="*/ 107 h 374"/>
                <a:gd name="T8" fmla="*/ 95 w 377"/>
                <a:gd name="T9" fmla="*/ 46 h 374"/>
                <a:gd name="T10" fmla="*/ 244 w 377"/>
                <a:gd name="T11" fmla="*/ 39 h 374"/>
                <a:gd name="T12" fmla="*/ 330 w 377"/>
                <a:gd name="T13" fmla="*/ 118 h 374"/>
                <a:gd name="T14" fmla="*/ 337 w 377"/>
                <a:gd name="T15" fmla="*/ 267 h 374"/>
                <a:gd name="T16" fmla="*/ 282 w 377"/>
                <a:gd name="T17" fmla="*/ 32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4">
                  <a:moveTo>
                    <a:pt x="282" y="328"/>
                  </a:moveTo>
                  <a:cubicBezTo>
                    <a:pt x="242" y="371"/>
                    <a:pt x="175" y="374"/>
                    <a:pt x="132" y="335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3" y="217"/>
                    <a:pt x="0" y="150"/>
                    <a:pt x="39" y="107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134" y="3"/>
                    <a:pt x="201" y="0"/>
                    <a:pt x="244" y="39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73" y="157"/>
                    <a:pt x="377" y="224"/>
                    <a:pt x="337" y="267"/>
                  </a:cubicBezTo>
                  <a:lnTo>
                    <a:pt x="282" y="328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1554163" y="2873375"/>
              <a:ext cx="995363" cy="1069975"/>
            </a:xfrm>
            <a:custGeom>
              <a:avLst/>
              <a:gdLst>
                <a:gd name="T0" fmla="*/ 74 w 265"/>
                <a:gd name="T1" fmla="*/ 263 h 285"/>
                <a:gd name="T2" fmla="*/ 15 w 265"/>
                <a:gd name="T3" fmla="*/ 271 h 285"/>
                <a:gd name="T4" fmla="*/ 18 w 265"/>
                <a:gd name="T5" fmla="*/ 212 h 285"/>
                <a:gd name="T6" fmla="*/ 191 w 265"/>
                <a:gd name="T7" fmla="*/ 22 h 285"/>
                <a:gd name="T8" fmla="*/ 249 w 265"/>
                <a:gd name="T9" fmla="*/ 14 h 285"/>
                <a:gd name="T10" fmla="*/ 247 w 265"/>
                <a:gd name="T11" fmla="*/ 73 h 285"/>
                <a:gd name="T12" fmla="*/ 74 w 265"/>
                <a:gd name="T13" fmla="*/ 26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285">
                  <a:moveTo>
                    <a:pt x="74" y="263"/>
                  </a:moveTo>
                  <a:cubicBezTo>
                    <a:pt x="57" y="281"/>
                    <a:pt x="31" y="285"/>
                    <a:pt x="15" y="271"/>
                  </a:cubicBezTo>
                  <a:cubicBezTo>
                    <a:pt x="0" y="257"/>
                    <a:pt x="1" y="230"/>
                    <a:pt x="18" y="212"/>
                  </a:cubicBezTo>
                  <a:cubicBezTo>
                    <a:pt x="191" y="22"/>
                    <a:pt x="191" y="22"/>
                    <a:pt x="191" y="22"/>
                  </a:cubicBezTo>
                  <a:cubicBezTo>
                    <a:pt x="208" y="4"/>
                    <a:pt x="234" y="0"/>
                    <a:pt x="249" y="14"/>
                  </a:cubicBezTo>
                  <a:cubicBezTo>
                    <a:pt x="265" y="28"/>
                    <a:pt x="264" y="55"/>
                    <a:pt x="247" y="73"/>
                  </a:cubicBezTo>
                  <a:lnTo>
                    <a:pt x="74" y="263"/>
                  </a:lnTo>
                  <a:close/>
                </a:path>
              </a:pathLst>
            </a:custGeom>
            <a:solidFill>
              <a:srgbClr val="FC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1881188" y="3387725"/>
              <a:ext cx="635000" cy="654050"/>
            </a:xfrm>
            <a:custGeom>
              <a:avLst/>
              <a:gdLst>
                <a:gd name="T0" fmla="*/ 67 w 169"/>
                <a:gd name="T1" fmla="*/ 162 h 174"/>
                <a:gd name="T2" fmla="*/ 20 w 169"/>
                <a:gd name="T3" fmla="*/ 159 h 174"/>
                <a:gd name="T4" fmla="*/ 11 w 169"/>
                <a:gd name="T5" fmla="*/ 111 h 174"/>
                <a:gd name="T6" fmla="*/ 102 w 169"/>
                <a:gd name="T7" fmla="*/ 12 h 174"/>
                <a:gd name="T8" fmla="*/ 150 w 169"/>
                <a:gd name="T9" fmla="*/ 16 h 174"/>
                <a:gd name="T10" fmla="*/ 158 w 169"/>
                <a:gd name="T11" fmla="*/ 63 h 174"/>
                <a:gd name="T12" fmla="*/ 67 w 169"/>
                <a:gd name="T13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74">
                  <a:moveTo>
                    <a:pt x="67" y="162"/>
                  </a:moveTo>
                  <a:cubicBezTo>
                    <a:pt x="56" y="174"/>
                    <a:pt x="35" y="173"/>
                    <a:pt x="20" y="159"/>
                  </a:cubicBezTo>
                  <a:cubicBezTo>
                    <a:pt x="4" y="145"/>
                    <a:pt x="0" y="123"/>
                    <a:pt x="11" y="1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13" y="0"/>
                    <a:pt x="134" y="2"/>
                    <a:pt x="150" y="16"/>
                  </a:cubicBezTo>
                  <a:cubicBezTo>
                    <a:pt x="165" y="30"/>
                    <a:pt x="169" y="51"/>
                    <a:pt x="158" y="63"/>
                  </a:cubicBezTo>
                  <a:lnTo>
                    <a:pt x="67" y="162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2125663" y="3613150"/>
              <a:ext cx="627063" cy="649288"/>
            </a:xfrm>
            <a:custGeom>
              <a:avLst/>
              <a:gdLst>
                <a:gd name="T0" fmla="*/ 67 w 167"/>
                <a:gd name="T1" fmla="*/ 161 h 173"/>
                <a:gd name="T2" fmla="*/ 19 w 167"/>
                <a:gd name="T3" fmla="*/ 157 h 173"/>
                <a:gd name="T4" fmla="*/ 10 w 167"/>
                <a:gd name="T5" fmla="*/ 110 h 173"/>
                <a:gd name="T6" fmla="*/ 100 w 167"/>
                <a:gd name="T7" fmla="*/ 12 h 173"/>
                <a:gd name="T8" fmla="*/ 148 w 167"/>
                <a:gd name="T9" fmla="*/ 16 h 173"/>
                <a:gd name="T10" fmla="*/ 156 w 167"/>
                <a:gd name="T11" fmla="*/ 63 h 173"/>
                <a:gd name="T12" fmla="*/ 67 w 167"/>
                <a:gd name="T13" fmla="*/ 1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73">
                  <a:moveTo>
                    <a:pt x="67" y="161"/>
                  </a:moveTo>
                  <a:cubicBezTo>
                    <a:pt x="56" y="173"/>
                    <a:pt x="34" y="171"/>
                    <a:pt x="19" y="157"/>
                  </a:cubicBezTo>
                  <a:cubicBezTo>
                    <a:pt x="3" y="143"/>
                    <a:pt x="0" y="122"/>
                    <a:pt x="10" y="110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1" y="0"/>
                    <a:pt x="132" y="2"/>
                    <a:pt x="148" y="16"/>
                  </a:cubicBezTo>
                  <a:cubicBezTo>
                    <a:pt x="163" y="30"/>
                    <a:pt x="167" y="51"/>
                    <a:pt x="156" y="63"/>
                  </a:cubicBezTo>
                  <a:lnTo>
                    <a:pt x="67" y="161"/>
                  </a:lnTo>
                  <a:close/>
                </a:path>
              </a:pathLst>
            </a:custGeom>
            <a:solidFill>
              <a:srgbClr val="FC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2365375" y="3948113"/>
              <a:ext cx="492125" cy="506413"/>
            </a:xfrm>
            <a:custGeom>
              <a:avLst/>
              <a:gdLst>
                <a:gd name="T0" fmla="*/ 52 w 131"/>
                <a:gd name="T1" fmla="*/ 126 h 135"/>
                <a:gd name="T2" fmla="*/ 15 w 131"/>
                <a:gd name="T3" fmla="*/ 123 h 135"/>
                <a:gd name="T4" fmla="*/ 8 w 131"/>
                <a:gd name="T5" fmla="*/ 86 h 135"/>
                <a:gd name="T6" fmla="*/ 78 w 131"/>
                <a:gd name="T7" fmla="*/ 9 h 135"/>
                <a:gd name="T8" fmla="*/ 116 w 131"/>
                <a:gd name="T9" fmla="*/ 12 h 135"/>
                <a:gd name="T10" fmla="*/ 122 w 131"/>
                <a:gd name="T11" fmla="*/ 49 h 135"/>
                <a:gd name="T12" fmla="*/ 52 w 131"/>
                <a:gd name="T13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5">
                  <a:moveTo>
                    <a:pt x="52" y="126"/>
                  </a:moveTo>
                  <a:cubicBezTo>
                    <a:pt x="44" y="135"/>
                    <a:pt x="27" y="134"/>
                    <a:pt x="15" y="123"/>
                  </a:cubicBezTo>
                  <a:cubicBezTo>
                    <a:pt x="3" y="112"/>
                    <a:pt x="0" y="95"/>
                    <a:pt x="8" y="86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7" y="0"/>
                    <a:pt x="104" y="1"/>
                    <a:pt x="116" y="12"/>
                  </a:cubicBezTo>
                  <a:cubicBezTo>
                    <a:pt x="128" y="23"/>
                    <a:pt x="131" y="40"/>
                    <a:pt x="122" y="49"/>
                  </a:cubicBezTo>
                  <a:lnTo>
                    <a:pt x="52" y="126"/>
                  </a:lnTo>
                  <a:close/>
                </a:path>
              </a:pathLst>
            </a:custGeom>
            <a:solidFill>
              <a:srgbClr val="FC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976313" y="4327525"/>
              <a:ext cx="909638" cy="855663"/>
            </a:xfrm>
            <a:custGeom>
              <a:avLst/>
              <a:gdLst>
                <a:gd name="T0" fmla="*/ 466 w 573"/>
                <a:gd name="T1" fmla="*/ 539 h 539"/>
                <a:gd name="T2" fmla="*/ 0 w 573"/>
                <a:gd name="T3" fmla="*/ 118 h 539"/>
                <a:gd name="T4" fmla="*/ 109 w 573"/>
                <a:gd name="T5" fmla="*/ 0 h 539"/>
                <a:gd name="T6" fmla="*/ 573 w 573"/>
                <a:gd name="T7" fmla="*/ 423 h 539"/>
                <a:gd name="T8" fmla="*/ 466 w 573"/>
                <a:gd name="T9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539">
                  <a:moveTo>
                    <a:pt x="466" y="539"/>
                  </a:moveTo>
                  <a:lnTo>
                    <a:pt x="0" y="118"/>
                  </a:lnTo>
                  <a:lnTo>
                    <a:pt x="109" y="0"/>
                  </a:lnTo>
                  <a:lnTo>
                    <a:pt x="573" y="423"/>
                  </a:lnTo>
                  <a:lnTo>
                    <a:pt x="466" y="5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1074738" y="4424363"/>
              <a:ext cx="138113" cy="142875"/>
            </a:xfrm>
            <a:custGeom>
              <a:avLst/>
              <a:gdLst>
                <a:gd name="T0" fmla="*/ 31 w 37"/>
                <a:gd name="T1" fmla="*/ 30 h 38"/>
                <a:gd name="T2" fmla="*/ 30 w 37"/>
                <a:gd name="T3" fmla="*/ 6 h 38"/>
                <a:gd name="T4" fmla="*/ 6 w 37"/>
                <a:gd name="T5" fmla="*/ 8 h 38"/>
                <a:gd name="T6" fmla="*/ 7 w 37"/>
                <a:gd name="T7" fmla="*/ 31 h 38"/>
                <a:gd name="T8" fmla="*/ 31 w 37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31" y="30"/>
                  </a:moveTo>
                  <a:cubicBezTo>
                    <a:pt x="37" y="23"/>
                    <a:pt x="37" y="13"/>
                    <a:pt x="30" y="6"/>
                  </a:cubicBezTo>
                  <a:cubicBezTo>
                    <a:pt x="23" y="0"/>
                    <a:pt x="12" y="1"/>
                    <a:pt x="6" y="8"/>
                  </a:cubicBezTo>
                  <a:cubicBezTo>
                    <a:pt x="0" y="14"/>
                    <a:pt x="0" y="25"/>
                    <a:pt x="7" y="31"/>
                  </a:cubicBezTo>
                  <a:cubicBezTo>
                    <a:pt x="14" y="38"/>
                    <a:pt x="25" y="37"/>
                    <a:pt x="31" y="30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0" y="4435475"/>
              <a:ext cx="1795463" cy="2378075"/>
            </a:xfrm>
            <a:custGeom>
              <a:avLst/>
              <a:gdLst>
                <a:gd name="T0" fmla="*/ 1131 w 1131"/>
                <a:gd name="T1" fmla="*/ 497 h 1498"/>
                <a:gd name="T2" fmla="*/ 206 w 1131"/>
                <a:gd name="T3" fmla="*/ 1498 h 1498"/>
                <a:gd name="T4" fmla="*/ 0 w 1131"/>
                <a:gd name="T5" fmla="*/ 1498 h 1498"/>
                <a:gd name="T6" fmla="*/ 0 w 1131"/>
                <a:gd name="T7" fmla="*/ 606 h 1498"/>
                <a:gd name="T8" fmla="*/ 584 w 1131"/>
                <a:gd name="T9" fmla="*/ 0 h 1498"/>
                <a:gd name="T10" fmla="*/ 1131 w 1131"/>
                <a:gd name="T11" fmla="*/ 497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1498">
                  <a:moveTo>
                    <a:pt x="1131" y="497"/>
                  </a:moveTo>
                  <a:lnTo>
                    <a:pt x="206" y="1498"/>
                  </a:lnTo>
                  <a:lnTo>
                    <a:pt x="0" y="1498"/>
                  </a:lnTo>
                  <a:lnTo>
                    <a:pt x="0" y="606"/>
                  </a:lnTo>
                  <a:lnTo>
                    <a:pt x="584" y="0"/>
                  </a:lnTo>
                  <a:lnTo>
                    <a:pt x="1131" y="49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1820863" y="368300"/>
              <a:ext cx="3865563" cy="5557838"/>
            </a:xfrm>
            <a:custGeom>
              <a:avLst/>
              <a:gdLst>
                <a:gd name="T0" fmla="*/ 549 w 2435"/>
                <a:gd name="T1" fmla="*/ 3501 h 3501"/>
                <a:gd name="T2" fmla="*/ 2435 w 2435"/>
                <a:gd name="T3" fmla="*/ 3501 h 3501"/>
                <a:gd name="T4" fmla="*/ 2435 w 2435"/>
                <a:gd name="T5" fmla="*/ 0 h 3501"/>
                <a:gd name="T6" fmla="*/ 0 w 2435"/>
                <a:gd name="T7" fmla="*/ 0 h 3501"/>
                <a:gd name="T8" fmla="*/ 0 w 2435"/>
                <a:gd name="T9" fmla="*/ 3002 h 3501"/>
                <a:gd name="T10" fmla="*/ 549 w 2435"/>
                <a:gd name="T11" fmla="*/ 3501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5" h="3501">
                  <a:moveTo>
                    <a:pt x="549" y="3501"/>
                  </a:moveTo>
                  <a:lnTo>
                    <a:pt x="2435" y="3501"/>
                  </a:lnTo>
                  <a:lnTo>
                    <a:pt x="2435" y="0"/>
                  </a:lnTo>
                  <a:lnTo>
                    <a:pt x="0" y="0"/>
                  </a:lnTo>
                  <a:lnTo>
                    <a:pt x="0" y="3002"/>
                  </a:lnTo>
                  <a:lnTo>
                    <a:pt x="549" y="35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1820863" y="368300"/>
              <a:ext cx="3865563" cy="5557838"/>
            </a:xfrm>
            <a:custGeom>
              <a:avLst/>
              <a:gdLst>
                <a:gd name="T0" fmla="*/ 549 w 2435"/>
                <a:gd name="T1" fmla="*/ 3501 h 3501"/>
                <a:gd name="T2" fmla="*/ 2435 w 2435"/>
                <a:gd name="T3" fmla="*/ 3501 h 3501"/>
                <a:gd name="T4" fmla="*/ 2435 w 2435"/>
                <a:gd name="T5" fmla="*/ 0 h 3501"/>
                <a:gd name="T6" fmla="*/ 0 w 2435"/>
                <a:gd name="T7" fmla="*/ 0 h 3501"/>
                <a:gd name="T8" fmla="*/ 0 w 2435"/>
                <a:gd name="T9" fmla="*/ 3002 h 3501"/>
                <a:gd name="T10" fmla="*/ 549 w 2435"/>
                <a:gd name="T11" fmla="*/ 3501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5" h="3501">
                  <a:moveTo>
                    <a:pt x="549" y="3501"/>
                  </a:moveTo>
                  <a:lnTo>
                    <a:pt x="2435" y="3501"/>
                  </a:lnTo>
                  <a:lnTo>
                    <a:pt x="2435" y="0"/>
                  </a:lnTo>
                  <a:lnTo>
                    <a:pt x="0" y="0"/>
                  </a:lnTo>
                  <a:lnTo>
                    <a:pt x="0" y="3002"/>
                  </a:lnTo>
                  <a:lnTo>
                    <a:pt x="549" y="3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1820863" y="5133975"/>
              <a:ext cx="871538" cy="792163"/>
            </a:xfrm>
            <a:custGeom>
              <a:avLst/>
              <a:gdLst>
                <a:gd name="T0" fmla="*/ 0 w 549"/>
                <a:gd name="T1" fmla="*/ 0 h 499"/>
                <a:gd name="T2" fmla="*/ 549 w 549"/>
                <a:gd name="T3" fmla="*/ 0 h 499"/>
                <a:gd name="T4" fmla="*/ 549 w 549"/>
                <a:gd name="T5" fmla="*/ 499 h 499"/>
                <a:gd name="T6" fmla="*/ 0 w 549"/>
                <a:gd name="T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9" h="499">
                  <a:moveTo>
                    <a:pt x="0" y="0"/>
                  </a:moveTo>
                  <a:lnTo>
                    <a:pt x="549" y="0"/>
                  </a:lnTo>
                  <a:lnTo>
                    <a:pt x="549" y="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3541713" y="1641475"/>
              <a:ext cx="280988" cy="341313"/>
            </a:xfrm>
            <a:custGeom>
              <a:avLst/>
              <a:gdLst>
                <a:gd name="T0" fmla="*/ 177 w 177"/>
                <a:gd name="T1" fmla="*/ 215 h 215"/>
                <a:gd name="T2" fmla="*/ 0 w 177"/>
                <a:gd name="T3" fmla="*/ 215 h 215"/>
                <a:gd name="T4" fmla="*/ 52 w 177"/>
                <a:gd name="T5" fmla="*/ 0 h 215"/>
                <a:gd name="T6" fmla="*/ 95 w 177"/>
                <a:gd name="T7" fmla="*/ 29 h 215"/>
                <a:gd name="T8" fmla="*/ 151 w 177"/>
                <a:gd name="T9" fmla="*/ 3 h 215"/>
                <a:gd name="T10" fmla="*/ 177 w 177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15">
                  <a:moveTo>
                    <a:pt x="177" y="215"/>
                  </a:moveTo>
                  <a:lnTo>
                    <a:pt x="0" y="215"/>
                  </a:lnTo>
                  <a:lnTo>
                    <a:pt x="52" y="0"/>
                  </a:lnTo>
                  <a:lnTo>
                    <a:pt x="95" y="29"/>
                  </a:lnTo>
                  <a:lnTo>
                    <a:pt x="151" y="3"/>
                  </a:lnTo>
                  <a:lnTo>
                    <a:pt x="17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3695700" y="4687888"/>
              <a:ext cx="26988" cy="765175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2271713" y="3847639"/>
              <a:ext cx="1376362" cy="210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3816350" y="3847639"/>
              <a:ext cx="1344613" cy="194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3816350" y="4687888"/>
              <a:ext cx="971550" cy="2254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2271713" y="4146550"/>
              <a:ext cx="2994025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>
              <a:off x="2271713" y="4278313"/>
              <a:ext cx="2994025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2271713" y="4410075"/>
              <a:ext cx="2994025" cy="77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2271713" y="4537075"/>
              <a:ext cx="1435100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63"/>
            <p:cNvSpPr>
              <a:spLocks noChangeArrowheads="1"/>
            </p:cNvSpPr>
            <p:nvPr/>
          </p:nvSpPr>
          <p:spPr bwMode="auto">
            <a:xfrm>
              <a:off x="3816350" y="4979988"/>
              <a:ext cx="1320800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64"/>
            <p:cNvSpPr>
              <a:spLocks noChangeArrowheads="1"/>
            </p:cNvSpPr>
            <p:nvPr/>
          </p:nvSpPr>
          <p:spPr bwMode="auto">
            <a:xfrm>
              <a:off x="3816350" y="5111750"/>
              <a:ext cx="1320800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65"/>
            <p:cNvSpPr>
              <a:spLocks noChangeArrowheads="1"/>
            </p:cNvSpPr>
            <p:nvPr/>
          </p:nvSpPr>
          <p:spPr bwMode="auto">
            <a:xfrm>
              <a:off x="3816350" y="5243513"/>
              <a:ext cx="1320800" cy="77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66"/>
            <p:cNvSpPr>
              <a:spLocks noChangeArrowheads="1"/>
            </p:cNvSpPr>
            <p:nvPr/>
          </p:nvSpPr>
          <p:spPr bwMode="auto">
            <a:xfrm>
              <a:off x="3816350" y="5370513"/>
              <a:ext cx="660400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7"/>
            <p:cNvSpPr/>
            <p:nvPr/>
          </p:nvSpPr>
          <p:spPr bwMode="auto">
            <a:xfrm>
              <a:off x="1430338" y="3159125"/>
              <a:ext cx="763588" cy="912813"/>
            </a:xfrm>
            <a:custGeom>
              <a:avLst/>
              <a:gdLst>
                <a:gd name="T0" fmla="*/ 84 w 203"/>
                <a:gd name="T1" fmla="*/ 222 h 243"/>
                <a:gd name="T2" fmla="*/ 25 w 203"/>
                <a:gd name="T3" fmla="*/ 230 h 243"/>
                <a:gd name="T4" fmla="*/ 13 w 203"/>
                <a:gd name="T5" fmla="*/ 172 h 243"/>
                <a:gd name="T6" fmla="*/ 120 w 203"/>
                <a:gd name="T7" fmla="*/ 22 h 243"/>
                <a:gd name="T8" fmla="*/ 178 w 203"/>
                <a:gd name="T9" fmla="*/ 14 h 243"/>
                <a:gd name="T10" fmla="*/ 190 w 203"/>
                <a:gd name="T11" fmla="*/ 72 h 243"/>
                <a:gd name="T12" fmla="*/ 84 w 203"/>
                <a:gd name="T13" fmla="*/ 22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43">
                  <a:moveTo>
                    <a:pt x="84" y="222"/>
                  </a:moveTo>
                  <a:cubicBezTo>
                    <a:pt x="71" y="240"/>
                    <a:pt x="44" y="243"/>
                    <a:pt x="25" y="230"/>
                  </a:cubicBezTo>
                  <a:cubicBezTo>
                    <a:pt x="6" y="216"/>
                    <a:pt x="0" y="190"/>
                    <a:pt x="13" y="17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32" y="4"/>
                    <a:pt x="159" y="0"/>
                    <a:pt x="178" y="14"/>
                  </a:cubicBezTo>
                  <a:cubicBezTo>
                    <a:pt x="198" y="28"/>
                    <a:pt x="203" y="54"/>
                    <a:pt x="190" y="72"/>
                  </a:cubicBezTo>
                  <a:lnTo>
                    <a:pt x="84" y="222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8"/>
            <p:cNvSpPr/>
            <p:nvPr/>
          </p:nvSpPr>
          <p:spPr bwMode="auto">
            <a:xfrm>
              <a:off x="5997575" y="4383088"/>
              <a:ext cx="758825" cy="365125"/>
            </a:xfrm>
            <a:custGeom>
              <a:avLst/>
              <a:gdLst>
                <a:gd name="T0" fmla="*/ 478 w 478"/>
                <a:gd name="T1" fmla="*/ 133 h 230"/>
                <a:gd name="T2" fmla="*/ 29 w 478"/>
                <a:gd name="T3" fmla="*/ 230 h 230"/>
                <a:gd name="T4" fmla="*/ 0 w 478"/>
                <a:gd name="T5" fmla="*/ 97 h 230"/>
                <a:gd name="T6" fmla="*/ 450 w 478"/>
                <a:gd name="T7" fmla="*/ 0 h 230"/>
                <a:gd name="T8" fmla="*/ 478 w 478"/>
                <a:gd name="T9" fmla="*/ 13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230">
                  <a:moveTo>
                    <a:pt x="478" y="133"/>
                  </a:moveTo>
                  <a:lnTo>
                    <a:pt x="29" y="230"/>
                  </a:lnTo>
                  <a:lnTo>
                    <a:pt x="0" y="97"/>
                  </a:lnTo>
                  <a:lnTo>
                    <a:pt x="450" y="0"/>
                  </a:lnTo>
                  <a:lnTo>
                    <a:pt x="478" y="133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9"/>
            <p:cNvSpPr/>
            <p:nvPr/>
          </p:nvSpPr>
          <p:spPr bwMode="auto">
            <a:xfrm>
              <a:off x="5667375" y="3470275"/>
              <a:ext cx="1246188" cy="1157288"/>
            </a:xfrm>
            <a:custGeom>
              <a:avLst/>
              <a:gdLst>
                <a:gd name="T0" fmla="*/ 320 w 332"/>
                <a:gd name="T1" fmla="*/ 159 h 308"/>
                <a:gd name="T2" fmla="*/ 246 w 332"/>
                <a:gd name="T3" fmla="*/ 274 h 308"/>
                <a:gd name="T4" fmla="*/ 142 w 332"/>
                <a:gd name="T5" fmla="*/ 297 h 308"/>
                <a:gd name="T6" fmla="*/ 27 w 332"/>
                <a:gd name="T7" fmla="*/ 223 h 308"/>
                <a:gd name="T8" fmla="*/ 11 w 332"/>
                <a:gd name="T9" fmla="*/ 149 h 308"/>
                <a:gd name="T10" fmla="*/ 85 w 332"/>
                <a:gd name="T11" fmla="*/ 34 h 308"/>
                <a:gd name="T12" fmla="*/ 189 w 332"/>
                <a:gd name="T13" fmla="*/ 12 h 308"/>
                <a:gd name="T14" fmla="*/ 304 w 332"/>
                <a:gd name="T15" fmla="*/ 85 h 308"/>
                <a:gd name="T16" fmla="*/ 320 w 332"/>
                <a:gd name="T17" fmla="*/ 15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08">
                  <a:moveTo>
                    <a:pt x="320" y="159"/>
                  </a:moveTo>
                  <a:cubicBezTo>
                    <a:pt x="332" y="211"/>
                    <a:pt x="299" y="263"/>
                    <a:pt x="246" y="274"/>
                  </a:cubicBezTo>
                  <a:cubicBezTo>
                    <a:pt x="142" y="297"/>
                    <a:pt x="142" y="297"/>
                    <a:pt x="142" y="297"/>
                  </a:cubicBezTo>
                  <a:cubicBezTo>
                    <a:pt x="90" y="308"/>
                    <a:pt x="38" y="275"/>
                    <a:pt x="27" y="223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0" y="97"/>
                    <a:pt x="33" y="46"/>
                    <a:pt x="85" y="34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241" y="0"/>
                    <a:pt x="293" y="33"/>
                    <a:pt x="304" y="85"/>
                  </a:cubicBezTo>
                  <a:lnTo>
                    <a:pt x="320" y="159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0"/>
            <p:cNvSpPr/>
            <p:nvPr/>
          </p:nvSpPr>
          <p:spPr bwMode="auto">
            <a:xfrm>
              <a:off x="5491163" y="2917825"/>
              <a:ext cx="476250" cy="1195388"/>
            </a:xfrm>
            <a:custGeom>
              <a:avLst/>
              <a:gdLst>
                <a:gd name="T0" fmla="*/ 123 w 127"/>
                <a:gd name="T1" fmla="*/ 267 h 318"/>
                <a:gd name="T2" fmla="*/ 97 w 127"/>
                <a:gd name="T3" fmla="*/ 314 h 318"/>
                <a:gd name="T4" fmla="*/ 55 w 127"/>
                <a:gd name="T5" fmla="*/ 281 h 318"/>
                <a:gd name="T6" fmla="*/ 5 w 127"/>
                <a:gd name="T7" fmla="*/ 52 h 318"/>
                <a:gd name="T8" fmla="*/ 30 w 127"/>
                <a:gd name="T9" fmla="*/ 4 h 318"/>
                <a:gd name="T10" fmla="*/ 72 w 127"/>
                <a:gd name="T11" fmla="*/ 37 h 318"/>
                <a:gd name="T12" fmla="*/ 123 w 127"/>
                <a:gd name="T13" fmla="*/ 26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18">
                  <a:moveTo>
                    <a:pt x="123" y="267"/>
                  </a:moveTo>
                  <a:cubicBezTo>
                    <a:pt x="127" y="289"/>
                    <a:pt x="116" y="310"/>
                    <a:pt x="97" y="314"/>
                  </a:cubicBezTo>
                  <a:cubicBezTo>
                    <a:pt x="79" y="318"/>
                    <a:pt x="60" y="304"/>
                    <a:pt x="55" y="28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30"/>
                    <a:pt x="11" y="8"/>
                    <a:pt x="30" y="4"/>
                  </a:cubicBezTo>
                  <a:cubicBezTo>
                    <a:pt x="48" y="0"/>
                    <a:pt x="68" y="15"/>
                    <a:pt x="72" y="37"/>
                  </a:cubicBezTo>
                  <a:lnTo>
                    <a:pt x="123" y="267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1"/>
            <p:cNvSpPr/>
            <p:nvPr/>
          </p:nvSpPr>
          <p:spPr bwMode="auto">
            <a:xfrm>
              <a:off x="5307013" y="3805238"/>
              <a:ext cx="874713" cy="825500"/>
            </a:xfrm>
            <a:custGeom>
              <a:avLst/>
              <a:gdLst>
                <a:gd name="T0" fmla="*/ 215 w 233"/>
                <a:gd name="T1" fmla="*/ 141 h 220"/>
                <a:gd name="T2" fmla="*/ 217 w 233"/>
                <a:gd name="T3" fmla="*/ 200 h 220"/>
                <a:gd name="T4" fmla="*/ 158 w 233"/>
                <a:gd name="T5" fmla="*/ 205 h 220"/>
                <a:gd name="T6" fmla="*/ 18 w 233"/>
                <a:gd name="T7" fmla="*/ 79 h 220"/>
                <a:gd name="T8" fmla="*/ 15 w 233"/>
                <a:gd name="T9" fmla="*/ 19 h 220"/>
                <a:gd name="T10" fmla="*/ 75 w 233"/>
                <a:gd name="T11" fmla="*/ 15 h 220"/>
                <a:gd name="T12" fmla="*/ 215 w 233"/>
                <a:gd name="T13" fmla="*/ 14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20">
                  <a:moveTo>
                    <a:pt x="215" y="141"/>
                  </a:moveTo>
                  <a:cubicBezTo>
                    <a:pt x="232" y="156"/>
                    <a:pt x="233" y="183"/>
                    <a:pt x="217" y="200"/>
                  </a:cubicBezTo>
                  <a:cubicBezTo>
                    <a:pt x="201" y="218"/>
                    <a:pt x="175" y="220"/>
                    <a:pt x="158" y="205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" y="64"/>
                    <a:pt x="0" y="37"/>
                    <a:pt x="15" y="19"/>
                  </a:cubicBezTo>
                  <a:cubicBezTo>
                    <a:pt x="31" y="2"/>
                    <a:pt x="58" y="0"/>
                    <a:pt x="75" y="15"/>
                  </a:cubicBezTo>
                  <a:lnTo>
                    <a:pt x="215" y="14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2"/>
            <p:cNvSpPr/>
            <p:nvPr/>
          </p:nvSpPr>
          <p:spPr bwMode="auto">
            <a:xfrm>
              <a:off x="5848350" y="3230563"/>
              <a:ext cx="379413" cy="679450"/>
            </a:xfrm>
            <a:custGeom>
              <a:avLst/>
              <a:gdLst>
                <a:gd name="T0" fmla="*/ 97 w 101"/>
                <a:gd name="T1" fmla="*/ 143 h 181"/>
                <a:gd name="T2" fmla="*/ 69 w 101"/>
                <a:gd name="T3" fmla="*/ 177 h 181"/>
                <a:gd name="T4" fmla="*/ 30 w 101"/>
                <a:gd name="T5" fmla="*/ 158 h 181"/>
                <a:gd name="T6" fmla="*/ 3 w 101"/>
                <a:gd name="T7" fmla="*/ 38 h 181"/>
                <a:gd name="T8" fmla="*/ 31 w 101"/>
                <a:gd name="T9" fmla="*/ 4 h 181"/>
                <a:gd name="T10" fmla="*/ 71 w 101"/>
                <a:gd name="T11" fmla="*/ 23 h 181"/>
                <a:gd name="T12" fmla="*/ 97 w 101"/>
                <a:gd name="T13" fmla="*/ 14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81">
                  <a:moveTo>
                    <a:pt x="97" y="143"/>
                  </a:moveTo>
                  <a:cubicBezTo>
                    <a:pt x="101" y="158"/>
                    <a:pt x="88" y="173"/>
                    <a:pt x="69" y="177"/>
                  </a:cubicBezTo>
                  <a:cubicBezTo>
                    <a:pt x="50" y="181"/>
                    <a:pt x="33" y="172"/>
                    <a:pt x="30" y="15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23"/>
                    <a:pt x="13" y="8"/>
                    <a:pt x="31" y="4"/>
                  </a:cubicBezTo>
                  <a:cubicBezTo>
                    <a:pt x="50" y="0"/>
                    <a:pt x="68" y="9"/>
                    <a:pt x="71" y="23"/>
                  </a:cubicBezTo>
                  <a:lnTo>
                    <a:pt x="97" y="143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3"/>
            <p:cNvSpPr/>
            <p:nvPr/>
          </p:nvSpPr>
          <p:spPr bwMode="auto">
            <a:xfrm>
              <a:off x="6140450" y="3173413"/>
              <a:ext cx="376238" cy="673100"/>
            </a:xfrm>
            <a:custGeom>
              <a:avLst/>
              <a:gdLst>
                <a:gd name="T0" fmla="*/ 97 w 100"/>
                <a:gd name="T1" fmla="*/ 141 h 179"/>
                <a:gd name="T2" fmla="*/ 69 w 100"/>
                <a:gd name="T3" fmla="*/ 175 h 179"/>
                <a:gd name="T4" fmla="*/ 29 w 100"/>
                <a:gd name="T5" fmla="*/ 156 h 179"/>
                <a:gd name="T6" fmla="*/ 3 w 100"/>
                <a:gd name="T7" fmla="*/ 37 h 179"/>
                <a:gd name="T8" fmla="*/ 32 w 100"/>
                <a:gd name="T9" fmla="*/ 4 h 179"/>
                <a:gd name="T10" fmla="*/ 71 w 100"/>
                <a:gd name="T11" fmla="*/ 22 h 179"/>
                <a:gd name="T12" fmla="*/ 97 w 100"/>
                <a:gd name="T13" fmla="*/ 14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9">
                  <a:moveTo>
                    <a:pt x="97" y="141"/>
                  </a:moveTo>
                  <a:cubicBezTo>
                    <a:pt x="100" y="156"/>
                    <a:pt x="88" y="171"/>
                    <a:pt x="69" y="175"/>
                  </a:cubicBezTo>
                  <a:cubicBezTo>
                    <a:pt x="50" y="179"/>
                    <a:pt x="32" y="170"/>
                    <a:pt x="29" y="15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0" y="23"/>
                    <a:pt x="13" y="8"/>
                    <a:pt x="32" y="4"/>
                  </a:cubicBezTo>
                  <a:cubicBezTo>
                    <a:pt x="50" y="0"/>
                    <a:pt x="68" y="8"/>
                    <a:pt x="71" y="22"/>
                  </a:cubicBezTo>
                  <a:lnTo>
                    <a:pt x="97" y="14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4"/>
            <p:cNvSpPr/>
            <p:nvPr/>
          </p:nvSpPr>
          <p:spPr bwMode="auto">
            <a:xfrm>
              <a:off x="6470650" y="3255963"/>
              <a:ext cx="293688" cy="527050"/>
            </a:xfrm>
            <a:custGeom>
              <a:avLst/>
              <a:gdLst>
                <a:gd name="T0" fmla="*/ 75 w 78"/>
                <a:gd name="T1" fmla="*/ 111 h 140"/>
                <a:gd name="T2" fmla="*/ 53 w 78"/>
                <a:gd name="T3" fmla="*/ 137 h 140"/>
                <a:gd name="T4" fmla="*/ 22 w 78"/>
                <a:gd name="T5" fmla="*/ 122 h 140"/>
                <a:gd name="T6" fmla="*/ 2 w 78"/>
                <a:gd name="T7" fmla="*/ 29 h 140"/>
                <a:gd name="T8" fmla="*/ 24 w 78"/>
                <a:gd name="T9" fmla="*/ 3 h 140"/>
                <a:gd name="T10" fmla="*/ 55 w 78"/>
                <a:gd name="T11" fmla="*/ 18 h 140"/>
                <a:gd name="T12" fmla="*/ 75 w 78"/>
                <a:gd name="T13" fmla="*/ 11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40">
                  <a:moveTo>
                    <a:pt x="75" y="111"/>
                  </a:moveTo>
                  <a:cubicBezTo>
                    <a:pt x="78" y="122"/>
                    <a:pt x="68" y="134"/>
                    <a:pt x="53" y="137"/>
                  </a:cubicBezTo>
                  <a:cubicBezTo>
                    <a:pt x="39" y="140"/>
                    <a:pt x="25" y="134"/>
                    <a:pt x="22" y="12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18"/>
                    <a:pt x="9" y="7"/>
                    <a:pt x="24" y="3"/>
                  </a:cubicBezTo>
                  <a:cubicBezTo>
                    <a:pt x="39" y="0"/>
                    <a:pt x="53" y="7"/>
                    <a:pt x="55" y="18"/>
                  </a:cubicBezTo>
                  <a:lnTo>
                    <a:pt x="75" y="11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75"/>
            <p:cNvSpPr/>
            <p:nvPr/>
          </p:nvSpPr>
          <p:spPr bwMode="auto">
            <a:xfrm>
              <a:off x="5937250" y="4484688"/>
              <a:ext cx="939800" cy="417513"/>
            </a:xfrm>
            <a:custGeom>
              <a:avLst/>
              <a:gdLst>
                <a:gd name="T0" fmla="*/ 592 w 592"/>
                <a:gd name="T1" fmla="*/ 142 h 263"/>
                <a:gd name="T2" fmla="*/ 31 w 592"/>
                <a:gd name="T3" fmla="*/ 263 h 263"/>
                <a:gd name="T4" fmla="*/ 0 w 592"/>
                <a:gd name="T5" fmla="*/ 121 h 263"/>
                <a:gd name="T6" fmla="*/ 561 w 592"/>
                <a:gd name="T7" fmla="*/ 0 h 263"/>
                <a:gd name="T8" fmla="*/ 592 w 592"/>
                <a:gd name="T9" fmla="*/ 1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263">
                  <a:moveTo>
                    <a:pt x="592" y="142"/>
                  </a:moveTo>
                  <a:lnTo>
                    <a:pt x="31" y="263"/>
                  </a:lnTo>
                  <a:lnTo>
                    <a:pt x="0" y="121"/>
                  </a:lnTo>
                  <a:lnTo>
                    <a:pt x="561" y="0"/>
                  </a:lnTo>
                  <a:lnTo>
                    <a:pt x="592" y="1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6"/>
            <p:cNvSpPr/>
            <p:nvPr/>
          </p:nvSpPr>
          <p:spPr bwMode="auto">
            <a:xfrm>
              <a:off x="5997575" y="4706938"/>
              <a:ext cx="128588" cy="127000"/>
            </a:xfrm>
            <a:custGeom>
              <a:avLst/>
              <a:gdLst>
                <a:gd name="T0" fmla="*/ 32 w 34"/>
                <a:gd name="T1" fmla="*/ 14 h 34"/>
                <a:gd name="T2" fmla="*/ 13 w 34"/>
                <a:gd name="T3" fmla="*/ 2 h 34"/>
                <a:gd name="T4" fmla="*/ 2 w 34"/>
                <a:gd name="T5" fmla="*/ 20 h 34"/>
                <a:gd name="T6" fmla="*/ 20 w 34"/>
                <a:gd name="T7" fmla="*/ 32 h 34"/>
                <a:gd name="T8" fmla="*/ 32 w 34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2" y="14"/>
                  </a:moveTo>
                  <a:cubicBezTo>
                    <a:pt x="30" y="5"/>
                    <a:pt x="22" y="0"/>
                    <a:pt x="13" y="2"/>
                  </a:cubicBezTo>
                  <a:cubicBezTo>
                    <a:pt x="5" y="4"/>
                    <a:pt x="0" y="12"/>
                    <a:pt x="2" y="20"/>
                  </a:cubicBezTo>
                  <a:cubicBezTo>
                    <a:pt x="3" y="28"/>
                    <a:pt x="12" y="34"/>
                    <a:pt x="20" y="32"/>
                  </a:cubicBezTo>
                  <a:cubicBezTo>
                    <a:pt x="28" y="30"/>
                    <a:pt x="34" y="22"/>
                    <a:pt x="32" y="14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7"/>
            <p:cNvSpPr/>
            <p:nvPr/>
          </p:nvSpPr>
          <p:spPr bwMode="auto">
            <a:xfrm>
              <a:off x="5903913" y="4668838"/>
              <a:ext cx="1608138" cy="2144713"/>
            </a:xfrm>
            <a:custGeom>
              <a:avLst/>
              <a:gdLst>
                <a:gd name="T0" fmla="*/ 1013 w 1013"/>
                <a:gd name="T1" fmla="*/ 1351 h 1351"/>
                <a:gd name="T2" fmla="*/ 319 w 1013"/>
                <a:gd name="T3" fmla="*/ 1351 h 1351"/>
                <a:gd name="T4" fmla="*/ 0 w 1013"/>
                <a:gd name="T5" fmla="*/ 144 h 1351"/>
                <a:gd name="T6" fmla="*/ 660 w 1013"/>
                <a:gd name="T7" fmla="*/ 0 h 1351"/>
                <a:gd name="T8" fmla="*/ 1013 w 1013"/>
                <a:gd name="T9" fmla="*/ 1351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1351">
                  <a:moveTo>
                    <a:pt x="1013" y="1351"/>
                  </a:moveTo>
                  <a:lnTo>
                    <a:pt x="319" y="1351"/>
                  </a:lnTo>
                  <a:lnTo>
                    <a:pt x="0" y="144"/>
                  </a:lnTo>
                  <a:lnTo>
                    <a:pt x="660" y="0"/>
                  </a:lnTo>
                  <a:lnTo>
                    <a:pt x="1013" y="135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2271713" y="1279663"/>
              <a:ext cx="2994025" cy="2254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3816350" y="1568588"/>
              <a:ext cx="1449388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3816350" y="1700351"/>
              <a:ext cx="1449388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271713" y="1568588"/>
              <a:ext cx="1322388" cy="82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271713" y="1700351"/>
              <a:ext cx="1322388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781284" y="2592278"/>
            <a:ext cx="2081727" cy="110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50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ctr" defTabSz="685800"/>
            <a:r>
              <a:rPr lang="zh-CN" altLang="en-US" sz="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08988" y="3624564"/>
            <a:ext cx="1845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MH_SubTitle_1"/>
          <p:cNvSpPr/>
          <p:nvPr>
            <p:custDataLst>
              <p:tags r:id="rId7"/>
            </p:custDataLst>
          </p:nvPr>
        </p:nvSpPr>
        <p:spPr>
          <a:xfrm>
            <a:off x="7171450" y="2063585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实习工作概述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8" name="MH_Other_1"/>
          <p:cNvSpPr/>
          <p:nvPr>
            <p:custDataLst>
              <p:tags r:id="rId8"/>
            </p:custDataLst>
          </p:nvPr>
        </p:nvSpPr>
        <p:spPr>
          <a:xfrm>
            <a:off x="6466601" y="2063585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C0000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en-US" altLang="zh-CN" sz="3200" kern="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MH_SubTitle_2"/>
          <p:cNvSpPr/>
          <p:nvPr>
            <p:custDataLst>
              <p:tags r:id="rId9"/>
            </p:custDataLst>
          </p:nvPr>
        </p:nvSpPr>
        <p:spPr>
          <a:xfrm>
            <a:off x="7171450" y="3064771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项目展示与问题解决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MH_Other_2"/>
          <p:cNvSpPr/>
          <p:nvPr>
            <p:custDataLst>
              <p:tags r:id="rId10"/>
            </p:custDataLst>
          </p:nvPr>
        </p:nvSpPr>
        <p:spPr>
          <a:xfrm>
            <a:off x="6466601" y="306477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en-US" altLang="zh-CN" sz="3200" kern="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1" name="MH_SubTitle_3"/>
          <p:cNvSpPr/>
          <p:nvPr>
            <p:custDataLst>
              <p:tags r:id="rId11"/>
            </p:custDataLst>
          </p:nvPr>
        </p:nvSpPr>
        <p:spPr>
          <a:xfrm>
            <a:off x="7171450" y="4065957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个人收获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2" name="MH_Other_3"/>
          <p:cNvSpPr/>
          <p:nvPr>
            <p:custDataLst>
              <p:tags r:id="rId12"/>
            </p:custDataLst>
          </p:nvPr>
        </p:nvSpPr>
        <p:spPr>
          <a:xfrm>
            <a:off x="6466601" y="4065957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C0000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</a:t>
            </a:r>
            <a:endParaRPr lang="en-US" altLang="zh-CN" sz="3200" kern="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75"/>
                                </p:stCondLst>
                                <p:childTnLst>
                                  <p:par>
                                    <p:cTn id="29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75"/>
                                </p:stCondLst>
                                <p:childTnLst>
                                  <p:par>
                                    <p:cTn id="3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25"/>
                                </p:stCondLst>
                                <p:childTnLst>
                                  <p:par>
                                    <p:cTn id="41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25"/>
                                </p:stCondLst>
                                <p:childTnLst>
                                  <p:par>
                                    <p:cTn id="4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775"/>
                                </p:stCondLst>
                                <p:childTnLst>
                                  <p:par>
                                    <p:cTn id="53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6" grpId="0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75"/>
                                </p:stCondLst>
                                <p:childTnLst>
                                  <p:par>
                                    <p:cTn id="29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75"/>
                                </p:stCondLst>
                                <p:childTnLst>
                                  <p:par>
                                    <p:cTn id="3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25"/>
                                </p:stCondLst>
                                <p:childTnLst>
                                  <p:par>
                                    <p:cTn id="41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25"/>
                                </p:stCondLst>
                                <p:childTnLst>
                                  <p:par>
                                    <p:cTn id="4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775"/>
                                </p:stCondLst>
                                <p:childTnLst>
                                  <p:par>
                                    <p:cTn id="53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6" grpId="0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后台问题以及解决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27083" y="1006917"/>
            <a:ext cx="6326750" cy="66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90204" pitchFamily="34" charset="0"/>
                <a:ea typeface="微软雅黑" panose="020B0503020204020204" pitchFamily="34" charset="-122"/>
              </a:rPr>
              <a:t>专区推荐管理</a:t>
            </a:r>
            <a:endParaRPr lang="zh-CN" altLang="en-US" sz="32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0929" y="2562168"/>
            <a:ext cx="7836310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删除时采用标志位逻辑删除，如果推荐了之前删除的数据只需要重新设置用户以及标志位恢复，这里要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防止同时修改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问题。</a:t>
            </a:r>
            <a:endParaRPr lang="zh-CN" altLang="en-US" sz="14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597" y="2084439"/>
            <a:ext cx="144534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需求：</a:t>
            </a:r>
            <a:endParaRPr lang="zh-CN" altLang="en-US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75" y="3671047"/>
            <a:ext cx="11699449" cy="470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3960" y="925157"/>
            <a:ext cx="3864078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latin typeface="Arial" panose="020B0604020202090204" pitchFamily="34" charset="0"/>
                <a:ea typeface="微软雅黑" panose="020B0503020204020204" pitchFamily="34" charset="-122"/>
              </a:rPr>
              <a:t>最近浏览功能</a:t>
            </a:r>
            <a:endParaRPr lang="zh-CN" altLang="en-US" sz="36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6195" y="1500508"/>
            <a:ext cx="2275206" cy="4422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7" y="1737907"/>
            <a:ext cx="5565865" cy="4283079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6204155" y="3313471"/>
            <a:ext cx="2595716" cy="6390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829356"/>
            <a:ext cx="5162550" cy="3371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7083" y="1006917"/>
            <a:ext cx="6326750" cy="66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90204" pitchFamily="34" charset="0"/>
                <a:ea typeface="微软雅黑" panose="020B0503020204020204" pitchFamily="34" charset="-122"/>
              </a:rPr>
              <a:t>最近浏览功能表结构以及关联关系</a:t>
            </a:r>
            <a:endParaRPr lang="zh-CN" altLang="en-US" sz="32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/>
          <p:cNvGraphicFramePr>
            <a:graphicFrameLocks noGrp="1"/>
          </p:cNvGraphicFramePr>
          <p:nvPr/>
        </p:nvGraphicFramePr>
        <p:xfrm>
          <a:off x="487601" y="2465251"/>
          <a:ext cx="4886634" cy="2419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878"/>
                <a:gridCol w="1628878"/>
                <a:gridCol w="1628878"/>
              </a:tblGrid>
              <a:tr h="47850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pm_recent_resources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resource_id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资源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person_id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4851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updated_at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更新时间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27083" y="1006917"/>
            <a:ext cx="6326750" cy="66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90204" pitchFamily="34" charset="0"/>
                <a:ea typeface="微软雅黑" panose="020B0503020204020204" pitchFamily="34" charset="-122"/>
              </a:rPr>
              <a:t>负数分值</a:t>
            </a:r>
            <a:r>
              <a:rPr lang="en-US" altLang="zh-CN" sz="3200" dirty="0">
                <a:latin typeface="Arial" panose="020B0604020202090204" pitchFamily="34" charset="0"/>
                <a:ea typeface="微软雅黑" panose="020B0503020204020204" pitchFamily="34" charset="-122"/>
              </a:rPr>
              <a:t>bug</a:t>
            </a:r>
            <a:r>
              <a:rPr lang="zh-CN" altLang="en-US" sz="3200" dirty="0">
                <a:latin typeface="Arial" panose="020B0604020202090204" pitchFamily="34" charset="0"/>
                <a:ea typeface="微软雅黑" panose="020B0503020204020204" pitchFamily="34" charset="-122"/>
              </a:rPr>
              <a:t>分析以修改</a:t>
            </a:r>
            <a:endParaRPr lang="zh-CN" altLang="en-US" sz="32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2844" y="1676203"/>
            <a:ext cx="992074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问题分析：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在调用减分操作时，必然是对当前已经加分的项目进行减分操作，但是在最终统计分数时是按照每个月来进行统</a:t>
            </a:r>
            <a:r>
              <a:rPr lang="en-US" altLang="zh-CN" sz="1400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计，会出现上个月加分这个月减分的情况，如果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本月积分为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此时直接减为负数。</a:t>
            </a:r>
            <a:endParaRPr lang="zh-CN" altLang="en-US" sz="1400" dirty="0">
              <a:solidFill>
                <a:srgbClr val="FF0000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918" y="2704484"/>
            <a:ext cx="6324600" cy="2209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08" y="5104939"/>
            <a:ext cx="7581900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27083" y="1006917"/>
            <a:ext cx="6326750" cy="66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90204" pitchFamily="34" charset="0"/>
                <a:ea typeface="微软雅黑" panose="020B0503020204020204" pitchFamily="34" charset="-122"/>
              </a:rPr>
              <a:t>阅读进度</a:t>
            </a:r>
            <a:endParaRPr lang="zh-CN" altLang="en-US" sz="32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2052" y="1975702"/>
            <a:ext cx="9920748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功能需求：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原始阅读完成以是否在数据库中有记录为准，现在需要对阅读完成进行限制要求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达到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75%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才算完成。</a:t>
            </a:r>
            <a:endParaRPr lang="zh-CN" altLang="en-US" sz="14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46555" y="2798141"/>
          <a:ext cx="6272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993"/>
                <a:gridCol w="2090993"/>
                <a:gridCol w="2090993"/>
              </a:tblGrid>
              <a:tr h="28844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pm_study_records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92453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2924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profile_id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资源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2924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resource_id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资源类型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is_complete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tinyint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是否完成</a:t>
                      </a:r>
                      <a:endParaRPr lang="zh-CN" altLang="en-US" dirty="0"/>
                    </a:p>
                  </a:txBody>
                  <a:tcPr/>
                </a:tc>
              </a:tr>
              <a:tr h="29245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percent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阅读百分比</a:t>
                      </a:r>
                      <a:endParaRPr lang="zh-CN" altLang="en-US" dirty="0"/>
                    </a:p>
                  </a:txBody>
                  <a:tcPr/>
                </a:tc>
              </a:tr>
              <a:tr h="2924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created_at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创建时间</a:t>
                      </a:r>
                      <a:endParaRPr lang="zh-CN" altLang="en-US" dirty="0"/>
                    </a:p>
                  </a:txBody>
                  <a:tcPr/>
                </a:tc>
              </a:tr>
              <a:tr h="2924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updated_at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更新时间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198" y="1139802"/>
            <a:ext cx="8839201" cy="74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latin typeface="Arial" panose="020B0604020202090204" pitchFamily="34" charset="0"/>
                <a:ea typeface="微软雅黑" panose="020B0503020204020204" pitchFamily="34" charset="-122"/>
              </a:rPr>
              <a:t>接口并发创建问题</a:t>
            </a:r>
            <a:endParaRPr lang="zh-CN" altLang="en-US" sz="36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915" y="1983205"/>
            <a:ext cx="6201694" cy="3381721"/>
          </a:xfrm>
          <a:prstGeom prst="rect">
            <a:avLst/>
          </a:prstGeom>
        </p:spPr>
      </p:pic>
      <p:sp>
        <p:nvSpPr>
          <p:cNvPr id="5" name="对话气泡: 椭圆形 4"/>
          <p:cNvSpPr/>
          <p:nvPr/>
        </p:nvSpPr>
        <p:spPr>
          <a:xfrm>
            <a:off x="9365166" y="990070"/>
            <a:ext cx="2561363" cy="2038790"/>
          </a:xfrm>
          <a:prstGeom prst="wedgeEllipseCallout">
            <a:avLst>
              <a:gd name="adj1" fmla="val -67355"/>
              <a:gd name="adj2" fmla="val 6359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Arial" panose="020B0604020202090204" pitchFamily="34" charset="0"/>
                <a:ea typeface="微软雅黑" panose="020B0503020204020204" pitchFamily="34" charset="-122"/>
              </a:rPr>
              <a:t>滑动并停止</a:t>
            </a:r>
            <a:r>
              <a:rPr lang="en-US" altLang="zh-CN" sz="1600" dirty="0">
                <a:latin typeface="Arial" panose="020B0604020202090204" pitchFamily="34" charset="0"/>
                <a:ea typeface="微软雅黑" panose="020B0503020204020204" pitchFamily="34" charset="-122"/>
              </a:rPr>
              <a:t>1s</a:t>
            </a:r>
            <a:r>
              <a:rPr lang="zh-CN" altLang="en-US" sz="1600" dirty="0">
                <a:latin typeface="Arial" panose="020B0604020202090204" pitchFamily="34" charset="0"/>
                <a:ea typeface="微软雅黑" panose="020B0503020204020204" pitchFamily="34" charset="-122"/>
              </a:rPr>
              <a:t>进行调用或者</a:t>
            </a:r>
            <a:r>
              <a:rPr lang="zh-CN" altLang="en-US" sz="1600" dirty="0">
                <a:solidFill>
                  <a:srgbClr val="FFFF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当前页面</a:t>
            </a:r>
            <a:r>
              <a:rPr lang="en-US" altLang="zh-CN" sz="1600" dirty="0">
                <a:solidFill>
                  <a:srgbClr val="FFFF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100%</a:t>
            </a:r>
            <a:r>
              <a:rPr lang="zh-CN" altLang="en-US" sz="1600" dirty="0">
                <a:latin typeface="Arial" panose="020B0604020202090204" pitchFamily="34" charset="0"/>
                <a:ea typeface="微软雅黑" panose="020B0503020204020204" pitchFamily="34" charset="-122"/>
              </a:rPr>
              <a:t>直接调用，对于直接铺满页面的资源直接发起异步请求</a:t>
            </a:r>
            <a:endParaRPr lang="zh-CN" altLang="en-US" sz="1600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25" name="对话气泡: 椭圆形 24"/>
          <p:cNvSpPr/>
          <p:nvPr/>
        </p:nvSpPr>
        <p:spPr>
          <a:xfrm>
            <a:off x="71838" y="1516625"/>
            <a:ext cx="2261419" cy="1792908"/>
          </a:xfrm>
          <a:prstGeom prst="wedgeEllipseCallout">
            <a:avLst>
              <a:gd name="adj1" fmla="val 63950"/>
              <a:gd name="adj2" fmla="val 487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Arial" panose="020B0604020202090204" pitchFamily="34" charset="0"/>
                <a:ea typeface="微软雅黑" panose="020B0503020204020204" pitchFamily="34" charset="-122"/>
              </a:rPr>
              <a:t>点击获取资源发起异步请求进行资源记录创建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1212504"/>
            <a:ext cx="9048750" cy="18002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3292812"/>
            <a:ext cx="4781550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2324" y="1986115"/>
            <a:ext cx="863272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方案一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资源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以及用户添加唯一索引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， 保证数据库不会出现两个相同数据，重复提交时会抛出异常，但</a:t>
            </a:r>
            <a:r>
              <a:rPr lang="en-US" altLang="zh-CN" sz="1400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是在异步线程中无法捕获不到</a:t>
            </a:r>
            <a:endParaRPr lang="zh-CN" altLang="en-US" sz="14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2324" y="3861620"/>
            <a:ext cx="863272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方案二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通过与前端沟通，采用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同步的形式进行数据创建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，在滑动更新数据时必然存在当前记录，只需做</a:t>
            </a:r>
            <a:r>
              <a:rPr lang="en-US" altLang="zh-CN" sz="1400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更新操作即可，同时前端保证滑动停止后</a:t>
            </a:r>
            <a:r>
              <a:rPr lang="en-US" altLang="zh-CN" sz="1400" dirty="0">
                <a:latin typeface="Arial" panose="020B0604020202090204" pitchFamily="34" charset="0"/>
                <a:ea typeface="微软雅黑" panose="020B0503020204020204" pitchFamily="34" charset="-122"/>
              </a:rPr>
              <a:t>1s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进行操作，保证前一个接口的正确。</a:t>
            </a:r>
            <a:endParaRPr lang="zh-CN" altLang="en-US" sz="14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4" y="1619250"/>
            <a:ext cx="9163050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3429000"/>
            <a:ext cx="4943475" cy="180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1720" y="1721058"/>
            <a:ext cx="4510697" cy="4277011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199" y="1023513"/>
            <a:ext cx="8839201" cy="74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latin typeface="Arial" panose="020B0604020202090204" pitchFamily="34" charset="0"/>
                <a:ea typeface="微软雅黑" panose="020B0503020204020204" pitchFamily="34" charset="-122"/>
              </a:rPr>
              <a:t>接口处理积分问题</a:t>
            </a:r>
            <a:endParaRPr lang="zh-CN" altLang="en-US" sz="36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475" y="2229661"/>
            <a:ext cx="1009724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视频资源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852" y="3256645"/>
            <a:ext cx="110194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文章资源：</a:t>
            </a:r>
            <a:endParaRPr lang="zh-CN" altLang="en-US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5720" y="269066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从易播记录表中查询是否完成标志并记录，数据库中不记录百分比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015720" y="3770338"/>
            <a:ext cx="40645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判断是否达到</a:t>
            </a:r>
            <a:r>
              <a:rPr lang="en-US" altLang="zh-CN" sz="1400" dirty="0">
                <a:latin typeface="Arial" panose="020B0604020202090204" pitchFamily="34" charset="0"/>
                <a:ea typeface="微软雅黑" panose="020B0503020204020204" pitchFamily="34" charset="-122"/>
              </a:rPr>
              <a:t>75%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，记录百分比以及完成状态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823587" y="4262507"/>
            <a:ext cx="1858297" cy="118221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3854" y="1484262"/>
            <a:ext cx="3828393" cy="4080857"/>
            <a:chOff x="999059" y="1708340"/>
            <a:chExt cx="3828393" cy="4080857"/>
          </a:xfrm>
        </p:grpSpPr>
        <p:grpSp>
          <p:nvGrpSpPr>
            <p:cNvPr id="5" name="组合 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94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90204" pitchFamily="34" charset="0"/>
                </a:rPr>
                <a:t>PART</a:t>
              </a:r>
              <a:endParaRPr lang="en-US" altLang="zh-CN" sz="2800" dirty="0">
                <a:solidFill>
                  <a:schemeClr val="bg1"/>
                </a:solidFill>
                <a:cs typeface="Arial" panose="020B0604020202090204" pitchFamily="34" charset="0"/>
              </a:endParaRPr>
            </a:p>
            <a:p>
              <a:pPr algn="ctr">
                <a:buNone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90204" pitchFamily="34" charset="0"/>
                </a:rPr>
                <a:t>ONE</a:t>
              </a:r>
              <a:endParaRPr lang="en-US" altLang="zh-CN" sz="5400" dirty="0">
                <a:solidFill>
                  <a:schemeClr val="bg1"/>
                </a:solidFill>
                <a:cs typeface="Arial" panose="020B0604020202090204" pitchFamily="34" charset="0"/>
              </a:endParaRPr>
            </a:p>
          </p:txBody>
        </p:sp>
      </p:grpSp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6195536" y="4021510"/>
            <a:ext cx="4143672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20000"/>
                <a:lumOff val="80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6195536" y="3073302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3947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实习工作概述</a:t>
            </a:r>
            <a:endParaRPr lang="zh-CN" altLang="en-US" sz="5400" b="1" dirty="0">
              <a:solidFill>
                <a:srgbClr val="3947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556321" y="5072637"/>
            <a:ext cx="1896053" cy="1433119"/>
            <a:chOff x="1871171" y="3448784"/>
            <a:chExt cx="1896053" cy="1433119"/>
          </a:xfrm>
        </p:grpSpPr>
        <p:sp>
          <p:nvSpPr>
            <p:cNvPr id="53" name="Freeform 9"/>
            <p:cNvSpPr/>
            <p:nvPr/>
          </p:nvSpPr>
          <p:spPr bwMode="auto">
            <a:xfrm rot="16200000">
              <a:off x="1920418" y="3404461"/>
              <a:ext cx="1162255" cy="1260749"/>
            </a:xfrm>
            <a:custGeom>
              <a:avLst/>
              <a:gdLst>
                <a:gd name="T0" fmla="*/ 1027 w 1074"/>
                <a:gd name="T1" fmla="*/ 392 h 1167"/>
                <a:gd name="T2" fmla="*/ 993 w 1074"/>
                <a:gd name="T3" fmla="*/ 295 h 1167"/>
                <a:gd name="T4" fmla="*/ 650 w 1074"/>
                <a:gd name="T5" fmla="*/ 53 h 1167"/>
                <a:gd name="T6" fmla="*/ 543 w 1074"/>
                <a:gd name="T7" fmla="*/ 59 h 1167"/>
                <a:gd name="T8" fmla="*/ 0 w 1074"/>
                <a:gd name="T9" fmla="*/ 827 h 1167"/>
                <a:gd name="T10" fmla="*/ 480 w 1074"/>
                <a:gd name="T11" fmla="*/ 1167 h 1167"/>
                <a:gd name="T12" fmla="*/ 1027 w 1074"/>
                <a:gd name="T13" fmla="*/ 3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167">
                  <a:moveTo>
                    <a:pt x="1027" y="392"/>
                  </a:moveTo>
                  <a:cubicBezTo>
                    <a:pt x="1074" y="327"/>
                    <a:pt x="993" y="295"/>
                    <a:pt x="993" y="295"/>
                  </a:cubicBezTo>
                  <a:cubicBezTo>
                    <a:pt x="650" y="53"/>
                    <a:pt x="650" y="53"/>
                    <a:pt x="650" y="53"/>
                  </a:cubicBezTo>
                  <a:cubicBezTo>
                    <a:pt x="575" y="0"/>
                    <a:pt x="543" y="59"/>
                    <a:pt x="543" y="59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480" y="1167"/>
                    <a:pt x="480" y="1167"/>
                    <a:pt x="480" y="1167"/>
                  </a:cubicBezTo>
                  <a:lnTo>
                    <a:pt x="1027" y="392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 rot="16200000">
              <a:off x="2107564" y="3704874"/>
              <a:ext cx="832291" cy="911088"/>
            </a:xfrm>
            <a:custGeom>
              <a:avLst/>
              <a:gdLst>
                <a:gd name="T0" fmla="*/ 169 w 169"/>
                <a:gd name="T1" fmla="*/ 54 h 185"/>
                <a:gd name="T2" fmla="*/ 76 w 169"/>
                <a:gd name="T3" fmla="*/ 185 h 185"/>
                <a:gd name="T4" fmla="*/ 0 w 169"/>
                <a:gd name="T5" fmla="*/ 131 h 185"/>
                <a:gd name="T6" fmla="*/ 93 w 169"/>
                <a:gd name="T7" fmla="*/ 0 h 185"/>
                <a:gd name="T8" fmla="*/ 169 w 169"/>
                <a:gd name="T9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5">
                  <a:moveTo>
                    <a:pt x="169" y="54"/>
                  </a:moveTo>
                  <a:lnTo>
                    <a:pt x="76" y="185"/>
                  </a:lnTo>
                  <a:lnTo>
                    <a:pt x="0" y="131"/>
                  </a:lnTo>
                  <a:lnTo>
                    <a:pt x="93" y="0"/>
                  </a:lnTo>
                  <a:lnTo>
                    <a:pt x="169" y="54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47"/>
            <p:cNvSpPr>
              <a:spLocks noEditPoints="1"/>
            </p:cNvSpPr>
            <p:nvPr/>
          </p:nvSpPr>
          <p:spPr bwMode="auto">
            <a:xfrm rot="16200000">
              <a:off x="1932732" y="3544818"/>
              <a:ext cx="1157331" cy="1260749"/>
            </a:xfrm>
            <a:custGeom>
              <a:avLst/>
              <a:gdLst>
                <a:gd name="T0" fmla="*/ 993 w 1073"/>
                <a:gd name="T1" fmla="*/ 295 h 1167"/>
                <a:gd name="T2" fmla="*/ 650 w 1073"/>
                <a:gd name="T3" fmla="*/ 53 h 1167"/>
                <a:gd name="T4" fmla="*/ 542 w 1073"/>
                <a:gd name="T5" fmla="*/ 60 h 1167"/>
                <a:gd name="T6" fmla="*/ 0 w 1073"/>
                <a:gd name="T7" fmla="*/ 828 h 1167"/>
                <a:gd name="T8" fmla="*/ 480 w 1073"/>
                <a:gd name="T9" fmla="*/ 1167 h 1167"/>
                <a:gd name="T10" fmla="*/ 1027 w 1073"/>
                <a:gd name="T11" fmla="*/ 392 h 1167"/>
                <a:gd name="T12" fmla="*/ 993 w 1073"/>
                <a:gd name="T13" fmla="*/ 295 h 1167"/>
                <a:gd name="T14" fmla="*/ 735 w 1073"/>
                <a:gd name="T15" fmla="*/ 408 h 1167"/>
                <a:gd name="T16" fmla="*/ 660 w 1073"/>
                <a:gd name="T17" fmla="*/ 429 h 1167"/>
                <a:gd name="T18" fmla="*/ 611 w 1073"/>
                <a:gd name="T19" fmla="*/ 498 h 1167"/>
                <a:gd name="T20" fmla="*/ 612 w 1073"/>
                <a:gd name="T21" fmla="*/ 685 h 1167"/>
                <a:gd name="T22" fmla="*/ 600 w 1073"/>
                <a:gd name="T23" fmla="*/ 700 h 1167"/>
                <a:gd name="T24" fmla="*/ 601 w 1073"/>
                <a:gd name="T25" fmla="*/ 746 h 1167"/>
                <a:gd name="T26" fmla="*/ 548 w 1073"/>
                <a:gd name="T27" fmla="*/ 755 h 1167"/>
                <a:gd name="T28" fmla="*/ 539 w 1073"/>
                <a:gd name="T29" fmla="*/ 702 h 1167"/>
                <a:gd name="T30" fmla="*/ 589 w 1073"/>
                <a:gd name="T31" fmla="*/ 691 h 1167"/>
                <a:gd name="T32" fmla="*/ 603 w 1073"/>
                <a:gd name="T33" fmla="*/ 511 h 1167"/>
                <a:gd name="T34" fmla="*/ 397 w 1073"/>
                <a:gd name="T35" fmla="*/ 802 h 1167"/>
                <a:gd name="T36" fmla="*/ 396 w 1073"/>
                <a:gd name="T37" fmla="*/ 843 h 1167"/>
                <a:gd name="T38" fmla="*/ 344 w 1073"/>
                <a:gd name="T39" fmla="*/ 851 h 1167"/>
                <a:gd name="T40" fmla="*/ 336 w 1073"/>
                <a:gd name="T41" fmla="*/ 800 h 1167"/>
                <a:gd name="T42" fmla="*/ 374 w 1073"/>
                <a:gd name="T43" fmla="*/ 786 h 1167"/>
                <a:gd name="T44" fmla="*/ 531 w 1073"/>
                <a:gd name="T45" fmla="*/ 563 h 1167"/>
                <a:gd name="T46" fmla="*/ 366 w 1073"/>
                <a:gd name="T47" fmla="*/ 633 h 1167"/>
                <a:gd name="T48" fmla="*/ 376 w 1073"/>
                <a:gd name="T49" fmla="*/ 695 h 1167"/>
                <a:gd name="T50" fmla="*/ 313 w 1073"/>
                <a:gd name="T51" fmla="*/ 706 h 1167"/>
                <a:gd name="T52" fmla="*/ 302 w 1073"/>
                <a:gd name="T53" fmla="*/ 643 h 1167"/>
                <a:gd name="T54" fmla="*/ 354 w 1073"/>
                <a:gd name="T55" fmla="*/ 626 h 1167"/>
                <a:gd name="T56" fmla="*/ 541 w 1073"/>
                <a:gd name="T57" fmla="*/ 549 h 1167"/>
                <a:gd name="T58" fmla="*/ 637 w 1073"/>
                <a:gd name="T59" fmla="*/ 413 h 1167"/>
                <a:gd name="T60" fmla="*/ 632 w 1073"/>
                <a:gd name="T61" fmla="*/ 335 h 1167"/>
                <a:gd name="T62" fmla="*/ 720 w 1073"/>
                <a:gd name="T63" fmla="*/ 320 h 1167"/>
                <a:gd name="T64" fmla="*/ 735 w 1073"/>
                <a:gd name="T65" fmla="*/ 408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167">
                  <a:moveTo>
                    <a:pt x="993" y="295"/>
                  </a:moveTo>
                  <a:cubicBezTo>
                    <a:pt x="650" y="53"/>
                    <a:pt x="650" y="53"/>
                    <a:pt x="650" y="53"/>
                  </a:cubicBezTo>
                  <a:cubicBezTo>
                    <a:pt x="574" y="0"/>
                    <a:pt x="542" y="60"/>
                    <a:pt x="542" y="60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480" y="1167"/>
                    <a:pt x="480" y="1167"/>
                    <a:pt x="480" y="1167"/>
                  </a:cubicBezTo>
                  <a:cubicBezTo>
                    <a:pt x="1027" y="392"/>
                    <a:pt x="1027" y="392"/>
                    <a:pt x="1027" y="392"/>
                  </a:cubicBezTo>
                  <a:cubicBezTo>
                    <a:pt x="1073" y="327"/>
                    <a:pt x="993" y="295"/>
                    <a:pt x="993" y="295"/>
                  </a:cubicBezTo>
                  <a:close/>
                  <a:moveTo>
                    <a:pt x="735" y="408"/>
                  </a:moveTo>
                  <a:cubicBezTo>
                    <a:pt x="718" y="432"/>
                    <a:pt x="687" y="440"/>
                    <a:pt x="660" y="429"/>
                  </a:cubicBezTo>
                  <a:cubicBezTo>
                    <a:pt x="611" y="498"/>
                    <a:pt x="611" y="498"/>
                    <a:pt x="611" y="498"/>
                  </a:cubicBezTo>
                  <a:cubicBezTo>
                    <a:pt x="668" y="580"/>
                    <a:pt x="636" y="650"/>
                    <a:pt x="612" y="685"/>
                  </a:cubicBezTo>
                  <a:cubicBezTo>
                    <a:pt x="607" y="691"/>
                    <a:pt x="603" y="696"/>
                    <a:pt x="600" y="700"/>
                  </a:cubicBezTo>
                  <a:cubicBezTo>
                    <a:pt x="610" y="713"/>
                    <a:pt x="611" y="732"/>
                    <a:pt x="601" y="746"/>
                  </a:cubicBezTo>
                  <a:cubicBezTo>
                    <a:pt x="589" y="764"/>
                    <a:pt x="565" y="768"/>
                    <a:pt x="548" y="755"/>
                  </a:cubicBezTo>
                  <a:cubicBezTo>
                    <a:pt x="531" y="743"/>
                    <a:pt x="527" y="720"/>
                    <a:pt x="539" y="702"/>
                  </a:cubicBezTo>
                  <a:cubicBezTo>
                    <a:pt x="550" y="686"/>
                    <a:pt x="572" y="682"/>
                    <a:pt x="589" y="691"/>
                  </a:cubicBezTo>
                  <a:cubicBezTo>
                    <a:pt x="609" y="669"/>
                    <a:pt x="661" y="598"/>
                    <a:pt x="603" y="511"/>
                  </a:cubicBezTo>
                  <a:cubicBezTo>
                    <a:pt x="397" y="802"/>
                    <a:pt x="397" y="802"/>
                    <a:pt x="397" y="802"/>
                  </a:cubicBezTo>
                  <a:cubicBezTo>
                    <a:pt x="404" y="814"/>
                    <a:pt x="404" y="830"/>
                    <a:pt x="396" y="843"/>
                  </a:cubicBezTo>
                  <a:cubicBezTo>
                    <a:pt x="384" y="859"/>
                    <a:pt x="361" y="863"/>
                    <a:pt x="344" y="851"/>
                  </a:cubicBezTo>
                  <a:cubicBezTo>
                    <a:pt x="328" y="840"/>
                    <a:pt x="324" y="817"/>
                    <a:pt x="336" y="800"/>
                  </a:cubicBezTo>
                  <a:cubicBezTo>
                    <a:pt x="344" y="788"/>
                    <a:pt x="360" y="782"/>
                    <a:pt x="374" y="786"/>
                  </a:cubicBezTo>
                  <a:cubicBezTo>
                    <a:pt x="531" y="563"/>
                    <a:pt x="531" y="563"/>
                    <a:pt x="531" y="563"/>
                  </a:cubicBezTo>
                  <a:cubicBezTo>
                    <a:pt x="425" y="556"/>
                    <a:pt x="379" y="612"/>
                    <a:pt x="366" y="633"/>
                  </a:cubicBezTo>
                  <a:cubicBezTo>
                    <a:pt x="386" y="647"/>
                    <a:pt x="391" y="675"/>
                    <a:pt x="376" y="695"/>
                  </a:cubicBezTo>
                  <a:cubicBezTo>
                    <a:pt x="362" y="716"/>
                    <a:pt x="334" y="720"/>
                    <a:pt x="313" y="706"/>
                  </a:cubicBezTo>
                  <a:cubicBezTo>
                    <a:pt x="293" y="692"/>
                    <a:pt x="288" y="663"/>
                    <a:pt x="302" y="643"/>
                  </a:cubicBezTo>
                  <a:cubicBezTo>
                    <a:pt x="314" y="626"/>
                    <a:pt x="335" y="620"/>
                    <a:pt x="354" y="626"/>
                  </a:cubicBezTo>
                  <a:cubicBezTo>
                    <a:pt x="368" y="603"/>
                    <a:pt x="420" y="539"/>
                    <a:pt x="541" y="549"/>
                  </a:cubicBezTo>
                  <a:cubicBezTo>
                    <a:pt x="637" y="413"/>
                    <a:pt x="637" y="413"/>
                    <a:pt x="637" y="413"/>
                  </a:cubicBezTo>
                  <a:cubicBezTo>
                    <a:pt x="618" y="392"/>
                    <a:pt x="615" y="359"/>
                    <a:pt x="632" y="335"/>
                  </a:cubicBezTo>
                  <a:cubicBezTo>
                    <a:pt x="652" y="306"/>
                    <a:pt x="692" y="300"/>
                    <a:pt x="720" y="320"/>
                  </a:cubicBezTo>
                  <a:cubicBezTo>
                    <a:pt x="749" y="340"/>
                    <a:pt x="755" y="379"/>
                    <a:pt x="735" y="408"/>
                  </a:cubicBezTo>
                  <a:close/>
                </a:path>
              </a:pathLst>
            </a:custGeom>
            <a:solidFill>
              <a:srgbClr val="D1D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10"/>
            <p:cNvSpPr>
              <a:spLocks noEditPoints="1"/>
            </p:cNvSpPr>
            <p:nvPr/>
          </p:nvSpPr>
          <p:spPr bwMode="auto">
            <a:xfrm rot="16200000">
              <a:off x="2853672" y="4219514"/>
              <a:ext cx="526955" cy="512179"/>
            </a:xfrm>
            <a:custGeom>
              <a:avLst/>
              <a:gdLst>
                <a:gd name="T0" fmla="*/ 107 w 107"/>
                <a:gd name="T1" fmla="*/ 48 h 104"/>
                <a:gd name="T2" fmla="*/ 39 w 107"/>
                <a:gd name="T3" fmla="*/ 0 h 104"/>
                <a:gd name="T4" fmla="*/ 0 w 107"/>
                <a:gd name="T5" fmla="*/ 56 h 104"/>
                <a:gd name="T6" fmla="*/ 67 w 107"/>
                <a:gd name="T7" fmla="*/ 104 h 104"/>
                <a:gd name="T8" fmla="*/ 107 w 107"/>
                <a:gd name="T9" fmla="*/ 48 h 104"/>
                <a:gd name="T10" fmla="*/ 37 w 107"/>
                <a:gd name="T11" fmla="*/ 53 h 104"/>
                <a:gd name="T12" fmla="*/ 22 w 107"/>
                <a:gd name="T13" fmla="*/ 42 h 104"/>
                <a:gd name="T14" fmla="*/ 30 w 107"/>
                <a:gd name="T15" fmla="*/ 30 h 104"/>
                <a:gd name="T16" fmla="*/ 45 w 107"/>
                <a:gd name="T17" fmla="*/ 41 h 104"/>
                <a:gd name="T18" fmla="*/ 37 w 107"/>
                <a:gd name="T19" fmla="*/ 53 h 104"/>
                <a:gd name="T20" fmla="*/ 66 w 107"/>
                <a:gd name="T21" fmla="*/ 56 h 104"/>
                <a:gd name="T22" fmla="*/ 81 w 107"/>
                <a:gd name="T23" fmla="*/ 66 h 104"/>
                <a:gd name="T24" fmla="*/ 73 w 107"/>
                <a:gd name="T25" fmla="*/ 78 h 104"/>
                <a:gd name="T26" fmla="*/ 57 w 107"/>
                <a:gd name="T27" fmla="*/ 68 h 104"/>
                <a:gd name="T28" fmla="*/ 66 w 107"/>
                <a:gd name="T29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4">
                  <a:moveTo>
                    <a:pt x="107" y="48"/>
                  </a:moveTo>
                  <a:lnTo>
                    <a:pt x="39" y="0"/>
                  </a:lnTo>
                  <a:lnTo>
                    <a:pt x="0" y="56"/>
                  </a:lnTo>
                  <a:lnTo>
                    <a:pt x="67" y="104"/>
                  </a:lnTo>
                  <a:lnTo>
                    <a:pt x="107" y="48"/>
                  </a:lnTo>
                  <a:close/>
                  <a:moveTo>
                    <a:pt x="37" y="53"/>
                  </a:moveTo>
                  <a:lnTo>
                    <a:pt x="22" y="42"/>
                  </a:lnTo>
                  <a:lnTo>
                    <a:pt x="30" y="30"/>
                  </a:lnTo>
                  <a:lnTo>
                    <a:pt x="45" y="41"/>
                  </a:lnTo>
                  <a:lnTo>
                    <a:pt x="37" y="53"/>
                  </a:lnTo>
                  <a:close/>
                  <a:moveTo>
                    <a:pt x="66" y="56"/>
                  </a:moveTo>
                  <a:lnTo>
                    <a:pt x="81" y="66"/>
                  </a:lnTo>
                  <a:lnTo>
                    <a:pt x="73" y="78"/>
                  </a:lnTo>
                  <a:lnTo>
                    <a:pt x="57" y="6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13"/>
            <p:cNvSpPr/>
            <p:nvPr/>
          </p:nvSpPr>
          <p:spPr bwMode="auto">
            <a:xfrm rot="16200000">
              <a:off x="3200872" y="3507881"/>
              <a:ext cx="615600" cy="497406"/>
            </a:xfrm>
            <a:custGeom>
              <a:avLst/>
              <a:gdLst>
                <a:gd name="T0" fmla="*/ 305 w 568"/>
                <a:gd name="T1" fmla="*/ 55 h 460"/>
                <a:gd name="T2" fmla="*/ 242 w 568"/>
                <a:gd name="T3" fmla="*/ 45 h 460"/>
                <a:gd name="T4" fmla="*/ 244 w 568"/>
                <a:gd name="T5" fmla="*/ 32 h 460"/>
                <a:gd name="T6" fmla="*/ 194 w 568"/>
                <a:gd name="T7" fmla="*/ 24 h 460"/>
                <a:gd name="T8" fmla="*/ 192 w 568"/>
                <a:gd name="T9" fmla="*/ 37 h 460"/>
                <a:gd name="T10" fmla="*/ 181 w 568"/>
                <a:gd name="T11" fmla="*/ 35 h 460"/>
                <a:gd name="T12" fmla="*/ 183 w 568"/>
                <a:gd name="T13" fmla="*/ 23 h 460"/>
                <a:gd name="T14" fmla="*/ 48 w 568"/>
                <a:gd name="T15" fmla="*/ 0 h 460"/>
                <a:gd name="T16" fmla="*/ 0 w 568"/>
                <a:gd name="T17" fmla="*/ 293 h 460"/>
                <a:gd name="T18" fmla="*/ 60 w 568"/>
                <a:gd name="T19" fmla="*/ 388 h 460"/>
                <a:gd name="T20" fmla="*/ 159 w 568"/>
                <a:gd name="T21" fmla="*/ 404 h 460"/>
                <a:gd name="T22" fmla="*/ 162 w 568"/>
                <a:gd name="T23" fmla="*/ 389 h 460"/>
                <a:gd name="T24" fmla="*/ 189 w 568"/>
                <a:gd name="T25" fmla="*/ 394 h 460"/>
                <a:gd name="T26" fmla="*/ 186 w 568"/>
                <a:gd name="T27" fmla="*/ 408 h 460"/>
                <a:gd name="T28" fmla="*/ 494 w 568"/>
                <a:gd name="T29" fmla="*/ 459 h 460"/>
                <a:gd name="T30" fmla="*/ 515 w 568"/>
                <a:gd name="T31" fmla="*/ 432 h 460"/>
                <a:gd name="T32" fmla="*/ 564 w 568"/>
                <a:gd name="T33" fmla="*/ 128 h 460"/>
                <a:gd name="T34" fmla="*/ 532 w 568"/>
                <a:gd name="T35" fmla="*/ 79 h 460"/>
                <a:gd name="T36" fmla="*/ 307 w 568"/>
                <a:gd name="T37" fmla="*/ 43 h 460"/>
                <a:gd name="T38" fmla="*/ 305 w 568"/>
                <a:gd name="T3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8" h="460">
                  <a:moveTo>
                    <a:pt x="305" y="5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89" y="394"/>
                    <a:pt x="189" y="394"/>
                    <a:pt x="189" y="394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505" y="460"/>
                    <a:pt x="515" y="432"/>
                    <a:pt x="515" y="432"/>
                  </a:cubicBezTo>
                  <a:cubicBezTo>
                    <a:pt x="564" y="128"/>
                    <a:pt x="564" y="128"/>
                    <a:pt x="564" y="128"/>
                  </a:cubicBezTo>
                  <a:cubicBezTo>
                    <a:pt x="568" y="103"/>
                    <a:pt x="532" y="79"/>
                    <a:pt x="532" y="79"/>
                  </a:cubicBezTo>
                  <a:cubicBezTo>
                    <a:pt x="307" y="43"/>
                    <a:pt x="307" y="43"/>
                    <a:pt x="307" y="43"/>
                  </a:cubicBezTo>
                  <a:lnTo>
                    <a:pt x="305" y="55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 rot="16200000">
              <a:off x="2865983" y="4364798"/>
              <a:ext cx="526955" cy="507255"/>
            </a:xfrm>
            <a:custGeom>
              <a:avLst/>
              <a:gdLst>
                <a:gd name="T0" fmla="*/ 68 w 107"/>
                <a:gd name="T1" fmla="*/ 103 h 103"/>
                <a:gd name="T2" fmla="*/ 107 w 107"/>
                <a:gd name="T3" fmla="*/ 48 h 103"/>
                <a:gd name="T4" fmla="*/ 40 w 107"/>
                <a:gd name="T5" fmla="*/ 0 h 103"/>
                <a:gd name="T6" fmla="*/ 0 w 107"/>
                <a:gd name="T7" fmla="*/ 56 h 103"/>
                <a:gd name="T8" fmla="*/ 68 w 107"/>
                <a:gd name="T9" fmla="*/ 103 h 103"/>
                <a:gd name="T10" fmla="*/ 22 w 107"/>
                <a:gd name="T11" fmla="*/ 42 h 103"/>
                <a:gd name="T12" fmla="*/ 31 w 107"/>
                <a:gd name="T13" fmla="*/ 30 h 103"/>
                <a:gd name="T14" fmla="*/ 46 w 107"/>
                <a:gd name="T15" fmla="*/ 40 h 103"/>
                <a:gd name="T16" fmla="*/ 38 w 107"/>
                <a:gd name="T17" fmla="*/ 53 h 103"/>
                <a:gd name="T18" fmla="*/ 22 w 107"/>
                <a:gd name="T19" fmla="*/ 42 h 103"/>
                <a:gd name="T20" fmla="*/ 58 w 107"/>
                <a:gd name="T21" fmla="*/ 67 h 103"/>
                <a:gd name="T22" fmla="*/ 67 w 107"/>
                <a:gd name="T23" fmla="*/ 55 h 103"/>
                <a:gd name="T24" fmla="*/ 82 w 107"/>
                <a:gd name="T25" fmla="*/ 66 h 103"/>
                <a:gd name="T26" fmla="*/ 73 w 107"/>
                <a:gd name="T27" fmla="*/ 78 h 103"/>
                <a:gd name="T28" fmla="*/ 58 w 107"/>
                <a:gd name="T29" fmla="*/ 6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3">
                  <a:moveTo>
                    <a:pt x="68" y="103"/>
                  </a:moveTo>
                  <a:lnTo>
                    <a:pt x="107" y="48"/>
                  </a:lnTo>
                  <a:lnTo>
                    <a:pt x="40" y="0"/>
                  </a:lnTo>
                  <a:lnTo>
                    <a:pt x="0" y="56"/>
                  </a:lnTo>
                  <a:lnTo>
                    <a:pt x="68" y="103"/>
                  </a:lnTo>
                  <a:close/>
                  <a:moveTo>
                    <a:pt x="22" y="42"/>
                  </a:moveTo>
                  <a:lnTo>
                    <a:pt x="31" y="30"/>
                  </a:lnTo>
                  <a:lnTo>
                    <a:pt x="46" y="40"/>
                  </a:lnTo>
                  <a:lnTo>
                    <a:pt x="38" y="53"/>
                  </a:lnTo>
                  <a:lnTo>
                    <a:pt x="22" y="42"/>
                  </a:lnTo>
                  <a:close/>
                  <a:moveTo>
                    <a:pt x="58" y="67"/>
                  </a:moveTo>
                  <a:lnTo>
                    <a:pt x="67" y="55"/>
                  </a:lnTo>
                  <a:lnTo>
                    <a:pt x="82" y="66"/>
                  </a:lnTo>
                  <a:lnTo>
                    <a:pt x="73" y="78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236"/>
            <p:cNvSpPr/>
            <p:nvPr/>
          </p:nvSpPr>
          <p:spPr bwMode="auto">
            <a:xfrm rot="16200000">
              <a:off x="3282130" y="3953578"/>
              <a:ext cx="59097" cy="34473"/>
            </a:xfrm>
            <a:custGeom>
              <a:avLst/>
              <a:gdLst>
                <a:gd name="T0" fmla="*/ 1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5 h 7"/>
                <a:gd name="T8" fmla="*/ 1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237"/>
            <p:cNvSpPr/>
            <p:nvPr/>
          </p:nvSpPr>
          <p:spPr bwMode="auto">
            <a:xfrm rot="16200000">
              <a:off x="3213183" y="3648237"/>
              <a:ext cx="610676" cy="497406"/>
            </a:xfrm>
            <a:custGeom>
              <a:avLst/>
              <a:gdLst>
                <a:gd name="T0" fmla="*/ 514 w 568"/>
                <a:gd name="T1" fmla="*/ 431 h 460"/>
                <a:gd name="T2" fmla="*/ 493 w 568"/>
                <a:gd name="T3" fmla="*/ 458 h 460"/>
                <a:gd name="T4" fmla="*/ 186 w 568"/>
                <a:gd name="T5" fmla="*/ 408 h 460"/>
                <a:gd name="T6" fmla="*/ 188 w 568"/>
                <a:gd name="T7" fmla="*/ 393 h 460"/>
                <a:gd name="T8" fmla="*/ 161 w 568"/>
                <a:gd name="T9" fmla="*/ 389 h 460"/>
                <a:gd name="T10" fmla="*/ 159 w 568"/>
                <a:gd name="T11" fmla="*/ 403 h 460"/>
                <a:gd name="T12" fmla="*/ 60 w 568"/>
                <a:gd name="T13" fmla="*/ 387 h 460"/>
                <a:gd name="T14" fmla="*/ 0 w 568"/>
                <a:gd name="T15" fmla="*/ 292 h 460"/>
                <a:gd name="T16" fmla="*/ 47 w 568"/>
                <a:gd name="T17" fmla="*/ 0 h 460"/>
                <a:gd name="T18" fmla="*/ 183 w 568"/>
                <a:gd name="T19" fmla="*/ 22 h 460"/>
                <a:gd name="T20" fmla="*/ 181 w 568"/>
                <a:gd name="T21" fmla="*/ 34 h 460"/>
                <a:gd name="T22" fmla="*/ 305 w 568"/>
                <a:gd name="T23" fmla="*/ 54 h 460"/>
                <a:gd name="T24" fmla="*/ 307 w 568"/>
                <a:gd name="T25" fmla="*/ 42 h 460"/>
                <a:gd name="T26" fmla="*/ 531 w 568"/>
                <a:gd name="T27" fmla="*/ 78 h 460"/>
                <a:gd name="T28" fmla="*/ 564 w 568"/>
                <a:gd name="T29" fmla="*/ 127 h 460"/>
                <a:gd name="T30" fmla="*/ 514 w 568"/>
                <a:gd name="T31" fmla="*/ 4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60">
                  <a:moveTo>
                    <a:pt x="514" y="431"/>
                  </a:moveTo>
                  <a:cubicBezTo>
                    <a:pt x="514" y="431"/>
                    <a:pt x="505" y="460"/>
                    <a:pt x="493" y="458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59" y="403"/>
                    <a:pt x="159" y="403"/>
                    <a:pt x="159" y="403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305" y="54"/>
                    <a:pt x="305" y="54"/>
                    <a:pt x="305" y="54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531" y="78"/>
                    <a:pt x="531" y="78"/>
                    <a:pt x="531" y="78"/>
                  </a:cubicBezTo>
                  <a:cubicBezTo>
                    <a:pt x="531" y="78"/>
                    <a:pt x="568" y="102"/>
                    <a:pt x="564" y="127"/>
                  </a:cubicBezTo>
                  <a:lnTo>
                    <a:pt x="514" y="4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238"/>
            <p:cNvSpPr/>
            <p:nvPr/>
          </p:nvSpPr>
          <p:spPr bwMode="auto">
            <a:xfrm rot="16200000">
              <a:off x="3597318" y="4066848"/>
              <a:ext cx="88645" cy="44324"/>
            </a:xfrm>
            <a:custGeom>
              <a:avLst/>
              <a:gdLst>
                <a:gd name="T0" fmla="*/ 1 w 18"/>
                <a:gd name="T1" fmla="*/ 0 h 9"/>
                <a:gd name="T2" fmla="*/ 18 w 18"/>
                <a:gd name="T3" fmla="*/ 2 h 9"/>
                <a:gd name="T4" fmla="*/ 17 w 18"/>
                <a:gd name="T5" fmla="*/ 9 h 9"/>
                <a:gd name="T6" fmla="*/ 0 w 18"/>
                <a:gd name="T7" fmla="*/ 6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lnTo>
                    <a:pt x="18" y="2"/>
                  </a:lnTo>
                  <a:lnTo>
                    <a:pt x="17" y="9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239"/>
            <p:cNvSpPr/>
            <p:nvPr/>
          </p:nvSpPr>
          <p:spPr bwMode="auto">
            <a:xfrm rot="16200000">
              <a:off x="3550530" y="41037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240"/>
            <p:cNvSpPr/>
            <p:nvPr/>
          </p:nvSpPr>
          <p:spPr bwMode="auto">
            <a:xfrm rot="16200000">
              <a:off x="3516057" y="40988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241"/>
            <p:cNvSpPr/>
            <p:nvPr/>
          </p:nvSpPr>
          <p:spPr bwMode="auto">
            <a:xfrm rot="16200000">
              <a:off x="3481584" y="40939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242"/>
            <p:cNvSpPr/>
            <p:nvPr/>
          </p:nvSpPr>
          <p:spPr bwMode="auto">
            <a:xfrm rot="16200000">
              <a:off x="3449574" y="4086546"/>
              <a:ext cx="83721" cy="39397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3 h 8"/>
                <a:gd name="T4" fmla="*/ 17 w 17"/>
                <a:gd name="T5" fmla="*/ 8 h 8"/>
                <a:gd name="T6" fmla="*/ 0 w 17"/>
                <a:gd name="T7" fmla="*/ 5 h 8"/>
                <a:gd name="T8" fmla="*/ 0 w 1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243"/>
            <p:cNvSpPr/>
            <p:nvPr/>
          </p:nvSpPr>
          <p:spPr bwMode="auto">
            <a:xfrm rot="16200000">
              <a:off x="3412636" y="40791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244"/>
            <p:cNvSpPr/>
            <p:nvPr/>
          </p:nvSpPr>
          <p:spPr bwMode="auto">
            <a:xfrm rot="16200000">
              <a:off x="3378163" y="40742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 245"/>
            <p:cNvSpPr/>
            <p:nvPr/>
          </p:nvSpPr>
          <p:spPr bwMode="auto">
            <a:xfrm rot="16200000">
              <a:off x="3343690" y="4069311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 246"/>
            <p:cNvSpPr/>
            <p:nvPr/>
          </p:nvSpPr>
          <p:spPr bwMode="auto">
            <a:xfrm rot="16200000">
              <a:off x="3309215" y="40643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247"/>
            <p:cNvSpPr/>
            <p:nvPr/>
          </p:nvSpPr>
          <p:spPr bwMode="auto">
            <a:xfrm rot="16200000">
              <a:off x="3274742" y="40594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248"/>
            <p:cNvSpPr/>
            <p:nvPr/>
          </p:nvSpPr>
          <p:spPr bwMode="auto">
            <a:xfrm rot="16200000">
              <a:off x="3397862" y="3586676"/>
              <a:ext cx="285640" cy="374285"/>
            </a:xfrm>
            <a:custGeom>
              <a:avLst/>
              <a:gdLst>
                <a:gd name="T0" fmla="*/ 11 w 58"/>
                <a:gd name="T1" fmla="*/ 0 h 76"/>
                <a:gd name="T2" fmla="*/ 58 w 58"/>
                <a:gd name="T3" fmla="*/ 8 h 76"/>
                <a:gd name="T4" fmla="*/ 47 w 58"/>
                <a:gd name="T5" fmla="*/ 76 h 76"/>
                <a:gd name="T6" fmla="*/ 0 w 58"/>
                <a:gd name="T7" fmla="*/ 68 h 76"/>
                <a:gd name="T8" fmla="*/ 11 w 58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6">
                  <a:moveTo>
                    <a:pt x="11" y="0"/>
                  </a:moveTo>
                  <a:lnTo>
                    <a:pt x="58" y="8"/>
                  </a:lnTo>
                  <a:lnTo>
                    <a:pt x="47" y="76"/>
                  </a:lnTo>
                  <a:lnTo>
                    <a:pt x="0" y="6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E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 249"/>
            <p:cNvSpPr/>
            <p:nvPr/>
          </p:nvSpPr>
          <p:spPr bwMode="auto">
            <a:xfrm rot="16200000">
              <a:off x="3496360" y="3695023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0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250"/>
            <p:cNvSpPr/>
            <p:nvPr/>
          </p:nvSpPr>
          <p:spPr bwMode="auto">
            <a:xfrm rot="16200000">
              <a:off x="3501283" y="3640849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251"/>
            <p:cNvSpPr/>
            <p:nvPr/>
          </p:nvSpPr>
          <p:spPr bwMode="auto">
            <a:xfrm rot="16200000">
              <a:off x="3511131" y="3586676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 252"/>
            <p:cNvSpPr/>
            <p:nvPr/>
          </p:nvSpPr>
          <p:spPr bwMode="auto">
            <a:xfrm rot="16200000">
              <a:off x="3520984" y="3537429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1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6" name="Group 5"/>
          <p:cNvGrpSpPr/>
          <p:nvPr/>
        </p:nvGrpSpPr>
        <p:grpSpPr>
          <a:xfrm>
            <a:off x="6195536" y="2567554"/>
            <a:ext cx="379414" cy="354993"/>
            <a:chOff x="6964363" y="2108200"/>
            <a:chExt cx="690562" cy="646113"/>
          </a:xfrm>
          <a:solidFill>
            <a:schemeClr val="bg1">
              <a:lumMod val="75000"/>
            </a:schemeClr>
          </a:solidFill>
        </p:grpSpPr>
        <p:sp>
          <p:nvSpPr>
            <p:cNvPr id="77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Group 10"/>
          <p:cNvGrpSpPr/>
          <p:nvPr/>
        </p:nvGrpSpPr>
        <p:grpSpPr>
          <a:xfrm>
            <a:off x="7304966" y="2558369"/>
            <a:ext cx="342158" cy="341371"/>
            <a:chOff x="4594225" y="2119313"/>
            <a:chExt cx="690563" cy="688975"/>
          </a:xfrm>
          <a:solidFill>
            <a:schemeClr val="bg1">
              <a:lumMod val="75000"/>
            </a:schemeClr>
          </a:solidFill>
        </p:grpSpPr>
        <p:sp>
          <p:nvSpPr>
            <p:cNvPr id="80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25"/>
          <p:cNvGrpSpPr/>
          <p:nvPr/>
        </p:nvGrpSpPr>
        <p:grpSpPr>
          <a:xfrm>
            <a:off x="9442637" y="2563943"/>
            <a:ext cx="345331" cy="345331"/>
            <a:chOff x="2005013" y="1077913"/>
            <a:chExt cx="688975" cy="688975"/>
          </a:xfrm>
          <a:solidFill>
            <a:schemeClr val="bg1">
              <a:lumMod val="75000"/>
            </a:schemeClr>
          </a:solidFill>
        </p:grpSpPr>
        <p:sp>
          <p:nvSpPr>
            <p:cNvPr id="84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6"/>
            <p:cNvSpPr/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Freeform 286"/>
          <p:cNvSpPr>
            <a:spLocks noEditPoints="1"/>
          </p:cNvSpPr>
          <p:nvPr/>
        </p:nvSpPr>
        <p:spPr bwMode="auto">
          <a:xfrm>
            <a:off x="8377140" y="2556283"/>
            <a:ext cx="335481" cy="336278"/>
          </a:xfrm>
          <a:custGeom>
            <a:avLst/>
            <a:gdLst>
              <a:gd name="T0" fmla="*/ 11438 w 16419"/>
              <a:gd name="T1" fmla="*/ 11992 h 16036"/>
              <a:gd name="T2" fmla="*/ 12051 w 16419"/>
              <a:gd name="T3" fmla="*/ 9611 h 16036"/>
              <a:gd name="T4" fmla="*/ 15080 w 16419"/>
              <a:gd name="T5" fmla="*/ 9931 h 16036"/>
              <a:gd name="T6" fmla="*/ 13248 w 16419"/>
              <a:gd name="T7" fmla="*/ 12967 h 16036"/>
              <a:gd name="T8" fmla="*/ 4590 w 16419"/>
              <a:gd name="T9" fmla="*/ 10655 h 16036"/>
              <a:gd name="T10" fmla="*/ 4429 w 16419"/>
              <a:gd name="T11" fmla="*/ 12231 h 16036"/>
              <a:gd name="T12" fmla="*/ 2147 w 16419"/>
              <a:gd name="T13" fmla="*/ 11712 h 16036"/>
              <a:gd name="T14" fmla="*/ 1073 w 16419"/>
              <a:gd name="T15" fmla="*/ 8277 h 16036"/>
              <a:gd name="T16" fmla="*/ 4139 w 16419"/>
              <a:gd name="T17" fmla="*/ 4183 h 16036"/>
              <a:gd name="T18" fmla="*/ 4533 w 16419"/>
              <a:gd name="T19" fmla="*/ 5582 h 16036"/>
              <a:gd name="T20" fmla="*/ 1073 w 16419"/>
              <a:gd name="T21" fmla="*/ 7759 h 16036"/>
              <a:gd name="T22" fmla="*/ 1997 w 16419"/>
              <a:gd name="T23" fmla="*/ 4578 h 16036"/>
              <a:gd name="T24" fmla="*/ 9313 w 16419"/>
              <a:gd name="T25" fmla="*/ 5095 h 16036"/>
              <a:gd name="T26" fmla="*/ 11066 w 16419"/>
              <a:gd name="T27" fmla="*/ 4695 h 16036"/>
              <a:gd name="T28" fmla="*/ 11565 w 16419"/>
              <a:gd name="T29" fmla="*/ 6759 h 16036"/>
              <a:gd name="T30" fmla="*/ 10152 w 16419"/>
              <a:gd name="T31" fmla="*/ 11598 h 16036"/>
              <a:gd name="T32" fmla="*/ 8474 w 16419"/>
              <a:gd name="T33" fmla="*/ 11394 h 16036"/>
              <a:gd name="T34" fmla="*/ 11313 w 16419"/>
              <a:gd name="T35" fmla="*/ 10543 h 16036"/>
              <a:gd name="T36" fmla="*/ 12142 w 16419"/>
              <a:gd name="T37" fmla="*/ 12889 h 16036"/>
              <a:gd name="T38" fmla="*/ 11354 w 16419"/>
              <a:gd name="T39" fmla="*/ 14282 h 16036"/>
              <a:gd name="T40" fmla="*/ 9710 w 16419"/>
              <a:gd name="T41" fmla="*/ 14564 h 16036"/>
              <a:gd name="T42" fmla="*/ 10935 w 16419"/>
              <a:gd name="T43" fmla="*/ 12871 h 16036"/>
              <a:gd name="T44" fmla="*/ 9524 w 16419"/>
              <a:gd name="T45" fmla="*/ 12005 h 16036"/>
              <a:gd name="T46" fmla="*/ 10393 w 16419"/>
              <a:gd name="T47" fmla="*/ 12757 h 16036"/>
              <a:gd name="T48" fmla="*/ 8904 w 16419"/>
              <a:gd name="T49" fmla="*/ 14636 h 16036"/>
              <a:gd name="T50" fmla="*/ 5284 w 16419"/>
              <a:gd name="T51" fmla="*/ 14382 h 16036"/>
              <a:gd name="T52" fmla="*/ 4071 w 16419"/>
              <a:gd name="T53" fmla="*/ 13005 h 16036"/>
              <a:gd name="T54" fmla="*/ 5783 w 16419"/>
              <a:gd name="T55" fmla="*/ 13367 h 16036"/>
              <a:gd name="T56" fmla="*/ 7945 w 16419"/>
              <a:gd name="T57" fmla="*/ 8277 h 16036"/>
              <a:gd name="T58" fmla="*/ 6342 w 16419"/>
              <a:gd name="T59" fmla="*/ 11582 h 16036"/>
              <a:gd name="T60" fmla="*/ 5136 w 16419"/>
              <a:gd name="T61" fmla="*/ 10650 h 16036"/>
              <a:gd name="T62" fmla="*/ 7945 w 16419"/>
              <a:gd name="T63" fmla="*/ 8277 h 16036"/>
              <a:gd name="T64" fmla="*/ 7024 w 16419"/>
              <a:gd name="T65" fmla="*/ 5084 h 16036"/>
              <a:gd name="T66" fmla="*/ 4843 w 16419"/>
              <a:gd name="T67" fmla="*/ 6857 h 16036"/>
              <a:gd name="T68" fmla="*/ 5321 w 16419"/>
              <a:gd name="T69" fmla="*/ 4784 h 16036"/>
              <a:gd name="T70" fmla="*/ 3667 w 16419"/>
              <a:gd name="T71" fmla="*/ 3305 h 16036"/>
              <a:gd name="T72" fmla="*/ 5215 w 16419"/>
              <a:gd name="T73" fmla="*/ 1684 h 16036"/>
              <a:gd name="T74" fmla="*/ 6448 w 16419"/>
              <a:gd name="T75" fmla="*/ 1771 h 16036"/>
              <a:gd name="T76" fmla="*/ 5148 w 16419"/>
              <a:gd name="T77" fmla="*/ 3833 h 16036"/>
              <a:gd name="T78" fmla="*/ 6569 w 16419"/>
              <a:gd name="T79" fmla="*/ 4486 h 16036"/>
              <a:gd name="T80" fmla="*/ 6014 w 16419"/>
              <a:gd name="T81" fmla="*/ 3301 h 16036"/>
              <a:gd name="T82" fmla="*/ 7732 w 16419"/>
              <a:gd name="T83" fmla="*/ 1205 h 16036"/>
              <a:gd name="T84" fmla="*/ 11565 w 16419"/>
              <a:gd name="T85" fmla="*/ 1859 h 16036"/>
              <a:gd name="T86" fmla="*/ 12421 w 16419"/>
              <a:gd name="T87" fmla="*/ 3513 h 16036"/>
              <a:gd name="T88" fmla="*/ 11123 w 16419"/>
              <a:gd name="T89" fmla="*/ 3527 h 16036"/>
              <a:gd name="T90" fmla="*/ 9758 w 16419"/>
              <a:gd name="T91" fmla="*/ 1525 h 16036"/>
              <a:gd name="T92" fmla="*/ 9852 w 16419"/>
              <a:gd name="T93" fmla="*/ 2463 h 16036"/>
              <a:gd name="T94" fmla="*/ 10437 w 16419"/>
              <a:gd name="T95" fmla="*/ 4348 h 16036"/>
              <a:gd name="T96" fmla="*/ 8786 w 16419"/>
              <a:gd name="T97" fmla="*/ 4626 h 16036"/>
              <a:gd name="T98" fmla="*/ 6848 w 16419"/>
              <a:gd name="T99" fmla="*/ 13930 h 16036"/>
              <a:gd name="T100" fmla="*/ 6020 w 16419"/>
              <a:gd name="T101" fmla="*/ 12187 h 16036"/>
              <a:gd name="T102" fmla="*/ 7521 w 16419"/>
              <a:gd name="T103" fmla="*/ 11934 h 16036"/>
              <a:gd name="T104" fmla="*/ 12063 w 16419"/>
              <a:gd name="T105" fmla="*/ 6494 h 16036"/>
              <a:gd name="T106" fmla="*/ 11695 w 16419"/>
              <a:gd name="T107" fmla="*/ 4461 h 16036"/>
              <a:gd name="T108" fmla="*/ 13078 w 16419"/>
              <a:gd name="T109" fmla="*/ 3710 h 16036"/>
              <a:gd name="T110" fmla="*/ 14700 w 16419"/>
              <a:gd name="T111" fmla="*/ 5106 h 16036"/>
              <a:gd name="T112" fmla="*/ 6960 w 16419"/>
              <a:gd name="T113" fmla="*/ 92 h 16036"/>
              <a:gd name="T114" fmla="*/ 498 w 16419"/>
              <a:gd name="T115" fmla="*/ 5261 h 16036"/>
              <a:gd name="T116" fmla="*/ 2132 w 16419"/>
              <a:gd name="T117" fmla="*/ 13409 h 16036"/>
              <a:gd name="T118" fmla="*/ 10261 w 16419"/>
              <a:gd name="T119" fmla="*/ 15783 h 16036"/>
              <a:gd name="T120" fmla="*/ 16160 w 16419"/>
              <a:gd name="T121" fmla="*/ 10021 h 16036"/>
              <a:gd name="T122" fmla="*/ 13729 w 16419"/>
              <a:gd name="T123" fmla="*/ 2083 h 16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419" h="16036">
                <a:moveTo>
                  <a:pt x="13248" y="12967"/>
                </a:moveTo>
                <a:lnTo>
                  <a:pt x="13139" y="12892"/>
                </a:lnTo>
                <a:lnTo>
                  <a:pt x="13030" y="12819"/>
                </a:lnTo>
                <a:lnTo>
                  <a:pt x="12919" y="12748"/>
                </a:lnTo>
                <a:lnTo>
                  <a:pt x="12807" y="12676"/>
                </a:lnTo>
                <a:lnTo>
                  <a:pt x="12693" y="12608"/>
                </a:lnTo>
                <a:lnTo>
                  <a:pt x="12579" y="12541"/>
                </a:lnTo>
                <a:lnTo>
                  <a:pt x="12463" y="12476"/>
                </a:lnTo>
                <a:lnTo>
                  <a:pt x="12347" y="12413"/>
                </a:lnTo>
                <a:lnTo>
                  <a:pt x="12229" y="12351"/>
                </a:lnTo>
                <a:lnTo>
                  <a:pt x="12110" y="12291"/>
                </a:lnTo>
                <a:lnTo>
                  <a:pt x="12051" y="12261"/>
                </a:lnTo>
                <a:lnTo>
                  <a:pt x="11990" y="12231"/>
                </a:lnTo>
                <a:lnTo>
                  <a:pt x="11930" y="12203"/>
                </a:lnTo>
                <a:lnTo>
                  <a:pt x="11869" y="12175"/>
                </a:lnTo>
                <a:lnTo>
                  <a:pt x="11808" y="12147"/>
                </a:lnTo>
                <a:lnTo>
                  <a:pt x="11747" y="12120"/>
                </a:lnTo>
                <a:lnTo>
                  <a:pt x="11686" y="12094"/>
                </a:lnTo>
                <a:lnTo>
                  <a:pt x="11625" y="12068"/>
                </a:lnTo>
                <a:lnTo>
                  <a:pt x="11562" y="12042"/>
                </a:lnTo>
                <a:lnTo>
                  <a:pt x="11499" y="12017"/>
                </a:lnTo>
                <a:lnTo>
                  <a:pt x="11438" y="11992"/>
                </a:lnTo>
                <a:lnTo>
                  <a:pt x="11374" y="11968"/>
                </a:lnTo>
                <a:lnTo>
                  <a:pt x="11419" y="11863"/>
                </a:lnTo>
                <a:lnTo>
                  <a:pt x="11463" y="11756"/>
                </a:lnTo>
                <a:lnTo>
                  <a:pt x="11505" y="11649"/>
                </a:lnTo>
                <a:lnTo>
                  <a:pt x="11546" y="11541"/>
                </a:lnTo>
                <a:lnTo>
                  <a:pt x="11585" y="11433"/>
                </a:lnTo>
                <a:lnTo>
                  <a:pt x="11624" y="11323"/>
                </a:lnTo>
                <a:lnTo>
                  <a:pt x="11661" y="11214"/>
                </a:lnTo>
                <a:lnTo>
                  <a:pt x="11696" y="11104"/>
                </a:lnTo>
                <a:lnTo>
                  <a:pt x="11731" y="10993"/>
                </a:lnTo>
                <a:lnTo>
                  <a:pt x="11765" y="10880"/>
                </a:lnTo>
                <a:lnTo>
                  <a:pt x="11798" y="10768"/>
                </a:lnTo>
                <a:lnTo>
                  <a:pt x="11829" y="10655"/>
                </a:lnTo>
                <a:lnTo>
                  <a:pt x="11859" y="10542"/>
                </a:lnTo>
                <a:lnTo>
                  <a:pt x="11887" y="10427"/>
                </a:lnTo>
                <a:lnTo>
                  <a:pt x="11914" y="10312"/>
                </a:lnTo>
                <a:lnTo>
                  <a:pt x="11941" y="10197"/>
                </a:lnTo>
                <a:lnTo>
                  <a:pt x="11965" y="10081"/>
                </a:lnTo>
                <a:lnTo>
                  <a:pt x="11988" y="9964"/>
                </a:lnTo>
                <a:lnTo>
                  <a:pt x="12010" y="9847"/>
                </a:lnTo>
                <a:lnTo>
                  <a:pt x="12031" y="9729"/>
                </a:lnTo>
                <a:lnTo>
                  <a:pt x="12051" y="9611"/>
                </a:lnTo>
                <a:lnTo>
                  <a:pt x="12068" y="9492"/>
                </a:lnTo>
                <a:lnTo>
                  <a:pt x="12084" y="9373"/>
                </a:lnTo>
                <a:lnTo>
                  <a:pt x="12100" y="9253"/>
                </a:lnTo>
                <a:lnTo>
                  <a:pt x="12113" y="9133"/>
                </a:lnTo>
                <a:lnTo>
                  <a:pt x="12126" y="9011"/>
                </a:lnTo>
                <a:lnTo>
                  <a:pt x="12137" y="8890"/>
                </a:lnTo>
                <a:lnTo>
                  <a:pt x="12147" y="8769"/>
                </a:lnTo>
                <a:lnTo>
                  <a:pt x="12155" y="8646"/>
                </a:lnTo>
                <a:lnTo>
                  <a:pt x="12161" y="8523"/>
                </a:lnTo>
                <a:lnTo>
                  <a:pt x="12166" y="8400"/>
                </a:lnTo>
                <a:lnTo>
                  <a:pt x="12171" y="8277"/>
                </a:lnTo>
                <a:lnTo>
                  <a:pt x="15347" y="8277"/>
                </a:lnTo>
                <a:lnTo>
                  <a:pt x="15337" y="8448"/>
                </a:lnTo>
                <a:lnTo>
                  <a:pt x="15325" y="8617"/>
                </a:lnTo>
                <a:lnTo>
                  <a:pt x="15309" y="8786"/>
                </a:lnTo>
                <a:lnTo>
                  <a:pt x="15287" y="8954"/>
                </a:lnTo>
                <a:lnTo>
                  <a:pt x="15262" y="9119"/>
                </a:lnTo>
                <a:lnTo>
                  <a:pt x="15234" y="9285"/>
                </a:lnTo>
                <a:lnTo>
                  <a:pt x="15201" y="9449"/>
                </a:lnTo>
                <a:lnTo>
                  <a:pt x="15164" y="9612"/>
                </a:lnTo>
                <a:lnTo>
                  <a:pt x="15124" y="9772"/>
                </a:lnTo>
                <a:lnTo>
                  <a:pt x="15080" y="9931"/>
                </a:lnTo>
                <a:lnTo>
                  <a:pt x="15032" y="10090"/>
                </a:lnTo>
                <a:lnTo>
                  <a:pt x="14980" y="10246"/>
                </a:lnTo>
                <a:lnTo>
                  <a:pt x="14925" y="10400"/>
                </a:lnTo>
                <a:lnTo>
                  <a:pt x="14866" y="10554"/>
                </a:lnTo>
                <a:lnTo>
                  <a:pt x="14804" y="10705"/>
                </a:lnTo>
                <a:lnTo>
                  <a:pt x="14738" y="10854"/>
                </a:lnTo>
                <a:lnTo>
                  <a:pt x="14668" y="11002"/>
                </a:lnTo>
                <a:lnTo>
                  <a:pt x="14596" y="11148"/>
                </a:lnTo>
                <a:lnTo>
                  <a:pt x="14521" y="11292"/>
                </a:lnTo>
                <a:lnTo>
                  <a:pt x="14441" y="11434"/>
                </a:lnTo>
                <a:lnTo>
                  <a:pt x="14358" y="11574"/>
                </a:lnTo>
                <a:lnTo>
                  <a:pt x="14272" y="11712"/>
                </a:lnTo>
                <a:lnTo>
                  <a:pt x="14183" y="11848"/>
                </a:lnTo>
                <a:lnTo>
                  <a:pt x="14092" y="11981"/>
                </a:lnTo>
                <a:lnTo>
                  <a:pt x="13996" y="12113"/>
                </a:lnTo>
                <a:lnTo>
                  <a:pt x="13898" y="12241"/>
                </a:lnTo>
                <a:lnTo>
                  <a:pt x="13797" y="12369"/>
                </a:lnTo>
                <a:lnTo>
                  <a:pt x="13693" y="12493"/>
                </a:lnTo>
                <a:lnTo>
                  <a:pt x="13586" y="12615"/>
                </a:lnTo>
                <a:lnTo>
                  <a:pt x="13476" y="12735"/>
                </a:lnTo>
                <a:lnTo>
                  <a:pt x="13364" y="12852"/>
                </a:lnTo>
                <a:lnTo>
                  <a:pt x="13248" y="12967"/>
                </a:lnTo>
                <a:close/>
                <a:moveTo>
                  <a:pt x="1073" y="8277"/>
                </a:moveTo>
                <a:lnTo>
                  <a:pt x="4248" y="8277"/>
                </a:lnTo>
                <a:lnTo>
                  <a:pt x="4253" y="8400"/>
                </a:lnTo>
                <a:lnTo>
                  <a:pt x="4258" y="8523"/>
                </a:lnTo>
                <a:lnTo>
                  <a:pt x="4265" y="8646"/>
                </a:lnTo>
                <a:lnTo>
                  <a:pt x="4273" y="8769"/>
                </a:lnTo>
                <a:lnTo>
                  <a:pt x="4282" y="8890"/>
                </a:lnTo>
                <a:lnTo>
                  <a:pt x="4294" y="9011"/>
                </a:lnTo>
                <a:lnTo>
                  <a:pt x="4306" y="9133"/>
                </a:lnTo>
                <a:lnTo>
                  <a:pt x="4319" y="9253"/>
                </a:lnTo>
                <a:lnTo>
                  <a:pt x="4335" y="9373"/>
                </a:lnTo>
                <a:lnTo>
                  <a:pt x="4351" y="9492"/>
                </a:lnTo>
                <a:lnTo>
                  <a:pt x="4370" y="9611"/>
                </a:lnTo>
                <a:lnTo>
                  <a:pt x="4388" y="9729"/>
                </a:lnTo>
                <a:lnTo>
                  <a:pt x="4410" y="9847"/>
                </a:lnTo>
                <a:lnTo>
                  <a:pt x="4431" y="9964"/>
                </a:lnTo>
                <a:lnTo>
                  <a:pt x="4455" y="10081"/>
                </a:lnTo>
                <a:lnTo>
                  <a:pt x="4479" y="10197"/>
                </a:lnTo>
                <a:lnTo>
                  <a:pt x="4505" y="10312"/>
                </a:lnTo>
                <a:lnTo>
                  <a:pt x="4533" y="10427"/>
                </a:lnTo>
                <a:lnTo>
                  <a:pt x="4560" y="10542"/>
                </a:lnTo>
                <a:lnTo>
                  <a:pt x="4590" y="10655"/>
                </a:lnTo>
                <a:lnTo>
                  <a:pt x="4622" y="10768"/>
                </a:lnTo>
                <a:lnTo>
                  <a:pt x="4654" y="10880"/>
                </a:lnTo>
                <a:lnTo>
                  <a:pt x="4688" y="10993"/>
                </a:lnTo>
                <a:lnTo>
                  <a:pt x="4723" y="11104"/>
                </a:lnTo>
                <a:lnTo>
                  <a:pt x="4758" y="11214"/>
                </a:lnTo>
                <a:lnTo>
                  <a:pt x="4795" y="11323"/>
                </a:lnTo>
                <a:lnTo>
                  <a:pt x="4834" y="11433"/>
                </a:lnTo>
                <a:lnTo>
                  <a:pt x="4874" y="11541"/>
                </a:lnTo>
                <a:lnTo>
                  <a:pt x="4915" y="11649"/>
                </a:lnTo>
                <a:lnTo>
                  <a:pt x="4958" y="11756"/>
                </a:lnTo>
                <a:lnTo>
                  <a:pt x="5001" y="11863"/>
                </a:lnTo>
                <a:lnTo>
                  <a:pt x="5045" y="11968"/>
                </a:lnTo>
                <a:lnTo>
                  <a:pt x="4982" y="11992"/>
                </a:lnTo>
                <a:lnTo>
                  <a:pt x="4920" y="12017"/>
                </a:lnTo>
                <a:lnTo>
                  <a:pt x="4857" y="12042"/>
                </a:lnTo>
                <a:lnTo>
                  <a:pt x="4795" y="12068"/>
                </a:lnTo>
                <a:lnTo>
                  <a:pt x="4734" y="12094"/>
                </a:lnTo>
                <a:lnTo>
                  <a:pt x="4672" y="12120"/>
                </a:lnTo>
                <a:lnTo>
                  <a:pt x="4611" y="12147"/>
                </a:lnTo>
                <a:lnTo>
                  <a:pt x="4550" y="12175"/>
                </a:lnTo>
                <a:lnTo>
                  <a:pt x="4490" y="12203"/>
                </a:lnTo>
                <a:lnTo>
                  <a:pt x="4429" y="12231"/>
                </a:lnTo>
                <a:lnTo>
                  <a:pt x="4370" y="12261"/>
                </a:lnTo>
                <a:lnTo>
                  <a:pt x="4309" y="12291"/>
                </a:lnTo>
                <a:lnTo>
                  <a:pt x="4191" y="12351"/>
                </a:lnTo>
                <a:lnTo>
                  <a:pt x="4073" y="12413"/>
                </a:lnTo>
                <a:lnTo>
                  <a:pt x="3956" y="12476"/>
                </a:lnTo>
                <a:lnTo>
                  <a:pt x="3841" y="12541"/>
                </a:lnTo>
                <a:lnTo>
                  <a:pt x="3726" y="12608"/>
                </a:lnTo>
                <a:lnTo>
                  <a:pt x="3613" y="12676"/>
                </a:lnTo>
                <a:lnTo>
                  <a:pt x="3501" y="12748"/>
                </a:lnTo>
                <a:lnTo>
                  <a:pt x="3389" y="12819"/>
                </a:lnTo>
                <a:lnTo>
                  <a:pt x="3280" y="12892"/>
                </a:lnTo>
                <a:lnTo>
                  <a:pt x="3171" y="12967"/>
                </a:lnTo>
                <a:lnTo>
                  <a:pt x="3056" y="12852"/>
                </a:lnTo>
                <a:lnTo>
                  <a:pt x="2943" y="12735"/>
                </a:lnTo>
                <a:lnTo>
                  <a:pt x="2833" y="12615"/>
                </a:lnTo>
                <a:lnTo>
                  <a:pt x="2727" y="12493"/>
                </a:lnTo>
                <a:lnTo>
                  <a:pt x="2623" y="12369"/>
                </a:lnTo>
                <a:lnTo>
                  <a:pt x="2521" y="12241"/>
                </a:lnTo>
                <a:lnTo>
                  <a:pt x="2423" y="12113"/>
                </a:lnTo>
                <a:lnTo>
                  <a:pt x="2328" y="11981"/>
                </a:lnTo>
                <a:lnTo>
                  <a:pt x="2236" y="11848"/>
                </a:lnTo>
                <a:lnTo>
                  <a:pt x="2147" y="11712"/>
                </a:lnTo>
                <a:lnTo>
                  <a:pt x="2062" y="11574"/>
                </a:lnTo>
                <a:lnTo>
                  <a:pt x="1978" y="11434"/>
                </a:lnTo>
                <a:lnTo>
                  <a:pt x="1899" y="11292"/>
                </a:lnTo>
                <a:lnTo>
                  <a:pt x="1824" y="11148"/>
                </a:lnTo>
                <a:lnTo>
                  <a:pt x="1751" y="11002"/>
                </a:lnTo>
                <a:lnTo>
                  <a:pt x="1682" y="10854"/>
                </a:lnTo>
                <a:lnTo>
                  <a:pt x="1615" y="10705"/>
                </a:lnTo>
                <a:lnTo>
                  <a:pt x="1554" y="10554"/>
                </a:lnTo>
                <a:lnTo>
                  <a:pt x="1494" y="10400"/>
                </a:lnTo>
                <a:lnTo>
                  <a:pt x="1440" y="10246"/>
                </a:lnTo>
                <a:lnTo>
                  <a:pt x="1387" y="10090"/>
                </a:lnTo>
                <a:lnTo>
                  <a:pt x="1340" y="9931"/>
                </a:lnTo>
                <a:lnTo>
                  <a:pt x="1296" y="9772"/>
                </a:lnTo>
                <a:lnTo>
                  <a:pt x="1255" y="9612"/>
                </a:lnTo>
                <a:lnTo>
                  <a:pt x="1219" y="9449"/>
                </a:lnTo>
                <a:lnTo>
                  <a:pt x="1186" y="9285"/>
                </a:lnTo>
                <a:lnTo>
                  <a:pt x="1158" y="9119"/>
                </a:lnTo>
                <a:lnTo>
                  <a:pt x="1132" y="8954"/>
                </a:lnTo>
                <a:lnTo>
                  <a:pt x="1111" y="8786"/>
                </a:lnTo>
                <a:lnTo>
                  <a:pt x="1095" y="8617"/>
                </a:lnTo>
                <a:lnTo>
                  <a:pt x="1082" y="8448"/>
                </a:lnTo>
                <a:lnTo>
                  <a:pt x="1073" y="8277"/>
                </a:lnTo>
                <a:close/>
                <a:moveTo>
                  <a:pt x="2878" y="3381"/>
                </a:moveTo>
                <a:lnTo>
                  <a:pt x="2935" y="3423"/>
                </a:lnTo>
                <a:lnTo>
                  <a:pt x="2992" y="3466"/>
                </a:lnTo>
                <a:lnTo>
                  <a:pt x="3050" y="3507"/>
                </a:lnTo>
                <a:lnTo>
                  <a:pt x="3107" y="3549"/>
                </a:lnTo>
                <a:lnTo>
                  <a:pt x="3165" y="3590"/>
                </a:lnTo>
                <a:lnTo>
                  <a:pt x="3223" y="3630"/>
                </a:lnTo>
                <a:lnTo>
                  <a:pt x="3282" y="3670"/>
                </a:lnTo>
                <a:lnTo>
                  <a:pt x="3341" y="3710"/>
                </a:lnTo>
                <a:lnTo>
                  <a:pt x="3401" y="3749"/>
                </a:lnTo>
                <a:lnTo>
                  <a:pt x="3460" y="3789"/>
                </a:lnTo>
                <a:lnTo>
                  <a:pt x="3521" y="3827"/>
                </a:lnTo>
                <a:lnTo>
                  <a:pt x="3581" y="3865"/>
                </a:lnTo>
                <a:lnTo>
                  <a:pt x="3642" y="3902"/>
                </a:lnTo>
                <a:lnTo>
                  <a:pt x="3702" y="3939"/>
                </a:lnTo>
                <a:lnTo>
                  <a:pt x="3764" y="3975"/>
                </a:lnTo>
                <a:lnTo>
                  <a:pt x="3826" y="4011"/>
                </a:lnTo>
                <a:lnTo>
                  <a:pt x="3887" y="4046"/>
                </a:lnTo>
                <a:lnTo>
                  <a:pt x="3950" y="4081"/>
                </a:lnTo>
                <a:lnTo>
                  <a:pt x="4012" y="4116"/>
                </a:lnTo>
                <a:lnTo>
                  <a:pt x="4076" y="4150"/>
                </a:lnTo>
                <a:lnTo>
                  <a:pt x="4139" y="4183"/>
                </a:lnTo>
                <a:lnTo>
                  <a:pt x="4202" y="4216"/>
                </a:lnTo>
                <a:lnTo>
                  <a:pt x="4267" y="4249"/>
                </a:lnTo>
                <a:lnTo>
                  <a:pt x="4331" y="4281"/>
                </a:lnTo>
                <a:lnTo>
                  <a:pt x="4395" y="4312"/>
                </a:lnTo>
                <a:lnTo>
                  <a:pt x="4461" y="4343"/>
                </a:lnTo>
                <a:lnTo>
                  <a:pt x="4525" y="4374"/>
                </a:lnTo>
                <a:lnTo>
                  <a:pt x="4591" y="4403"/>
                </a:lnTo>
                <a:lnTo>
                  <a:pt x="4657" y="4432"/>
                </a:lnTo>
                <a:lnTo>
                  <a:pt x="4724" y="4461"/>
                </a:lnTo>
                <a:lnTo>
                  <a:pt x="4789" y="4489"/>
                </a:lnTo>
                <a:lnTo>
                  <a:pt x="4856" y="4517"/>
                </a:lnTo>
                <a:lnTo>
                  <a:pt x="4822" y="4611"/>
                </a:lnTo>
                <a:lnTo>
                  <a:pt x="4789" y="4706"/>
                </a:lnTo>
                <a:lnTo>
                  <a:pt x="4756" y="4801"/>
                </a:lnTo>
                <a:lnTo>
                  <a:pt x="4726" y="4897"/>
                </a:lnTo>
                <a:lnTo>
                  <a:pt x="4695" y="4993"/>
                </a:lnTo>
                <a:lnTo>
                  <a:pt x="4665" y="5090"/>
                </a:lnTo>
                <a:lnTo>
                  <a:pt x="4637" y="5188"/>
                </a:lnTo>
                <a:lnTo>
                  <a:pt x="4610" y="5285"/>
                </a:lnTo>
                <a:lnTo>
                  <a:pt x="4583" y="5383"/>
                </a:lnTo>
                <a:lnTo>
                  <a:pt x="4557" y="5482"/>
                </a:lnTo>
                <a:lnTo>
                  <a:pt x="4533" y="5582"/>
                </a:lnTo>
                <a:lnTo>
                  <a:pt x="4509" y="5681"/>
                </a:lnTo>
                <a:lnTo>
                  <a:pt x="4486" y="5781"/>
                </a:lnTo>
                <a:lnTo>
                  <a:pt x="4465" y="5881"/>
                </a:lnTo>
                <a:lnTo>
                  <a:pt x="4444" y="5982"/>
                </a:lnTo>
                <a:lnTo>
                  <a:pt x="4425" y="6084"/>
                </a:lnTo>
                <a:lnTo>
                  <a:pt x="4406" y="6186"/>
                </a:lnTo>
                <a:lnTo>
                  <a:pt x="4388" y="6288"/>
                </a:lnTo>
                <a:lnTo>
                  <a:pt x="4372" y="6391"/>
                </a:lnTo>
                <a:lnTo>
                  <a:pt x="4356" y="6494"/>
                </a:lnTo>
                <a:lnTo>
                  <a:pt x="4342" y="6598"/>
                </a:lnTo>
                <a:lnTo>
                  <a:pt x="4328" y="6701"/>
                </a:lnTo>
                <a:lnTo>
                  <a:pt x="4315" y="6805"/>
                </a:lnTo>
                <a:lnTo>
                  <a:pt x="4304" y="6911"/>
                </a:lnTo>
                <a:lnTo>
                  <a:pt x="4294" y="7015"/>
                </a:lnTo>
                <a:lnTo>
                  <a:pt x="4284" y="7120"/>
                </a:lnTo>
                <a:lnTo>
                  <a:pt x="4275" y="7226"/>
                </a:lnTo>
                <a:lnTo>
                  <a:pt x="4268" y="7332"/>
                </a:lnTo>
                <a:lnTo>
                  <a:pt x="4262" y="7439"/>
                </a:lnTo>
                <a:lnTo>
                  <a:pt x="4257" y="7545"/>
                </a:lnTo>
                <a:lnTo>
                  <a:pt x="4253" y="7652"/>
                </a:lnTo>
                <a:lnTo>
                  <a:pt x="4248" y="7759"/>
                </a:lnTo>
                <a:lnTo>
                  <a:pt x="1073" y="7759"/>
                </a:lnTo>
                <a:lnTo>
                  <a:pt x="1081" y="7602"/>
                </a:lnTo>
                <a:lnTo>
                  <a:pt x="1092" y="7446"/>
                </a:lnTo>
                <a:lnTo>
                  <a:pt x="1107" y="7291"/>
                </a:lnTo>
                <a:lnTo>
                  <a:pt x="1125" y="7137"/>
                </a:lnTo>
                <a:lnTo>
                  <a:pt x="1146" y="6984"/>
                </a:lnTo>
                <a:lnTo>
                  <a:pt x="1171" y="6832"/>
                </a:lnTo>
                <a:lnTo>
                  <a:pt x="1200" y="6681"/>
                </a:lnTo>
                <a:lnTo>
                  <a:pt x="1231" y="6532"/>
                </a:lnTo>
                <a:lnTo>
                  <a:pt x="1265" y="6383"/>
                </a:lnTo>
                <a:lnTo>
                  <a:pt x="1304" y="6236"/>
                </a:lnTo>
                <a:lnTo>
                  <a:pt x="1345" y="6090"/>
                </a:lnTo>
                <a:lnTo>
                  <a:pt x="1389" y="5945"/>
                </a:lnTo>
                <a:lnTo>
                  <a:pt x="1437" y="5802"/>
                </a:lnTo>
                <a:lnTo>
                  <a:pt x="1487" y="5660"/>
                </a:lnTo>
                <a:lnTo>
                  <a:pt x="1540" y="5519"/>
                </a:lnTo>
                <a:lnTo>
                  <a:pt x="1597" y="5380"/>
                </a:lnTo>
                <a:lnTo>
                  <a:pt x="1656" y="5243"/>
                </a:lnTo>
                <a:lnTo>
                  <a:pt x="1719" y="5106"/>
                </a:lnTo>
                <a:lnTo>
                  <a:pt x="1785" y="4972"/>
                </a:lnTo>
                <a:lnTo>
                  <a:pt x="1852" y="4839"/>
                </a:lnTo>
                <a:lnTo>
                  <a:pt x="1923" y="4708"/>
                </a:lnTo>
                <a:lnTo>
                  <a:pt x="1997" y="4578"/>
                </a:lnTo>
                <a:lnTo>
                  <a:pt x="2074" y="4450"/>
                </a:lnTo>
                <a:lnTo>
                  <a:pt x="2153" y="4324"/>
                </a:lnTo>
                <a:lnTo>
                  <a:pt x="2234" y="4199"/>
                </a:lnTo>
                <a:lnTo>
                  <a:pt x="2319" y="4076"/>
                </a:lnTo>
                <a:lnTo>
                  <a:pt x="2405" y="3956"/>
                </a:lnTo>
                <a:lnTo>
                  <a:pt x="2496" y="3837"/>
                </a:lnTo>
                <a:lnTo>
                  <a:pt x="2587" y="3719"/>
                </a:lnTo>
                <a:lnTo>
                  <a:pt x="2681" y="3605"/>
                </a:lnTo>
                <a:lnTo>
                  <a:pt x="2779" y="3492"/>
                </a:lnTo>
                <a:lnTo>
                  <a:pt x="2878" y="3381"/>
                </a:lnTo>
                <a:close/>
                <a:moveTo>
                  <a:pt x="8474" y="7759"/>
                </a:moveTo>
                <a:lnTo>
                  <a:pt x="8474" y="5160"/>
                </a:lnTo>
                <a:lnTo>
                  <a:pt x="8559" y="5157"/>
                </a:lnTo>
                <a:lnTo>
                  <a:pt x="8644" y="5153"/>
                </a:lnTo>
                <a:lnTo>
                  <a:pt x="8728" y="5149"/>
                </a:lnTo>
                <a:lnTo>
                  <a:pt x="8812" y="5143"/>
                </a:lnTo>
                <a:lnTo>
                  <a:pt x="8896" y="5137"/>
                </a:lnTo>
                <a:lnTo>
                  <a:pt x="8980" y="5131"/>
                </a:lnTo>
                <a:lnTo>
                  <a:pt x="9063" y="5122"/>
                </a:lnTo>
                <a:lnTo>
                  <a:pt x="9146" y="5114"/>
                </a:lnTo>
                <a:lnTo>
                  <a:pt x="9230" y="5105"/>
                </a:lnTo>
                <a:lnTo>
                  <a:pt x="9313" y="5095"/>
                </a:lnTo>
                <a:lnTo>
                  <a:pt x="9395" y="5084"/>
                </a:lnTo>
                <a:lnTo>
                  <a:pt x="9477" y="5073"/>
                </a:lnTo>
                <a:lnTo>
                  <a:pt x="9559" y="5061"/>
                </a:lnTo>
                <a:lnTo>
                  <a:pt x="9641" y="5048"/>
                </a:lnTo>
                <a:lnTo>
                  <a:pt x="9723" y="5035"/>
                </a:lnTo>
                <a:lnTo>
                  <a:pt x="9804" y="5020"/>
                </a:lnTo>
                <a:lnTo>
                  <a:pt x="9885" y="5005"/>
                </a:lnTo>
                <a:lnTo>
                  <a:pt x="9965" y="4990"/>
                </a:lnTo>
                <a:lnTo>
                  <a:pt x="10046" y="4973"/>
                </a:lnTo>
                <a:lnTo>
                  <a:pt x="10126" y="4956"/>
                </a:lnTo>
                <a:lnTo>
                  <a:pt x="10206" y="4938"/>
                </a:lnTo>
                <a:lnTo>
                  <a:pt x="10287" y="4920"/>
                </a:lnTo>
                <a:lnTo>
                  <a:pt x="10366" y="4900"/>
                </a:lnTo>
                <a:lnTo>
                  <a:pt x="10445" y="4880"/>
                </a:lnTo>
                <a:lnTo>
                  <a:pt x="10524" y="4860"/>
                </a:lnTo>
                <a:lnTo>
                  <a:pt x="10602" y="4838"/>
                </a:lnTo>
                <a:lnTo>
                  <a:pt x="10681" y="4816"/>
                </a:lnTo>
                <a:lnTo>
                  <a:pt x="10759" y="4793"/>
                </a:lnTo>
                <a:lnTo>
                  <a:pt x="10836" y="4770"/>
                </a:lnTo>
                <a:lnTo>
                  <a:pt x="10914" y="4746"/>
                </a:lnTo>
                <a:lnTo>
                  <a:pt x="10990" y="4721"/>
                </a:lnTo>
                <a:lnTo>
                  <a:pt x="11066" y="4695"/>
                </a:lnTo>
                <a:lnTo>
                  <a:pt x="11099" y="4784"/>
                </a:lnTo>
                <a:lnTo>
                  <a:pt x="11130" y="4873"/>
                </a:lnTo>
                <a:lnTo>
                  <a:pt x="11161" y="4963"/>
                </a:lnTo>
                <a:lnTo>
                  <a:pt x="11191" y="5053"/>
                </a:lnTo>
                <a:lnTo>
                  <a:pt x="11219" y="5145"/>
                </a:lnTo>
                <a:lnTo>
                  <a:pt x="11247" y="5236"/>
                </a:lnTo>
                <a:lnTo>
                  <a:pt x="11274" y="5328"/>
                </a:lnTo>
                <a:lnTo>
                  <a:pt x="11299" y="5420"/>
                </a:lnTo>
                <a:lnTo>
                  <a:pt x="11325" y="5513"/>
                </a:lnTo>
                <a:lnTo>
                  <a:pt x="11349" y="5607"/>
                </a:lnTo>
                <a:lnTo>
                  <a:pt x="11372" y="5701"/>
                </a:lnTo>
                <a:lnTo>
                  <a:pt x="11395" y="5795"/>
                </a:lnTo>
                <a:lnTo>
                  <a:pt x="11415" y="5889"/>
                </a:lnTo>
                <a:lnTo>
                  <a:pt x="11436" y="5984"/>
                </a:lnTo>
                <a:lnTo>
                  <a:pt x="11455" y="6080"/>
                </a:lnTo>
                <a:lnTo>
                  <a:pt x="11474" y="6176"/>
                </a:lnTo>
                <a:lnTo>
                  <a:pt x="11491" y="6272"/>
                </a:lnTo>
                <a:lnTo>
                  <a:pt x="11509" y="6368"/>
                </a:lnTo>
                <a:lnTo>
                  <a:pt x="11524" y="6466"/>
                </a:lnTo>
                <a:lnTo>
                  <a:pt x="11538" y="6563"/>
                </a:lnTo>
                <a:lnTo>
                  <a:pt x="11553" y="6661"/>
                </a:lnTo>
                <a:lnTo>
                  <a:pt x="11565" y="6759"/>
                </a:lnTo>
                <a:lnTo>
                  <a:pt x="11577" y="6857"/>
                </a:lnTo>
                <a:lnTo>
                  <a:pt x="11589" y="6957"/>
                </a:lnTo>
                <a:lnTo>
                  <a:pt x="11598" y="7056"/>
                </a:lnTo>
                <a:lnTo>
                  <a:pt x="11607" y="7155"/>
                </a:lnTo>
                <a:lnTo>
                  <a:pt x="11615" y="7255"/>
                </a:lnTo>
                <a:lnTo>
                  <a:pt x="11623" y="7356"/>
                </a:lnTo>
                <a:lnTo>
                  <a:pt x="11629" y="7456"/>
                </a:lnTo>
                <a:lnTo>
                  <a:pt x="11634" y="7557"/>
                </a:lnTo>
                <a:lnTo>
                  <a:pt x="11638" y="7658"/>
                </a:lnTo>
                <a:lnTo>
                  <a:pt x="11641" y="7759"/>
                </a:lnTo>
                <a:lnTo>
                  <a:pt x="8474" y="7759"/>
                </a:lnTo>
                <a:close/>
                <a:moveTo>
                  <a:pt x="10879" y="11791"/>
                </a:moveTo>
                <a:lnTo>
                  <a:pt x="10807" y="11768"/>
                </a:lnTo>
                <a:lnTo>
                  <a:pt x="10735" y="11747"/>
                </a:lnTo>
                <a:lnTo>
                  <a:pt x="10663" y="11726"/>
                </a:lnTo>
                <a:lnTo>
                  <a:pt x="10590" y="11706"/>
                </a:lnTo>
                <a:lnTo>
                  <a:pt x="10518" y="11686"/>
                </a:lnTo>
                <a:lnTo>
                  <a:pt x="10446" y="11667"/>
                </a:lnTo>
                <a:lnTo>
                  <a:pt x="10373" y="11649"/>
                </a:lnTo>
                <a:lnTo>
                  <a:pt x="10299" y="11631"/>
                </a:lnTo>
                <a:lnTo>
                  <a:pt x="10226" y="11614"/>
                </a:lnTo>
                <a:lnTo>
                  <a:pt x="10152" y="11598"/>
                </a:lnTo>
                <a:lnTo>
                  <a:pt x="10078" y="11582"/>
                </a:lnTo>
                <a:lnTo>
                  <a:pt x="10003" y="11566"/>
                </a:lnTo>
                <a:lnTo>
                  <a:pt x="9929" y="11552"/>
                </a:lnTo>
                <a:lnTo>
                  <a:pt x="9854" y="11538"/>
                </a:lnTo>
                <a:lnTo>
                  <a:pt x="9780" y="11525"/>
                </a:lnTo>
                <a:lnTo>
                  <a:pt x="9704" y="11512"/>
                </a:lnTo>
                <a:lnTo>
                  <a:pt x="9629" y="11500"/>
                </a:lnTo>
                <a:lnTo>
                  <a:pt x="9553" y="11488"/>
                </a:lnTo>
                <a:lnTo>
                  <a:pt x="9477" y="11477"/>
                </a:lnTo>
                <a:lnTo>
                  <a:pt x="9401" y="11467"/>
                </a:lnTo>
                <a:lnTo>
                  <a:pt x="9325" y="11458"/>
                </a:lnTo>
                <a:lnTo>
                  <a:pt x="9249" y="11449"/>
                </a:lnTo>
                <a:lnTo>
                  <a:pt x="9172" y="11440"/>
                </a:lnTo>
                <a:lnTo>
                  <a:pt x="9095" y="11433"/>
                </a:lnTo>
                <a:lnTo>
                  <a:pt x="9018" y="11425"/>
                </a:lnTo>
                <a:lnTo>
                  <a:pt x="8941" y="11419"/>
                </a:lnTo>
                <a:lnTo>
                  <a:pt x="8864" y="11413"/>
                </a:lnTo>
                <a:lnTo>
                  <a:pt x="8786" y="11408"/>
                </a:lnTo>
                <a:lnTo>
                  <a:pt x="8708" y="11404"/>
                </a:lnTo>
                <a:lnTo>
                  <a:pt x="8630" y="11400"/>
                </a:lnTo>
                <a:lnTo>
                  <a:pt x="8552" y="11396"/>
                </a:lnTo>
                <a:lnTo>
                  <a:pt x="8474" y="11394"/>
                </a:lnTo>
                <a:lnTo>
                  <a:pt x="8474" y="8277"/>
                </a:lnTo>
                <a:lnTo>
                  <a:pt x="11641" y="8277"/>
                </a:lnTo>
                <a:lnTo>
                  <a:pt x="11637" y="8394"/>
                </a:lnTo>
                <a:lnTo>
                  <a:pt x="11632" y="8512"/>
                </a:lnTo>
                <a:lnTo>
                  <a:pt x="11626" y="8628"/>
                </a:lnTo>
                <a:lnTo>
                  <a:pt x="11617" y="8746"/>
                </a:lnTo>
                <a:lnTo>
                  <a:pt x="11608" y="8862"/>
                </a:lnTo>
                <a:lnTo>
                  <a:pt x="11598" y="8977"/>
                </a:lnTo>
                <a:lnTo>
                  <a:pt x="11586" y="9092"/>
                </a:lnTo>
                <a:lnTo>
                  <a:pt x="11572" y="9207"/>
                </a:lnTo>
                <a:lnTo>
                  <a:pt x="11558" y="9321"/>
                </a:lnTo>
                <a:lnTo>
                  <a:pt x="11542" y="9435"/>
                </a:lnTo>
                <a:lnTo>
                  <a:pt x="11525" y="9548"/>
                </a:lnTo>
                <a:lnTo>
                  <a:pt x="11506" y="9661"/>
                </a:lnTo>
                <a:lnTo>
                  <a:pt x="11486" y="9773"/>
                </a:lnTo>
                <a:lnTo>
                  <a:pt x="11466" y="9884"/>
                </a:lnTo>
                <a:lnTo>
                  <a:pt x="11443" y="9995"/>
                </a:lnTo>
                <a:lnTo>
                  <a:pt x="11419" y="10106"/>
                </a:lnTo>
                <a:lnTo>
                  <a:pt x="11395" y="10216"/>
                </a:lnTo>
                <a:lnTo>
                  <a:pt x="11368" y="10325"/>
                </a:lnTo>
                <a:lnTo>
                  <a:pt x="11341" y="10434"/>
                </a:lnTo>
                <a:lnTo>
                  <a:pt x="11313" y="10543"/>
                </a:lnTo>
                <a:lnTo>
                  <a:pt x="11283" y="10650"/>
                </a:lnTo>
                <a:lnTo>
                  <a:pt x="11252" y="10757"/>
                </a:lnTo>
                <a:lnTo>
                  <a:pt x="11220" y="10863"/>
                </a:lnTo>
                <a:lnTo>
                  <a:pt x="11186" y="10969"/>
                </a:lnTo>
                <a:lnTo>
                  <a:pt x="11152" y="11074"/>
                </a:lnTo>
                <a:lnTo>
                  <a:pt x="11117" y="11178"/>
                </a:lnTo>
                <a:lnTo>
                  <a:pt x="11080" y="11282"/>
                </a:lnTo>
                <a:lnTo>
                  <a:pt x="11042" y="11386"/>
                </a:lnTo>
                <a:lnTo>
                  <a:pt x="11003" y="11488"/>
                </a:lnTo>
                <a:lnTo>
                  <a:pt x="10962" y="11590"/>
                </a:lnTo>
                <a:lnTo>
                  <a:pt x="10921" y="11690"/>
                </a:lnTo>
                <a:lnTo>
                  <a:pt x="10879" y="11791"/>
                </a:lnTo>
                <a:close/>
                <a:moveTo>
                  <a:pt x="11162" y="12440"/>
                </a:moveTo>
                <a:lnTo>
                  <a:pt x="11275" y="12484"/>
                </a:lnTo>
                <a:lnTo>
                  <a:pt x="11387" y="12529"/>
                </a:lnTo>
                <a:lnTo>
                  <a:pt x="11497" y="12575"/>
                </a:lnTo>
                <a:lnTo>
                  <a:pt x="11606" y="12624"/>
                </a:lnTo>
                <a:lnTo>
                  <a:pt x="11715" y="12674"/>
                </a:lnTo>
                <a:lnTo>
                  <a:pt x="11824" y="12726"/>
                </a:lnTo>
                <a:lnTo>
                  <a:pt x="11930" y="12779"/>
                </a:lnTo>
                <a:lnTo>
                  <a:pt x="12036" y="12833"/>
                </a:lnTo>
                <a:lnTo>
                  <a:pt x="12142" y="12889"/>
                </a:lnTo>
                <a:lnTo>
                  <a:pt x="12245" y="12946"/>
                </a:lnTo>
                <a:lnTo>
                  <a:pt x="12349" y="13005"/>
                </a:lnTo>
                <a:lnTo>
                  <a:pt x="12451" y="13065"/>
                </a:lnTo>
                <a:lnTo>
                  <a:pt x="12552" y="13127"/>
                </a:lnTo>
                <a:lnTo>
                  <a:pt x="12653" y="13191"/>
                </a:lnTo>
                <a:lnTo>
                  <a:pt x="12751" y="13255"/>
                </a:lnTo>
                <a:lnTo>
                  <a:pt x="12850" y="13320"/>
                </a:lnTo>
                <a:lnTo>
                  <a:pt x="12759" y="13395"/>
                </a:lnTo>
                <a:lnTo>
                  <a:pt x="12666" y="13469"/>
                </a:lnTo>
                <a:lnTo>
                  <a:pt x="12573" y="13540"/>
                </a:lnTo>
                <a:lnTo>
                  <a:pt x="12477" y="13612"/>
                </a:lnTo>
                <a:lnTo>
                  <a:pt x="12381" y="13681"/>
                </a:lnTo>
                <a:lnTo>
                  <a:pt x="12283" y="13748"/>
                </a:lnTo>
                <a:lnTo>
                  <a:pt x="12185" y="13814"/>
                </a:lnTo>
                <a:lnTo>
                  <a:pt x="12084" y="13878"/>
                </a:lnTo>
                <a:lnTo>
                  <a:pt x="11984" y="13940"/>
                </a:lnTo>
                <a:lnTo>
                  <a:pt x="11881" y="14001"/>
                </a:lnTo>
                <a:lnTo>
                  <a:pt x="11779" y="14062"/>
                </a:lnTo>
                <a:lnTo>
                  <a:pt x="11674" y="14119"/>
                </a:lnTo>
                <a:lnTo>
                  <a:pt x="11568" y="14175"/>
                </a:lnTo>
                <a:lnTo>
                  <a:pt x="11461" y="14229"/>
                </a:lnTo>
                <a:lnTo>
                  <a:pt x="11354" y="14282"/>
                </a:lnTo>
                <a:lnTo>
                  <a:pt x="11245" y="14333"/>
                </a:lnTo>
                <a:lnTo>
                  <a:pt x="11136" y="14382"/>
                </a:lnTo>
                <a:lnTo>
                  <a:pt x="11025" y="14429"/>
                </a:lnTo>
                <a:lnTo>
                  <a:pt x="10914" y="14475"/>
                </a:lnTo>
                <a:lnTo>
                  <a:pt x="10802" y="14519"/>
                </a:lnTo>
                <a:lnTo>
                  <a:pt x="10688" y="14561"/>
                </a:lnTo>
                <a:lnTo>
                  <a:pt x="10573" y="14601"/>
                </a:lnTo>
                <a:lnTo>
                  <a:pt x="10458" y="14639"/>
                </a:lnTo>
                <a:lnTo>
                  <a:pt x="10342" y="14676"/>
                </a:lnTo>
                <a:lnTo>
                  <a:pt x="10225" y="14710"/>
                </a:lnTo>
                <a:lnTo>
                  <a:pt x="10107" y="14743"/>
                </a:lnTo>
                <a:lnTo>
                  <a:pt x="9989" y="14774"/>
                </a:lnTo>
                <a:lnTo>
                  <a:pt x="9869" y="14802"/>
                </a:lnTo>
                <a:lnTo>
                  <a:pt x="9749" y="14829"/>
                </a:lnTo>
                <a:lnTo>
                  <a:pt x="9628" y="14854"/>
                </a:lnTo>
                <a:lnTo>
                  <a:pt x="9507" y="14877"/>
                </a:lnTo>
                <a:lnTo>
                  <a:pt x="9383" y="14898"/>
                </a:lnTo>
                <a:lnTo>
                  <a:pt x="9450" y="14833"/>
                </a:lnTo>
                <a:lnTo>
                  <a:pt x="9516" y="14767"/>
                </a:lnTo>
                <a:lnTo>
                  <a:pt x="9582" y="14700"/>
                </a:lnTo>
                <a:lnTo>
                  <a:pt x="9645" y="14633"/>
                </a:lnTo>
                <a:lnTo>
                  <a:pt x="9710" y="14564"/>
                </a:lnTo>
                <a:lnTo>
                  <a:pt x="9772" y="14495"/>
                </a:lnTo>
                <a:lnTo>
                  <a:pt x="9835" y="14424"/>
                </a:lnTo>
                <a:lnTo>
                  <a:pt x="9897" y="14354"/>
                </a:lnTo>
                <a:lnTo>
                  <a:pt x="9958" y="14282"/>
                </a:lnTo>
                <a:lnTo>
                  <a:pt x="10019" y="14210"/>
                </a:lnTo>
                <a:lnTo>
                  <a:pt x="10078" y="14137"/>
                </a:lnTo>
                <a:lnTo>
                  <a:pt x="10138" y="14064"/>
                </a:lnTo>
                <a:lnTo>
                  <a:pt x="10195" y="13988"/>
                </a:lnTo>
                <a:lnTo>
                  <a:pt x="10254" y="13913"/>
                </a:lnTo>
                <a:lnTo>
                  <a:pt x="10310" y="13837"/>
                </a:lnTo>
                <a:lnTo>
                  <a:pt x="10367" y="13761"/>
                </a:lnTo>
                <a:lnTo>
                  <a:pt x="10422" y="13684"/>
                </a:lnTo>
                <a:lnTo>
                  <a:pt x="10476" y="13606"/>
                </a:lnTo>
                <a:lnTo>
                  <a:pt x="10531" y="13526"/>
                </a:lnTo>
                <a:lnTo>
                  <a:pt x="10584" y="13447"/>
                </a:lnTo>
                <a:lnTo>
                  <a:pt x="10636" y="13367"/>
                </a:lnTo>
                <a:lnTo>
                  <a:pt x="10688" y="13286"/>
                </a:lnTo>
                <a:lnTo>
                  <a:pt x="10739" y="13204"/>
                </a:lnTo>
                <a:lnTo>
                  <a:pt x="10789" y="13121"/>
                </a:lnTo>
                <a:lnTo>
                  <a:pt x="10839" y="13039"/>
                </a:lnTo>
                <a:lnTo>
                  <a:pt x="10888" y="12955"/>
                </a:lnTo>
                <a:lnTo>
                  <a:pt x="10935" y="12871"/>
                </a:lnTo>
                <a:lnTo>
                  <a:pt x="10982" y="12786"/>
                </a:lnTo>
                <a:lnTo>
                  <a:pt x="11028" y="12701"/>
                </a:lnTo>
                <a:lnTo>
                  <a:pt x="11074" y="12614"/>
                </a:lnTo>
                <a:lnTo>
                  <a:pt x="11119" y="12528"/>
                </a:lnTo>
                <a:lnTo>
                  <a:pt x="11162" y="12440"/>
                </a:lnTo>
                <a:close/>
                <a:moveTo>
                  <a:pt x="8474" y="14988"/>
                </a:moveTo>
                <a:lnTo>
                  <a:pt x="8474" y="11911"/>
                </a:lnTo>
                <a:lnTo>
                  <a:pt x="8545" y="11913"/>
                </a:lnTo>
                <a:lnTo>
                  <a:pt x="8616" y="11916"/>
                </a:lnTo>
                <a:lnTo>
                  <a:pt x="8687" y="11920"/>
                </a:lnTo>
                <a:lnTo>
                  <a:pt x="8757" y="11924"/>
                </a:lnTo>
                <a:lnTo>
                  <a:pt x="8828" y="11929"/>
                </a:lnTo>
                <a:lnTo>
                  <a:pt x="8899" y="11934"/>
                </a:lnTo>
                <a:lnTo>
                  <a:pt x="8969" y="11940"/>
                </a:lnTo>
                <a:lnTo>
                  <a:pt x="9039" y="11946"/>
                </a:lnTo>
                <a:lnTo>
                  <a:pt x="9108" y="11953"/>
                </a:lnTo>
                <a:lnTo>
                  <a:pt x="9178" y="11960"/>
                </a:lnTo>
                <a:lnTo>
                  <a:pt x="9248" y="11968"/>
                </a:lnTo>
                <a:lnTo>
                  <a:pt x="9317" y="11976"/>
                </a:lnTo>
                <a:lnTo>
                  <a:pt x="9387" y="11986"/>
                </a:lnTo>
                <a:lnTo>
                  <a:pt x="9455" y="11995"/>
                </a:lnTo>
                <a:lnTo>
                  <a:pt x="9524" y="12005"/>
                </a:lnTo>
                <a:lnTo>
                  <a:pt x="9593" y="12016"/>
                </a:lnTo>
                <a:lnTo>
                  <a:pt x="9661" y="12027"/>
                </a:lnTo>
                <a:lnTo>
                  <a:pt x="9729" y="12039"/>
                </a:lnTo>
                <a:lnTo>
                  <a:pt x="9797" y="12051"/>
                </a:lnTo>
                <a:lnTo>
                  <a:pt x="9865" y="12064"/>
                </a:lnTo>
                <a:lnTo>
                  <a:pt x="9932" y="12077"/>
                </a:lnTo>
                <a:lnTo>
                  <a:pt x="10000" y="12091"/>
                </a:lnTo>
                <a:lnTo>
                  <a:pt x="10067" y="12106"/>
                </a:lnTo>
                <a:lnTo>
                  <a:pt x="10134" y="12121"/>
                </a:lnTo>
                <a:lnTo>
                  <a:pt x="10200" y="12136"/>
                </a:lnTo>
                <a:lnTo>
                  <a:pt x="10267" y="12153"/>
                </a:lnTo>
                <a:lnTo>
                  <a:pt x="10334" y="12169"/>
                </a:lnTo>
                <a:lnTo>
                  <a:pt x="10399" y="12187"/>
                </a:lnTo>
                <a:lnTo>
                  <a:pt x="10465" y="12204"/>
                </a:lnTo>
                <a:lnTo>
                  <a:pt x="10531" y="12223"/>
                </a:lnTo>
                <a:lnTo>
                  <a:pt x="10596" y="12242"/>
                </a:lnTo>
                <a:lnTo>
                  <a:pt x="10661" y="12262"/>
                </a:lnTo>
                <a:lnTo>
                  <a:pt x="10610" y="12363"/>
                </a:lnTo>
                <a:lnTo>
                  <a:pt x="10557" y="12462"/>
                </a:lnTo>
                <a:lnTo>
                  <a:pt x="10504" y="12561"/>
                </a:lnTo>
                <a:lnTo>
                  <a:pt x="10450" y="12659"/>
                </a:lnTo>
                <a:lnTo>
                  <a:pt x="10393" y="12757"/>
                </a:lnTo>
                <a:lnTo>
                  <a:pt x="10337" y="12853"/>
                </a:lnTo>
                <a:lnTo>
                  <a:pt x="10279" y="12948"/>
                </a:lnTo>
                <a:lnTo>
                  <a:pt x="10220" y="13042"/>
                </a:lnTo>
                <a:lnTo>
                  <a:pt x="10159" y="13135"/>
                </a:lnTo>
                <a:lnTo>
                  <a:pt x="10099" y="13228"/>
                </a:lnTo>
                <a:lnTo>
                  <a:pt x="10036" y="13319"/>
                </a:lnTo>
                <a:lnTo>
                  <a:pt x="9972" y="13410"/>
                </a:lnTo>
                <a:lnTo>
                  <a:pt x="9909" y="13499"/>
                </a:lnTo>
                <a:lnTo>
                  <a:pt x="9843" y="13588"/>
                </a:lnTo>
                <a:lnTo>
                  <a:pt x="9776" y="13675"/>
                </a:lnTo>
                <a:lnTo>
                  <a:pt x="9710" y="13761"/>
                </a:lnTo>
                <a:lnTo>
                  <a:pt x="9641" y="13846"/>
                </a:lnTo>
                <a:lnTo>
                  <a:pt x="9571" y="13930"/>
                </a:lnTo>
                <a:lnTo>
                  <a:pt x="9501" y="14012"/>
                </a:lnTo>
                <a:lnTo>
                  <a:pt x="9430" y="14095"/>
                </a:lnTo>
                <a:lnTo>
                  <a:pt x="9358" y="14175"/>
                </a:lnTo>
                <a:lnTo>
                  <a:pt x="9284" y="14255"/>
                </a:lnTo>
                <a:lnTo>
                  <a:pt x="9210" y="14333"/>
                </a:lnTo>
                <a:lnTo>
                  <a:pt x="9135" y="14410"/>
                </a:lnTo>
                <a:lnTo>
                  <a:pt x="9059" y="14487"/>
                </a:lnTo>
                <a:lnTo>
                  <a:pt x="8982" y="14562"/>
                </a:lnTo>
                <a:lnTo>
                  <a:pt x="8904" y="14636"/>
                </a:lnTo>
                <a:lnTo>
                  <a:pt x="8825" y="14708"/>
                </a:lnTo>
                <a:lnTo>
                  <a:pt x="8746" y="14779"/>
                </a:lnTo>
                <a:lnTo>
                  <a:pt x="8666" y="14850"/>
                </a:lnTo>
                <a:lnTo>
                  <a:pt x="8584" y="14918"/>
                </a:lnTo>
                <a:lnTo>
                  <a:pt x="8502" y="14987"/>
                </a:lnTo>
                <a:lnTo>
                  <a:pt x="8474" y="14988"/>
                </a:lnTo>
                <a:close/>
                <a:moveTo>
                  <a:pt x="7036" y="14898"/>
                </a:moveTo>
                <a:lnTo>
                  <a:pt x="6913" y="14877"/>
                </a:lnTo>
                <a:lnTo>
                  <a:pt x="6791" y="14854"/>
                </a:lnTo>
                <a:lnTo>
                  <a:pt x="6670" y="14829"/>
                </a:lnTo>
                <a:lnTo>
                  <a:pt x="6550" y="14802"/>
                </a:lnTo>
                <a:lnTo>
                  <a:pt x="6431" y="14774"/>
                </a:lnTo>
                <a:lnTo>
                  <a:pt x="6312" y="14743"/>
                </a:lnTo>
                <a:lnTo>
                  <a:pt x="6194" y="14710"/>
                </a:lnTo>
                <a:lnTo>
                  <a:pt x="6077" y="14676"/>
                </a:lnTo>
                <a:lnTo>
                  <a:pt x="5961" y="14639"/>
                </a:lnTo>
                <a:lnTo>
                  <a:pt x="5846" y="14601"/>
                </a:lnTo>
                <a:lnTo>
                  <a:pt x="5731" y="14561"/>
                </a:lnTo>
                <a:lnTo>
                  <a:pt x="5618" y="14519"/>
                </a:lnTo>
                <a:lnTo>
                  <a:pt x="5505" y="14475"/>
                </a:lnTo>
                <a:lnTo>
                  <a:pt x="5395" y="14429"/>
                </a:lnTo>
                <a:lnTo>
                  <a:pt x="5284" y="14382"/>
                </a:lnTo>
                <a:lnTo>
                  <a:pt x="5174" y="14333"/>
                </a:lnTo>
                <a:lnTo>
                  <a:pt x="5065" y="14282"/>
                </a:lnTo>
                <a:lnTo>
                  <a:pt x="4958" y="14229"/>
                </a:lnTo>
                <a:lnTo>
                  <a:pt x="4851" y="14175"/>
                </a:lnTo>
                <a:lnTo>
                  <a:pt x="4746" y="14119"/>
                </a:lnTo>
                <a:lnTo>
                  <a:pt x="4641" y="14062"/>
                </a:lnTo>
                <a:lnTo>
                  <a:pt x="4538" y="14001"/>
                </a:lnTo>
                <a:lnTo>
                  <a:pt x="4436" y="13940"/>
                </a:lnTo>
                <a:lnTo>
                  <a:pt x="4335" y="13878"/>
                </a:lnTo>
                <a:lnTo>
                  <a:pt x="4235" y="13814"/>
                </a:lnTo>
                <a:lnTo>
                  <a:pt x="4137" y="13748"/>
                </a:lnTo>
                <a:lnTo>
                  <a:pt x="4038" y="13681"/>
                </a:lnTo>
                <a:lnTo>
                  <a:pt x="3943" y="13612"/>
                </a:lnTo>
                <a:lnTo>
                  <a:pt x="3847" y="13540"/>
                </a:lnTo>
                <a:lnTo>
                  <a:pt x="3753" y="13469"/>
                </a:lnTo>
                <a:lnTo>
                  <a:pt x="3660" y="13395"/>
                </a:lnTo>
                <a:lnTo>
                  <a:pt x="3569" y="13320"/>
                </a:lnTo>
                <a:lnTo>
                  <a:pt x="3668" y="13255"/>
                </a:lnTo>
                <a:lnTo>
                  <a:pt x="3767" y="13191"/>
                </a:lnTo>
                <a:lnTo>
                  <a:pt x="3867" y="13127"/>
                </a:lnTo>
                <a:lnTo>
                  <a:pt x="3968" y="13065"/>
                </a:lnTo>
                <a:lnTo>
                  <a:pt x="4071" y="13005"/>
                </a:lnTo>
                <a:lnTo>
                  <a:pt x="4174" y="12946"/>
                </a:lnTo>
                <a:lnTo>
                  <a:pt x="4278" y="12889"/>
                </a:lnTo>
                <a:lnTo>
                  <a:pt x="4383" y="12833"/>
                </a:lnTo>
                <a:lnTo>
                  <a:pt x="4489" y="12779"/>
                </a:lnTo>
                <a:lnTo>
                  <a:pt x="4596" y="12726"/>
                </a:lnTo>
                <a:lnTo>
                  <a:pt x="4704" y="12674"/>
                </a:lnTo>
                <a:lnTo>
                  <a:pt x="4813" y="12624"/>
                </a:lnTo>
                <a:lnTo>
                  <a:pt x="4923" y="12575"/>
                </a:lnTo>
                <a:lnTo>
                  <a:pt x="5033" y="12529"/>
                </a:lnTo>
                <a:lnTo>
                  <a:pt x="5144" y="12484"/>
                </a:lnTo>
                <a:lnTo>
                  <a:pt x="5257" y="12440"/>
                </a:lnTo>
                <a:lnTo>
                  <a:pt x="5301" y="12528"/>
                </a:lnTo>
                <a:lnTo>
                  <a:pt x="5345" y="12614"/>
                </a:lnTo>
                <a:lnTo>
                  <a:pt x="5391" y="12701"/>
                </a:lnTo>
                <a:lnTo>
                  <a:pt x="5437" y="12786"/>
                </a:lnTo>
                <a:lnTo>
                  <a:pt x="5484" y="12871"/>
                </a:lnTo>
                <a:lnTo>
                  <a:pt x="5532" y="12955"/>
                </a:lnTo>
                <a:lnTo>
                  <a:pt x="5580" y="13039"/>
                </a:lnTo>
                <a:lnTo>
                  <a:pt x="5630" y="13121"/>
                </a:lnTo>
                <a:lnTo>
                  <a:pt x="5680" y="13204"/>
                </a:lnTo>
                <a:lnTo>
                  <a:pt x="5731" y="13286"/>
                </a:lnTo>
                <a:lnTo>
                  <a:pt x="5783" y="13367"/>
                </a:lnTo>
                <a:lnTo>
                  <a:pt x="5835" y="13447"/>
                </a:lnTo>
                <a:lnTo>
                  <a:pt x="5888" y="13526"/>
                </a:lnTo>
                <a:lnTo>
                  <a:pt x="5943" y="13606"/>
                </a:lnTo>
                <a:lnTo>
                  <a:pt x="5997" y="13684"/>
                </a:lnTo>
                <a:lnTo>
                  <a:pt x="6052" y="13761"/>
                </a:lnTo>
                <a:lnTo>
                  <a:pt x="6109" y="13837"/>
                </a:lnTo>
                <a:lnTo>
                  <a:pt x="6166" y="13913"/>
                </a:lnTo>
                <a:lnTo>
                  <a:pt x="6224" y="13988"/>
                </a:lnTo>
                <a:lnTo>
                  <a:pt x="6282" y="14064"/>
                </a:lnTo>
                <a:lnTo>
                  <a:pt x="6341" y="14137"/>
                </a:lnTo>
                <a:lnTo>
                  <a:pt x="6400" y="14210"/>
                </a:lnTo>
                <a:lnTo>
                  <a:pt x="6461" y="14282"/>
                </a:lnTo>
                <a:lnTo>
                  <a:pt x="6522" y="14354"/>
                </a:lnTo>
                <a:lnTo>
                  <a:pt x="6584" y="14424"/>
                </a:lnTo>
                <a:lnTo>
                  <a:pt x="6647" y="14495"/>
                </a:lnTo>
                <a:lnTo>
                  <a:pt x="6710" y="14564"/>
                </a:lnTo>
                <a:lnTo>
                  <a:pt x="6774" y="14633"/>
                </a:lnTo>
                <a:lnTo>
                  <a:pt x="6839" y="14700"/>
                </a:lnTo>
                <a:lnTo>
                  <a:pt x="6903" y="14767"/>
                </a:lnTo>
                <a:lnTo>
                  <a:pt x="6969" y="14833"/>
                </a:lnTo>
                <a:lnTo>
                  <a:pt x="7036" y="14898"/>
                </a:lnTo>
                <a:close/>
                <a:moveTo>
                  <a:pt x="7945" y="8277"/>
                </a:moveTo>
                <a:lnTo>
                  <a:pt x="7945" y="11394"/>
                </a:lnTo>
                <a:lnTo>
                  <a:pt x="7867" y="11396"/>
                </a:lnTo>
                <a:lnTo>
                  <a:pt x="7789" y="11400"/>
                </a:lnTo>
                <a:lnTo>
                  <a:pt x="7711" y="11404"/>
                </a:lnTo>
                <a:lnTo>
                  <a:pt x="7633" y="11408"/>
                </a:lnTo>
                <a:lnTo>
                  <a:pt x="7555" y="11413"/>
                </a:lnTo>
                <a:lnTo>
                  <a:pt x="7478" y="11419"/>
                </a:lnTo>
                <a:lnTo>
                  <a:pt x="7401" y="11425"/>
                </a:lnTo>
                <a:lnTo>
                  <a:pt x="7324" y="11433"/>
                </a:lnTo>
                <a:lnTo>
                  <a:pt x="7247" y="11440"/>
                </a:lnTo>
                <a:lnTo>
                  <a:pt x="7170" y="11449"/>
                </a:lnTo>
                <a:lnTo>
                  <a:pt x="7094" y="11458"/>
                </a:lnTo>
                <a:lnTo>
                  <a:pt x="7018" y="11467"/>
                </a:lnTo>
                <a:lnTo>
                  <a:pt x="6942" y="11477"/>
                </a:lnTo>
                <a:lnTo>
                  <a:pt x="6866" y="11488"/>
                </a:lnTo>
                <a:lnTo>
                  <a:pt x="6790" y="11500"/>
                </a:lnTo>
                <a:lnTo>
                  <a:pt x="6715" y="11512"/>
                </a:lnTo>
                <a:lnTo>
                  <a:pt x="6640" y="11525"/>
                </a:lnTo>
                <a:lnTo>
                  <a:pt x="6565" y="11538"/>
                </a:lnTo>
                <a:lnTo>
                  <a:pt x="6491" y="11552"/>
                </a:lnTo>
                <a:lnTo>
                  <a:pt x="6416" y="11566"/>
                </a:lnTo>
                <a:lnTo>
                  <a:pt x="6342" y="11582"/>
                </a:lnTo>
                <a:lnTo>
                  <a:pt x="6268" y="11598"/>
                </a:lnTo>
                <a:lnTo>
                  <a:pt x="6194" y="11614"/>
                </a:lnTo>
                <a:lnTo>
                  <a:pt x="6120" y="11631"/>
                </a:lnTo>
                <a:lnTo>
                  <a:pt x="6047" y="11649"/>
                </a:lnTo>
                <a:lnTo>
                  <a:pt x="5973" y="11667"/>
                </a:lnTo>
                <a:lnTo>
                  <a:pt x="5901" y="11686"/>
                </a:lnTo>
                <a:lnTo>
                  <a:pt x="5829" y="11706"/>
                </a:lnTo>
                <a:lnTo>
                  <a:pt x="5756" y="11726"/>
                </a:lnTo>
                <a:lnTo>
                  <a:pt x="5684" y="11747"/>
                </a:lnTo>
                <a:lnTo>
                  <a:pt x="5612" y="11768"/>
                </a:lnTo>
                <a:lnTo>
                  <a:pt x="5540" y="11791"/>
                </a:lnTo>
                <a:lnTo>
                  <a:pt x="5498" y="11690"/>
                </a:lnTo>
                <a:lnTo>
                  <a:pt x="5457" y="11590"/>
                </a:lnTo>
                <a:lnTo>
                  <a:pt x="5417" y="11488"/>
                </a:lnTo>
                <a:lnTo>
                  <a:pt x="5377" y="11386"/>
                </a:lnTo>
                <a:lnTo>
                  <a:pt x="5339" y="11282"/>
                </a:lnTo>
                <a:lnTo>
                  <a:pt x="5303" y="11178"/>
                </a:lnTo>
                <a:lnTo>
                  <a:pt x="5267" y="11074"/>
                </a:lnTo>
                <a:lnTo>
                  <a:pt x="5233" y="10969"/>
                </a:lnTo>
                <a:lnTo>
                  <a:pt x="5200" y="10863"/>
                </a:lnTo>
                <a:lnTo>
                  <a:pt x="5167" y="10757"/>
                </a:lnTo>
                <a:lnTo>
                  <a:pt x="5136" y="10650"/>
                </a:lnTo>
                <a:lnTo>
                  <a:pt x="5106" y="10543"/>
                </a:lnTo>
                <a:lnTo>
                  <a:pt x="5079" y="10434"/>
                </a:lnTo>
                <a:lnTo>
                  <a:pt x="5051" y="10325"/>
                </a:lnTo>
                <a:lnTo>
                  <a:pt x="5025" y="10216"/>
                </a:lnTo>
                <a:lnTo>
                  <a:pt x="5000" y="10106"/>
                </a:lnTo>
                <a:lnTo>
                  <a:pt x="4976" y="9995"/>
                </a:lnTo>
                <a:lnTo>
                  <a:pt x="4954" y="9884"/>
                </a:lnTo>
                <a:lnTo>
                  <a:pt x="4933" y="9773"/>
                </a:lnTo>
                <a:lnTo>
                  <a:pt x="4913" y="9661"/>
                </a:lnTo>
                <a:lnTo>
                  <a:pt x="4895" y="9548"/>
                </a:lnTo>
                <a:lnTo>
                  <a:pt x="4877" y="9435"/>
                </a:lnTo>
                <a:lnTo>
                  <a:pt x="4861" y="9321"/>
                </a:lnTo>
                <a:lnTo>
                  <a:pt x="4847" y="9207"/>
                </a:lnTo>
                <a:lnTo>
                  <a:pt x="4833" y="9092"/>
                </a:lnTo>
                <a:lnTo>
                  <a:pt x="4822" y="8977"/>
                </a:lnTo>
                <a:lnTo>
                  <a:pt x="4811" y="8862"/>
                </a:lnTo>
                <a:lnTo>
                  <a:pt x="4802" y="8746"/>
                </a:lnTo>
                <a:lnTo>
                  <a:pt x="4794" y="8628"/>
                </a:lnTo>
                <a:lnTo>
                  <a:pt x="4787" y="8512"/>
                </a:lnTo>
                <a:lnTo>
                  <a:pt x="4782" y="8394"/>
                </a:lnTo>
                <a:lnTo>
                  <a:pt x="4779" y="8277"/>
                </a:lnTo>
                <a:lnTo>
                  <a:pt x="7945" y="8277"/>
                </a:lnTo>
                <a:close/>
                <a:moveTo>
                  <a:pt x="5353" y="4695"/>
                </a:moveTo>
                <a:lnTo>
                  <a:pt x="5430" y="4721"/>
                </a:lnTo>
                <a:lnTo>
                  <a:pt x="5507" y="4746"/>
                </a:lnTo>
                <a:lnTo>
                  <a:pt x="5583" y="4770"/>
                </a:lnTo>
                <a:lnTo>
                  <a:pt x="5661" y="4793"/>
                </a:lnTo>
                <a:lnTo>
                  <a:pt x="5739" y="4816"/>
                </a:lnTo>
                <a:lnTo>
                  <a:pt x="5817" y="4838"/>
                </a:lnTo>
                <a:lnTo>
                  <a:pt x="5896" y="4860"/>
                </a:lnTo>
                <a:lnTo>
                  <a:pt x="5974" y="4880"/>
                </a:lnTo>
                <a:lnTo>
                  <a:pt x="6053" y="4900"/>
                </a:lnTo>
                <a:lnTo>
                  <a:pt x="6134" y="4920"/>
                </a:lnTo>
                <a:lnTo>
                  <a:pt x="6213" y="4938"/>
                </a:lnTo>
                <a:lnTo>
                  <a:pt x="6293" y="4956"/>
                </a:lnTo>
                <a:lnTo>
                  <a:pt x="6373" y="4973"/>
                </a:lnTo>
                <a:lnTo>
                  <a:pt x="6454" y="4990"/>
                </a:lnTo>
                <a:lnTo>
                  <a:pt x="6535" y="5005"/>
                </a:lnTo>
                <a:lnTo>
                  <a:pt x="6615" y="5020"/>
                </a:lnTo>
                <a:lnTo>
                  <a:pt x="6697" y="5035"/>
                </a:lnTo>
                <a:lnTo>
                  <a:pt x="6778" y="5048"/>
                </a:lnTo>
                <a:lnTo>
                  <a:pt x="6860" y="5061"/>
                </a:lnTo>
                <a:lnTo>
                  <a:pt x="6942" y="5073"/>
                </a:lnTo>
                <a:lnTo>
                  <a:pt x="7024" y="5084"/>
                </a:lnTo>
                <a:lnTo>
                  <a:pt x="7106" y="5095"/>
                </a:lnTo>
                <a:lnTo>
                  <a:pt x="7189" y="5105"/>
                </a:lnTo>
                <a:lnTo>
                  <a:pt x="7273" y="5114"/>
                </a:lnTo>
                <a:lnTo>
                  <a:pt x="7356" y="5122"/>
                </a:lnTo>
                <a:lnTo>
                  <a:pt x="7439" y="5131"/>
                </a:lnTo>
                <a:lnTo>
                  <a:pt x="7523" y="5137"/>
                </a:lnTo>
                <a:lnTo>
                  <a:pt x="7607" y="5143"/>
                </a:lnTo>
                <a:lnTo>
                  <a:pt x="7691" y="5149"/>
                </a:lnTo>
                <a:lnTo>
                  <a:pt x="7775" y="5153"/>
                </a:lnTo>
                <a:lnTo>
                  <a:pt x="7860" y="5157"/>
                </a:lnTo>
                <a:lnTo>
                  <a:pt x="7945" y="5160"/>
                </a:lnTo>
                <a:lnTo>
                  <a:pt x="7945" y="7759"/>
                </a:lnTo>
                <a:lnTo>
                  <a:pt x="4779" y="7759"/>
                </a:lnTo>
                <a:lnTo>
                  <a:pt x="4782" y="7658"/>
                </a:lnTo>
                <a:lnTo>
                  <a:pt x="4786" y="7557"/>
                </a:lnTo>
                <a:lnTo>
                  <a:pt x="4791" y="7456"/>
                </a:lnTo>
                <a:lnTo>
                  <a:pt x="4797" y="7356"/>
                </a:lnTo>
                <a:lnTo>
                  <a:pt x="4805" y="7255"/>
                </a:lnTo>
                <a:lnTo>
                  <a:pt x="4812" y="7155"/>
                </a:lnTo>
                <a:lnTo>
                  <a:pt x="4821" y="7056"/>
                </a:lnTo>
                <a:lnTo>
                  <a:pt x="4831" y="6957"/>
                </a:lnTo>
                <a:lnTo>
                  <a:pt x="4843" y="6857"/>
                </a:lnTo>
                <a:lnTo>
                  <a:pt x="4854" y="6759"/>
                </a:lnTo>
                <a:lnTo>
                  <a:pt x="4867" y="6661"/>
                </a:lnTo>
                <a:lnTo>
                  <a:pt x="4881" y="6563"/>
                </a:lnTo>
                <a:lnTo>
                  <a:pt x="4896" y="6466"/>
                </a:lnTo>
                <a:lnTo>
                  <a:pt x="4911" y="6368"/>
                </a:lnTo>
                <a:lnTo>
                  <a:pt x="4928" y="6272"/>
                </a:lnTo>
                <a:lnTo>
                  <a:pt x="4945" y="6176"/>
                </a:lnTo>
                <a:lnTo>
                  <a:pt x="4964" y="6080"/>
                </a:lnTo>
                <a:lnTo>
                  <a:pt x="4983" y="5984"/>
                </a:lnTo>
                <a:lnTo>
                  <a:pt x="5004" y="5889"/>
                </a:lnTo>
                <a:lnTo>
                  <a:pt x="5025" y="5795"/>
                </a:lnTo>
                <a:lnTo>
                  <a:pt x="5048" y="5701"/>
                </a:lnTo>
                <a:lnTo>
                  <a:pt x="5070" y="5607"/>
                </a:lnTo>
                <a:lnTo>
                  <a:pt x="5095" y="5513"/>
                </a:lnTo>
                <a:lnTo>
                  <a:pt x="5120" y="5420"/>
                </a:lnTo>
                <a:lnTo>
                  <a:pt x="5145" y="5328"/>
                </a:lnTo>
                <a:lnTo>
                  <a:pt x="5172" y="5236"/>
                </a:lnTo>
                <a:lnTo>
                  <a:pt x="5201" y="5145"/>
                </a:lnTo>
                <a:lnTo>
                  <a:pt x="5228" y="5053"/>
                </a:lnTo>
                <a:lnTo>
                  <a:pt x="5258" y="4963"/>
                </a:lnTo>
                <a:lnTo>
                  <a:pt x="5289" y="4873"/>
                </a:lnTo>
                <a:lnTo>
                  <a:pt x="5321" y="4784"/>
                </a:lnTo>
                <a:lnTo>
                  <a:pt x="5353" y="4695"/>
                </a:lnTo>
                <a:close/>
                <a:moveTo>
                  <a:pt x="5056" y="4040"/>
                </a:moveTo>
                <a:lnTo>
                  <a:pt x="4994" y="4015"/>
                </a:lnTo>
                <a:lnTo>
                  <a:pt x="4934" y="3989"/>
                </a:lnTo>
                <a:lnTo>
                  <a:pt x="4873" y="3963"/>
                </a:lnTo>
                <a:lnTo>
                  <a:pt x="4813" y="3936"/>
                </a:lnTo>
                <a:lnTo>
                  <a:pt x="4753" y="3909"/>
                </a:lnTo>
                <a:lnTo>
                  <a:pt x="4693" y="3882"/>
                </a:lnTo>
                <a:lnTo>
                  <a:pt x="4633" y="3854"/>
                </a:lnTo>
                <a:lnTo>
                  <a:pt x="4575" y="3825"/>
                </a:lnTo>
                <a:lnTo>
                  <a:pt x="4515" y="3796"/>
                </a:lnTo>
                <a:lnTo>
                  <a:pt x="4457" y="3766"/>
                </a:lnTo>
                <a:lnTo>
                  <a:pt x="4398" y="3736"/>
                </a:lnTo>
                <a:lnTo>
                  <a:pt x="4341" y="3705"/>
                </a:lnTo>
                <a:lnTo>
                  <a:pt x="4282" y="3674"/>
                </a:lnTo>
                <a:lnTo>
                  <a:pt x="4225" y="3643"/>
                </a:lnTo>
                <a:lnTo>
                  <a:pt x="4168" y="3611"/>
                </a:lnTo>
                <a:lnTo>
                  <a:pt x="4111" y="3579"/>
                </a:lnTo>
                <a:lnTo>
                  <a:pt x="3998" y="3513"/>
                </a:lnTo>
                <a:lnTo>
                  <a:pt x="3886" y="3446"/>
                </a:lnTo>
                <a:lnTo>
                  <a:pt x="3776" y="3377"/>
                </a:lnTo>
                <a:lnTo>
                  <a:pt x="3667" y="3305"/>
                </a:lnTo>
                <a:lnTo>
                  <a:pt x="3559" y="3233"/>
                </a:lnTo>
                <a:lnTo>
                  <a:pt x="3451" y="3159"/>
                </a:lnTo>
                <a:lnTo>
                  <a:pt x="3345" y="3084"/>
                </a:lnTo>
                <a:lnTo>
                  <a:pt x="3241" y="3007"/>
                </a:lnTo>
                <a:lnTo>
                  <a:pt x="3337" y="2917"/>
                </a:lnTo>
                <a:lnTo>
                  <a:pt x="3436" y="2829"/>
                </a:lnTo>
                <a:lnTo>
                  <a:pt x="3535" y="2743"/>
                </a:lnTo>
                <a:lnTo>
                  <a:pt x="3637" y="2659"/>
                </a:lnTo>
                <a:lnTo>
                  <a:pt x="3740" y="2576"/>
                </a:lnTo>
                <a:lnTo>
                  <a:pt x="3845" y="2496"/>
                </a:lnTo>
                <a:lnTo>
                  <a:pt x="3951" y="2417"/>
                </a:lnTo>
                <a:lnTo>
                  <a:pt x="4059" y="2340"/>
                </a:lnTo>
                <a:lnTo>
                  <a:pt x="4168" y="2266"/>
                </a:lnTo>
                <a:lnTo>
                  <a:pt x="4279" y="2193"/>
                </a:lnTo>
                <a:lnTo>
                  <a:pt x="4391" y="2122"/>
                </a:lnTo>
                <a:lnTo>
                  <a:pt x="4505" y="2054"/>
                </a:lnTo>
                <a:lnTo>
                  <a:pt x="4620" y="1986"/>
                </a:lnTo>
                <a:lnTo>
                  <a:pt x="4736" y="1921"/>
                </a:lnTo>
                <a:lnTo>
                  <a:pt x="4854" y="1859"/>
                </a:lnTo>
                <a:lnTo>
                  <a:pt x="4973" y="1799"/>
                </a:lnTo>
                <a:lnTo>
                  <a:pt x="5093" y="1740"/>
                </a:lnTo>
                <a:lnTo>
                  <a:pt x="5215" y="1684"/>
                </a:lnTo>
                <a:lnTo>
                  <a:pt x="5338" y="1630"/>
                </a:lnTo>
                <a:lnTo>
                  <a:pt x="5461" y="1579"/>
                </a:lnTo>
                <a:lnTo>
                  <a:pt x="5587" y="1528"/>
                </a:lnTo>
                <a:lnTo>
                  <a:pt x="5714" y="1481"/>
                </a:lnTo>
                <a:lnTo>
                  <a:pt x="5841" y="1436"/>
                </a:lnTo>
                <a:lnTo>
                  <a:pt x="5969" y="1393"/>
                </a:lnTo>
                <a:lnTo>
                  <a:pt x="6100" y="1353"/>
                </a:lnTo>
                <a:lnTo>
                  <a:pt x="6230" y="1315"/>
                </a:lnTo>
                <a:lnTo>
                  <a:pt x="6362" y="1279"/>
                </a:lnTo>
                <a:lnTo>
                  <a:pt x="6495" y="1246"/>
                </a:lnTo>
                <a:lnTo>
                  <a:pt x="6628" y="1215"/>
                </a:lnTo>
                <a:lnTo>
                  <a:pt x="6764" y="1187"/>
                </a:lnTo>
                <a:lnTo>
                  <a:pt x="6899" y="1161"/>
                </a:lnTo>
                <a:lnTo>
                  <a:pt x="7036" y="1137"/>
                </a:lnTo>
                <a:lnTo>
                  <a:pt x="6960" y="1213"/>
                </a:lnTo>
                <a:lnTo>
                  <a:pt x="6884" y="1289"/>
                </a:lnTo>
                <a:lnTo>
                  <a:pt x="6809" y="1367"/>
                </a:lnTo>
                <a:lnTo>
                  <a:pt x="6735" y="1446"/>
                </a:lnTo>
                <a:lnTo>
                  <a:pt x="6662" y="1525"/>
                </a:lnTo>
                <a:lnTo>
                  <a:pt x="6589" y="1607"/>
                </a:lnTo>
                <a:lnTo>
                  <a:pt x="6518" y="1689"/>
                </a:lnTo>
                <a:lnTo>
                  <a:pt x="6448" y="1771"/>
                </a:lnTo>
                <a:lnTo>
                  <a:pt x="6379" y="1855"/>
                </a:lnTo>
                <a:lnTo>
                  <a:pt x="6310" y="1940"/>
                </a:lnTo>
                <a:lnTo>
                  <a:pt x="6242" y="2027"/>
                </a:lnTo>
                <a:lnTo>
                  <a:pt x="6176" y="2113"/>
                </a:lnTo>
                <a:lnTo>
                  <a:pt x="6110" y="2201"/>
                </a:lnTo>
                <a:lnTo>
                  <a:pt x="6045" y="2290"/>
                </a:lnTo>
                <a:lnTo>
                  <a:pt x="5982" y="2379"/>
                </a:lnTo>
                <a:lnTo>
                  <a:pt x="5919" y="2471"/>
                </a:lnTo>
                <a:lnTo>
                  <a:pt x="5857" y="2562"/>
                </a:lnTo>
                <a:lnTo>
                  <a:pt x="5797" y="2654"/>
                </a:lnTo>
                <a:lnTo>
                  <a:pt x="5736" y="2748"/>
                </a:lnTo>
                <a:lnTo>
                  <a:pt x="5678" y="2842"/>
                </a:lnTo>
                <a:lnTo>
                  <a:pt x="5620" y="2938"/>
                </a:lnTo>
                <a:lnTo>
                  <a:pt x="5564" y="3034"/>
                </a:lnTo>
                <a:lnTo>
                  <a:pt x="5508" y="3130"/>
                </a:lnTo>
                <a:lnTo>
                  <a:pt x="5453" y="3228"/>
                </a:lnTo>
                <a:lnTo>
                  <a:pt x="5400" y="3326"/>
                </a:lnTo>
                <a:lnTo>
                  <a:pt x="5347" y="3427"/>
                </a:lnTo>
                <a:lnTo>
                  <a:pt x="5296" y="3527"/>
                </a:lnTo>
                <a:lnTo>
                  <a:pt x="5246" y="3628"/>
                </a:lnTo>
                <a:lnTo>
                  <a:pt x="5197" y="3729"/>
                </a:lnTo>
                <a:lnTo>
                  <a:pt x="5148" y="3833"/>
                </a:lnTo>
                <a:lnTo>
                  <a:pt x="5102" y="3936"/>
                </a:lnTo>
                <a:lnTo>
                  <a:pt x="5056" y="4040"/>
                </a:lnTo>
                <a:close/>
                <a:moveTo>
                  <a:pt x="7945" y="1047"/>
                </a:moveTo>
                <a:lnTo>
                  <a:pt x="7945" y="4642"/>
                </a:lnTo>
                <a:lnTo>
                  <a:pt x="7867" y="4639"/>
                </a:lnTo>
                <a:lnTo>
                  <a:pt x="7789" y="4635"/>
                </a:lnTo>
                <a:lnTo>
                  <a:pt x="7711" y="4631"/>
                </a:lnTo>
                <a:lnTo>
                  <a:pt x="7633" y="4626"/>
                </a:lnTo>
                <a:lnTo>
                  <a:pt x="7556" y="4621"/>
                </a:lnTo>
                <a:lnTo>
                  <a:pt x="7478" y="4614"/>
                </a:lnTo>
                <a:lnTo>
                  <a:pt x="7401" y="4607"/>
                </a:lnTo>
                <a:lnTo>
                  <a:pt x="7325" y="4600"/>
                </a:lnTo>
                <a:lnTo>
                  <a:pt x="7248" y="4591"/>
                </a:lnTo>
                <a:lnTo>
                  <a:pt x="7172" y="4582"/>
                </a:lnTo>
                <a:lnTo>
                  <a:pt x="7095" y="4573"/>
                </a:lnTo>
                <a:lnTo>
                  <a:pt x="7020" y="4562"/>
                </a:lnTo>
                <a:lnTo>
                  <a:pt x="6944" y="4551"/>
                </a:lnTo>
                <a:lnTo>
                  <a:pt x="6868" y="4540"/>
                </a:lnTo>
                <a:lnTo>
                  <a:pt x="6793" y="4527"/>
                </a:lnTo>
                <a:lnTo>
                  <a:pt x="6718" y="4514"/>
                </a:lnTo>
                <a:lnTo>
                  <a:pt x="6644" y="4501"/>
                </a:lnTo>
                <a:lnTo>
                  <a:pt x="6569" y="4486"/>
                </a:lnTo>
                <a:lnTo>
                  <a:pt x="6495" y="4471"/>
                </a:lnTo>
                <a:lnTo>
                  <a:pt x="6421" y="4456"/>
                </a:lnTo>
                <a:lnTo>
                  <a:pt x="6347" y="4439"/>
                </a:lnTo>
                <a:lnTo>
                  <a:pt x="6273" y="4423"/>
                </a:lnTo>
                <a:lnTo>
                  <a:pt x="6200" y="4405"/>
                </a:lnTo>
                <a:lnTo>
                  <a:pt x="6127" y="4387"/>
                </a:lnTo>
                <a:lnTo>
                  <a:pt x="6055" y="4368"/>
                </a:lnTo>
                <a:lnTo>
                  <a:pt x="5982" y="4348"/>
                </a:lnTo>
                <a:lnTo>
                  <a:pt x="5910" y="4328"/>
                </a:lnTo>
                <a:lnTo>
                  <a:pt x="5838" y="4308"/>
                </a:lnTo>
                <a:lnTo>
                  <a:pt x="5766" y="4286"/>
                </a:lnTo>
                <a:lnTo>
                  <a:pt x="5694" y="4264"/>
                </a:lnTo>
                <a:lnTo>
                  <a:pt x="5624" y="4242"/>
                </a:lnTo>
                <a:lnTo>
                  <a:pt x="5553" y="4217"/>
                </a:lnTo>
                <a:lnTo>
                  <a:pt x="5605" y="4099"/>
                </a:lnTo>
                <a:lnTo>
                  <a:pt x="5658" y="3982"/>
                </a:lnTo>
                <a:lnTo>
                  <a:pt x="5714" y="3866"/>
                </a:lnTo>
                <a:lnTo>
                  <a:pt x="5771" y="3750"/>
                </a:lnTo>
                <a:lnTo>
                  <a:pt x="5830" y="3637"/>
                </a:lnTo>
                <a:lnTo>
                  <a:pt x="5889" y="3524"/>
                </a:lnTo>
                <a:lnTo>
                  <a:pt x="5951" y="3412"/>
                </a:lnTo>
                <a:lnTo>
                  <a:pt x="6014" y="3301"/>
                </a:lnTo>
                <a:lnTo>
                  <a:pt x="6078" y="3192"/>
                </a:lnTo>
                <a:lnTo>
                  <a:pt x="6144" y="3084"/>
                </a:lnTo>
                <a:lnTo>
                  <a:pt x="6212" y="2978"/>
                </a:lnTo>
                <a:lnTo>
                  <a:pt x="6279" y="2871"/>
                </a:lnTo>
                <a:lnTo>
                  <a:pt x="6349" y="2767"/>
                </a:lnTo>
                <a:lnTo>
                  <a:pt x="6421" y="2664"/>
                </a:lnTo>
                <a:lnTo>
                  <a:pt x="6494" y="2563"/>
                </a:lnTo>
                <a:lnTo>
                  <a:pt x="6568" y="2463"/>
                </a:lnTo>
                <a:lnTo>
                  <a:pt x="6643" y="2363"/>
                </a:lnTo>
                <a:lnTo>
                  <a:pt x="6718" y="2265"/>
                </a:lnTo>
                <a:lnTo>
                  <a:pt x="6796" y="2169"/>
                </a:lnTo>
                <a:lnTo>
                  <a:pt x="6875" y="2074"/>
                </a:lnTo>
                <a:lnTo>
                  <a:pt x="6955" y="1980"/>
                </a:lnTo>
                <a:lnTo>
                  <a:pt x="7038" y="1888"/>
                </a:lnTo>
                <a:lnTo>
                  <a:pt x="7121" y="1798"/>
                </a:lnTo>
                <a:lnTo>
                  <a:pt x="7204" y="1709"/>
                </a:lnTo>
                <a:lnTo>
                  <a:pt x="7289" y="1621"/>
                </a:lnTo>
                <a:lnTo>
                  <a:pt x="7375" y="1534"/>
                </a:lnTo>
                <a:lnTo>
                  <a:pt x="7463" y="1449"/>
                </a:lnTo>
                <a:lnTo>
                  <a:pt x="7552" y="1366"/>
                </a:lnTo>
                <a:lnTo>
                  <a:pt x="7642" y="1285"/>
                </a:lnTo>
                <a:lnTo>
                  <a:pt x="7732" y="1205"/>
                </a:lnTo>
                <a:lnTo>
                  <a:pt x="7825" y="1126"/>
                </a:lnTo>
                <a:lnTo>
                  <a:pt x="7918" y="1049"/>
                </a:lnTo>
                <a:lnTo>
                  <a:pt x="7931" y="1048"/>
                </a:lnTo>
                <a:lnTo>
                  <a:pt x="7945" y="1047"/>
                </a:lnTo>
                <a:close/>
                <a:moveTo>
                  <a:pt x="9383" y="1137"/>
                </a:moveTo>
                <a:lnTo>
                  <a:pt x="9520" y="1161"/>
                </a:lnTo>
                <a:lnTo>
                  <a:pt x="9656" y="1187"/>
                </a:lnTo>
                <a:lnTo>
                  <a:pt x="9791" y="1215"/>
                </a:lnTo>
                <a:lnTo>
                  <a:pt x="9924" y="1246"/>
                </a:lnTo>
                <a:lnTo>
                  <a:pt x="10058" y="1279"/>
                </a:lnTo>
                <a:lnTo>
                  <a:pt x="10189" y="1315"/>
                </a:lnTo>
                <a:lnTo>
                  <a:pt x="10320" y="1353"/>
                </a:lnTo>
                <a:lnTo>
                  <a:pt x="10450" y="1393"/>
                </a:lnTo>
                <a:lnTo>
                  <a:pt x="10578" y="1436"/>
                </a:lnTo>
                <a:lnTo>
                  <a:pt x="10706" y="1481"/>
                </a:lnTo>
                <a:lnTo>
                  <a:pt x="10832" y="1528"/>
                </a:lnTo>
                <a:lnTo>
                  <a:pt x="10958" y="1579"/>
                </a:lnTo>
                <a:lnTo>
                  <a:pt x="11082" y="1630"/>
                </a:lnTo>
                <a:lnTo>
                  <a:pt x="11205" y="1684"/>
                </a:lnTo>
                <a:lnTo>
                  <a:pt x="11326" y="1740"/>
                </a:lnTo>
                <a:lnTo>
                  <a:pt x="11446" y="1799"/>
                </a:lnTo>
                <a:lnTo>
                  <a:pt x="11565" y="1859"/>
                </a:lnTo>
                <a:lnTo>
                  <a:pt x="11683" y="1921"/>
                </a:lnTo>
                <a:lnTo>
                  <a:pt x="11799" y="1986"/>
                </a:lnTo>
                <a:lnTo>
                  <a:pt x="11914" y="2054"/>
                </a:lnTo>
                <a:lnTo>
                  <a:pt x="12028" y="2122"/>
                </a:lnTo>
                <a:lnTo>
                  <a:pt x="12140" y="2193"/>
                </a:lnTo>
                <a:lnTo>
                  <a:pt x="12251" y="2266"/>
                </a:lnTo>
                <a:lnTo>
                  <a:pt x="12360" y="2340"/>
                </a:lnTo>
                <a:lnTo>
                  <a:pt x="12468" y="2417"/>
                </a:lnTo>
                <a:lnTo>
                  <a:pt x="12574" y="2496"/>
                </a:lnTo>
                <a:lnTo>
                  <a:pt x="12679" y="2576"/>
                </a:lnTo>
                <a:lnTo>
                  <a:pt x="12782" y="2659"/>
                </a:lnTo>
                <a:lnTo>
                  <a:pt x="12884" y="2743"/>
                </a:lnTo>
                <a:lnTo>
                  <a:pt x="12983" y="2829"/>
                </a:lnTo>
                <a:lnTo>
                  <a:pt x="13082" y="2917"/>
                </a:lnTo>
                <a:lnTo>
                  <a:pt x="13178" y="3007"/>
                </a:lnTo>
                <a:lnTo>
                  <a:pt x="13074" y="3084"/>
                </a:lnTo>
                <a:lnTo>
                  <a:pt x="12968" y="3159"/>
                </a:lnTo>
                <a:lnTo>
                  <a:pt x="12861" y="3233"/>
                </a:lnTo>
                <a:lnTo>
                  <a:pt x="12752" y="3305"/>
                </a:lnTo>
                <a:lnTo>
                  <a:pt x="12644" y="3377"/>
                </a:lnTo>
                <a:lnTo>
                  <a:pt x="12533" y="3446"/>
                </a:lnTo>
                <a:lnTo>
                  <a:pt x="12421" y="3513"/>
                </a:lnTo>
                <a:lnTo>
                  <a:pt x="12308" y="3579"/>
                </a:lnTo>
                <a:lnTo>
                  <a:pt x="12252" y="3611"/>
                </a:lnTo>
                <a:lnTo>
                  <a:pt x="12194" y="3643"/>
                </a:lnTo>
                <a:lnTo>
                  <a:pt x="12137" y="3674"/>
                </a:lnTo>
                <a:lnTo>
                  <a:pt x="12078" y="3705"/>
                </a:lnTo>
                <a:lnTo>
                  <a:pt x="12021" y="3736"/>
                </a:lnTo>
                <a:lnTo>
                  <a:pt x="11962" y="3766"/>
                </a:lnTo>
                <a:lnTo>
                  <a:pt x="11904" y="3796"/>
                </a:lnTo>
                <a:lnTo>
                  <a:pt x="11844" y="3825"/>
                </a:lnTo>
                <a:lnTo>
                  <a:pt x="11786" y="3854"/>
                </a:lnTo>
                <a:lnTo>
                  <a:pt x="11726" y="3882"/>
                </a:lnTo>
                <a:lnTo>
                  <a:pt x="11667" y="3909"/>
                </a:lnTo>
                <a:lnTo>
                  <a:pt x="11606" y="3936"/>
                </a:lnTo>
                <a:lnTo>
                  <a:pt x="11546" y="3963"/>
                </a:lnTo>
                <a:lnTo>
                  <a:pt x="11485" y="3989"/>
                </a:lnTo>
                <a:lnTo>
                  <a:pt x="11425" y="4015"/>
                </a:lnTo>
                <a:lnTo>
                  <a:pt x="11363" y="4040"/>
                </a:lnTo>
                <a:lnTo>
                  <a:pt x="11317" y="3936"/>
                </a:lnTo>
                <a:lnTo>
                  <a:pt x="11271" y="3833"/>
                </a:lnTo>
                <a:lnTo>
                  <a:pt x="11222" y="3729"/>
                </a:lnTo>
                <a:lnTo>
                  <a:pt x="11173" y="3628"/>
                </a:lnTo>
                <a:lnTo>
                  <a:pt x="11123" y="3527"/>
                </a:lnTo>
                <a:lnTo>
                  <a:pt x="11072" y="3427"/>
                </a:lnTo>
                <a:lnTo>
                  <a:pt x="11019" y="3326"/>
                </a:lnTo>
                <a:lnTo>
                  <a:pt x="10966" y="3228"/>
                </a:lnTo>
                <a:lnTo>
                  <a:pt x="10911" y="3130"/>
                </a:lnTo>
                <a:lnTo>
                  <a:pt x="10855" y="3034"/>
                </a:lnTo>
                <a:lnTo>
                  <a:pt x="10799" y="2938"/>
                </a:lnTo>
                <a:lnTo>
                  <a:pt x="10741" y="2842"/>
                </a:lnTo>
                <a:lnTo>
                  <a:pt x="10683" y="2748"/>
                </a:lnTo>
                <a:lnTo>
                  <a:pt x="10623" y="2654"/>
                </a:lnTo>
                <a:lnTo>
                  <a:pt x="10562" y="2562"/>
                </a:lnTo>
                <a:lnTo>
                  <a:pt x="10500" y="2471"/>
                </a:lnTo>
                <a:lnTo>
                  <a:pt x="10437" y="2379"/>
                </a:lnTo>
                <a:lnTo>
                  <a:pt x="10374" y="2290"/>
                </a:lnTo>
                <a:lnTo>
                  <a:pt x="10309" y="2201"/>
                </a:lnTo>
                <a:lnTo>
                  <a:pt x="10243" y="2113"/>
                </a:lnTo>
                <a:lnTo>
                  <a:pt x="10177" y="2027"/>
                </a:lnTo>
                <a:lnTo>
                  <a:pt x="10109" y="1940"/>
                </a:lnTo>
                <a:lnTo>
                  <a:pt x="10041" y="1855"/>
                </a:lnTo>
                <a:lnTo>
                  <a:pt x="9971" y="1771"/>
                </a:lnTo>
                <a:lnTo>
                  <a:pt x="9901" y="1689"/>
                </a:lnTo>
                <a:lnTo>
                  <a:pt x="9830" y="1607"/>
                </a:lnTo>
                <a:lnTo>
                  <a:pt x="9758" y="1525"/>
                </a:lnTo>
                <a:lnTo>
                  <a:pt x="9685" y="1446"/>
                </a:lnTo>
                <a:lnTo>
                  <a:pt x="9610" y="1367"/>
                </a:lnTo>
                <a:lnTo>
                  <a:pt x="9536" y="1289"/>
                </a:lnTo>
                <a:lnTo>
                  <a:pt x="9460" y="1213"/>
                </a:lnTo>
                <a:lnTo>
                  <a:pt x="9383" y="1137"/>
                </a:lnTo>
                <a:close/>
                <a:moveTo>
                  <a:pt x="8502" y="1049"/>
                </a:moveTo>
                <a:lnTo>
                  <a:pt x="8595" y="1126"/>
                </a:lnTo>
                <a:lnTo>
                  <a:pt x="8687" y="1205"/>
                </a:lnTo>
                <a:lnTo>
                  <a:pt x="8778" y="1285"/>
                </a:lnTo>
                <a:lnTo>
                  <a:pt x="8867" y="1366"/>
                </a:lnTo>
                <a:lnTo>
                  <a:pt x="8957" y="1449"/>
                </a:lnTo>
                <a:lnTo>
                  <a:pt x="9044" y="1534"/>
                </a:lnTo>
                <a:lnTo>
                  <a:pt x="9130" y="1621"/>
                </a:lnTo>
                <a:lnTo>
                  <a:pt x="9215" y="1709"/>
                </a:lnTo>
                <a:lnTo>
                  <a:pt x="9299" y="1798"/>
                </a:lnTo>
                <a:lnTo>
                  <a:pt x="9382" y="1888"/>
                </a:lnTo>
                <a:lnTo>
                  <a:pt x="9464" y="1980"/>
                </a:lnTo>
                <a:lnTo>
                  <a:pt x="9544" y="2074"/>
                </a:lnTo>
                <a:lnTo>
                  <a:pt x="9623" y="2169"/>
                </a:lnTo>
                <a:lnTo>
                  <a:pt x="9701" y="2265"/>
                </a:lnTo>
                <a:lnTo>
                  <a:pt x="9778" y="2363"/>
                </a:lnTo>
                <a:lnTo>
                  <a:pt x="9852" y="2463"/>
                </a:lnTo>
                <a:lnTo>
                  <a:pt x="9926" y="2563"/>
                </a:lnTo>
                <a:lnTo>
                  <a:pt x="9999" y="2664"/>
                </a:lnTo>
                <a:lnTo>
                  <a:pt x="10070" y="2767"/>
                </a:lnTo>
                <a:lnTo>
                  <a:pt x="10140" y="2871"/>
                </a:lnTo>
                <a:lnTo>
                  <a:pt x="10209" y="2978"/>
                </a:lnTo>
                <a:lnTo>
                  <a:pt x="10275" y="3084"/>
                </a:lnTo>
                <a:lnTo>
                  <a:pt x="10341" y="3192"/>
                </a:lnTo>
                <a:lnTo>
                  <a:pt x="10406" y="3301"/>
                </a:lnTo>
                <a:lnTo>
                  <a:pt x="10468" y="3412"/>
                </a:lnTo>
                <a:lnTo>
                  <a:pt x="10530" y="3524"/>
                </a:lnTo>
                <a:lnTo>
                  <a:pt x="10589" y="3637"/>
                </a:lnTo>
                <a:lnTo>
                  <a:pt x="10648" y="3750"/>
                </a:lnTo>
                <a:lnTo>
                  <a:pt x="10705" y="3866"/>
                </a:lnTo>
                <a:lnTo>
                  <a:pt x="10761" y="3982"/>
                </a:lnTo>
                <a:lnTo>
                  <a:pt x="10815" y="4099"/>
                </a:lnTo>
                <a:lnTo>
                  <a:pt x="10867" y="4217"/>
                </a:lnTo>
                <a:lnTo>
                  <a:pt x="10797" y="4242"/>
                </a:lnTo>
                <a:lnTo>
                  <a:pt x="10725" y="4264"/>
                </a:lnTo>
                <a:lnTo>
                  <a:pt x="10654" y="4286"/>
                </a:lnTo>
                <a:lnTo>
                  <a:pt x="10582" y="4308"/>
                </a:lnTo>
                <a:lnTo>
                  <a:pt x="10510" y="4328"/>
                </a:lnTo>
                <a:lnTo>
                  <a:pt x="10437" y="4348"/>
                </a:lnTo>
                <a:lnTo>
                  <a:pt x="10366" y="4368"/>
                </a:lnTo>
                <a:lnTo>
                  <a:pt x="10293" y="4387"/>
                </a:lnTo>
                <a:lnTo>
                  <a:pt x="10219" y="4405"/>
                </a:lnTo>
                <a:lnTo>
                  <a:pt x="10146" y="4423"/>
                </a:lnTo>
                <a:lnTo>
                  <a:pt x="10072" y="4439"/>
                </a:lnTo>
                <a:lnTo>
                  <a:pt x="9998" y="4456"/>
                </a:lnTo>
                <a:lnTo>
                  <a:pt x="9924" y="4471"/>
                </a:lnTo>
                <a:lnTo>
                  <a:pt x="9850" y="4486"/>
                </a:lnTo>
                <a:lnTo>
                  <a:pt x="9775" y="4501"/>
                </a:lnTo>
                <a:lnTo>
                  <a:pt x="9701" y="4514"/>
                </a:lnTo>
                <a:lnTo>
                  <a:pt x="9626" y="4527"/>
                </a:lnTo>
                <a:lnTo>
                  <a:pt x="9551" y="4540"/>
                </a:lnTo>
                <a:lnTo>
                  <a:pt x="9475" y="4551"/>
                </a:lnTo>
                <a:lnTo>
                  <a:pt x="9400" y="4562"/>
                </a:lnTo>
                <a:lnTo>
                  <a:pt x="9324" y="4573"/>
                </a:lnTo>
                <a:lnTo>
                  <a:pt x="9247" y="4582"/>
                </a:lnTo>
                <a:lnTo>
                  <a:pt x="9171" y="4591"/>
                </a:lnTo>
                <a:lnTo>
                  <a:pt x="9094" y="4600"/>
                </a:lnTo>
                <a:lnTo>
                  <a:pt x="9018" y="4607"/>
                </a:lnTo>
                <a:lnTo>
                  <a:pt x="8940" y="4614"/>
                </a:lnTo>
                <a:lnTo>
                  <a:pt x="8863" y="4621"/>
                </a:lnTo>
                <a:lnTo>
                  <a:pt x="8786" y="4626"/>
                </a:lnTo>
                <a:lnTo>
                  <a:pt x="8708" y="4631"/>
                </a:lnTo>
                <a:lnTo>
                  <a:pt x="8630" y="4635"/>
                </a:lnTo>
                <a:lnTo>
                  <a:pt x="8552" y="4639"/>
                </a:lnTo>
                <a:lnTo>
                  <a:pt x="8474" y="4642"/>
                </a:lnTo>
                <a:lnTo>
                  <a:pt x="8474" y="1047"/>
                </a:lnTo>
                <a:lnTo>
                  <a:pt x="8489" y="1048"/>
                </a:lnTo>
                <a:lnTo>
                  <a:pt x="8502" y="1049"/>
                </a:lnTo>
                <a:close/>
                <a:moveTo>
                  <a:pt x="7917" y="14987"/>
                </a:moveTo>
                <a:lnTo>
                  <a:pt x="7835" y="14918"/>
                </a:lnTo>
                <a:lnTo>
                  <a:pt x="7754" y="14850"/>
                </a:lnTo>
                <a:lnTo>
                  <a:pt x="7673" y="14779"/>
                </a:lnTo>
                <a:lnTo>
                  <a:pt x="7594" y="14708"/>
                </a:lnTo>
                <a:lnTo>
                  <a:pt x="7515" y="14636"/>
                </a:lnTo>
                <a:lnTo>
                  <a:pt x="7437" y="14562"/>
                </a:lnTo>
                <a:lnTo>
                  <a:pt x="7360" y="14487"/>
                </a:lnTo>
                <a:lnTo>
                  <a:pt x="7284" y="14410"/>
                </a:lnTo>
                <a:lnTo>
                  <a:pt x="7209" y="14333"/>
                </a:lnTo>
                <a:lnTo>
                  <a:pt x="7135" y="14255"/>
                </a:lnTo>
                <a:lnTo>
                  <a:pt x="7061" y="14175"/>
                </a:lnTo>
                <a:lnTo>
                  <a:pt x="6989" y="14095"/>
                </a:lnTo>
                <a:lnTo>
                  <a:pt x="6919" y="14012"/>
                </a:lnTo>
                <a:lnTo>
                  <a:pt x="6848" y="13930"/>
                </a:lnTo>
                <a:lnTo>
                  <a:pt x="6778" y="13846"/>
                </a:lnTo>
                <a:lnTo>
                  <a:pt x="6710" y="13761"/>
                </a:lnTo>
                <a:lnTo>
                  <a:pt x="6643" y="13675"/>
                </a:lnTo>
                <a:lnTo>
                  <a:pt x="6576" y="13588"/>
                </a:lnTo>
                <a:lnTo>
                  <a:pt x="6511" y="13499"/>
                </a:lnTo>
                <a:lnTo>
                  <a:pt x="6447" y="13410"/>
                </a:lnTo>
                <a:lnTo>
                  <a:pt x="6383" y="13319"/>
                </a:lnTo>
                <a:lnTo>
                  <a:pt x="6321" y="13228"/>
                </a:lnTo>
                <a:lnTo>
                  <a:pt x="6260" y="13135"/>
                </a:lnTo>
                <a:lnTo>
                  <a:pt x="6199" y="13042"/>
                </a:lnTo>
                <a:lnTo>
                  <a:pt x="6141" y="12948"/>
                </a:lnTo>
                <a:lnTo>
                  <a:pt x="6082" y="12853"/>
                </a:lnTo>
                <a:lnTo>
                  <a:pt x="6026" y="12757"/>
                </a:lnTo>
                <a:lnTo>
                  <a:pt x="5969" y="12659"/>
                </a:lnTo>
                <a:lnTo>
                  <a:pt x="5915" y="12561"/>
                </a:lnTo>
                <a:lnTo>
                  <a:pt x="5862" y="12462"/>
                </a:lnTo>
                <a:lnTo>
                  <a:pt x="5809" y="12363"/>
                </a:lnTo>
                <a:lnTo>
                  <a:pt x="5758" y="12262"/>
                </a:lnTo>
                <a:lnTo>
                  <a:pt x="5823" y="12242"/>
                </a:lnTo>
                <a:lnTo>
                  <a:pt x="5888" y="12223"/>
                </a:lnTo>
                <a:lnTo>
                  <a:pt x="5954" y="12204"/>
                </a:lnTo>
                <a:lnTo>
                  <a:pt x="6020" y="12187"/>
                </a:lnTo>
                <a:lnTo>
                  <a:pt x="6086" y="12169"/>
                </a:lnTo>
                <a:lnTo>
                  <a:pt x="6152" y="12153"/>
                </a:lnTo>
                <a:lnTo>
                  <a:pt x="6219" y="12136"/>
                </a:lnTo>
                <a:lnTo>
                  <a:pt x="6285" y="12121"/>
                </a:lnTo>
                <a:lnTo>
                  <a:pt x="6352" y="12106"/>
                </a:lnTo>
                <a:lnTo>
                  <a:pt x="6420" y="12091"/>
                </a:lnTo>
                <a:lnTo>
                  <a:pt x="6487" y="12077"/>
                </a:lnTo>
                <a:lnTo>
                  <a:pt x="6554" y="12064"/>
                </a:lnTo>
                <a:lnTo>
                  <a:pt x="6622" y="12051"/>
                </a:lnTo>
                <a:lnTo>
                  <a:pt x="6691" y="12039"/>
                </a:lnTo>
                <a:lnTo>
                  <a:pt x="6758" y="12027"/>
                </a:lnTo>
                <a:lnTo>
                  <a:pt x="6827" y="12016"/>
                </a:lnTo>
                <a:lnTo>
                  <a:pt x="6895" y="12005"/>
                </a:lnTo>
                <a:lnTo>
                  <a:pt x="6964" y="11995"/>
                </a:lnTo>
                <a:lnTo>
                  <a:pt x="7033" y="11986"/>
                </a:lnTo>
                <a:lnTo>
                  <a:pt x="7102" y="11976"/>
                </a:lnTo>
                <a:lnTo>
                  <a:pt x="7171" y="11968"/>
                </a:lnTo>
                <a:lnTo>
                  <a:pt x="7241" y="11960"/>
                </a:lnTo>
                <a:lnTo>
                  <a:pt x="7311" y="11953"/>
                </a:lnTo>
                <a:lnTo>
                  <a:pt x="7380" y="11946"/>
                </a:lnTo>
                <a:lnTo>
                  <a:pt x="7450" y="11940"/>
                </a:lnTo>
                <a:lnTo>
                  <a:pt x="7521" y="11934"/>
                </a:lnTo>
                <a:lnTo>
                  <a:pt x="7591" y="11929"/>
                </a:lnTo>
                <a:lnTo>
                  <a:pt x="7662" y="11924"/>
                </a:lnTo>
                <a:lnTo>
                  <a:pt x="7732" y="11920"/>
                </a:lnTo>
                <a:lnTo>
                  <a:pt x="7803" y="11916"/>
                </a:lnTo>
                <a:lnTo>
                  <a:pt x="7874" y="11913"/>
                </a:lnTo>
                <a:lnTo>
                  <a:pt x="7945" y="11911"/>
                </a:lnTo>
                <a:lnTo>
                  <a:pt x="7945" y="14988"/>
                </a:lnTo>
                <a:lnTo>
                  <a:pt x="7917" y="14987"/>
                </a:lnTo>
                <a:close/>
                <a:moveTo>
                  <a:pt x="15347" y="7759"/>
                </a:moveTo>
                <a:lnTo>
                  <a:pt x="12171" y="7759"/>
                </a:lnTo>
                <a:lnTo>
                  <a:pt x="12168" y="7652"/>
                </a:lnTo>
                <a:lnTo>
                  <a:pt x="12163" y="7545"/>
                </a:lnTo>
                <a:lnTo>
                  <a:pt x="12157" y="7439"/>
                </a:lnTo>
                <a:lnTo>
                  <a:pt x="12151" y="7332"/>
                </a:lnTo>
                <a:lnTo>
                  <a:pt x="12144" y="7226"/>
                </a:lnTo>
                <a:lnTo>
                  <a:pt x="12136" y="7120"/>
                </a:lnTo>
                <a:lnTo>
                  <a:pt x="12126" y="7015"/>
                </a:lnTo>
                <a:lnTo>
                  <a:pt x="12115" y="6911"/>
                </a:lnTo>
                <a:lnTo>
                  <a:pt x="12104" y="6805"/>
                </a:lnTo>
                <a:lnTo>
                  <a:pt x="12092" y="6701"/>
                </a:lnTo>
                <a:lnTo>
                  <a:pt x="12078" y="6598"/>
                </a:lnTo>
                <a:lnTo>
                  <a:pt x="12063" y="6494"/>
                </a:lnTo>
                <a:lnTo>
                  <a:pt x="12047" y="6391"/>
                </a:lnTo>
                <a:lnTo>
                  <a:pt x="12031" y="6288"/>
                </a:lnTo>
                <a:lnTo>
                  <a:pt x="12014" y="6186"/>
                </a:lnTo>
                <a:lnTo>
                  <a:pt x="11995" y="6084"/>
                </a:lnTo>
                <a:lnTo>
                  <a:pt x="11976" y="5982"/>
                </a:lnTo>
                <a:lnTo>
                  <a:pt x="11954" y="5881"/>
                </a:lnTo>
                <a:lnTo>
                  <a:pt x="11933" y="5781"/>
                </a:lnTo>
                <a:lnTo>
                  <a:pt x="11910" y="5681"/>
                </a:lnTo>
                <a:lnTo>
                  <a:pt x="11886" y="5582"/>
                </a:lnTo>
                <a:lnTo>
                  <a:pt x="11862" y="5482"/>
                </a:lnTo>
                <a:lnTo>
                  <a:pt x="11836" y="5383"/>
                </a:lnTo>
                <a:lnTo>
                  <a:pt x="11810" y="5285"/>
                </a:lnTo>
                <a:lnTo>
                  <a:pt x="11783" y="5188"/>
                </a:lnTo>
                <a:lnTo>
                  <a:pt x="11754" y="5090"/>
                </a:lnTo>
                <a:lnTo>
                  <a:pt x="11724" y="4993"/>
                </a:lnTo>
                <a:lnTo>
                  <a:pt x="11694" y="4897"/>
                </a:lnTo>
                <a:lnTo>
                  <a:pt x="11663" y="4801"/>
                </a:lnTo>
                <a:lnTo>
                  <a:pt x="11630" y="4706"/>
                </a:lnTo>
                <a:lnTo>
                  <a:pt x="11597" y="4611"/>
                </a:lnTo>
                <a:lnTo>
                  <a:pt x="11563" y="4517"/>
                </a:lnTo>
                <a:lnTo>
                  <a:pt x="11630" y="4489"/>
                </a:lnTo>
                <a:lnTo>
                  <a:pt x="11695" y="4461"/>
                </a:lnTo>
                <a:lnTo>
                  <a:pt x="11762" y="4432"/>
                </a:lnTo>
                <a:lnTo>
                  <a:pt x="11828" y="4403"/>
                </a:lnTo>
                <a:lnTo>
                  <a:pt x="11894" y="4374"/>
                </a:lnTo>
                <a:lnTo>
                  <a:pt x="11959" y="4343"/>
                </a:lnTo>
                <a:lnTo>
                  <a:pt x="12024" y="4312"/>
                </a:lnTo>
                <a:lnTo>
                  <a:pt x="12088" y="4281"/>
                </a:lnTo>
                <a:lnTo>
                  <a:pt x="12153" y="4249"/>
                </a:lnTo>
                <a:lnTo>
                  <a:pt x="12217" y="4216"/>
                </a:lnTo>
                <a:lnTo>
                  <a:pt x="12280" y="4183"/>
                </a:lnTo>
                <a:lnTo>
                  <a:pt x="12344" y="4150"/>
                </a:lnTo>
                <a:lnTo>
                  <a:pt x="12407" y="4116"/>
                </a:lnTo>
                <a:lnTo>
                  <a:pt x="12469" y="4081"/>
                </a:lnTo>
                <a:lnTo>
                  <a:pt x="12532" y="4046"/>
                </a:lnTo>
                <a:lnTo>
                  <a:pt x="12593" y="4011"/>
                </a:lnTo>
                <a:lnTo>
                  <a:pt x="12655" y="3975"/>
                </a:lnTo>
                <a:lnTo>
                  <a:pt x="12717" y="3939"/>
                </a:lnTo>
                <a:lnTo>
                  <a:pt x="12778" y="3902"/>
                </a:lnTo>
                <a:lnTo>
                  <a:pt x="12839" y="3865"/>
                </a:lnTo>
                <a:lnTo>
                  <a:pt x="12899" y="3827"/>
                </a:lnTo>
                <a:lnTo>
                  <a:pt x="12959" y="3789"/>
                </a:lnTo>
                <a:lnTo>
                  <a:pt x="13019" y="3749"/>
                </a:lnTo>
                <a:lnTo>
                  <a:pt x="13078" y="3710"/>
                </a:lnTo>
                <a:lnTo>
                  <a:pt x="13137" y="3670"/>
                </a:lnTo>
                <a:lnTo>
                  <a:pt x="13196" y="3630"/>
                </a:lnTo>
                <a:lnTo>
                  <a:pt x="13254" y="3590"/>
                </a:lnTo>
                <a:lnTo>
                  <a:pt x="13313" y="3549"/>
                </a:lnTo>
                <a:lnTo>
                  <a:pt x="13370" y="3507"/>
                </a:lnTo>
                <a:lnTo>
                  <a:pt x="13428" y="3466"/>
                </a:lnTo>
                <a:lnTo>
                  <a:pt x="13485" y="3423"/>
                </a:lnTo>
                <a:lnTo>
                  <a:pt x="13542" y="3381"/>
                </a:lnTo>
                <a:lnTo>
                  <a:pt x="13641" y="3492"/>
                </a:lnTo>
                <a:lnTo>
                  <a:pt x="13738" y="3605"/>
                </a:lnTo>
                <a:lnTo>
                  <a:pt x="13832" y="3719"/>
                </a:lnTo>
                <a:lnTo>
                  <a:pt x="13924" y="3837"/>
                </a:lnTo>
                <a:lnTo>
                  <a:pt x="14014" y="3956"/>
                </a:lnTo>
                <a:lnTo>
                  <a:pt x="14101" y="4076"/>
                </a:lnTo>
                <a:lnTo>
                  <a:pt x="14185" y="4199"/>
                </a:lnTo>
                <a:lnTo>
                  <a:pt x="14266" y="4324"/>
                </a:lnTo>
                <a:lnTo>
                  <a:pt x="14346" y="4450"/>
                </a:lnTo>
                <a:lnTo>
                  <a:pt x="14422" y="4578"/>
                </a:lnTo>
                <a:lnTo>
                  <a:pt x="14496" y="4708"/>
                </a:lnTo>
                <a:lnTo>
                  <a:pt x="14567" y="4839"/>
                </a:lnTo>
                <a:lnTo>
                  <a:pt x="14634" y="4972"/>
                </a:lnTo>
                <a:lnTo>
                  <a:pt x="14700" y="5106"/>
                </a:lnTo>
                <a:lnTo>
                  <a:pt x="14763" y="5243"/>
                </a:lnTo>
                <a:lnTo>
                  <a:pt x="14822" y="5380"/>
                </a:lnTo>
                <a:lnTo>
                  <a:pt x="14879" y="5519"/>
                </a:lnTo>
                <a:lnTo>
                  <a:pt x="14932" y="5660"/>
                </a:lnTo>
                <a:lnTo>
                  <a:pt x="14982" y="5802"/>
                </a:lnTo>
                <a:lnTo>
                  <a:pt x="15031" y="5945"/>
                </a:lnTo>
                <a:lnTo>
                  <a:pt x="15075" y="6090"/>
                </a:lnTo>
                <a:lnTo>
                  <a:pt x="15116" y="6236"/>
                </a:lnTo>
                <a:lnTo>
                  <a:pt x="15154" y="6383"/>
                </a:lnTo>
                <a:lnTo>
                  <a:pt x="15189" y="6532"/>
                </a:lnTo>
                <a:lnTo>
                  <a:pt x="15220" y="6681"/>
                </a:lnTo>
                <a:lnTo>
                  <a:pt x="15248" y="6832"/>
                </a:lnTo>
                <a:lnTo>
                  <a:pt x="15273" y="6984"/>
                </a:lnTo>
                <a:lnTo>
                  <a:pt x="15294" y="7137"/>
                </a:lnTo>
                <a:lnTo>
                  <a:pt x="15313" y="7291"/>
                </a:lnTo>
                <a:lnTo>
                  <a:pt x="15327" y="7446"/>
                </a:lnTo>
                <a:lnTo>
                  <a:pt x="15338" y="7602"/>
                </a:lnTo>
                <a:lnTo>
                  <a:pt x="15347" y="7759"/>
                </a:lnTo>
                <a:close/>
                <a:moveTo>
                  <a:pt x="8210" y="0"/>
                </a:moveTo>
                <a:lnTo>
                  <a:pt x="7787" y="10"/>
                </a:lnTo>
                <a:lnTo>
                  <a:pt x="7370" y="41"/>
                </a:lnTo>
                <a:lnTo>
                  <a:pt x="6960" y="92"/>
                </a:lnTo>
                <a:lnTo>
                  <a:pt x="6555" y="162"/>
                </a:lnTo>
                <a:lnTo>
                  <a:pt x="6158" y="253"/>
                </a:lnTo>
                <a:lnTo>
                  <a:pt x="5768" y="361"/>
                </a:lnTo>
                <a:lnTo>
                  <a:pt x="5386" y="486"/>
                </a:lnTo>
                <a:lnTo>
                  <a:pt x="5014" y="630"/>
                </a:lnTo>
                <a:lnTo>
                  <a:pt x="4651" y="791"/>
                </a:lnTo>
                <a:lnTo>
                  <a:pt x="4297" y="967"/>
                </a:lnTo>
                <a:lnTo>
                  <a:pt x="3953" y="1161"/>
                </a:lnTo>
                <a:lnTo>
                  <a:pt x="3619" y="1369"/>
                </a:lnTo>
                <a:lnTo>
                  <a:pt x="3298" y="1593"/>
                </a:lnTo>
                <a:lnTo>
                  <a:pt x="2987" y="1831"/>
                </a:lnTo>
                <a:lnTo>
                  <a:pt x="2690" y="2083"/>
                </a:lnTo>
                <a:lnTo>
                  <a:pt x="2404" y="2348"/>
                </a:lnTo>
                <a:lnTo>
                  <a:pt x="2132" y="2627"/>
                </a:lnTo>
                <a:lnTo>
                  <a:pt x="1875" y="2918"/>
                </a:lnTo>
                <a:lnTo>
                  <a:pt x="1631" y="3220"/>
                </a:lnTo>
                <a:lnTo>
                  <a:pt x="1402" y="3535"/>
                </a:lnTo>
                <a:lnTo>
                  <a:pt x="1188" y="3861"/>
                </a:lnTo>
                <a:lnTo>
                  <a:pt x="991" y="4195"/>
                </a:lnTo>
                <a:lnTo>
                  <a:pt x="810" y="4541"/>
                </a:lnTo>
                <a:lnTo>
                  <a:pt x="645" y="4897"/>
                </a:lnTo>
                <a:lnTo>
                  <a:pt x="498" y="5261"/>
                </a:lnTo>
                <a:lnTo>
                  <a:pt x="369" y="5634"/>
                </a:lnTo>
                <a:lnTo>
                  <a:pt x="259" y="6014"/>
                </a:lnTo>
                <a:lnTo>
                  <a:pt x="167" y="6402"/>
                </a:lnTo>
                <a:lnTo>
                  <a:pt x="94" y="6797"/>
                </a:lnTo>
                <a:lnTo>
                  <a:pt x="42" y="7198"/>
                </a:lnTo>
                <a:lnTo>
                  <a:pt x="10" y="7605"/>
                </a:lnTo>
                <a:lnTo>
                  <a:pt x="0" y="8018"/>
                </a:lnTo>
                <a:lnTo>
                  <a:pt x="10" y="8431"/>
                </a:lnTo>
                <a:lnTo>
                  <a:pt x="42" y="8838"/>
                </a:lnTo>
                <a:lnTo>
                  <a:pt x="94" y="9239"/>
                </a:lnTo>
                <a:lnTo>
                  <a:pt x="167" y="9634"/>
                </a:lnTo>
                <a:lnTo>
                  <a:pt x="259" y="10021"/>
                </a:lnTo>
                <a:lnTo>
                  <a:pt x="369" y="10402"/>
                </a:lnTo>
                <a:lnTo>
                  <a:pt x="498" y="10774"/>
                </a:lnTo>
                <a:lnTo>
                  <a:pt x="645" y="11139"/>
                </a:lnTo>
                <a:lnTo>
                  <a:pt x="810" y="11494"/>
                </a:lnTo>
                <a:lnTo>
                  <a:pt x="991" y="11840"/>
                </a:lnTo>
                <a:lnTo>
                  <a:pt x="1188" y="12175"/>
                </a:lnTo>
                <a:lnTo>
                  <a:pt x="1402" y="12501"/>
                </a:lnTo>
                <a:lnTo>
                  <a:pt x="1631" y="12815"/>
                </a:lnTo>
                <a:lnTo>
                  <a:pt x="1875" y="13118"/>
                </a:lnTo>
                <a:lnTo>
                  <a:pt x="2132" y="13409"/>
                </a:lnTo>
                <a:lnTo>
                  <a:pt x="2404" y="13688"/>
                </a:lnTo>
                <a:lnTo>
                  <a:pt x="2690" y="13953"/>
                </a:lnTo>
                <a:lnTo>
                  <a:pt x="2987" y="14205"/>
                </a:lnTo>
                <a:lnTo>
                  <a:pt x="3298" y="14443"/>
                </a:lnTo>
                <a:lnTo>
                  <a:pt x="3619" y="14667"/>
                </a:lnTo>
                <a:lnTo>
                  <a:pt x="3953" y="14875"/>
                </a:lnTo>
                <a:lnTo>
                  <a:pt x="4297" y="15068"/>
                </a:lnTo>
                <a:lnTo>
                  <a:pt x="4651" y="15245"/>
                </a:lnTo>
                <a:lnTo>
                  <a:pt x="5014" y="15406"/>
                </a:lnTo>
                <a:lnTo>
                  <a:pt x="5386" y="15550"/>
                </a:lnTo>
                <a:lnTo>
                  <a:pt x="5768" y="15675"/>
                </a:lnTo>
                <a:lnTo>
                  <a:pt x="6158" y="15783"/>
                </a:lnTo>
                <a:lnTo>
                  <a:pt x="6555" y="15873"/>
                </a:lnTo>
                <a:lnTo>
                  <a:pt x="6960" y="15944"/>
                </a:lnTo>
                <a:lnTo>
                  <a:pt x="7370" y="15995"/>
                </a:lnTo>
                <a:lnTo>
                  <a:pt x="7787" y="16026"/>
                </a:lnTo>
                <a:lnTo>
                  <a:pt x="8210" y="16036"/>
                </a:lnTo>
                <a:lnTo>
                  <a:pt x="8632" y="16026"/>
                </a:lnTo>
                <a:lnTo>
                  <a:pt x="9049" y="15995"/>
                </a:lnTo>
                <a:lnTo>
                  <a:pt x="9459" y="15944"/>
                </a:lnTo>
                <a:lnTo>
                  <a:pt x="9864" y="15873"/>
                </a:lnTo>
                <a:lnTo>
                  <a:pt x="10261" y="15783"/>
                </a:lnTo>
                <a:lnTo>
                  <a:pt x="10651" y="15675"/>
                </a:lnTo>
                <a:lnTo>
                  <a:pt x="11033" y="15550"/>
                </a:lnTo>
                <a:lnTo>
                  <a:pt x="11405" y="15406"/>
                </a:lnTo>
                <a:lnTo>
                  <a:pt x="11768" y="15245"/>
                </a:lnTo>
                <a:lnTo>
                  <a:pt x="12122" y="15068"/>
                </a:lnTo>
                <a:lnTo>
                  <a:pt x="12466" y="14875"/>
                </a:lnTo>
                <a:lnTo>
                  <a:pt x="12800" y="14667"/>
                </a:lnTo>
                <a:lnTo>
                  <a:pt x="13122" y="14443"/>
                </a:lnTo>
                <a:lnTo>
                  <a:pt x="13432" y="14205"/>
                </a:lnTo>
                <a:lnTo>
                  <a:pt x="13729" y="13953"/>
                </a:lnTo>
                <a:lnTo>
                  <a:pt x="14015" y="13688"/>
                </a:lnTo>
                <a:lnTo>
                  <a:pt x="14287" y="13409"/>
                </a:lnTo>
                <a:lnTo>
                  <a:pt x="14544" y="13118"/>
                </a:lnTo>
                <a:lnTo>
                  <a:pt x="14788" y="12815"/>
                </a:lnTo>
                <a:lnTo>
                  <a:pt x="15017" y="12501"/>
                </a:lnTo>
                <a:lnTo>
                  <a:pt x="15231" y="12175"/>
                </a:lnTo>
                <a:lnTo>
                  <a:pt x="15428" y="11840"/>
                </a:lnTo>
                <a:lnTo>
                  <a:pt x="15609" y="11494"/>
                </a:lnTo>
                <a:lnTo>
                  <a:pt x="15774" y="11139"/>
                </a:lnTo>
                <a:lnTo>
                  <a:pt x="15921" y="10774"/>
                </a:lnTo>
                <a:lnTo>
                  <a:pt x="16050" y="10402"/>
                </a:lnTo>
                <a:lnTo>
                  <a:pt x="16160" y="10021"/>
                </a:lnTo>
                <a:lnTo>
                  <a:pt x="16253" y="9634"/>
                </a:lnTo>
                <a:lnTo>
                  <a:pt x="16325" y="9239"/>
                </a:lnTo>
                <a:lnTo>
                  <a:pt x="16377" y="8838"/>
                </a:lnTo>
                <a:lnTo>
                  <a:pt x="16409" y="8431"/>
                </a:lnTo>
                <a:lnTo>
                  <a:pt x="16419" y="8018"/>
                </a:lnTo>
                <a:lnTo>
                  <a:pt x="16409" y="7605"/>
                </a:lnTo>
                <a:lnTo>
                  <a:pt x="16377" y="7198"/>
                </a:lnTo>
                <a:lnTo>
                  <a:pt x="16325" y="6797"/>
                </a:lnTo>
                <a:lnTo>
                  <a:pt x="16253" y="6402"/>
                </a:lnTo>
                <a:lnTo>
                  <a:pt x="16160" y="6014"/>
                </a:lnTo>
                <a:lnTo>
                  <a:pt x="16050" y="5634"/>
                </a:lnTo>
                <a:lnTo>
                  <a:pt x="15921" y="5261"/>
                </a:lnTo>
                <a:lnTo>
                  <a:pt x="15774" y="4897"/>
                </a:lnTo>
                <a:lnTo>
                  <a:pt x="15609" y="4541"/>
                </a:lnTo>
                <a:lnTo>
                  <a:pt x="15428" y="4195"/>
                </a:lnTo>
                <a:lnTo>
                  <a:pt x="15231" y="3861"/>
                </a:lnTo>
                <a:lnTo>
                  <a:pt x="15017" y="3535"/>
                </a:lnTo>
                <a:lnTo>
                  <a:pt x="14788" y="3220"/>
                </a:lnTo>
                <a:lnTo>
                  <a:pt x="14544" y="2918"/>
                </a:lnTo>
                <a:lnTo>
                  <a:pt x="14287" y="2627"/>
                </a:lnTo>
                <a:lnTo>
                  <a:pt x="14015" y="2348"/>
                </a:lnTo>
                <a:lnTo>
                  <a:pt x="13729" y="2083"/>
                </a:lnTo>
                <a:lnTo>
                  <a:pt x="13432" y="1831"/>
                </a:lnTo>
                <a:lnTo>
                  <a:pt x="13122" y="1593"/>
                </a:lnTo>
                <a:lnTo>
                  <a:pt x="12800" y="1369"/>
                </a:lnTo>
                <a:lnTo>
                  <a:pt x="12466" y="1161"/>
                </a:lnTo>
                <a:lnTo>
                  <a:pt x="12122" y="967"/>
                </a:lnTo>
                <a:lnTo>
                  <a:pt x="11768" y="791"/>
                </a:lnTo>
                <a:lnTo>
                  <a:pt x="11405" y="630"/>
                </a:lnTo>
                <a:lnTo>
                  <a:pt x="11033" y="486"/>
                </a:lnTo>
                <a:lnTo>
                  <a:pt x="10651" y="361"/>
                </a:lnTo>
                <a:lnTo>
                  <a:pt x="10261" y="253"/>
                </a:lnTo>
                <a:lnTo>
                  <a:pt x="9864" y="162"/>
                </a:lnTo>
                <a:lnTo>
                  <a:pt x="9459" y="92"/>
                </a:lnTo>
                <a:lnTo>
                  <a:pt x="9049" y="41"/>
                </a:lnTo>
                <a:lnTo>
                  <a:pt x="8632" y="10"/>
                </a:lnTo>
                <a:lnTo>
                  <a:pt x="821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Group 32"/>
          <p:cNvGrpSpPr/>
          <p:nvPr/>
        </p:nvGrpSpPr>
        <p:grpSpPr>
          <a:xfrm>
            <a:off x="10517981" y="2567855"/>
            <a:ext cx="399003" cy="324706"/>
            <a:chOff x="5245100" y="5103813"/>
            <a:chExt cx="690563" cy="561975"/>
          </a:xfrm>
          <a:solidFill>
            <a:schemeClr val="bg1">
              <a:lumMod val="75000"/>
            </a:schemeClr>
          </a:solidFill>
        </p:grpSpPr>
        <p:sp>
          <p:nvSpPr>
            <p:cNvPr id="88" name="Freeform 290"/>
            <p:cNvSpPr>
              <a:spLocks noEditPoints="1"/>
            </p:cNvSpPr>
            <p:nvPr/>
          </p:nvSpPr>
          <p:spPr bwMode="auto">
            <a:xfrm>
              <a:off x="5719763" y="5276851"/>
              <a:ext cx="130175" cy="173038"/>
            </a:xfrm>
            <a:custGeom>
              <a:avLst/>
              <a:gdLst>
                <a:gd name="T0" fmla="*/ 503 w 3018"/>
                <a:gd name="T1" fmla="*/ 504 h 4030"/>
                <a:gd name="T2" fmla="*/ 2515 w 3018"/>
                <a:gd name="T3" fmla="*/ 3526 h 4030"/>
                <a:gd name="T4" fmla="*/ 1386 w 3018"/>
                <a:gd name="T5" fmla="*/ 175 h 4030"/>
                <a:gd name="T6" fmla="*/ 1320 w 3018"/>
                <a:gd name="T7" fmla="*/ 110 h 4030"/>
                <a:gd name="T8" fmla="*/ 1244 w 3018"/>
                <a:gd name="T9" fmla="*/ 60 h 4030"/>
                <a:gd name="T10" fmla="*/ 1159 w 3018"/>
                <a:gd name="T11" fmla="*/ 24 h 4030"/>
                <a:gd name="T12" fmla="*/ 1069 w 3018"/>
                <a:gd name="T13" fmla="*/ 3 h 4030"/>
                <a:gd name="T14" fmla="*/ 503 w 3018"/>
                <a:gd name="T15" fmla="*/ 0 h 4030"/>
                <a:gd name="T16" fmla="*/ 427 w 3018"/>
                <a:gd name="T17" fmla="*/ 6 h 4030"/>
                <a:gd name="T18" fmla="*/ 353 w 3018"/>
                <a:gd name="T19" fmla="*/ 23 h 4030"/>
                <a:gd name="T20" fmla="*/ 285 w 3018"/>
                <a:gd name="T21" fmla="*/ 50 h 4030"/>
                <a:gd name="T22" fmla="*/ 222 w 3018"/>
                <a:gd name="T23" fmla="*/ 86 h 4030"/>
                <a:gd name="T24" fmla="*/ 165 w 3018"/>
                <a:gd name="T25" fmla="*/ 130 h 4030"/>
                <a:gd name="T26" fmla="*/ 115 w 3018"/>
                <a:gd name="T27" fmla="*/ 183 h 4030"/>
                <a:gd name="T28" fmla="*/ 74 w 3018"/>
                <a:gd name="T29" fmla="*/ 242 h 4030"/>
                <a:gd name="T30" fmla="*/ 40 w 3018"/>
                <a:gd name="T31" fmla="*/ 308 h 4030"/>
                <a:gd name="T32" fmla="*/ 16 w 3018"/>
                <a:gd name="T33" fmla="*/ 377 h 4030"/>
                <a:gd name="T34" fmla="*/ 3 w 3018"/>
                <a:gd name="T35" fmla="*/ 452 h 4030"/>
                <a:gd name="T36" fmla="*/ 0 w 3018"/>
                <a:gd name="T37" fmla="*/ 3526 h 4030"/>
                <a:gd name="T38" fmla="*/ 6 w 3018"/>
                <a:gd name="T39" fmla="*/ 3604 h 4030"/>
                <a:gd name="T40" fmla="*/ 23 w 3018"/>
                <a:gd name="T41" fmla="*/ 3676 h 4030"/>
                <a:gd name="T42" fmla="*/ 50 w 3018"/>
                <a:gd name="T43" fmla="*/ 3745 h 4030"/>
                <a:gd name="T44" fmla="*/ 86 w 3018"/>
                <a:gd name="T45" fmla="*/ 3808 h 4030"/>
                <a:gd name="T46" fmla="*/ 131 w 3018"/>
                <a:gd name="T47" fmla="*/ 3866 h 4030"/>
                <a:gd name="T48" fmla="*/ 183 w 3018"/>
                <a:gd name="T49" fmla="*/ 3915 h 4030"/>
                <a:gd name="T50" fmla="*/ 243 w 3018"/>
                <a:gd name="T51" fmla="*/ 3957 h 4030"/>
                <a:gd name="T52" fmla="*/ 307 w 3018"/>
                <a:gd name="T53" fmla="*/ 3991 h 4030"/>
                <a:gd name="T54" fmla="*/ 378 w 3018"/>
                <a:gd name="T55" fmla="*/ 4015 h 4030"/>
                <a:gd name="T56" fmla="*/ 452 w 3018"/>
                <a:gd name="T57" fmla="*/ 4028 h 4030"/>
                <a:gd name="T58" fmla="*/ 2515 w 3018"/>
                <a:gd name="T59" fmla="*/ 4030 h 4030"/>
                <a:gd name="T60" fmla="*/ 2592 w 3018"/>
                <a:gd name="T61" fmla="*/ 4025 h 4030"/>
                <a:gd name="T62" fmla="*/ 2665 w 3018"/>
                <a:gd name="T63" fmla="*/ 4008 h 4030"/>
                <a:gd name="T64" fmla="*/ 2733 w 3018"/>
                <a:gd name="T65" fmla="*/ 3981 h 4030"/>
                <a:gd name="T66" fmla="*/ 2797 w 3018"/>
                <a:gd name="T67" fmla="*/ 3944 h 4030"/>
                <a:gd name="T68" fmla="*/ 2853 w 3018"/>
                <a:gd name="T69" fmla="*/ 3899 h 4030"/>
                <a:gd name="T70" fmla="*/ 2903 w 3018"/>
                <a:gd name="T71" fmla="*/ 3848 h 4030"/>
                <a:gd name="T72" fmla="*/ 2946 w 3018"/>
                <a:gd name="T73" fmla="*/ 3788 h 4030"/>
                <a:gd name="T74" fmla="*/ 2979 w 3018"/>
                <a:gd name="T75" fmla="*/ 3723 h 4030"/>
                <a:gd name="T76" fmla="*/ 3002 w 3018"/>
                <a:gd name="T77" fmla="*/ 3652 h 4030"/>
                <a:gd name="T78" fmla="*/ 3015 w 3018"/>
                <a:gd name="T79" fmla="*/ 3578 h 4030"/>
                <a:gd name="T80" fmla="*/ 3018 w 3018"/>
                <a:gd name="T81" fmla="*/ 2770 h 4030"/>
                <a:gd name="T82" fmla="*/ 3015 w 3018"/>
                <a:gd name="T83" fmla="*/ 2715 h 4030"/>
                <a:gd name="T84" fmla="*/ 3006 w 3018"/>
                <a:gd name="T85" fmla="*/ 2661 h 4030"/>
                <a:gd name="T86" fmla="*/ 2991 w 3018"/>
                <a:gd name="T87" fmla="*/ 2607 h 4030"/>
                <a:gd name="T88" fmla="*/ 2970 w 3018"/>
                <a:gd name="T89" fmla="*/ 2556 h 4030"/>
                <a:gd name="T90" fmla="*/ 2944 w 3018"/>
                <a:gd name="T91" fmla="*/ 2506 h 4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8" h="4030">
                  <a:moveTo>
                    <a:pt x="2515" y="3526"/>
                  </a:moveTo>
                  <a:lnTo>
                    <a:pt x="503" y="3526"/>
                  </a:lnTo>
                  <a:lnTo>
                    <a:pt x="503" y="504"/>
                  </a:lnTo>
                  <a:lnTo>
                    <a:pt x="1006" y="504"/>
                  </a:lnTo>
                  <a:lnTo>
                    <a:pt x="2515" y="2770"/>
                  </a:lnTo>
                  <a:lnTo>
                    <a:pt x="2515" y="3526"/>
                  </a:lnTo>
                  <a:close/>
                  <a:moveTo>
                    <a:pt x="1425" y="224"/>
                  </a:moveTo>
                  <a:lnTo>
                    <a:pt x="1407" y="199"/>
                  </a:lnTo>
                  <a:lnTo>
                    <a:pt x="1386" y="175"/>
                  </a:lnTo>
                  <a:lnTo>
                    <a:pt x="1365" y="152"/>
                  </a:lnTo>
                  <a:lnTo>
                    <a:pt x="1343" y="130"/>
                  </a:lnTo>
                  <a:lnTo>
                    <a:pt x="1320" y="110"/>
                  </a:lnTo>
                  <a:lnTo>
                    <a:pt x="1296" y="92"/>
                  </a:lnTo>
                  <a:lnTo>
                    <a:pt x="1270" y="75"/>
                  </a:lnTo>
                  <a:lnTo>
                    <a:pt x="1244" y="60"/>
                  </a:lnTo>
                  <a:lnTo>
                    <a:pt x="1216" y="46"/>
                  </a:lnTo>
                  <a:lnTo>
                    <a:pt x="1188" y="34"/>
                  </a:lnTo>
                  <a:lnTo>
                    <a:pt x="1159" y="24"/>
                  </a:lnTo>
                  <a:lnTo>
                    <a:pt x="1130" y="16"/>
                  </a:lnTo>
                  <a:lnTo>
                    <a:pt x="1100" y="9"/>
                  </a:lnTo>
                  <a:lnTo>
                    <a:pt x="1069" y="3"/>
                  </a:lnTo>
                  <a:lnTo>
                    <a:pt x="1037" y="1"/>
                  </a:lnTo>
                  <a:lnTo>
                    <a:pt x="1006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7" y="6"/>
                  </a:lnTo>
                  <a:lnTo>
                    <a:pt x="402" y="11"/>
                  </a:lnTo>
                  <a:lnTo>
                    <a:pt x="378" y="16"/>
                  </a:lnTo>
                  <a:lnTo>
                    <a:pt x="353" y="23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5" y="50"/>
                  </a:lnTo>
                  <a:lnTo>
                    <a:pt x="264" y="61"/>
                  </a:lnTo>
                  <a:lnTo>
                    <a:pt x="243" y="73"/>
                  </a:lnTo>
                  <a:lnTo>
                    <a:pt x="222" y="86"/>
                  </a:lnTo>
                  <a:lnTo>
                    <a:pt x="203" y="100"/>
                  </a:lnTo>
                  <a:lnTo>
                    <a:pt x="183" y="115"/>
                  </a:lnTo>
                  <a:lnTo>
                    <a:pt x="165" y="130"/>
                  </a:lnTo>
                  <a:lnTo>
                    <a:pt x="148" y="148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2"/>
                  </a:lnTo>
                  <a:lnTo>
                    <a:pt x="74" y="242"/>
                  </a:lnTo>
                  <a:lnTo>
                    <a:pt x="61" y="263"/>
                  </a:lnTo>
                  <a:lnTo>
                    <a:pt x="50" y="286"/>
                  </a:lnTo>
                  <a:lnTo>
                    <a:pt x="40" y="308"/>
                  </a:lnTo>
                  <a:lnTo>
                    <a:pt x="31" y="331"/>
                  </a:lnTo>
                  <a:lnTo>
                    <a:pt x="23" y="354"/>
                  </a:lnTo>
                  <a:lnTo>
                    <a:pt x="16" y="377"/>
                  </a:lnTo>
                  <a:lnTo>
                    <a:pt x="10" y="403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8"/>
                  </a:lnTo>
                  <a:lnTo>
                    <a:pt x="0" y="504"/>
                  </a:lnTo>
                  <a:lnTo>
                    <a:pt x="0" y="3526"/>
                  </a:lnTo>
                  <a:lnTo>
                    <a:pt x="1" y="3552"/>
                  </a:lnTo>
                  <a:lnTo>
                    <a:pt x="3" y="3578"/>
                  </a:lnTo>
                  <a:lnTo>
                    <a:pt x="6" y="3604"/>
                  </a:lnTo>
                  <a:lnTo>
                    <a:pt x="10" y="3628"/>
                  </a:lnTo>
                  <a:lnTo>
                    <a:pt x="16" y="3652"/>
                  </a:lnTo>
                  <a:lnTo>
                    <a:pt x="23" y="3676"/>
                  </a:lnTo>
                  <a:lnTo>
                    <a:pt x="31" y="3699"/>
                  </a:lnTo>
                  <a:lnTo>
                    <a:pt x="40" y="3723"/>
                  </a:lnTo>
                  <a:lnTo>
                    <a:pt x="50" y="3745"/>
                  </a:lnTo>
                  <a:lnTo>
                    <a:pt x="61" y="3767"/>
                  </a:lnTo>
                  <a:lnTo>
                    <a:pt x="74" y="3788"/>
                  </a:lnTo>
                  <a:lnTo>
                    <a:pt x="86" y="3808"/>
                  </a:lnTo>
                  <a:lnTo>
                    <a:pt x="100" y="3828"/>
                  </a:lnTo>
                  <a:lnTo>
                    <a:pt x="115" y="3848"/>
                  </a:lnTo>
                  <a:lnTo>
                    <a:pt x="131" y="3866"/>
                  </a:lnTo>
                  <a:lnTo>
                    <a:pt x="148" y="3883"/>
                  </a:lnTo>
                  <a:lnTo>
                    <a:pt x="165" y="3899"/>
                  </a:lnTo>
                  <a:lnTo>
                    <a:pt x="183" y="3915"/>
                  </a:lnTo>
                  <a:lnTo>
                    <a:pt x="203" y="3930"/>
                  </a:lnTo>
                  <a:lnTo>
                    <a:pt x="222" y="3944"/>
                  </a:lnTo>
                  <a:lnTo>
                    <a:pt x="243" y="3957"/>
                  </a:lnTo>
                  <a:lnTo>
                    <a:pt x="264" y="3969"/>
                  </a:lnTo>
                  <a:lnTo>
                    <a:pt x="285" y="3981"/>
                  </a:lnTo>
                  <a:lnTo>
                    <a:pt x="307" y="3991"/>
                  </a:lnTo>
                  <a:lnTo>
                    <a:pt x="330" y="4000"/>
                  </a:lnTo>
                  <a:lnTo>
                    <a:pt x="353" y="4008"/>
                  </a:lnTo>
                  <a:lnTo>
                    <a:pt x="378" y="4015"/>
                  </a:lnTo>
                  <a:lnTo>
                    <a:pt x="402" y="4020"/>
                  </a:lnTo>
                  <a:lnTo>
                    <a:pt x="427" y="4025"/>
                  </a:lnTo>
                  <a:lnTo>
                    <a:pt x="452" y="4028"/>
                  </a:lnTo>
                  <a:lnTo>
                    <a:pt x="477" y="4030"/>
                  </a:lnTo>
                  <a:lnTo>
                    <a:pt x="503" y="4030"/>
                  </a:lnTo>
                  <a:lnTo>
                    <a:pt x="2515" y="4030"/>
                  </a:lnTo>
                  <a:lnTo>
                    <a:pt x="2541" y="4030"/>
                  </a:lnTo>
                  <a:lnTo>
                    <a:pt x="2566" y="4028"/>
                  </a:lnTo>
                  <a:lnTo>
                    <a:pt x="2592" y="4025"/>
                  </a:lnTo>
                  <a:lnTo>
                    <a:pt x="2617" y="4020"/>
                  </a:lnTo>
                  <a:lnTo>
                    <a:pt x="2641" y="4015"/>
                  </a:lnTo>
                  <a:lnTo>
                    <a:pt x="2665" y="4008"/>
                  </a:lnTo>
                  <a:lnTo>
                    <a:pt x="2688" y="4000"/>
                  </a:lnTo>
                  <a:lnTo>
                    <a:pt x="2711" y="3991"/>
                  </a:lnTo>
                  <a:lnTo>
                    <a:pt x="2733" y="3981"/>
                  </a:lnTo>
                  <a:lnTo>
                    <a:pt x="2756" y="3969"/>
                  </a:lnTo>
                  <a:lnTo>
                    <a:pt x="2777" y="3957"/>
                  </a:lnTo>
                  <a:lnTo>
                    <a:pt x="2797" y="3944"/>
                  </a:lnTo>
                  <a:lnTo>
                    <a:pt x="2816" y="3930"/>
                  </a:lnTo>
                  <a:lnTo>
                    <a:pt x="2835" y="3915"/>
                  </a:lnTo>
                  <a:lnTo>
                    <a:pt x="2853" y="3899"/>
                  </a:lnTo>
                  <a:lnTo>
                    <a:pt x="2871" y="3883"/>
                  </a:lnTo>
                  <a:lnTo>
                    <a:pt x="2887" y="3866"/>
                  </a:lnTo>
                  <a:lnTo>
                    <a:pt x="2903" y="3848"/>
                  </a:lnTo>
                  <a:lnTo>
                    <a:pt x="2919" y="3828"/>
                  </a:lnTo>
                  <a:lnTo>
                    <a:pt x="2933" y="3808"/>
                  </a:lnTo>
                  <a:lnTo>
                    <a:pt x="2946" y="3788"/>
                  </a:lnTo>
                  <a:lnTo>
                    <a:pt x="2958" y="3767"/>
                  </a:lnTo>
                  <a:lnTo>
                    <a:pt x="2969" y="3745"/>
                  </a:lnTo>
                  <a:lnTo>
                    <a:pt x="2979" y="3723"/>
                  </a:lnTo>
                  <a:lnTo>
                    <a:pt x="2988" y="3699"/>
                  </a:lnTo>
                  <a:lnTo>
                    <a:pt x="2996" y="3676"/>
                  </a:lnTo>
                  <a:lnTo>
                    <a:pt x="3002" y="3652"/>
                  </a:lnTo>
                  <a:lnTo>
                    <a:pt x="3008" y="3628"/>
                  </a:lnTo>
                  <a:lnTo>
                    <a:pt x="3012" y="3604"/>
                  </a:lnTo>
                  <a:lnTo>
                    <a:pt x="3015" y="3578"/>
                  </a:lnTo>
                  <a:lnTo>
                    <a:pt x="3017" y="3552"/>
                  </a:lnTo>
                  <a:lnTo>
                    <a:pt x="3018" y="3526"/>
                  </a:lnTo>
                  <a:lnTo>
                    <a:pt x="3018" y="2770"/>
                  </a:lnTo>
                  <a:lnTo>
                    <a:pt x="3018" y="2752"/>
                  </a:lnTo>
                  <a:lnTo>
                    <a:pt x="3017" y="2734"/>
                  </a:lnTo>
                  <a:lnTo>
                    <a:pt x="3015" y="2715"/>
                  </a:lnTo>
                  <a:lnTo>
                    <a:pt x="3013" y="2697"/>
                  </a:lnTo>
                  <a:lnTo>
                    <a:pt x="3010" y="2679"/>
                  </a:lnTo>
                  <a:lnTo>
                    <a:pt x="3006" y="2661"/>
                  </a:lnTo>
                  <a:lnTo>
                    <a:pt x="3002" y="2642"/>
                  </a:lnTo>
                  <a:lnTo>
                    <a:pt x="2997" y="2625"/>
                  </a:lnTo>
                  <a:lnTo>
                    <a:pt x="2991" y="2607"/>
                  </a:lnTo>
                  <a:lnTo>
                    <a:pt x="2985" y="2590"/>
                  </a:lnTo>
                  <a:lnTo>
                    <a:pt x="2978" y="2573"/>
                  </a:lnTo>
                  <a:lnTo>
                    <a:pt x="2970" y="2556"/>
                  </a:lnTo>
                  <a:lnTo>
                    <a:pt x="2962" y="2540"/>
                  </a:lnTo>
                  <a:lnTo>
                    <a:pt x="2953" y="2523"/>
                  </a:lnTo>
                  <a:lnTo>
                    <a:pt x="2944" y="2506"/>
                  </a:lnTo>
                  <a:lnTo>
                    <a:pt x="2934" y="2491"/>
                  </a:lnTo>
                  <a:lnTo>
                    <a:pt x="142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291"/>
            <p:cNvSpPr>
              <a:spLocks noEditPoints="1"/>
            </p:cNvSpPr>
            <p:nvPr/>
          </p:nvSpPr>
          <p:spPr bwMode="auto">
            <a:xfrm>
              <a:off x="5245100" y="5103813"/>
              <a:ext cx="690563" cy="561975"/>
            </a:xfrm>
            <a:custGeom>
              <a:avLst/>
              <a:gdLst>
                <a:gd name="T0" fmla="*/ 14958 w 16095"/>
                <a:gd name="T1" fmla="*/ 10414 h 13098"/>
                <a:gd name="T2" fmla="*/ 14612 w 16095"/>
                <a:gd name="T3" fmla="*/ 10578 h 13098"/>
                <a:gd name="T4" fmla="*/ 13430 w 16095"/>
                <a:gd name="T5" fmla="*/ 9605 h 13098"/>
                <a:gd name="T6" fmla="*/ 12244 w 16095"/>
                <a:gd name="T7" fmla="*/ 9076 h 13098"/>
                <a:gd name="T8" fmla="*/ 10967 w 16095"/>
                <a:gd name="T9" fmla="*/ 9402 h 13098"/>
                <a:gd name="T10" fmla="*/ 10179 w 16095"/>
                <a:gd name="T11" fmla="*/ 10419 h 13098"/>
                <a:gd name="T12" fmla="*/ 6951 w 16095"/>
                <a:gd name="T13" fmla="*/ 9661 h 13098"/>
                <a:gd name="T14" fmla="*/ 5791 w 16095"/>
                <a:gd name="T15" fmla="*/ 9085 h 13098"/>
                <a:gd name="T16" fmla="*/ 4497 w 16095"/>
                <a:gd name="T17" fmla="*/ 9359 h 13098"/>
                <a:gd name="T18" fmla="*/ 3670 w 16095"/>
                <a:gd name="T19" fmla="*/ 10341 h 13098"/>
                <a:gd name="T20" fmla="*/ 2737 w 16095"/>
                <a:gd name="T21" fmla="*/ 10493 h 13098"/>
                <a:gd name="T22" fmla="*/ 2526 w 16095"/>
                <a:gd name="T23" fmla="*/ 10177 h 13098"/>
                <a:gd name="T24" fmla="*/ 9773 w 16095"/>
                <a:gd name="T25" fmla="*/ 8381 h 13098"/>
                <a:gd name="T26" fmla="*/ 10495 w 16095"/>
                <a:gd name="T27" fmla="*/ 7502 h 13098"/>
                <a:gd name="T28" fmla="*/ 12812 w 16095"/>
                <a:gd name="T29" fmla="*/ 3586 h 13098"/>
                <a:gd name="T30" fmla="*/ 15062 w 16095"/>
                <a:gd name="T31" fmla="*/ 6889 h 13098"/>
                <a:gd name="T32" fmla="*/ 11820 w 16095"/>
                <a:gd name="T33" fmla="*/ 12058 h 13098"/>
                <a:gd name="T34" fmla="*/ 11211 w 16095"/>
                <a:gd name="T35" fmla="*/ 11606 h 13098"/>
                <a:gd name="T36" fmla="*/ 11098 w 16095"/>
                <a:gd name="T37" fmla="*/ 10831 h 13098"/>
                <a:gd name="T38" fmla="*/ 11550 w 16095"/>
                <a:gd name="T39" fmla="*/ 10221 h 13098"/>
                <a:gd name="T40" fmla="*/ 12323 w 16095"/>
                <a:gd name="T41" fmla="*/ 10107 h 13098"/>
                <a:gd name="T42" fmla="*/ 12931 w 16095"/>
                <a:gd name="T43" fmla="*/ 10561 h 13098"/>
                <a:gd name="T44" fmla="*/ 13046 w 16095"/>
                <a:gd name="T45" fmla="*/ 11335 h 13098"/>
                <a:gd name="T46" fmla="*/ 12593 w 16095"/>
                <a:gd name="T47" fmla="*/ 11944 h 13098"/>
                <a:gd name="T48" fmla="*/ 5330 w 16095"/>
                <a:gd name="T49" fmla="*/ 12070 h 13098"/>
                <a:gd name="T50" fmla="*/ 4699 w 16095"/>
                <a:gd name="T51" fmla="*/ 11646 h 13098"/>
                <a:gd name="T52" fmla="*/ 4548 w 16095"/>
                <a:gd name="T53" fmla="*/ 10880 h 13098"/>
                <a:gd name="T54" fmla="*/ 4970 w 16095"/>
                <a:gd name="T55" fmla="*/ 10247 h 13098"/>
                <a:gd name="T56" fmla="*/ 5736 w 16095"/>
                <a:gd name="T57" fmla="*/ 10096 h 13098"/>
                <a:gd name="T58" fmla="*/ 6368 w 16095"/>
                <a:gd name="T59" fmla="*/ 10520 h 13098"/>
                <a:gd name="T60" fmla="*/ 6518 w 16095"/>
                <a:gd name="T61" fmla="*/ 11286 h 13098"/>
                <a:gd name="T62" fmla="*/ 6095 w 16095"/>
                <a:gd name="T63" fmla="*/ 11918 h 13098"/>
                <a:gd name="T64" fmla="*/ 1432 w 16095"/>
                <a:gd name="T65" fmla="*/ 7551 h 13098"/>
                <a:gd name="T66" fmla="*/ 1106 w 16095"/>
                <a:gd name="T67" fmla="*/ 7355 h 13098"/>
                <a:gd name="T68" fmla="*/ 1009 w 16095"/>
                <a:gd name="T69" fmla="*/ 1460 h 13098"/>
                <a:gd name="T70" fmla="*/ 1189 w 16095"/>
                <a:gd name="T71" fmla="*/ 1122 h 13098"/>
                <a:gd name="T72" fmla="*/ 9080 w 16095"/>
                <a:gd name="T73" fmla="*/ 1008 h 13098"/>
                <a:gd name="T74" fmla="*/ 9426 w 16095"/>
                <a:gd name="T75" fmla="*/ 1172 h 13098"/>
                <a:gd name="T76" fmla="*/ 9556 w 16095"/>
                <a:gd name="T77" fmla="*/ 2519 h 13098"/>
                <a:gd name="T78" fmla="*/ 9442 w 16095"/>
                <a:gd name="T79" fmla="*/ 7374 h 13098"/>
                <a:gd name="T80" fmla="*/ 9105 w 16095"/>
                <a:gd name="T81" fmla="*/ 7554 h 13098"/>
                <a:gd name="T82" fmla="*/ 13480 w 16095"/>
                <a:gd name="T83" fmla="*/ 2820 h 13098"/>
                <a:gd name="T84" fmla="*/ 12808 w 16095"/>
                <a:gd name="T85" fmla="*/ 2537 h 13098"/>
                <a:gd name="T86" fmla="*/ 10413 w 16095"/>
                <a:gd name="T87" fmla="*/ 856 h 13098"/>
                <a:gd name="T88" fmla="*/ 9571 w 16095"/>
                <a:gd name="T89" fmla="*/ 92 h 13098"/>
                <a:gd name="T90" fmla="*/ 922 w 16095"/>
                <a:gd name="T91" fmla="*/ 119 h 13098"/>
                <a:gd name="T92" fmla="*/ 119 w 16095"/>
                <a:gd name="T93" fmla="*/ 924 h 13098"/>
                <a:gd name="T94" fmla="*/ 92 w 16095"/>
                <a:gd name="T95" fmla="*/ 7572 h 13098"/>
                <a:gd name="T96" fmla="*/ 855 w 16095"/>
                <a:gd name="T97" fmla="*/ 8415 h 13098"/>
                <a:gd name="T98" fmla="*/ 1557 w 16095"/>
                <a:gd name="T99" fmla="*/ 10453 h 13098"/>
                <a:gd name="T100" fmla="*/ 2236 w 16095"/>
                <a:gd name="T101" fmla="*/ 11368 h 13098"/>
                <a:gd name="T102" fmla="*/ 3702 w 16095"/>
                <a:gd name="T103" fmla="*/ 11901 h 13098"/>
                <a:gd name="T104" fmla="*/ 4567 w 16095"/>
                <a:gd name="T105" fmla="*/ 12848 h 13098"/>
                <a:gd name="T106" fmla="*/ 5876 w 16095"/>
                <a:gd name="T107" fmla="*/ 13069 h 13098"/>
                <a:gd name="T108" fmla="*/ 7006 w 16095"/>
                <a:gd name="T109" fmla="*/ 12446 h 13098"/>
                <a:gd name="T110" fmla="*/ 10208 w 16095"/>
                <a:gd name="T111" fmla="*/ 11824 h 13098"/>
                <a:gd name="T112" fmla="*/ 11035 w 16095"/>
                <a:gd name="T113" fmla="*/ 12807 h 13098"/>
                <a:gd name="T114" fmla="*/ 12330 w 16095"/>
                <a:gd name="T115" fmla="*/ 13081 h 13098"/>
                <a:gd name="T116" fmla="*/ 13489 w 16095"/>
                <a:gd name="T117" fmla="*/ 12505 h 13098"/>
                <a:gd name="T118" fmla="*/ 14740 w 16095"/>
                <a:gd name="T119" fmla="*/ 11579 h 13098"/>
                <a:gd name="T120" fmla="*/ 15750 w 16095"/>
                <a:gd name="T121" fmla="*/ 11036 h 13098"/>
                <a:gd name="T122" fmla="*/ 16095 w 16095"/>
                <a:gd name="T123" fmla="*/ 7025 h 13098"/>
                <a:gd name="T124" fmla="*/ 16023 w 16095"/>
                <a:gd name="T125" fmla="*/ 6588 h 1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3098">
                  <a:moveTo>
                    <a:pt x="15089" y="10075"/>
                  </a:moveTo>
                  <a:lnTo>
                    <a:pt x="15088" y="10101"/>
                  </a:lnTo>
                  <a:lnTo>
                    <a:pt x="15087" y="10127"/>
                  </a:lnTo>
                  <a:lnTo>
                    <a:pt x="15083" y="10152"/>
                  </a:lnTo>
                  <a:lnTo>
                    <a:pt x="15079" y="10177"/>
                  </a:lnTo>
                  <a:lnTo>
                    <a:pt x="15073" y="10201"/>
                  </a:lnTo>
                  <a:lnTo>
                    <a:pt x="15067" y="10225"/>
                  </a:lnTo>
                  <a:lnTo>
                    <a:pt x="15059" y="10248"/>
                  </a:lnTo>
                  <a:lnTo>
                    <a:pt x="15050" y="10272"/>
                  </a:lnTo>
                  <a:lnTo>
                    <a:pt x="15040" y="10294"/>
                  </a:lnTo>
                  <a:lnTo>
                    <a:pt x="15029" y="10316"/>
                  </a:lnTo>
                  <a:lnTo>
                    <a:pt x="15017" y="10337"/>
                  </a:lnTo>
                  <a:lnTo>
                    <a:pt x="15004" y="10357"/>
                  </a:lnTo>
                  <a:lnTo>
                    <a:pt x="14989" y="10376"/>
                  </a:lnTo>
                  <a:lnTo>
                    <a:pt x="14974" y="10396"/>
                  </a:lnTo>
                  <a:lnTo>
                    <a:pt x="14958" y="10414"/>
                  </a:lnTo>
                  <a:lnTo>
                    <a:pt x="14942" y="10432"/>
                  </a:lnTo>
                  <a:lnTo>
                    <a:pt x="14924" y="10448"/>
                  </a:lnTo>
                  <a:lnTo>
                    <a:pt x="14906" y="10464"/>
                  </a:lnTo>
                  <a:lnTo>
                    <a:pt x="14887" y="10479"/>
                  </a:lnTo>
                  <a:lnTo>
                    <a:pt x="14868" y="10493"/>
                  </a:lnTo>
                  <a:lnTo>
                    <a:pt x="14848" y="10506"/>
                  </a:lnTo>
                  <a:lnTo>
                    <a:pt x="14827" y="10519"/>
                  </a:lnTo>
                  <a:lnTo>
                    <a:pt x="14804" y="10530"/>
                  </a:lnTo>
                  <a:lnTo>
                    <a:pt x="14782" y="10540"/>
                  </a:lnTo>
                  <a:lnTo>
                    <a:pt x="14759" y="10549"/>
                  </a:lnTo>
                  <a:lnTo>
                    <a:pt x="14736" y="10557"/>
                  </a:lnTo>
                  <a:lnTo>
                    <a:pt x="14712" y="10563"/>
                  </a:lnTo>
                  <a:lnTo>
                    <a:pt x="14688" y="10569"/>
                  </a:lnTo>
                  <a:lnTo>
                    <a:pt x="14663" y="10573"/>
                  </a:lnTo>
                  <a:lnTo>
                    <a:pt x="14637" y="10577"/>
                  </a:lnTo>
                  <a:lnTo>
                    <a:pt x="14612" y="10578"/>
                  </a:lnTo>
                  <a:lnTo>
                    <a:pt x="14586" y="10579"/>
                  </a:lnTo>
                  <a:lnTo>
                    <a:pt x="14012" y="10579"/>
                  </a:lnTo>
                  <a:lnTo>
                    <a:pt x="13989" y="10498"/>
                  </a:lnTo>
                  <a:lnTo>
                    <a:pt x="13962" y="10419"/>
                  </a:lnTo>
                  <a:lnTo>
                    <a:pt x="13934" y="10341"/>
                  </a:lnTo>
                  <a:lnTo>
                    <a:pt x="13902" y="10266"/>
                  </a:lnTo>
                  <a:lnTo>
                    <a:pt x="13867" y="10191"/>
                  </a:lnTo>
                  <a:lnTo>
                    <a:pt x="13829" y="10117"/>
                  </a:lnTo>
                  <a:lnTo>
                    <a:pt x="13788" y="10047"/>
                  </a:lnTo>
                  <a:lnTo>
                    <a:pt x="13745" y="9977"/>
                  </a:lnTo>
                  <a:lnTo>
                    <a:pt x="13699" y="9910"/>
                  </a:lnTo>
                  <a:lnTo>
                    <a:pt x="13650" y="9844"/>
                  </a:lnTo>
                  <a:lnTo>
                    <a:pt x="13598" y="9781"/>
                  </a:lnTo>
                  <a:lnTo>
                    <a:pt x="13545" y="9719"/>
                  </a:lnTo>
                  <a:lnTo>
                    <a:pt x="13489" y="9661"/>
                  </a:lnTo>
                  <a:lnTo>
                    <a:pt x="13430" y="9605"/>
                  </a:lnTo>
                  <a:lnTo>
                    <a:pt x="13370" y="9550"/>
                  </a:lnTo>
                  <a:lnTo>
                    <a:pt x="13308" y="9499"/>
                  </a:lnTo>
                  <a:lnTo>
                    <a:pt x="13242" y="9449"/>
                  </a:lnTo>
                  <a:lnTo>
                    <a:pt x="13176" y="9402"/>
                  </a:lnTo>
                  <a:lnTo>
                    <a:pt x="13107" y="9359"/>
                  </a:lnTo>
                  <a:lnTo>
                    <a:pt x="13036" y="9317"/>
                  </a:lnTo>
                  <a:lnTo>
                    <a:pt x="12964" y="9279"/>
                  </a:lnTo>
                  <a:lnTo>
                    <a:pt x="12890" y="9244"/>
                  </a:lnTo>
                  <a:lnTo>
                    <a:pt x="12815" y="9212"/>
                  </a:lnTo>
                  <a:lnTo>
                    <a:pt x="12737" y="9182"/>
                  </a:lnTo>
                  <a:lnTo>
                    <a:pt x="12658" y="9156"/>
                  </a:lnTo>
                  <a:lnTo>
                    <a:pt x="12578" y="9133"/>
                  </a:lnTo>
                  <a:lnTo>
                    <a:pt x="12497" y="9113"/>
                  </a:lnTo>
                  <a:lnTo>
                    <a:pt x="12413" y="9097"/>
                  </a:lnTo>
                  <a:lnTo>
                    <a:pt x="12330" y="9085"/>
                  </a:lnTo>
                  <a:lnTo>
                    <a:pt x="12244" y="9076"/>
                  </a:lnTo>
                  <a:lnTo>
                    <a:pt x="12159" y="9070"/>
                  </a:lnTo>
                  <a:lnTo>
                    <a:pt x="12071" y="9068"/>
                  </a:lnTo>
                  <a:lnTo>
                    <a:pt x="11984" y="9070"/>
                  </a:lnTo>
                  <a:lnTo>
                    <a:pt x="11898" y="9076"/>
                  </a:lnTo>
                  <a:lnTo>
                    <a:pt x="11813" y="9085"/>
                  </a:lnTo>
                  <a:lnTo>
                    <a:pt x="11729" y="9097"/>
                  </a:lnTo>
                  <a:lnTo>
                    <a:pt x="11646" y="9113"/>
                  </a:lnTo>
                  <a:lnTo>
                    <a:pt x="11564" y="9133"/>
                  </a:lnTo>
                  <a:lnTo>
                    <a:pt x="11484" y="9156"/>
                  </a:lnTo>
                  <a:lnTo>
                    <a:pt x="11405" y="9182"/>
                  </a:lnTo>
                  <a:lnTo>
                    <a:pt x="11328" y="9212"/>
                  </a:lnTo>
                  <a:lnTo>
                    <a:pt x="11252" y="9244"/>
                  </a:lnTo>
                  <a:lnTo>
                    <a:pt x="11178" y="9279"/>
                  </a:lnTo>
                  <a:lnTo>
                    <a:pt x="11106" y="9317"/>
                  </a:lnTo>
                  <a:lnTo>
                    <a:pt x="11035" y="9359"/>
                  </a:lnTo>
                  <a:lnTo>
                    <a:pt x="10967" y="9402"/>
                  </a:lnTo>
                  <a:lnTo>
                    <a:pt x="10899" y="9449"/>
                  </a:lnTo>
                  <a:lnTo>
                    <a:pt x="10835" y="9499"/>
                  </a:lnTo>
                  <a:lnTo>
                    <a:pt x="10772" y="9550"/>
                  </a:lnTo>
                  <a:lnTo>
                    <a:pt x="10711" y="9605"/>
                  </a:lnTo>
                  <a:lnTo>
                    <a:pt x="10653" y="9661"/>
                  </a:lnTo>
                  <a:lnTo>
                    <a:pt x="10597" y="9719"/>
                  </a:lnTo>
                  <a:lnTo>
                    <a:pt x="10543" y="9781"/>
                  </a:lnTo>
                  <a:lnTo>
                    <a:pt x="10492" y="9844"/>
                  </a:lnTo>
                  <a:lnTo>
                    <a:pt x="10444" y="9910"/>
                  </a:lnTo>
                  <a:lnTo>
                    <a:pt x="10397" y="9977"/>
                  </a:lnTo>
                  <a:lnTo>
                    <a:pt x="10354" y="10047"/>
                  </a:lnTo>
                  <a:lnTo>
                    <a:pt x="10313" y="10117"/>
                  </a:lnTo>
                  <a:lnTo>
                    <a:pt x="10275" y="10191"/>
                  </a:lnTo>
                  <a:lnTo>
                    <a:pt x="10240" y="10266"/>
                  </a:lnTo>
                  <a:lnTo>
                    <a:pt x="10208" y="10341"/>
                  </a:lnTo>
                  <a:lnTo>
                    <a:pt x="10179" y="10419"/>
                  </a:lnTo>
                  <a:lnTo>
                    <a:pt x="10153" y="10498"/>
                  </a:lnTo>
                  <a:lnTo>
                    <a:pt x="10131" y="10579"/>
                  </a:lnTo>
                  <a:lnTo>
                    <a:pt x="7473" y="10579"/>
                  </a:lnTo>
                  <a:lnTo>
                    <a:pt x="7450" y="10498"/>
                  </a:lnTo>
                  <a:lnTo>
                    <a:pt x="7425" y="10419"/>
                  </a:lnTo>
                  <a:lnTo>
                    <a:pt x="7396" y="10341"/>
                  </a:lnTo>
                  <a:lnTo>
                    <a:pt x="7363" y="10266"/>
                  </a:lnTo>
                  <a:lnTo>
                    <a:pt x="7328" y="10191"/>
                  </a:lnTo>
                  <a:lnTo>
                    <a:pt x="7290" y="10117"/>
                  </a:lnTo>
                  <a:lnTo>
                    <a:pt x="7250" y="10047"/>
                  </a:lnTo>
                  <a:lnTo>
                    <a:pt x="7207" y="9977"/>
                  </a:lnTo>
                  <a:lnTo>
                    <a:pt x="7160" y="9910"/>
                  </a:lnTo>
                  <a:lnTo>
                    <a:pt x="7112" y="9844"/>
                  </a:lnTo>
                  <a:lnTo>
                    <a:pt x="7061" y="9781"/>
                  </a:lnTo>
                  <a:lnTo>
                    <a:pt x="7006" y="9719"/>
                  </a:lnTo>
                  <a:lnTo>
                    <a:pt x="6951" y="9661"/>
                  </a:lnTo>
                  <a:lnTo>
                    <a:pt x="6892" y="9605"/>
                  </a:lnTo>
                  <a:lnTo>
                    <a:pt x="6831" y="9550"/>
                  </a:lnTo>
                  <a:lnTo>
                    <a:pt x="6769" y="9499"/>
                  </a:lnTo>
                  <a:lnTo>
                    <a:pt x="6705" y="9449"/>
                  </a:lnTo>
                  <a:lnTo>
                    <a:pt x="6637" y="9402"/>
                  </a:lnTo>
                  <a:lnTo>
                    <a:pt x="6569" y="9359"/>
                  </a:lnTo>
                  <a:lnTo>
                    <a:pt x="6498" y="9317"/>
                  </a:lnTo>
                  <a:lnTo>
                    <a:pt x="6426" y="9279"/>
                  </a:lnTo>
                  <a:lnTo>
                    <a:pt x="6351" y="9244"/>
                  </a:lnTo>
                  <a:lnTo>
                    <a:pt x="6276" y="9212"/>
                  </a:lnTo>
                  <a:lnTo>
                    <a:pt x="6199" y="9182"/>
                  </a:lnTo>
                  <a:lnTo>
                    <a:pt x="6120" y="9156"/>
                  </a:lnTo>
                  <a:lnTo>
                    <a:pt x="6040" y="9133"/>
                  </a:lnTo>
                  <a:lnTo>
                    <a:pt x="5958" y="9113"/>
                  </a:lnTo>
                  <a:lnTo>
                    <a:pt x="5876" y="9097"/>
                  </a:lnTo>
                  <a:lnTo>
                    <a:pt x="5791" y="9085"/>
                  </a:lnTo>
                  <a:lnTo>
                    <a:pt x="5707" y="9076"/>
                  </a:lnTo>
                  <a:lnTo>
                    <a:pt x="5620" y="9070"/>
                  </a:lnTo>
                  <a:lnTo>
                    <a:pt x="5533" y="9068"/>
                  </a:lnTo>
                  <a:lnTo>
                    <a:pt x="5446" y="9070"/>
                  </a:lnTo>
                  <a:lnTo>
                    <a:pt x="5360" y="9076"/>
                  </a:lnTo>
                  <a:lnTo>
                    <a:pt x="5274" y="9085"/>
                  </a:lnTo>
                  <a:lnTo>
                    <a:pt x="5191" y="9097"/>
                  </a:lnTo>
                  <a:lnTo>
                    <a:pt x="5107" y="9113"/>
                  </a:lnTo>
                  <a:lnTo>
                    <a:pt x="5026" y="9133"/>
                  </a:lnTo>
                  <a:lnTo>
                    <a:pt x="4946" y="9156"/>
                  </a:lnTo>
                  <a:lnTo>
                    <a:pt x="4867" y="9182"/>
                  </a:lnTo>
                  <a:lnTo>
                    <a:pt x="4789" y="9212"/>
                  </a:lnTo>
                  <a:lnTo>
                    <a:pt x="4714" y="9244"/>
                  </a:lnTo>
                  <a:lnTo>
                    <a:pt x="4639" y="9279"/>
                  </a:lnTo>
                  <a:lnTo>
                    <a:pt x="4567" y="9317"/>
                  </a:lnTo>
                  <a:lnTo>
                    <a:pt x="4497" y="9359"/>
                  </a:lnTo>
                  <a:lnTo>
                    <a:pt x="4428" y="9402"/>
                  </a:lnTo>
                  <a:lnTo>
                    <a:pt x="4361" y="9449"/>
                  </a:lnTo>
                  <a:lnTo>
                    <a:pt x="4296" y="9499"/>
                  </a:lnTo>
                  <a:lnTo>
                    <a:pt x="4233" y="9550"/>
                  </a:lnTo>
                  <a:lnTo>
                    <a:pt x="4173" y="9605"/>
                  </a:lnTo>
                  <a:lnTo>
                    <a:pt x="4114" y="9661"/>
                  </a:lnTo>
                  <a:lnTo>
                    <a:pt x="4059" y="9719"/>
                  </a:lnTo>
                  <a:lnTo>
                    <a:pt x="4005" y="9781"/>
                  </a:lnTo>
                  <a:lnTo>
                    <a:pt x="3953" y="9844"/>
                  </a:lnTo>
                  <a:lnTo>
                    <a:pt x="3905" y="9910"/>
                  </a:lnTo>
                  <a:lnTo>
                    <a:pt x="3859" y="9977"/>
                  </a:lnTo>
                  <a:lnTo>
                    <a:pt x="3816" y="10047"/>
                  </a:lnTo>
                  <a:lnTo>
                    <a:pt x="3774" y="10117"/>
                  </a:lnTo>
                  <a:lnTo>
                    <a:pt x="3737" y="10191"/>
                  </a:lnTo>
                  <a:lnTo>
                    <a:pt x="3702" y="10266"/>
                  </a:lnTo>
                  <a:lnTo>
                    <a:pt x="3670" y="10341"/>
                  </a:lnTo>
                  <a:lnTo>
                    <a:pt x="3640" y="10419"/>
                  </a:lnTo>
                  <a:lnTo>
                    <a:pt x="3614" y="10498"/>
                  </a:lnTo>
                  <a:lnTo>
                    <a:pt x="3592" y="10579"/>
                  </a:lnTo>
                  <a:lnTo>
                    <a:pt x="3018" y="10579"/>
                  </a:lnTo>
                  <a:lnTo>
                    <a:pt x="2993" y="10578"/>
                  </a:lnTo>
                  <a:lnTo>
                    <a:pt x="2967" y="10577"/>
                  </a:lnTo>
                  <a:lnTo>
                    <a:pt x="2941" y="10573"/>
                  </a:lnTo>
                  <a:lnTo>
                    <a:pt x="2917" y="10569"/>
                  </a:lnTo>
                  <a:lnTo>
                    <a:pt x="2892" y="10563"/>
                  </a:lnTo>
                  <a:lnTo>
                    <a:pt x="2869" y="10557"/>
                  </a:lnTo>
                  <a:lnTo>
                    <a:pt x="2845" y="10549"/>
                  </a:lnTo>
                  <a:lnTo>
                    <a:pt x="2823" y="10540"/>
                  </a:lnTo>
                  <a:lnTo>
                    <a:pt x="2800" y="10530"/>
                  </a:lnTo>
                  <a:lnTo>
                    <a:pt x="2778" y="10519"/>
                  </a:lnTo>
                  <a:lnTo>
                    <a:pt x="2757" y="10506"/>
                  </a:lnTo>
                  <a:lnTo>
                    <a:pt x="2737" y="10493"/>
                  </a:lnTo>
                  <a:lnTo>
                    <a:pt x="2717" y="10479"/>
                  </a:lnTo>
                  <a:lnTo>
                    <a:pt x="2698" y="10464"/>
                  </a:lnTo>
                  <a:lnTo>
                    <a:pt x="2680" y="10448"/>
                  </a:lnTo>
                  <a:lnTo>
                    <a:pt x="2663" y="10432"/>
                  </a:lnTo>
                  <a:lnTo>
                    <a:pt x="2646" y="10414"/>
                  </a:lnTo>
                  <a:lnTo>
                    <a:pt x="2630" y="10396"/>
                  </a:lnTo>
                  <a:lnTo>
                    <a:pt x="2615" y="10376"/>
                  </a:lnTo>
                  <a:lnTo>
                    <a:pt x="2601" y="10357"/>
                  </a:lnTo>
                  <a:lnTo>
                    <a:pt x="2588" y="10337"/>
                  </a:lnTo>
                  <a:lnTo>
                    <a:pt x="2576" y="10316"/>
                  </a:lnTo>
                  <a:lnTo>
                    <a:pt x="2565" y="10294"/>
                  </a:lnTo>
                  <a:lnTo>
                    <a:pt x="2555" y="10272"/>
                  </a:lnTo>
                  <a:lnTo>
                    <a:pt x="2546" y="10248"/>
                  </a:lnTo>
                  <a:lnTo>
                    <a:pt x="2538" y="10225"/>
                  </a:lnTo>
                  <a:lnTo>
                    <a:pt x="2531" y="10201"/>
                  </a:lnTo>
                  <a:lnTo>
                    <a:pt x="2526" y="10177"/>
                  </a:lnTo>
                  <a:lnTo>
                    <a:pt x="2521" y="10152"/>
                  </a:lnTo>
                  <a:lnTo>
                    <a:pt x="2518" y="10127"/>
                  </a:lnTo>
                  <a:lnTo>
                    <a:pt x="2516" y="10101"/>
                  </a:lnTo>
                  <a:lnTo>
                    <a:pt x="2515" y="10075"/>
                  </a:lnTo>
                  <a:lnTo>
                    <a:pt x="2515" y="8564"/>
                  </a:lnTo>
                  <a:lnTo>
                    <a:pt x="9053" y="8564"/>
                  </a:lnTo>
                  <a:lnTo>
                    <a:pt x="9131" y="8562"/>
                  </a:lnTo>
                  <a:lnTo>
                    <a:pt x="9207" y="8557"/>
                  </a:lnTo>
                  <a:lnTo>
                    <a:pt x="9283" y="8547"/>
                  </a:lnTo>
                  <a:lnTo>
                    <a:pt x="9357" y="8533"/>
                  </a:lnTo>
                  <a:lnTo>
                    <a:pt x="9431" y="8516"/>
                  </a:lnTo>
                  <a:lnTo>
                    <a:pt x="9502" y="8496"/>
                  </a:lnTo>
                  <a:lnTo>
                    <a:pt x="9571" y="8472"/>
                  </a:lnTo>
                  <a:lnTo>
                    <a:pt x="9641" y="8445"/>
                  </a:lnTo>
                  <a:lnTo>
                    <a:pt x="9707" y="8415"/>
                  </a:lnTo>
                  <a:lnTo>
                    <a:pt x="9773" y="8381"/>
                  </a:lnTo>
                  <a:lnTo>
                    <a:pt x="9835" y="8345"/>
                  </a:lnTo>
                  <a:lnTo>
                    <a:pt x="9896" y="8306"/>
                  </a:lnTo>
                  <a:lnTo>
                    <a:pt x="9956" y="8263"/>
                  </a:lnTo>
                  <a:lnTo>
                    <a:pt x="10013" y="8218"/>
                  </a:lnTo>
                  <a:lnTo>
                    <a:pt x="10067" y="8171"/>
                  </a:lnTo>
                  <a:lnTo>
                    <a:pt x="10120" y="8120"/>
                  </a:lnTo>
                  <a:lnTo>
                    <a:pt x="10170" y="8068"/>
                  </a:lnTo>
                  <a:lnTo>
                    <a:pt x="10217" y="8014"/>
                  </a:lnTo>
                  <a:lnTo>
                    <a:pt x="10263" y="7956"/>
                  </a:lnTo>
                  <a:lnTo>
                    <a:pt x="10305" y="7897"/>
                  </a:lnTo>
                  <a:lnTo>
                    <a:pt x="10344" y="7836"/>
                  </a:lnTo>
                  <a:lnTo>
                    <a:pt x="10380" y="7773"/>
                  </a:lnTo>
                  <a:lnTo>
                    <a:pt x="10413" y="7707"/>
                  </a:lnTo>
                  <a:lnTo>
                    <a:pt x="10444" y="7641"/>
                  </a:lnTo>
                  <a:lnTo>
                    <a:pt x="10471" y="7572"/>
                  </a:lnTo>
                  <a:lnTo>
                    <a:pt x="10495" y="7502"/>
                  </a:lnTo>
                  <a:lnTo>
                    <a:pt x="10515" y="7430"/>
                  </a:lnTo>
                  <a:lnTo>
                    <a:pt x="10532" y="7357"/>
                  </a:lnTo>
                  <a:lnTo>
                    <a:pt x="10545" y="7283"/>
                  </a:lnTo>
                  <a:lnTo>
                    <a:pt x="10554" y="7207"/>
                  </a:lnTo>
                  <a:lnTo>
                    <a:pt x="10560" y="7131"/>
                  </a:lnTo>
                  <a:lnTo>
                    <a:pt x="10562" y="7052"/>
                  </a:lnTo>
                  <a:lnTo>
                    <a:pt x="10562" y="3527"/>
                  </a:lnTo>
                  <a:lnTo>
                    <a:pt x="12574" y="3527"/>
                  </a:lnTo>
                  <a:lnTo>
                    <a:pt x="12605" y="3528"/>
                  </a:lnTo>
                  <a:lnTo>
                    <a:pt x="12637" y="3530"/>
                  </a:lnTo>
                  <a:lnTo>
                    <a:pt x="12668" y="3535"/>
                  </a:lnTo>
                  <a:lnTo>
                    <a:pt x="12698" y="3542"/>
                  </a:lnTo>
                  <a:lnTo>
                    <a:pt x="12727" y="3550"/>
                  </a:lnTo>
                  <a:lnTo>
                    <a:pt x="12756" y="3560"/>
                  </a:lnTo>
                  <a:lnTo>
                    <a:pt x="12784" y="3572"/>
                  </a:lnTo>
                  <a:lnTo>
                    <a:pt x="12812" y="3586"/>
                  </a:lnTo>
                  <a:lnTo>
                    <a:pt x="12838" y="3601"/>
                  </a:lnTo>
                  <a:lnTo>
                    <a:pt x="12864" y="3618"/>
                  </a:lnTo>
                  <a:lnTo>
                    <a:pt x="12888" y="3636"/>
                  </a:lnTo>
                  <a:lnTo>
                    <a:pt x="12911" y="3657"/>
                  </a:lnTo>
                  <a:lnTo>
                    <a:pt x="12933" y="3678"/>
                  </a:lnTo>
                  <a:lnTo>
                    <a:pt x="12954" y="3701"/>
                  </a:lnTo>
                  <a:lnTo>
                    <a:pt x="12975" y="3725"/>
                  </a:lnTo>
                  <a:lnTo>
                    <a:pt x="12993" y="3750"/>
                  </a:lnTo>
                  <a:lnTo>
                    <a:pt x="15005" y="6773"/>
                  </a:lnTo>
                  <a:lnTo>
                    <a:pt x="15015" y="6788"/>
                  </a:lnTo>
                  <a:lnTo>
                    <a:pt x="15024" y="6804"/>
                  </a:lnTo>
                  <a:lnTo>
                    <a:pt x="15033" y="6822"/>
                  </a:lnTo>
                  <a:lnTo>
                    <a:pt x="15041" y="6838"/>
                  </a:lnTo>
                  <a:lnTo>
                    <a:pt x="15049" y="6855"/>
                  </a:lnTo>
                  <a:lnTo>
                    <a:pt x="15056" y="6872"/>
                  </a:lnTo>
                  <a:lnTo>
                    <a:pt x="15062" y="6889"/>
                  </a:lnTo>
                  <a:lnTo>
                    <a:pt x="15067" y="6907"/>
                  </a:lnTo>
                  <a:lnTo>
                    <a:pt x="15072" y="6924"/>
                  </a:lnTo>
                  <a:lnTo>
                    <a:pt x="15077" y="6942"/>
                  </a:lnTo>
                  <a:lnTo>
                    <a:pt x="15081" y="6961"/>
                  </a:lnTo>
                  <a:lnTo>
                    <a:pt x="15084" y="6979"/>
                  </a:lnTo>
                  <a:lnTo>
                    <a:pt x="15086" y="6997"/>
                  </a:lnTo>
                  <a:lnTo>
                    <a:pt x="15088" y="7016"/>
                  </a:lnTo>
                  <a:lnTo>
                    <a:pt x="15089" y="7034"/>
                  </a:lnTo>
                  <a:lnTo>
                    <a:pt x="15089" y="7052"/>
                  </a:lnTo>
                  <a:lnTo>
                    <a:pt x="15089" y="10075"/>
                  </a:lnTo>
                  <a:close/>
                  <a:moveTo>
                    <a:pt x="12071" y="12090"/>
                  </a:moveTo>
                  <a:lnTo>
                    <a:pt x="12020" y="12089"/>
                  </a:lnTo>
                  <a:lnTo>
                    <a:pt x="11969" y="12085"/>
                  </a:lnTo>
                  <a:lnTo>
                    <a:pt x="11918" y="12078"/>
                  </a:lnTo>
                  <a:lnTo>
                    <a:pt x="11869" y="12070"/>
                  </a:lnTo>
                  <a:lnTo>
                    <a:pt x="11820" y="12058"/>
                  </a:lnTo>
                  <a:lnTo>
                    <a:pt x="11772" y="12045"/>
                  </a:lnTo>
                  <a:lnTo>
                    <a:pt x="11725" y="12029"/>
                  </a:lnTo>
                  <a:lnTo>
                    <a:pt x="11680" y="12011"/>
                  </a:lnTo>
                  <a:lnTo>
                    <a:pt x="11636" y="11991"/>
                  </a:lnTo>
                  <a:lnTo>
                    <a:pt x="11591" y="11968"/>
                  </a:lnTo>
                  <a:lnTo>
                    <a:pt x="11550" y="11944"/>
                  </a:lnTo>
                  <a:lnTo>
                    <a:pt x="11509" y="11918"/>
                  </a:lnTo>
                  <a:lnTo>
                    <a:pt x="11470" y="11890"/>
                  </a:lnTo>
                  <a:lnTo>
                    <a:pt x="11431" y="11861"/>
                  </a:lnTo>
                  <a:lnTo>
                    <a:pt x="11395" y="11828"/>
                  </a:lnTo>
                  <a:lnTo>
                    <a:pt x="11360" y="11795"/>
                  </a:lnTo>
                  <a:lnTo>
                    <a:pt x="11327" y="11760"/>
                  </a:lnTo>
                  <a:lnTo>
                    <a:pt x="11295" y="11724"/>
                  </a:lnTo>
                  <a:lnTo>
                    <a:pt x="11265" y="11685"/>
                  </a:lnTo>
                  <a:lnTo>
                    <a:pt x="11237" y="11646"/>
                  </a:lnTo>
                  <a:lnTo>
                    <a:pt x="11211" y="11606"/>
                  </a:lnTo>
                  <a:lnTo>
                    <a:pt x="11187" y="11563"/>
                  </a:lnTo>
                  <a:lnTo>
                    <a:pt x="11165" y="11520"/>
                  </a:lnTo>
                  <a:lnTo>
                    <a:pt x="11145" y="11475"/>
                  </a:lnTo>
                  <a:lnTo>
                    <a:pt x="11127" y="11429"/>
                  </a:lnTo>
                  <a:lnTo>
                    <a:pt x="11111" y="11382"/>
                  </a:lnTo>
                  <a:lnTo>
                    <a:pt x="11098" y="11335"/>
                  </a:lnTo>
                  <a:lnTo>
                    <a:pt x="11086" y="11286"/>
                  </a:lnTo>
                  <a:lnTo>
                    <a:pt x="11077" y="11236"/>
                  </a:lnTo>
                  <a:lnTo>
                    <a:pt x="11070" y="11186"/>
                  </a:lnTo>
                  <a:lnTo>
                    <a:pt x="11067" y="11135"/>
                  </a:lnTo>
                  <a:lnTo>
                    <a:pt x="11065" y="11083"/>
                  </a:lnTo>
                  <a:lnTo>
                    <a:pt x="11067" y="11031"/>
                  </a:lnTo>
                  <a:lnTo>
                    <a:pt x="11070" y="10980"/>
                  </a:lnTo>
                  <a:lnTo>
                    <a:pt x="11077" y="10930"/>
                  </a:lnTo>
                  <a:lnTo>
                    <a:pt x="11086" y="10880"/>
                  </a:lnTo>
                  <a:lnTo>
                    <a:pt x="11098" y="10831"/>
                  </a:lnTo>
                  <a:lnTo>
                    <a:pt x="11111" y="10784"/>
                  </a:lnTo>
                  <a:lnTo>
                    <a:pt x="11127" y="10736"/>
                  </a:lnTo>
                  <a:lnTo>
                    <a:pt x="11145" y="10691"/>
                  </a:lnTo>
                  <a:lnTo>
                    <a:pt x="11165" y="10646"/>
                  </a:lnTo>
                  <a:lnTo>
                    <a:pt x="11187" y="10603"/>
                  </a:lnTo>
                  <a:lnTo>
                    <a:pt x="11211" y="10561"/>
                  </a:lnTo>
                  <a:lnTo>
                    <a:pt x="11237" y="10520"/>
                  </a:lnTo>
                  <a:lnTo>
                    <a:pt x="11265" y="10480"/>
                  </a:lnTo>
                  <a:lnTo>
                    <a:pt x="11295" y="10442"/>
                  </a:lnTo>
                  <a:lnTo>
                    <a:pt x="11327" y="10406"/>
                  </a:lnTo>
                  <a:lnTo>
                    <a:pt x="11360" y="10370"/>
                  </a:lnTo>
                  <a:lnTo>
                    <a:pt x="11395" y="10337"/>
                  </a:lnTo>
                  <a:lnTo>
                    <a:pt x="11431" y="10306"/>
                  </a:lnTo>
                  <a:lnTo>
                    <a:pt x="11470" y="10276"/>
                  </a:lnTo>
                  <a:lnTo>
                    <a:pt x="11509" y="10247"/>
                  </a:lnTo>
                  <a:lnTo>
                    <a:pt x="11550" y="10221"/>
                  </a:lnTo>
                  <a:lnTo>
                    <a:pt x="11591" y="10197"/>
                  </a:lnTo>
                  <a:lnTo>
                    <a:pt x="11636" y="10175"/>
                  </a:lnTo>
                  <a:lnTo>
                    <a:pt x="11680" y="10155"/>
                  </a:lnTo>
                  <a:lnTo>
                    <a:pt x="11725" y="10137"/>
                  </a:lnTo>
                  <a:lnTo>
                    <a:pt x="11772" y="10120"/>
                  </a:lnTo>
                  <a:lnTo>
                    <a:pt x="11820" y="10107"/>
                  </a:lnTo>
                  <a:lnTo>
                    <a:pt x="11869" y="10096"/>
                  </a:lnTo>
                  <a:lnTo>
                    <a:pt x="11918" y="10087"/>
                  </a:lnTo>
                  <a:lnTo>
                    <a:pt x="11969" y="10080"/>
                  </a:lnTo>
                  <a:lnTo>
                    <a:pt x="12020" y="10076"/>
                  </a:lnTo>
                  <a:lnTo>
                    <a:pt x="12071" y="10075"/>
                  </a:lnTo>
                  <a:lnTo>
                    <a:pt x="12124" y="10076"/>
                  </a:lnTo>
                  <a:lnTo>
                    <a:pt x="12174" y="10080"/>
                  </a:lnTo>
                  <a:lnTo>
                    <a:pt x="12224" y="10087"/>
                  </a:lnTo>
                  <a:lnTo>
                    <a:pt x="12274" y="10096"/>
                  </a:lnTo>
                  <a:lnTo>
                    <a:pt x="12323" y="10107"/>
                  </a:lnTo>
                  <a:lnTo>
                    <a:pt x="12370" y="10120"/>
                  </a:lnTo>
                  <a:lnTo>
                    <a:pt x="12417" y="10137"/>
                  </a:lnTo>
                  <a:lnTo>
                    <a:pt x="12463" y="10155"/>
                  </a:lnTo>
                  <a:lnTo>
                    <a:pt x="12508" y="10175"/>
                  </a:lnTo>
                  <a:lnTo>
                    <a:pt x="12551" y="10197"/>
                  </a:lnTo>
                  <a:lnTo>
                    <a:pt x="12593" y="10221"/>
                  </a:lnTo>
                  <a:lnTo>
                    <a:pt x="12634" y="10247"/>
                  </a:lnTo>
                  <a:lnTo>
                    <a:pt x="12673" y="10276"/>
                  </a:lnTo>
                  <a:lnTo>
                    <a:pt x="12711" y="10306"/>
                  </a:lnTo>
                  <a:lnTo>
                    <a:pt x="12747" y="10337"/>
                  </a:lnTo>
                  <a:lnTo>
                    <a:pt x="12782" y="10370"/>
                  </a:lnTo>
                  <a:lnTo>
                    <a:pt x="12816" y="10406"/>
                  </a:lnTo>
                  <a:lnTo>
                    <a:pt x="12848" y="10442"/>
                  </a:lnTo>
                  <a:lnTo>
                    <a:pt x="12877" y="10480"/>
                  </a:lnTo>
                  <a:lnTo>
                    <a:pt x="12905" y="10520"/>
                  </a:lnTo>
                  <a:lnTo>
                    <a:pt x="12931" y="10561"/>
                  </a:lnTo>
                  <a:lnTo>
                    <a:pt x="12955" y="10603"/>
                  </a:lnTo>
                  <a:lnTo>
                    <a:pt x="12978" y="10646"/>
                  </a:lnTo>
                  <a:lnTo>
                    <a:pt x="12999" y="10691"/>
                  </a:lnTo>
                  <a:lnTo>
                    <a:pt x="13016" y="10736"/>
                  </a:lnTo>
                  <a:lnTo>
                    <a:pt x="13032" y="10784"/>
                  </a:lnTo>
                  <a:lnTo>
                    <a:pt x="13046" y="10831"/>
                  </a:lnTo>
                  <a:lnTo>
                    <a:pt x="13057" y="10880"/>
                  </a:lnTo>
                  <a:lnTo>
                    <a:pt x="13066" y="10930"/>
                  </a:lnTo>
                  <a:lnTo>
                    <a:pt x="13072" y="10980"/>
                  </a:lnTo>
                  <a:lnTo>
                    <a:pt x="13076" y="11031"/>
                  </a:lnTo>
                  <a:lnTo>
                    <a:pt x="13077" y="11083"/>
                  </a:lnTo>
                  <a:lnTo>
                    <a:pt x="13076" y="11135"/>
                  </a:lnTo>
                  <a:lnTo>
                    <a:pt x="13072" y="11186"/>
                  </a:lnTo>
                  <a:lnTo>
                    <a:pt x="13066" y="11236"/>
                  </a:lnTo>
                  <a:lnTo>
                    <a:pt x="13057" y="11286"/>
                  </a:lnTo>
                  <a:lnTo>
                    <a:pt x="13046" y="11335"/>
                  </a:lnTo>
                  <a:lnTo>
                    <a:pt x="13032" y="11382"/>
                  </a:lnTo>
                  <a:lnTo>
                    <a:pt x="13016" y="11429"/>
                  </a:lnTo>
                  <a:lnTo>
                    <a:pt x="12999" y="11475"/>
                  </a:lnTo>
                  <a:lnTo>
                    <a:pt x="12978" y="11520"/>
                  </a:lnTo>
                  <a:lnTo>
                    <a:pt x="12955" y="11563"/>
                  </a:lnTo>
                  <a:lnTo>
                    <a:pt x="12931" y="11606"/>
                  </a:lnTo>
                  <a:lnTo>
                    <a:pt x="12905" y="11646"/>
                  </a:lnTo>
                  <a:lnTo>
                    <a:pt x="12877" y="11685"/>
                  </a:lnTo>
                  <a:lnTo>
                    <a:pt x="12848" y="11724"/>
                  </a:lnTo>
                  <a:lnTo>
                    <a:pt x="12816" y="11760"/>
                  </a:lnTo>
                  <a:lnTo>
                    <a:pt x="12782" y="11795"/>
                  </a:lnTo>
                  <a:lnTo>
                    <a:pt x="12747" y="11828"/>
                  </a:lnTo>
                  <a:lnTo>
                    <a:pt x="12711" y="11861"/>
                  </a:lnTo>
                  <a:lnTo>
                    <a:pt x="12673" y="11890"/>
                  </a:lnTo>
                  <a:lnTo>
                    <a:pt x="12634" y="11918"/>
                  </a:lnTo>
                  <a:lnTo>
                    <a:pt x="12593" y="11944"/>
                  </a:lnTo>
                  <a:lnTo>
                    <a:pt x="12551" y="11968"/>
                  </a:lnTo>
                  <a:lnTo>
                    <a:pt x="12508" y="11991"/>
                  </a:lnTo>
                  <a:lnTo>
                    <a:pt x="12463" y="12011"/>
                  </a:lnTo>
                  <a:lnTo>
                    <a:pt x="12417" y="12029"/>
                  </a:lnTo>
                  <a:lnTo>
                    <a:pt x="12370" y="12045"/>
                  </a:lnTo>
                  <a:lnTo>
                    <a:pt x="12323" y="12058"/>
                  </a:lnTo>
                  <a:lnTo>
                    <a:pt x="12274" y="12070"/>
                  </a:lnTo>
                  <a:lnTo>
                    <a:pt x="12224" y="12078"/>
                  </a:lnTo>
                  <a:lnTo>
                    <a:pt x="12174" y="12085"/>
                  </a:lnTo>
                  <a:lnTo>
                    <a:pt x="12124" y="12089"/>
                  </a:lnTo>
                  <a:lnTo>
                    <a:pt x="12071" y="12090"/>
                  </a:lnTo>
                  <a:close/>
                  <a:moveTo>
                    <a:pt x="5533" y="12090"/>
                  </a:moveTo>
                  <a:lnTo>
                    <a:pt x="5481" y="12089"/>
                  </a:lnTo>
                  <a:lnTo>
                    <a:pt x="5430" y="12085"/>
                  </a:lnTo>
                  <a:lnTo>
                    <a:pt x="5380" y="12078"/>
                  </a:lnTo>
                  <a:lnTo>
                    <a:pt x="5330" y="12070"/>
                  </a:lnTo>
                  <a:lnTo>
                    <a:pt x="5281" y="12058"/>
                  </a:lnTo>
                  <a:lnTo>
                    <a:pt x="5234" y="12045"/>
                  </a:lnTo>
                  <a:lnTo>
                    <a:pt x="5187" y="12029"/>
                  </a:lnTo>
                  <a:lnTo>
                    <a:pt x="5141" y="12011"/>
                  </a:lnTo>
                  <a:lnTo>
                    <a:pt x="5097" y="11991"/>
                  </a:lnTo>
                  <a:lnTo>
                    <a:pt x="5054" y="11968"/>
                  </a:lnTo>
                  <a:lnTo>
                    <a:pt x="5012" y="11944"/>
                  </a:lnTo>
                  <a:lnTo>
                    <a:pt x="4970" y="11918"/>
                  </a:lnTo>
                  <a:lnTo>
                    <a:pt x="4931" y="11890"/>
                  </a:lnTo>
                  <a:lnTo>
                    <a:pt x="4893" y="11861"/>
                  </a:lnTo>
                  <a:lnTo>
                    <a:pt x="4857" y="11828"/>
                  </a:lnTo>
                  <a:lnTo>
                    <a:pt x="4821" y="11795"/>
                  </a:lnTo>
                  <a:lnTo>
                    <a:pt x="4788" y="11760"/>
                  </a:lnTo>
                  <a:lnTo>
                    <a:pt x="4757" y="11724"/>
                  </a:lnTo>
                  <a:lnTo>
                    <a:pt x="4727" y="11685"/>
                  </a:lnTo>
                  <a:lnTo>
                    <a:pt x="4699" y="11646"/>
                  </a:lnTo>
                  <a:lnTo>
                    <a:pt x="4673" y="11606"/>
                  </a:lnTo>
                  <a:lnTo>
                    <a:pt x="4648" y="11563"/>
                  </a:lnTo>
                  <a:lnTo>
                    <a:pt x="4626" y="11520"/>
                  </a:lnTo>
                  <a:lnTo>
                    <a:pt x="4606" y="11475"/>
                  </a:lnTo>
                  <a:lnTo>
                    <a:pt x="4588" y="11429"/>
                  </a:lnTo>
                  <a:lnTo>
                    <a:pt x="4572" y="11382"/>
                  </a:lnTo>
                  <a:lnTo>
                    <a:pt x="4559" y="11335"/>
                  </a:lnTo>
                  <a:lnTo>
                    <a:pt x="4548" y="11286"/>
                  </a:lnTo>
                  <a:lnTo>
                    <a:pt x="4539" y="11236"/>
                  </a:lnTo>
                  <a:lnTo>
                    <a:pt x="4533" y="11186"/>
                  </a:lnTo>
                  <a:lnTo>
                    <a:pt x="4529" y="11135"/>
                  </a:lnTo>
                  <a:lnTo>
                    <a:pt x="4527" y="11083"/>
                  </a:lnTo>
                  <a:lnTo>
                    <a:pt x="4529" y="11031"/>
                  </a:lnTo>
                  <a:lnTo>
                    <a:pt x="4533" y="10980"/>
                  </a:lnTo>
                  <a:lnTo>
                    <a:pt x="4539" y="10930"/>
                  </a:lnTo>
                  <a:lnTo>
                    <a:pt x="4548" y="10880"/>
                  </a:lnTo>
                  <a:lnTo>
                    <a:pt x="4559" y="10831"/>
                  </a:lnTo>
                  <a:lnTo>
                    <a:pt x="4572" y="10784"/>
                  </a:lnTo>
                  <a:lnTo>
                    <a:pt x="4588" y="10736"/>
                  </a:lnTo>
                  <a:lnTo>
                    <a:pt x="4606" y="10691"/>
                  </a:lnTo>
                  <a:lnTo>
                    <a:pt x="4626" y="10646"/>
                  </a:lnTo>
                  <a:lnTo>
                    <a:pt x="4648" y="10603"/>
                  </a:lnTo>
                  <a:lnTo>
                    <a:pt x="4673" y="10561"/>
                  </a:lnTo>
                  <a:lnTo>
                    <a:pt x="4699" y="10520"/>
                  </a:lnTo>
                  <a:lnTo>
                    <a:pt x="4727" y="10480"/>
                  </a:lnTo>
                  <a:lnTo>
                    <a:pt x="4757" y="10442"/>
                  </a:lnTo>
                  <a:lnTo>
                    <a:pt x="4788" y="10406"/>
                  </a:lnTo>
                  <a:lnTo>
                    <a:pt x="4821" y="10370"/>
                  </a:lnTo>
                  <a:lnTo>
                    <a:pt x="4857" y="10337"/>
                  </a:lnTo>
                  <a:lnTo>
                    <a:pt x="4893" y="10306"/>
                  </a:lnTo>
                  <a:lnTo>
                    <a:pt x="4931" y="10276"/>
                  </a:lnTo>
                  <a:lnTo>
                    <a:pt x="4970" y="10247"/>
                  </a:lnTo>
                  <a:lnTo>
                    <a:pt x="5012" y="10221"/>
                  </a:lnTo>
                  <a:lnTo>
                    <a:pt x="5054" y="10197"/>
                  </a:lnTo>
                  <a:lnTo>
                    <a:pt x="5097" y="10175"/>
                  </a:lnTo>
                  <a:lnTo>
                    <a:pt x="5141" y="10155"/>
                  </a:lnTo>
                  <a:lnTo>
                    <a:pt x="5187" y="10137"/>
                  </a:lnTo>
                  <a:lnTo>
                    <a:pt x="5234" y="10120"/>
                  </a:lnTo>
                  <a:lnTo>
                    <a:pt x="5281" y="10107"/>
                  </a:lnTo>
                  <a:lnTo>
                    <a:pt x="5330" y="10096"/>
                  </a:lnTo>
                  <a:lnTo>
                    <a:pt x="5380" y="10087"/>
                  </a:lnTo>
                  <a:lnTo>
                    <a:pt x="5430" y="10080"/>
                  </a:lnTo>
                  <a:lnTo>
                    <a:pt x="5481" y="10076"/>
                  </a:lnTo>
                  <a:lnTo>
                    <a:pt x="5533" y="10075"/>
                  </a:lnTo>
                  <a:lnTo>
                    <a:pt x="5585" y="10076"/>
                  </a:lnTo>
                  <a:lnTo>
                    <a:pt x="5636" y="10080"/>
                  </a:lnTo>
                  <a:lnTo>
                    <a:pt x="5687" y="10087"/>
                  </a:lnTo>
                  <a:lnTo>
                    <a:pt x="5736" y="10096"/>
                  </a:lnTo>
                  <a:lnTo>
                    <a:pt x="5784" y="10107"/>
                  </a:lnTo>
                  <a:lnTo>
                    <a:pt x="5832" y="10120"/>
                  </a:lnTo>
                  <a:lnTo>
                    <a:pt x="5879" y="10137"/>
                  </a:lnTo>
                  <a:lnTo>
                    <a:pt x="5924" y="10155"/>
                  </a:lnTo>
                  <a:lnTo>
                    <a:pt x="5969" y="10175"/>
                  </a:lnTo>
                  <a:lnTo>
                    <a:pt x="6012" y="10197"/>
                  </a:lnTo>
                  <a:lnTo>
                    <a:pt x="6055" y="10221"/>
                  </a:lnTo>
                  <a:lnTo>
                    <a:pt x="6095" y="10247"/>
                  </a:lnTo>
                  <a:lnTo>
                    <a:pt x="6135" y="10276"/>
                  </a:lnTo>
                  <a:lnTo>
                    <a:pt x="6172" y="10306"/>
                  </a:lnTo>
                  <a:lnTo>
                    <a:pt x="6210" y="10337"/>
                  </a:lnTo>
                  <a:lnTo>
                    <a:pt x="6244" y="10370"/>
                  </a:lnTo>
                  <a:lnTo>
                    <a:pt x="6277" y="10406"/>
                  </a:lnTo>
                  <a:lnTo>
                    <a:pt x="6309" y="10442"/>
                  </a:lnTo>
                  <a:lnTo>
                    <a:pt x="6339" y="10480"/>
                  </a:lnTo>
                  <a:lnTo>
                    <a:pt x="6368" y="10520"/>
                  </a:lnTo>
                  <a:lnTo>
                    <a:pt x="6394" y="10561"/>
                  </a:lnTo>
                  <a:lnTo>
                    <a:pt x="6418" y="10603"/>
                  </a:lnTo>
                  <a:lnTo>
                    <a:pt x="6440" y="10646"/>
                  </a:lnTo>
                  <a:lnTo>
                    <a:pt x="6460" y="10691"/>
                  </a:lnTo>
                  <a:lnTo>
                    <a:pt x="6478" y="10736"/>
                  </a:lnTo>
                  <a:lnTo>
                    <a:pt x="6493" y="10784"/>
                  </a:lnTo>
                  <a:lnTo>
                    <a:pt x="6507" y="10831"/>
                  </a:lnTo>
                  <a:lnTo>
                    <a:pt x="6518" y="10880"/>
                  </a:lnTo>
                  <a:lnTo>
                    <a:pt x="6528" y="10930"/>
                  </a:lnTo>
                  <a:lnTo>
                    <a:pt x="6534" y="10980"/>
                  </a:lnTo>
                  <a:lnTo>
                    <a:pt x="6538" y="11031"/>
                  </a:lnTo>
                  <a:lnTo>
                    <a:pt x="6539" y="11083"/>
                  </a:lnTo>
                  <a:lnTo>
                    <a:pt x="6538" y="11135"/>
                  </a:lnTo>
                  <a:lnTo>
                    <a:pt x="6534" y="11186"/>
                  </a:lnTo>
                  <a:lnTo>
                    <a:pt x="6528" y="11236"/>
                  </a:lnTo>
                  <a:lnTo>
                    <a:pt x="6518" y="11286"/>
                  </a:lnTo>
                  <a:lnTo>
                    <a:pt x="6507" y="11335"/>
                  </a:lnTo>
                  <a:lnTo>
                    <a:pt x="6493" y="11382"/>
                  </a:lnTo>
                  <a:lnTo>
                    <a:pt x="6478" y="11429"/>
                  </a:lnTo>
                  <a:lnTo>
                    <a:pt x="6460" y="11475"/>
                  </a:lnTo>
                  <a:lnTo>
                    <a:pt x="6440" y="11520"/>
                  </a:lnTo>
                  <a:lnTo>
                    <a:pt x="6418" y="11563"/>
                  </a:lnTo>
                  <a:lnTo>
                    <a:pt x="6394" y="11606"/>
                  </a:lnTo>
                  <a:lnTo>
                    <a:pt x="6368" y="11646"/>
                  </a:lnTo>
                  <a:lnTo>
                    <a:pt x="6339" y="11685"/>
                  </a:lnTo>
                  <a:lnTo>
                    <a:pt x="6309" y="11724"/>
                  </a:lnTo>
                  <a:lnTo>
                    <a:pt x="6277" y="11760"/>
                  </a:lnTo>
                  <a:lnTo>
                    <a:pt x="6244" y="11795"/>
                  </a:lnTo>
                  <a:lnTo>
                    <a:pt x="6210" y="11828"/>
                  </a:lnTo>
                  <a:lnTo>
                    <a:pt x="6172" y="11861"/>
                  </a:lnTo>
                  <a:lnTo>
                    <a:pt x="6135" y="11890"/>
                  </a:lnTo>
                  <a:lnTo>
                    <a:pt x="6095" y="11918"/>
                  </a:lnTo>
                  <a:lnTo>
                    <a:pt x="6055" y="11944"/>
                  </a:lnTo>
                  <a:lnTo>
                    <a:pt x="6012" y="11968"/>
                  </a:lnTo>
                  <a:lnTo>
                    <a:pt x="5969" y="11991"/>
                  </a:lnTo>
                  <a:lnTo>
                    <a:pt x="5924" y="12011"/>
                  </a:lnTo>
                  <a:lnTo>
                    <a:pt x="5879" y="12029"/>
                  </a:lnTo>
                  <a:lnTo>
                    <a:pt x="5832" y="12045"/>
                  </a:lnTo>
                  <a:lnTo>
                    <a:pt x="5784" y="12058"/>
                  </a:lnTo>
                  <a:lnTo>
                    <a:pt x="5736" y="12070"/>
                  </a:lnTo>
                  <a:lnTo>
                    <a:pt x="5687" y="12078"/>
                  </a:lnTo>
                  <a:lnTo>
                    <a:pt x="5636" y="12085"/>
                  </a:lnTo>
                  <a:lnTo>
                    <a:pt x="5585" y="12089"/>
                  </a:lnTo>
                  <a:lnTo>
                    <a:pt x="5533" y="12090"/>
                  </a:lnTo>
                  <a:close/>
                  <a:moveTo>
                    <a:pt x="1509" y="7556"/>
                  </a:moveTo>
                  <a:lnTo>
                    <a:pt x="1483" y="7556"/>
                  </a:lnTo>
                  <a:lnTo>
                    <a:pt x="1458" y="7554"/>
                  </a:lnTo>
                  <a:lnTo>
                    <a:pt x="1432" y="7551"/>
                  </a:lnTo>
                  <a:lnTo>
                    <a:pt x="1407" y="7546"/>
                  </a:lnTo>
                  <a:lnTo>
                    <a:pt x="1383" y="7541"/>
                  </a:lnTo>
                  <a:lnTo>
                    <a:pt x="1359" y="7534"/>
                  </a:lnTo>
                  <a:lnTo>
                    <a:pt x="1336" y="7526"/>
                  </a:lnTo>
                  <a:lnTo>
                    <a:pt x="1313" y="7517"/>
                  </a:lnTo>
                  <a:lnTo>
                    <a:pt x="1291" y="7507"/>
                  </a:lnTo>
                  <a:lnTo>
                    <a:pt x="1269" y="7496"/>
                  </a:lnTo>
                  <a:lnTo>
                    <a:pt x="1248" y="7484"/>
                  </a:lnTo>
                  <a:lnTo>
                    <a:pt x="1228" y="7470"/>
                  </a:lnTo>
                  <a:lnTo>
                    <a:pt x="1208" y="7456"/>
                  </a:lnTo>
                  <a:lnTo>
                    <a:pt x="1189" y="7441"/>
                  </a:lnTo>
                  <a:lnTo>
                    <a:pt x="1171" y="7426"/>
                  </a:lnTo>
                  <a:lnTo>
                    <a:pt x="1154" y="7409"/>
                  </a:lnTo>
                  <a:lnTo>
                    <a:pt x="1137" y="7392"/>
                  </a:lnTo>
                  <a:lnTo>
                    <a:pt x="1121" y="7374"/>
                  </a:lnTo>
                  <a:lnTo>
                    <a:pt x="1106" y="7355"/>
                  </a:lnTo>
                  <a:lnTo>
                    <a:pt x="1091" y="7334"/>
                  </a:lnTo>
                  <a:lnTo>
                    <a:pt x="1078" y="7314"/>
                  </a:lnTo>
                  <a:lnTo>
                    <a:pt x="1066" y="7293"/>
                  </a:lnTo>
                  <a:lnTo>
                    <a:pt x="1055" y="7271"/>
                  </a:lnTo>
                  <a:lnTo>
                    <a:pt x="1045" y="7249"/>
                  </a:lnTo>
                  <a:lnTo>
                    <a:pt x="1036" y="7226"/>
                  </a:lnTo>
                  <a:lnTo>
                    <a:pt x="1029" y="7202"/>
                  </a:lnTo>
                  <a:lnTo>
                    <a:pt x="1022" y="7179"/>
                  </a:lnTo>
                  <a:lnTo>
                    <a:pt x="1016" y="7154"/>
                  </a:lnTo>
                  <a:lnTo>
                    <a:pt x="1012" y="7130"/>
                  </a:lnTo>
                  <a:lnTo>
                    <a:pt x="1009" y="7105"/>
                  </a:lnTo>
                  <a:lnTo>
                    <a:pt x="1007" y="7079"/>
                  </a:lnTo>
                  <a:lnTo>
                    <a:pt x="1006" y="7052"/>
                  </a:lnTo>
                  <a:lnTo>
                    <a:pt x="1006" y="1511"/>
                  </a:lnTo>
                  <a:lnTo>
                    <a:pt x="1007" y="1485"/>
                  </a:lnTo>
                  <a:lnTo>
                    <a:pt x="1009" y="1460"/>
                  </a:lnTo>
                  <a:lnTo>
                    <a:pt x="1012" y="1435"/>
                  </a:lnTo>
                  <a:lnTo>
                    <a:pt x="1016" y="1410"/>
                  </a:lnTo>
                  <a:lnTo>
                    <a:pt x="1022" y="1385"/>
                  </a:lnTo>
                  <a:lnTo>
                    <a:pt x="1029" y="1361"/>
                  </a:lnTo>
                  <a:lnTo>
                    <a:pt x="1036" y="1338"/>
                  </a:lnTo>
                  <a:lnTo>
                    <a:pt x="1045" y="1315"/>
                  </a:lnTo>
                  <a:lnTo>
                    <a:pt x="1055" y="1293"/>
                  </a:lnTo>
                  <a:lnTo>
                    <a:pt x="1066" y="1271"/>
                  </a:lnTo>
                  <a:lnTo>
                    <a:pt x="1078" y="1249"/>
                  </a:lnTo>
                  <a:lnTo>
                    <a:pt x="1091" y="1229"/>
                  </a:lnTo>
                  <a:lnTo>
                    <a:pt x="1106" y="1209"/>
                  </a:lnTo>
                  <a:lnTo>
                    <a:pt x="1121" y="1191"/>
                  </a:lnTo>
                  <a:lnTo>
                    <a:pt x="1137" y="1172"/>
                  </a:lnTo>
                  <a:lnTo>
                    <a:pt x="1154" y="1155"/>
                  </a:lnTo>
                  <a:lnTo>
                    <a:pt x="1171" y="1138"/>
                  </a:lnTo>
                  <a:lnTo>
                    <a:pt x="1189" y="1122"/>
                  </a:lnTo>
                  <a:lnTo>
                    <a:pt x="1208" y="1107"/>
                  </a:lnTo>
                  <a:lnTo>
                    <a:pt x="1228" y="1093"/>
                  </a:lnTo>
                  <a:lnTo>
                    <a:pt x="1248" y="1080"/>
                  </a:lnTo>
                  <a:lnTo>
                    <a:pt x="1269" y="1068"/>
                  </a:lnTo>
                  <a:lnTo>
                    <a:pt x="1291" y="1057"/>
                  </a:lnTo>
                  <a:lnTo>
                    <a:pt x="1313" y="1047"/>
                  </a:lnTo>
                  <a:lnTo>
                    <a:pt x="1336" y="1038"/>
                  </a:lnTo>
                  <a:lnTo>
                    <a:pt x="1359" y="1030"/>
                  </a:lnTo>
                  <a:lnTo>
                    <a:pt x="1383" y="1023"/>
                  </a:lnTo>
                  <a:lnTo>
                    <a:pt x="1407" y="1018"/>
                  </a:lnTo>
                  <a:lnTo>
                    <a:pt x="1432" y="1013"/>
                  </a:lnTo>
                  <a:lnTo>
                    <a:pt x="1458" y="1010"/>
                  </a:lnTo>
                  <a:lnTo>
                    <a:pt x="1483" y="1008"/>
                  </a:lnTo>
                  <a:lnTo>
                    <a:pt x="1509" y="1008"/>
                  </a:lnTo>
                  <a:lnTo>
                    <a:pt x="9053" y="1008"/>
                  </a:lnTo>
                  <a:lnTo>
                    <a:pt x="9080" y="1008"/>
                  </a:lnTo>
                  <a:lnTo>
                    <a:pt x="9105" y="1010"/>
                  </a:lnTo>
                  <a:lnTo>
                    <a:pt x="9131" y="1013"/>
                  </a:lnTo>
                  <a:lnTo>
                    <a:pt x="9155" y="1018"/>
                  </a:lnTo>
                  <a:lnTo>
                    <a:pt x="9179" y="1023"/>
                  </a:lnTo>
                  <a:lnTo>
                    <a:pt x="9203" y="1030"/>
                  </a:lnTo>
                  <a:lnTo>
                    <a:pt x="9226" y="1038"/>
                  </a:lnTo>
                  <a:lnTo>
                    <a:pt x="9250" y="1047"/>
                  </a:lnTo>
                  <a:lnTo>
                    <a:pt x="9272" y="1057"/>
                  </a:lnTo>
                  <a:lnTo>
                    <a:pt x="9294" y="1068"/>
                  </a:lnTo>
                  <a:lnTo>
                    <a:pt x="9315" y="1080"/>
                  </a:lnTo>
                  <a:lnTo>
                    <a:pt x="9335" y="1093"/>
                  </a:lnTo>
                  <a:lnTo>
                    <a:pt x="9355" y="1107"/>
                  </a:lnTo>
                  <a:lnTo>
                    <a:pt x="9373" y="1122"/>
                  </a:lnTo>
                  <a:lnTo>
                    <a:pt x="9392" y="1138"/>
                  </a:lnTo>
                  <a:lnTo>
                    <a:pt x="9410" y="1155"/>
                  </a:lnTo>
                  <a:lnTo>
                    <a:pt x="9426" y="1172"/>
                  </a:lnTo>
                  <a:lnTo>
                    <a:pt x="9442" y="1191"/>
                  </a:lnTo>
                  <a:lnTo>
                    <a:pt x="9457" y="1209"/>
                  </a:lnTo>
                  <a:lnTo>
                    <a:pt x="9471" y="1229"/>
                  </a:lnTo>
                  <a:lnTo>
                    <a:pt x="9484" y="1249"/>
                  </a:lnTo>
                  <a:lnTo>
                    <a:pt x="9496" y="1271"/>
                  </a:lnTo>
                  <a:lnTo>
                    <a:pt x="9507" y="1293"/>
                  </a:lnTo>
                  <a:lnTo>
                    <a:pt x="9517" y="1315"/>
                  </a:lnTo>
                  <a:lnTo>
                    <a:pt x="9526" y="1338"/>
                  </a:lnTo>
                  <a:lnTo>
                    <a:pt x="9534" y="1361"/>
                  </a:lnTo>
                  <a:lnTo>
                    <a:pt x="9541" y="1385"/>
                  </a:lnTo>
                  <a:lnTo>
                    <a:pt x="9546" y="1410"/>
                  </a:lnTo>
                  <a:lnTo>
                    <a:pt x="9550" y="1435"/>
                  </a:lnTo>
                  <a:lnTo>
                    <a:pt x="9554" y="1460"/>
                  </a:lnTo>
                  <a:lnTo>
                    <a:pt x="9556" y="1485"/>
                  </a:lnTo>
                  <a:lnTo>
                    <a:pt x="9556" y="1511"/>
                  </a:lnTo>
                  <a:lnTo>
                    <a:pt x="9556" y="2519"/>
                  </a:lnTo>
                  <a:lnTo>
                    <a:pt x="9556" y="3527"/>
                  </a:lnTo>
                  <a:lnTo>
                    <a:pt x="9556" y="7052"/>
                  </a:lnTo>
                  <a:lnTo>
                    <a:pt x="9556" y="7079"/>
                  </a:lnTo>
                  <a:lnTo>
                    <a:pt x="9554" y="7105"/>
                  </a:lnTo>
                  <a:lnTo>
                    <a:pt x="9550" y="7130"/>
                  </a:lnTo>
                  <a:lnTo>
                    <a:pt x="9546" y="7154"/>
                  </a:lnTo>
                  <a:lnTo>
                    <a:pt x="9541" y="7179"/>
                  </a:lnTo>
                  <a:lnTo>
                    <a:pt x="9534" y="7202"/>
                  </a:lnTo>
                  <a:lnTo>
                    <a:pt x="9526" y="7226"/>
                  </a:lnTo>
                  <a:lnTo>
                    <a:pt x="9517" y="7249"/>
                  </a:lnTo>
                  <a:lnTo>
                    <a:pt x="9507" y="7271"/>
                  </a:lnTo>
                  <a:lnTo>
                    <a:pt x="9496" y="7293"/>
                  </a:lnTo>
                  <a:lnTo>
                    <a:pt x="9484" y="7314"/>
                  </a:lnTo>
                  <a:lnTo>
                    <a:pt x="9471" y="7334"/>
                  </a:lnTo>
                  <a:lnTo>
                    <a:pt x="9457" y="7355"/>
                  </a:lnTo>
                  <a:lnTo>
                    <a:pt x="9442" y="7374"/>
                  </a:lnTo>
                  <a:lnTo>
                    <a:pt x="9426" y="7392"/>
                  </a:lnTo>
                  <a:lnTo>
                    <a:pt x="9410" y="7409"/>
                  </a:lnTo>
                  <a:lnTo>
                    <a:pt x="9392" y="7426"/>
                  </a:lnTo>
                  <a:lnTo>
                    <a:pt x="9373" y="7441"/>
                  </a:lnTo>
                  <a:lnTo>
                    <a:pt x="9355" y="7456"/>
                  </a:lnTo>
                  <a:lnTo>
                    <a:pt x="9335" y="7470"/>
                  </a:lnTo>
                  <a:lnTo>
                    <a:pt x="9315" y="7484"/>
                  </a:lnTo>
                  <a:lnTo>
                    <a:pt x="9294" y="7496"/>
                  </a:lnTo>
                  <a:lnTo>
                    <a:pt x="9272" y="7507"/>
                  </a:lnTo>
                  <a:lnTo>
                    <a:pt x="9250" y="7517"/>
                  </a:lnTo>
                  <a:lnTo>
                    <a:pt x="9226" y="7526"/>
                  </a:lnTo>
                  <a:lnTo>
                    <a:pt x="9203" y="7534"/>
                  </a:lnTo>
                  <a:lnTo>
                    <a:pt x="9179" y="7541"/>
                  </a:lnTo>
                  <a:lnTo>
                    <a:pt x="9155" y="7546"/>
                  </a:lnTo>
                  <a:lnTo>
                    <a:pt x="9131" y="7551"/>
                  </a:lnTo>
                  <a:lnTo>
                    <a:pt x="9105" y="7554"/>
                  </a:lnTo>
                  <a:lnTo>
                    <a:pt x="9080" y="7556"/>
                  </a:lnTo>
                  <a:lnTo>
                    <a:pt x="9053" y="7556"/>
                  </a:lnTo>
                  <a:lnTo>
                    <a:pt x="1509" y="7556"/>
                  </a:lnTo>
                  <a:close/>
                  <a:moveTo>
                    <a:pt x="15842" y="6214"/>
                  </a:moveTo>
                  <a:lnTo>
                    <a:pt x="13830" y="3192"/>
                  </a:lnTo>
                  <a:lnTo>
                    <a:pt x="13802" y="3153"/>
                  </a:lnTo>
                  <a:lnTo>
                    <a:pt x="13774" y="3115"/>
                  </a:lnTo>
                  <a:lnTo>
                    <a:pt x="13746" y="3077"/>
                  </a:lnTo>
                  <a:lnTo>
                    <a:pt x="13716" y="3042"/>
                  </a:lnTo>
                  <a:lnTo>
                    <a:pt x="13685" y="3007"/>
                  </a:lnTo>
                  <a:lnTo>
                    <a:pt x="13653" y="2973"/>
                  </a:lnTo>
                  <a:lnTo>
                    <a:pt x="13619" y="2940"/>
                  </a:lnTo>
                  <a:lnTo>
                    <a:pt x="13586" y="2909"/>
                  </a:lnTo>
                  <a:lnTo>
                    <a:pt x="13551" y="2878"/>
                  </a:lnTo>
                  <a:lnTo>
                    <a:pt x="13516" y="2849"/>
                  </a:lnTo>
                  <a:lnTo>
                    <a:pt x="13480" y="2820"/>
                  </a:lnTo>
                  <a:lnTo>
                    <a:pt x="13442" y="2793"/>
                  </a:lnTo>
                  <a:lnTo>
                    <a:pt x="13404" y="2768"/>
                  </a:lnTo>
                  <a:lnTo>
                    <a:pt x="13366" y="2743"/>
                  </a:lnTo>
                  <a:lnTo>
                    <a:pt x="13326" y="2720"/>
                  </a:lnTo>
                  <a:lnTo>
                    <a:pt x="13286" y="2697"/>
                  </a:lnTo>
                  <a:lnTo>
                    <a:pt x="13245" y="2676"/>
                  </a:lnTo>
                  <a:lnTo>
                    <a:pt x="13204" y="2656"/>
                  </a:lnTo>
                  <a:lnTo>
                    <a:pt x="13162" y="2638"/>
                  </a:lnTo>
                  <a:lnTo>
                    <a:pt x="13119" y="2621"/>
                  </a:lnTo>
                  <a:lnTo>
                    <a:pt x="13076" y="2605"/>
                  </a:lnTo>
                  <a:lnTo>
                    <a:pt x="13033" y="2590"/>
                  </a:lnTo>
                  <a:lnTo>
                    <a:pt x="12989" y="2576"/>
                  </a:lnTo>
                  <a:lnTo>
                    <a:pt x="12944" y="2564"/>
                  </a:lnTo>
                  <a:lnTo>
                    <a:pt x="12899" y="2554"/>
                  </a:lnTo>
                  <a:lnTo>
                    <a:pt x="12854" y="2544"/>
                  </a:lnTo>
                  <a:lnTo>
                    <a:pt x="12808" y="2537"/>
                  </a:lnTo>
                  <a:lnTo>
                    <a:pt x="12761" y="2530"/>
                  </a:lnTo>
                  <a:lnTo>
                    <a:pt x="12715" y="2525"/>
                  </a:lnTo>
                  <a:lnTo>
                    <a:pt x="12669" y="2522"/>
                  </a:lnTo>
                  <a:lnTo>
                    <a:pt x="12621" y="2519"/>
                  </a:lnTo>
                  <a:lnTo>
                    <a:pt x="12574" y="2519"/>
                  </a:lnTo>
                  <a:lnTo>
                    <a:pt x="10562" y="2519"/>
                  </a:lnTo>
                  <a:lnTo>
                    <a:pt x="10562" y="1511"/>
                  </a:lnTo>
                  <a:lnTo>
                    <a:pt x="10560" y="1434"/>
                  </a:lnTo>
                  <a:lnTo>
                    <a:pt x="10554" y="1357"/>
                  </a:lnTo>
                  <a:lnTo>
                    <a:pt x="10545" y="1282"/>
                  </a:lnTo>
                  <a:lnTo>
                    <a:pt x="10532" y="1207"/>
                  </a:lnTo>
                  <a:lnTo>
                    <a:pt x="10515" y="1134"/>
                  </a:lnTo>
                  <a:lnTo>
                    <a:pt x="10495" y="1062"/>
                  </a:lnTo>
                  <a:lnTo>
                    <a:pt x="10471" y="993"/>
                  </a:lnTo>
                  <a:lnTo>
                    <a:pt x="10444" y="924"/>
                  </a:lnTo>
                  <a:lnTo>
                    <a:pt x="10413" y="856"/>
                  </a:lnTo>
                  <a:lnTo>
                    <a:pt x="10380" y="791"/>
                  </a:lnTo>
                  <a:lnTo>
                    <a:pt x="10344" y="729"/>
                  </a:lnTo>
                  <a:lnTo>
                    <a:pt x="10305" y="667"/>
                  </a:lnTo>
                  <a:lnTo>
                    <a:pt x="10263" y="608"/>
                  </a:lnTo>
                  <a:lnTo>
                    <a:pt x="10217" y="550"/>
                  </a:lnTo>
                  <a:lnTo>
                    <a:pt x="10170" y="496"/>
                  </a:lnTo>
                  <a:lnTo>
                    <a:pt x="10120" y="443"/>
                  </a:lnTo>
                  <a:lnTo>
                    <a:pt x="10067" y="393"/>
                  </a:lnTo>
                  <a:lnTo>
                    <a:pt x="10013" y="346"/>
                  </a:lnTo>
                  <a:lnTo>
                    <a:pt x="9956" y="300"/>
                  </a:lnTo>
                  <a:lnTo>
                    <a:pt x="9896" y="258"/>
                  </a:lnTo>
                  <a:lnTo>
                    <a:pt x="9835" y="219"/>
                  </a:lnTo>
                  <a:lnTo>
                    <a:pt x="9773" y="182"/>
                  </a:lnTo>
                  <a:lnTo>
                    <a:pt x="9707" y="149"/>
                  </a:lnTo>
                  <a:lnTo>
                    <a:pt x="9641" y="119"/>
                  </a:lnTo>
                  <a:lnTo>
                    <a:pt x="9571" y="92"/>
                  </a:lnTo>
                  <a:lnTo>
                    <a:pt x="9502" y="69"/>
                  </a:lnTo>
                  <a:lnTo>
                    <a:pt x="9431" y="47"/>
                  </a:lnTo>
                  <a:lnTo>
                    <a:pt x="9357" y="31"/>
                  </a:lnTo>
                  <a:lnTo>
                    <a:pt x="9283" y="17"/>
                  </a:lnTo>
                  <a:lnTo>
                    <a:pt x="9207" y="8"/>
                  </a:lnTo>
                  <a:lnTo>
                    <a:pt x="9131" y="2"/>
                  </a:lnTo>
                  <a:lnTo>
                    <a:pt x="9053" y="0"/>
                  </a:lnTo>
                  <a:lnTo>
                    <a:pt x="1509" y="0"/>
                  </a:lnTo>
                  <a:lnTo>
                    <a:pt x="1431" y="2"/>
                  </a:lnTo>
                  <a:lnTo>
                    <a:pt x="1355" y="8"/>
                  </a:lnTo>
                  <a:lnTo>
                    <a:pt x="1280" y="17"/>
                  </a:lnTo>
                  <a:lnTo>
                    <a:pt x="1205" y="31"/>
                  </a:lnTo>
                  <a:lnTo>
                    <a:pt x="1133" y="47"/>
                  </a:lnTo>
                  <a:lnTo>
                    <a:pt x="1060" y="69"/>
                  </a:lnTo>
                  <a:lnTo>
                    <a:pt x="991" y="92"/>
                  </a:lnTo>
                  <a:lnTo>
                    <a:pt x="922" y="119"/>
                  </a:lnTo>
                  <a:lnTo>
                    <a:pt x="855" y="149"/>
                  </a:lnTo>
                  <a:lnTo>
                    <a:pt x="791" y="182"/>
                  </a:lnTo>
                  <a:lnTo>
                    <a:pt x="727" y="219"/>
                  </a:lnTo>
                  <a:lnTo>
                    <a:pt x="666" y="258"/>
                  </a:lnTo>
                  <a:lnTo>
                    <a:pt x="607" y="300"/>
                  </a:lnTo>
                  <a:lnTo>
                    <a:pt x="549" y="346"/>
                  </a:lnTo>
                  <a:lnTo>
                    <a:pt x="495" y="393"/>
                  </a:lnTo>
                  <a:lnTo>
                    <a:pt x="443" y="443"/>
                  </a:lnTo>
                  <a:lnTo>
                    <a:pt x="392" y="496"/>
                  </a:lnTo>
                  <a:lnTo>
                    <a:pt x="345" y="550"/>
                  </a:lnTo>
                  <a:lnTo>
                    <a:pt x="300" y="608"/>
                  </a:lnTo>
                  <a:lnTo>
                    <a:pt x="259" y="667"/>
                  </a:lnTo>
                  <a:lnTo>
                    <a:pt x="218" y="729"/>
                  </a:lnTo>
                  <a:lnTo>
                    <a:pt x="182" y="791"/>
                  </a:lnTo>
                  <a:lnTo>
                    <a:pt x="149" y="856"/>
                  </a:lnTo>
                  <a:lnTo>
                    <a:pt x="119" y="924"/>
                  </a:lnTo>
                  <a:lnTo>
                    <a:pt x="92" y="993"/>
                  </a:lnTo>
                  <a:lnTo>
                    <a:pt x="68" y="1062"/>
                  </a:lnTo>
                  <a:lnTo>
                    <a:pt x="47" y="1134"/>
                  </a:lnTo>
                  <a:lnTo>
                    <a:pt x="31" y="1207"/>
                  </a:lnTo>
                  <a:lnTo>
                    <a:pt x="17" y="1282"/>
                  </a:lnTo>
                  <a:lnTo>
                    <a:pt x="8" y="1357"/>
                  </a:lnTo>
                  <a:lnTo>
                    <a:pt x="2" y="1434"/>
                  </a:lnTo>
                  <a:lnTo>
                    <a:pt x="0" y="1511"/>
                  </a:lnTo>
                  <a:lnTo>
                    <a:pt x="0" y="7052"/>
                  </a:lnTo>
                  <a:lnTo>
                    <a:pt x="2" y="7131"/>
                  </a:lnTo>
                  <a:lnTo>
                    <a:pt x="8" y="7207"/>
                  </a:lnTo>
                  <a:lnTo>
                    <a:pt x="17" y="7283"/>
                  </a:lnTo>
                  <a:lnTo>
                    <a:pt x="31" y="7357"/>
                  </a:lnTo>
                  <a:lnTo>
                    <a:pt x="47" y="7430"/>
                  </a:lnTo>
                  <a:lnTo>
                    <a:pt x="68" y="7502"/>
                  </a:lnTo>
                  <a:lnTo>
                    <a:pt x="92" y="7572"/>
                  </a:lnTo>
                  <a:lnTo>
                    <a:pt x="119" y="7641"/>
                  </a:lnTo>
                  <a:lnTo>
                    <a:pt x="149" y="7707"/>
                  </a:lnTo>
                  <a:lnTo>
                    <a:pt x="182" y="7773"/>
                  </a:lnTo>
                  <a:lnTo>
                    <a:pt x="218" y="7836"/>
                  </a:lnTo>
                  <a:lnTo>
                    <a:pt x="259" y="7897"/>
                  </a:lnTo>
                  <a:lnTo>
                    <a:pt x="300" y="7956"/>
                  </a:lnTo>
                  <a:lnTo>
                    <a:pt x="345" y="8014"/>
                  </a:lnTo>
                  <a:lnTo>
                    <a:pt x="392" y="8068"/>
                  </a:lnTo>
                  <a:lnTo>
                    <a:pt x="443" y="8120"/>
                  </a:lnTo>
                  <a:lnTo>
                    <a:pt x="495" y="8171"/>
                  </a:lnTo>
                  <a:lnTo>
                    <a:pt x="549" y="8218"/>
                  </a:lnTo>
                  <a:lnTo>
                    <a:pt x="607" y="8263"/>
                  </a:lnTo>
                  <a:lnTo>
                    <a:pt x="666" y="8306"/>
                  </a:lnTo>
                  <a:lnTo>
                    <a:pt x="727" y="8345"/>
                  </a:lnTo>
                  <a:lnTo>
                    <a:pt x="791" y="8381"/>
                  </a:lnTo>
                  <a:lnTo>
                    <a:pt x="855" y="8415"/>
                  </a:lnTo>
                  <a:lnTo>
                    <a:pt x="922" y="8445"/>
                  </a:lnTo>
                  <a:lnTo>
                    <a:pt x="991" y="8472"/>
                  </a:lnTo>
                  <a:lnTo>
                    <a:pt x="1060" y="8496"/>
                  </a:lnTo>
                  <a:lnTo>
                    <a:pt x="1133" y="8516"/>
                  </a:lnTo>
                  <a:lnTo>
                    <a:pt x="1205" y="8533"/>
                  </a:lnTo>
                  <a:lnTo>
                    <a:pt x="1280" y="8547"/>
                  </a:lnTo>
                  <a:lnTo>
                    <a:pt x="1355" y="8557"/>
                  </a:lnTo>
                  <a:lnTo>
                    <a:pt x="1431" y="8562"/>
                  </a:lnTo>
                  <a:lnTo>
                    <a:pt x="1509" y="8564"/>
                  </a:lnTo>
                  <a:lnTo>
                    <a:pt x="1509" y="8564"/>
                  </a:lnTo>
                  <a:lnTo>
                    <a:pt x="1509" y="10075"/>
                  </a:lnTo>
                  <a:lnTo>
                    <a:pt x="1511" y="10153"/>
                  </a:lnTo>
                  <a:lnTo>
                    <a:pt x="1517" y="10229"/>
                  </a:lnTo>
                  <a:lnTo>
                    <a:pt x="1527" y="10305"/>
                  </a:lnTo>
                  <a:lnTo>
                    <a:pt x="1540" y="10379"/>
                  </a:lnTo>
                  <a:lnTo>
                    <a:pt x="1557" y="10453"/>
                  </a:lnTo>
                  <a:lnTo>
                    <a:pt x="1577" y="10525"/>
                  </a:lnTo>
                  <a:lnTo>
                    <a:pt x="1601" y="10594"/>
                  </a:lnTo>
                  <a:lnTo>
                    <a:pt x="1629" y="10663"/>
                  </a:lnTo>
                  <a:lnTo>
                    <a:pt x="1659" y="10730"/>
                  </a:lnTo>
                  <a:lnTo>
                    <a:pt x="1692" y="10795"/>
                  </a:lnTo>
                  <a:lnTo>
                    <a:pt x="1728" y="10858"/>
                  </a:lnTo>
                  <a:lnTo>
                    <a:pt x="1767" y="10920"/>
                  </a:lnTo>
                  <a:lnTo>
                    <a:pt x="1810" y="10979"/>
                  </a:lnTo>
                  <a:lnTo>
                    <a:pt x="1854" y="11036"/>
                  </a:lnTo>
                  <a:lnTo>
                    <a:pt x="1901" y="11091"/>
                  </a:lnTo>
                  <a:lnTo>
                    <a:pt x="1952" y="11143"/>
                  </a:lnTo>
                  <a:lnTo>
                    <a:pt x="2004" y="11194"/>
                  </a:lnTo>
                  <a:lnTo>
                    <a:pt x="2059" y="11241"/>
                  </a:lnTo>
                  <a:lnTo>
                    <a:pt x="2115" y="11286"/>
                  </a:lnTo>
                  <a:lnTo>
                    <a:pt x="2175" y="11329"/>
                  </a:lnTo>
                  <a:lnTo>
                    <a:pt x="2236" y="11368"/>
                  </a:lnTo>
                  <a:lnTo>
                    <a:pt x="2300" y="11404"/>
                  </a:lnTo>
                  <a:lnTo>
                    <a:pt x="2365" y="11437"/>
                  </a:lnTo>
                  <a:lnTo>
                    <a:pt x="2431" y="11468"/>
                  </a:lnTo>
                  <a:lnTo>
                    <a:pt x="2500" y="11495"/>
                  </a:lnTo>
                  <a:lnTo>
                    <a:pt x="2570" y="11519"/>
                  </a:lnTo>
                  <a:lnTo>
                    <a:pt x="2642" y="11539"/>
                  </a:lnTo>
                  <a:lnTo>
                    <a:pt x="2714" y="11556"/>
                  </a:lnTo>
                  <a:lnTo>
                    <a:pt x="2788" y="11569"/>
                  </a:lnTo>
                  <a:lnTo>
                    <a:pt x="2864" y="11579"/>
                  </a:lnTo>
                  <a:lnTo>
                    <a:pt x="2940" y="11585"/>
                  </a:lnTo>
                  <a:lnTo>
                    <a:pt x="3018" y="11587"/>
                  </a:lnTo>
                  <a:lnTo>
                    <a:pt x="3592" y="11587"/>
                  </a:lnTo>
                  <a:lnTo>
                    <a:pt x="3614" y="11667"/>
                  </a:lnTo>
                  <a:lnTo>
                    <a:pt x="3640" y="11747"/>
                  </a:lnTo>
                  <a:lnTo>
                    <a:pt x="3670" y="11824"/>
                  </a:lnTo>
                  <a:lnTo>
                    <a:pt x="3702" y="11901"/>
                  </a:lnTo>
                  <a:lnTo>
                    <a:pt x="3737" y="11976"/>
                  </a:lnTo>
                  <a:lnTo>
                    <a:pt x="3774" y="12048"/>
                  </a:lnTo>
                  <a:lnTo>
                    <a:pt x="3816" y="12120"/>
                  </a:lnTo>
                  <a:lnTo>
                    <a:pt x="3859" y="12188"/>
                  </a:lnTo>
                  <a:lnTo>
                    <a:pt x="3905" y="12256"/>
                  </a:lnTo>
                  <a:lnTo>
                    <a:pt x="3953" y="12321"/>
                  </a:lnTo>
                  <a:lnTo>
                    <a:pt x="4005" y="12385"/>
                  </a:lnTo>
                  <a:lnTo>
                    <a:pt x="4059" y="12446"/>
                  </a:lnTo>
                  <a:lnTo>
                    <a:pt x="4114" y="12505"/>
                  </a:lnTo>
                  <a:lnTo>
                    <a:pt x="4173" y="12561"/>
                  </a:lnTo>
                  <a:lnTo>
                    <a:pt x="4233" y="12615"/>
                  </a:lnTo>
                  <a:lnTo>
                    <a:pt x="4296" y="12668"/>
                  </a:lnTo>
                  <a:lnTo>
                    <a:pt x="4361" y="12717"/>
                  </a:lnTo>
                  <a:lnTo>
                    <a:pt x="4428" y="12763"/>
                  </a:lnTo>
                  <a:lnTo>
                    <a:pt x="4497" y="12807"/>
                  </a:lnTo>
                  <a:lnTo>
                    <a:pt x="4567" y="12848"/>
                  </a:lnTo>
                  <a:lnTo>
                    <a:pt x="4639" y="12886"/>
                  </a:lnTo>
                  <a:lnTo>
                    <a:pt x="4714" y="12922"/>
                  </a:lnTo>
                  <a:lnTo>
                    <a:pt x="4789" y="12955"/>
                  </a:lnTo>
                  <a:lnTo>
                    <a:pt x="4867" y="12984"/>
                  </a:lnTo>
                  <a:lnTo>
                    <a:pt x="4946" y="13010"/>
                  </a:lnTo>
                  <a:lnTo>
                    <a:pt x="5026" y="13033"/>
                  </a:lnTo>
                  <a:lnTo>
                    <a:pt x="5107" y="13053"/>
                  </a:lnTo>
                  <a:lnTo>
                    <a:pt x="5191" y="13069"/>
                  </a:lnTo>
                  <a:lnTo>
                    <a:pt x="5274" y="13081"/>
                  </a:lnTo>
                  <a:lnTo>
                    <a:pt x="5360" y="13091"/>
                  </a:lnTo>
                  <a:lnTo>
                    <a:pt x="5446" y="13096"/>
                  </a:lnTo>
                  <a:lnTo>
                    <a:pt x="5533" y="13098"/>
                  </a:lnTo>
                  <a:lnTo>
                    <a:pt x="5620" y="13096"/>
                  </a:lnTo>
                  <a:lnTo>
                    <a:pt x="5707" y="13091"/>
                  </a:lnTo>
                  <a:lnTo>
                    <a:pt x="5791" y="13081"/>
                  </a:lnTo>
                  <a:lnTo>
                    <a:pt x="5876" y="13069"/>
                  </a:lnTo>
                  <a:lnTo>
                    <a:pt x="5958" y="13053"/>
                  </a:lnTo>
                  <a:lnTo>
                    <a:pt x="6040" y="13033"/>
                  </a:lnTo>
                  <a:lnTo>
                    <a:pt x="6120" y="13010"/>
                  </a:lnTo>
                  <a:lnTo>
                    <a:pt x="6199" y="12984"/>
                  </a:lnTo>
                  <a:lnTo>
                    <a:pt x="6276" y="12955"/>
                  </a:lnTo>
                  <a:lnTo>
                    <a:pt x="6351" y="12922"/>
                  </a:lnTo>
                  <a:lnTo>
                    <a:pt x="6426" y="12886"/>
                  </a:lnTo>
                  <a:lnTo>
                    <a:pt x="6498" y="12848"/>
                  </a:lnTo>
                  <a:lnTo>
                    <a:pt x="6569" y="12807"/>
                  </a:lnTo>
                  <a:lnTo>
                    <a:pt x="6637" y="12763"/>
                  </a:lnTo>
                  <a:lnTo>
                    <a:pt x="6705" y="12717"/>
                  </a:lnTo>
                  <a:lnTo>
                    <a:pt x="6769" y="12668"/>
                  </a:lnTo>
                  <a:lnTo>
                    <a:pt x="6831" y="12615"/>
                  </a:lnTo>
                  <a:lnTo>
                    <a:pt x="6892" y="12561"/>
                  </a:lnTo>
                  <a:lnTo>
                    <a:pt x="6951" y="12505"/>
                  </a:lnTo>
                  <a:lnTo>
                    <a:pt x="7006" y="12446"/>
                  </a:lnTo>
                  <a:lnTo>
                    <a:pt x="7061" y="12385"/>
                  </a:lnTo>
                  <a:lnTo>
                    <a:pt x="7112" y="12321"/>
                  </a:lnTo>
                  <a:lnTo>
                    <a:pt x="7160" y="12256"/>
                  </a:lnTo>
                  <a:lnTo>
                    <a:pt x="7207" y="12188"/>
                  </a:lnTo>
                  <a:lnTo>
                    <a:pt x="7250" y="12120"/>
                  </a:lnTo>
                  <a:lnTo>
                    <a:pt x="7290" y="12048"/>
                  </a:lnTo>
                  <a:lnTo>
                    <a:pt x="7328" y="11976"/>
                  </a:lnTo>
                  <a:lnTo>
                    <a:pt x="7363" y="11901"/>
                  </a:lnTo>
                  <a:lnTo>
                    <a:pt x="7396" y="11824"/>
                  </a:lnTo>
                  <a:lnTo>
                    <a:pt x="7425" y="11747"/>
                  </a:lnTo>
                  <a:lnTo>
                    <a:pt x="7450" y="11667"/>
                  </a:lnTo>
                  <a:lnTo>
                    <a:pt x="7473" y="11587"/>
                  </a:lnTo>
                  <a:lnTo>
                    <a:pt x="10131" y="11587"/>
                  </a:lnTo>
                  <a:lnTo>
                    <a:pt x="10153" y="11667"/>
                  </a:lnTo>
                  <a:lnTo>
                    <a:pt x="10179" y="11747"/>
                  </a:lnTo>
                  <a:lnTo>
                    <a:pt x="10208" y="11824"/>
                  </a:lnTo>
                  <a:lnTo>
                    <a:pt x="10240" y="11901"/>
                  </a:lnTo>
                  <a:lnTo>
                    <a:pt x="10275" y="11976"/>
                  </a:lnTo>
                  <a:lnTo>
                    <a:pt x="10313" y="12048"/>
                  </a:lnTo>
                  <a:lnTo>
                    <a:pt x="10354" y="12120"/>
                  </a:lnTo>
                  <a:lnTo>
                    <a:pt x="10397" y="12188"/>
                  </a:lnTo>
                  <a:lnTo>
                    <a:pt x="10444" y="12256"/>
                  </a:lnTo>
                  <a:lnTo>
                    <a:pt x="10492" y="12321"/>
                  </a:lnTo>
                  <a:lnTo>
                    <a:pt x="10543" y="12385"/>
                  </a:lnTo>
                  <a:lnTo>
                    <a:pt x="10597" y="12446"/>
                  </a:lnTo>
                  <a:lnTo>
                    <a:pt x="10653" y="12505"/>
                  </a:lnTo>
                  <a:lnTo>
                    <a:pt x="10711" y="12561"/>
                  </a:lnTo>
                  <a:lnTo>
                    <a:pt x="10772" y="12615"/>
                  </a:lnTo>
                  <a:lnTo>
                    <a:pt x="10835" y="12668"/>
                  </a:lnTo>
                  <a:lnTo>
                    <a:pt x="10899" y="12717"/>
                  </a:lnTo>
                  <a:lnTo>
                    <a:pt x="10967" y="12763"/>
                  </a:lnTo>
                  <a:lnTo>
                    <a:pt x="11035" y="12807"/>
                  </a:lnTo>
                  <a:lnTo>
                    <a:pt x="11106" y="12848"/>
                  </a:lnTo>
                  <a:lnTo>
                    <a:pt x="11178" y="12886"/>
                  </a:lnTo>
                  <a:lnTo>
                    <a:pt x="11252" y="12922"/>
                  </a:lnTo>
                  <a:lnTo>
                    <a:pt x="11328" y="12955"/>
                  </a:lnTo>
                  <a:lnTo>
                    <a:pt x="11405" y="12984"/>
                  </a:lnTo>
                  <a:lnTo>
                    <a:pt x="11484" y="13010"/>
                  </a:lnTo>
                  <a:lnTo>
                    <a:pt x="11564" y="13033"/>
                  </a:lnTo>
                  <a:lnTo>
                    <a:pt x="11646" y="13053"/>
                  </a:lnTo>
                  <a:lnTo>
                    <a:pt x="11729" y="13069"/>
                  </a:lnTo>
                  <a:lnTo>
                    <a:pt x="11813" y="13081"/>
                  </a:lnTo>
                  <a:lnTo>
                    <a:pt x="11898" y="13091"/>
                  </a:lnTo>
                  <a:lnTo>
                    <a:pt x="11984" y="13096"/>
                  </a:lnTo>
                  <a:lnTo>
                    <a:pt x="12071" y="13098"/>
                  </a:lnTo>
                  <a:lnTo>
                    <a:pt x="12159" y="13096"/>
                  </a:lnTo>
                  <a:lnTo>
                    <a:pt x="12244" y="13091"/>
                  </a:lnTo>
                  <a:lnTo>
                    <a:pt x="12330" y="13081"/>
                  </a:lnTo>
                  <a:lnTo>
                    <a:pt x="12413" y="13069"/>
                  </a:lnTo>
                  <a:lnTo>
                    <a:pt x="12497" y="13053"/>
                  </a:lnTo>
                  <a:lnTo>
                    <a:pt x="12578" y="13033"/>
                  </a:lnTo>
                  <a:lnTo>
                    <a:pt x="12658" y="13010"/>
                  </a:lnTo>
                  <a:lnTo>
                    <a:pt x="12737" y="12984"/>
                  </a:lnTo>
                  <a:lnTo>
                    <a:pt x="12815" y="12955"/>
                  </a:lnTo>
                  <a:lnTo>
                    <a:pt x="12890" y="12922"/>
                  </a:lnTo>
                  <a:lnTo>
                    <a:pt x="12964" y="12886"/>
                  </a:lnTo>
                  <a:lnTo>
                    <a:pt x="13036" y="12848"/>
                  </a:lnTo>
                  <a:lnTo>
                    <a:pt x="13107" y="12807"/>
                  </a:lnTo>
                  <a:lnTo>
                    <a:pt x="13176" y="12763"/>
                  </a:lnTo>
                  <a:lnTo>
                    <a:pt x="13242" y="12717"/>
                  </a:lnTo>
                  <a:lnTo>
                    <a:pt x="13308" y="12668"/>
                  </a:lnTo>
                  <a:lnTo>
                    <a:pt x="13370" y="12615"/>
                  </a:lnTo>
                  <a:lnTo>
                    <a:pt x="13430" y="12561"/>
                  </a:lnTo>
                  <a:lnTo>
                    <a:pt x="13489" y="12505"/>
                  </a:lnTo>
                  <a:lnTo>
                    <a:pt x="13545" y="12446"/>
                  </a:lnTo>
                  <a:lnTo>
                    <a:pt x="13598" y="12385"/>
                  </a:lnTo>
                  <a:lnTo>
                    <a:pt x="13650" y="12321"/>
                  </a:lnTo>
                  <a:lnTo>
                    <a:pt x="13699" y="12256"/>
                  </a:lnTo>
                  <a:lnTo>
                    <a:pt x="13745" y="12188"/>
                  </a:lnTo>
                  <a:lnTo>
                    <a:pt x="13788" y="12120"/>
                  </a:lnTo>
                  <a:lnTo>
                    <a:pt x="13829" y="12048"/>
                  </a:lnTo>
                  <a:lnTo>
                    <a:pt x="13867" y="11976"/>
                  </a:lnTo>
                  <a:lnTo>
                    <a:pt x="13902" y="11901"/>
                  </a:lnTo>
                  <a:lnTo>
                    <a:pt x="13934" y="11824"/>
                  </a:lnTo>
                  <a:lnTo>
                    <a:pt x="13962" y="11747"/>
                  </a:lnTo>
                  <a:lnTo>
                    <a:pt x="13989" y="11667"/>
                  </a:lnTo>
                  <a:lnTo>
                    <a:pt x="14012" y="11587"/>
                  </a:lnTo>
                  <a:lnTo>
                    <a:pt x="14586" y="11587"/>
                  </a:lnTo>
                  <a:lnTo>
                    <a:pt x="14664" y="11585"/>
                  </a:lnTo>
                  <a:lnTo>
                    <a:pt x="14740" y="11579"/>
                  </a:lnTo>
                  <a:lnTo>
                    <a:pt x="14815" y="11569"/>
                  </a:lnTo>
                  <a:lnTo>
                    <a:pt x="14890" y="11556"/>
                  </a:lnTo>
                  <a:lnTo>
                    <a:pt x="14962" y="11539"/>
                  </a:lnTo>
                  <a:lnTo>
                    <a:pt x="15035" y="11519"/>
                  </a:lnTo>
                  <a:lnTo>
                    <a:pt x="15104" y="11495"/>
                  </a:lnTo>
                  <a:lnTo>
                    <a:pt x="15173" y="11468"/>
                  </a:lnTo>
                  <a:lnTo>
                    <a:pt x="15240" y="11437"/>
                  </a:lnTo>
                  <a:lnTo>
                    <a:pt x="15304" y="11404"/>
                  </a:lnTo>
                  <a:lnTo>
                    <a:pt x="15368" y="11368"/>
                  </a:lnTo>
                  <a:lnTo>
                    <a:pt x="15429" y="11329"/>
                  </a:lnTo>
                  <a:lnTo>
                    <a:pt x="15488" y="11286"/>
                  </a:lnTo>
                  <a:lnTo>
                    <a:pt x="15546" y="11241"/>
                  </a:lnTo>
                  <a:lnTo>
                    <a:pt x="15600" y="11194"/>
                  </a:lnTo>
                  <a:lnTo>
                    <a:pt x="15652" y="11143"/>
                  </a:lnTo>
                  <a:lnTo>
                    <a:pt x="15703" y="11091"/>
                  </a:lnTo>
                  <a:lnTo>
                    <a:pt x="15750" y="11036"/>
                  </a:lnTo>
                  <a:lnTo>
                    <a:pt x="15795" y="10979"/>
                  </a:lnTo>
                  <a:lnTo>
                    <a:pt x="15836" y="10920"/>
                  </a:lnTo>
                  <a:lnTo>
                    <a:pt x="15877" y="10858"/>
                  </a:lnTo>
                  <a:lnTo>
                    <a:pt x="15913" y="10795"/>
                  </a:lnTo>
                  <a:lnTo>
                    <a:pt x="15946" y="10730"/>
                  </a:lnTo>
                  <a:lnTo>
                    <a:pt x="15976" y="10663"/>
                  </a:lnTo>
                  <a:lnTo>
                    <a:pt x="16003" y="10594"/>
                  </a:lnTo>
                  <a:lnTo>
                    <a:pt x="16027" y="10525"/>
                  </a:lnTo>
                  <a:lnTo>
                    <a:pt x="16048" y="10453"/>
                  </a:lnTo>
                  <a:lnTo>
                    <a:pt x="16064" y="10379"/>
                  </a:lnTo>
                  <a:lnTo>
                    <a:pt x="16078" y="10305"/>
                  </a:lnTo>
                  <a:lnTo>
                    <a:pt x="16087" y="10229"/>
                  </a:lnTo>
                  <a:lnTo>
                    <a:pt x="16093" y="10153"/>
                  </a:lnTo>
                  <a:lnTo>
                    <a:pt x="16095" y="10075"/>
                  </a:lnTo>
                  <a:lnTo>
                    <a:pt x="16095" y="7052"/>
                  </a:lnTo>
                  <a:lnTo>
                    <a:pt x="16095" y="7025"/>
                  </a:lnTo>
                  <a:lnTo>
                    <a:pt x="16094" y="6997"/>
                  </a:lnTo>
                  <a:lnTo>
                    <a:pt x="16093" y="6969"/>
                  </a:lnTo>
                  <a:lnTo>
                    <a:pt x="16091" y="6941"/>
                  </a:lnTo>
                  <a:lnTo>
                    <a:pt x="16089" y="6913"/>
                  </a:lnTo>
                  <a:lnTo>
                    <a:pt x="16086" y="6885"/>
                  </a:lnTo>
                  <a:lnTo>
                    <a:pt x="16083" y="6858"/>
                  </a:lnTo>
                  <a:lnTo>
                    <a:pt x="16079" y="6831"/>
                  </a:lnTo>
                  <a:lnTo>
                    <a:pt x="16075" y="6803"/>
                  </a:lnTo>
                  <a:lnTo>
                    <a:pt x="16070" y="6776"/>
                  </a:lnTo>
                  <a:lnTo>
                    <a:pt x="16065" y="6749"/>
                  </a:lnTo>
                  <a:lnTo>
                    <a:pt x="16059" y="6722"/>
                  </a:lnTo>
                  <a:lnTo>
                    <a:pt x="16053" y="6695"/>
                  </a:lnTo>
                  <a:lnTo>
                    <a:pt x="16046" y="6667"/>
                  </a:lnTo>
                  <a:lnTo>
                    <a:pt x="16039" y="6641"/>
                  </a:lnTo>
                  <a:lnTo>
                    <a:pt x="16031" y="6615"/>
                  </a:lnTo>
                  <a:lnTo>
                    <a:pt x="16023" y="6588"/>
                  </a:lnTo>
                  <a:lnTo>
                    <a:pt x="16014" y="6562"/>
                  </a:lnTo>
                  <a:lnTo>
                    <a:pt x="16004" y="6536"/>
                  </a:lnTo>
                  <a:lnTo>
                    <a:pt x="15994" y="6510"/>
                  </a:lnTo>
                  <a:lnTo>
                    <a:pt x="15984" y="6484"/>
                  </a:lnTo>
                  <a:lnTo>
                    <a:pt x="15974" y="6459"/>
                  </a:lnTo>
                  <a:lnTo>
                    <a:pt x="15963" y="6434"/>
                  </a:lnTo>
                  <a:lnTo>
                    <a:pt x="15951" y="6408"/>
                  </a:lnTo>
                  <a:lnTo>
                    <a:pt x="15939" y="6383"/>
                  </a:lnTo>
                  <a:lnTo>
                    <a:pt x="15927" y="6358"/>
                  </a:lnTo>
                  <a:lnTo>
                    <a:pt x="15914" y="6334"/>
                  </a:lnTo>
                  <a:lnTo>
                    <a:pt x="15900" y="6310"/>
                  </a:lnTo>
                  <a:lnTo>
                    <a:pt x="15886" y="6286"/>
                  </a:lnTo>
                  <a:lnTo>
                    <a:pt x="15872" y="6261"/>
                  </a:lnTo>
                  <a:lnTo>
                    <a:pt x="15857" y="6238"/>
                  </a:lnTo>
                  <a:lnTo>
                    <a:pt x="15842" y="6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0" name="直接连接符 89"/>
          <p:cNvCxnSpPr/>
          <p:nvPr/>
        </p:nvCxnSpPr>
        <p:spPr>
          <a:xfrm>
            <a:off x="10152976" y="2556283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077629" y="2562507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012132" y="2562507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939958" y="2562507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8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4158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前台问题以及解决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199" y="1023513"/>
            <a:ext cx="8839201" cy="74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latin typeface="Arial" panose="020B0604020202090204" pitchFamily="34" charset="0"/>
                <a:ea typeface="微软雅黑" panose="020B0503020204020204" pitchFamily="34" charset="-122"/>
              </a:rPr>
              <a:t>阅读进度连带问题</a:t>
            </a:r>
            <a:endParaRPr lang="zh-CN" altLang="en-US" sz="36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96" y="2328724"/>
            <a:ext cx="4245580" cy="2408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885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项目展示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2" y="1885330"/>
            <a:ext cx="4641246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3" y="2063253"/>
            <a:ext cx="4245580" cy="2408116"/>
          </a:xfrm>
          <a:prstGeom prst="rect">
            <a:avLst/>
          </a:prstGeom>
        </p:spPr>
      </p:pic>
      <p:grpSp>
        <p:nvGrpSpPr>
          <p:cNvPr id="132" name="组合 131"/>
          <p:cNvGrpSpPr/>
          <p:nvPr/>
        </p:nvGrpSpPr>
        <p:grpSpPr>
          <a:xfrm>
            <a:off x="6188018" y="2026258"/>
            <a:ext cx="1000117" cy="730379"/>
            <a:chOff x="3629024" y="5343323"/>
            <a:chExt cx="1000117" cy="730377"/>
          </a:xfrm>
        </p:grpSpPr>
        <p:sp>
          <p:nvSpPr>
            <p:cNvPr id="133" name="文本框 132"/>
            <p:cNvSpPr txBox="1"/>
            <p:nvPr/>
          </p:nvSpPr>
          <p:spPr>
            <a:xfrm>
              <a:off x="3629024" y="5343323"/>
              <a:ext cx="100011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rgbClr val="C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804440" y="5765924"/>
              <a:ext cx="6731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LiHei Pro" panose="020B0500000000000000" pitchFamily="34" charset="-122"/>
                </a:rPr>
                <a:t>DATA</a:t>
              </a:r>
              <a:endPara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188018" y="3065599"/>
            <a:ext cx="1000117" cy="730379"/>
            <a:chOff x="3629024" y="5343323"/>
            <a:chExt cx="1000117" cy="730377"/>
          </a:xfrm>
        </p:grpSpPr>
        <p:sp>
          <p:nvSpPr>
            <p:cNvPr id="136" name="文本框 135"/>
            <p:cNvSpPr txBox="1"/>
            <p:nvPr/>
          </p:nvSpPr>
          <p:spPr>
            <a:xfrm>
              <a:off x="3629024" y="5343323"/>
              <a:ext cx="100011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rgbClr val="C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804440" y="5765924"/>
              <a:ext cx="6731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LiHei Pro" panose="020B0500000000000000" pitchFamily="34" charset="-122"/>
                </a:rPr>
                <a:t>DATA</a:t>
              </a:r>
              <a:endPara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188018" y="4048767"/>
            <a:ext cx="1000117" cy="730378"/>
            <a:chOff x="3629024" y="5343323"/>
            <a:chExt cx="1000117" cy="730377"/>
          </a:xfrm>
        </p:grpSpPr>
        <p:sp>
          <p:nvSpPr>
            <p:cNvPr id="139" name="文本框 138"/>
            <p:cNvSpPr txBox="1"/>
            <p:nvPr/>
          </p:nvSpPr>
          <p:spPr>
            <a:xfrm>
              <a:off x="3629024" y="5343323"/>
              <a:ext cx="100011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rgbClr val="C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3804440" y="5765924"/>
              <a:ext cx="6731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LiHei Pro" panose="020B0500000000000000" pitchFamily="34" charset="-122"/>
                </a:rPr>
                <a:t>DATA</a:t>
              </a:r>
              <a:endPara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7286085" y="2075039"/>
            <a:ext cx="3727644" cy="845821"/>
            <a:chOff x="3040856" y="3532285"/>
            <a:chExt cx="2203034" cy="845821"/>
          </a:xfrm>
        </p:grpSpPr>
        <p:sp>
          <p:nvSpPr>
            <p:cNvPr id="145" name="文本框 144"/>
            <p:cNvSpPr txBox="1"/>
            <p:nvPr/>
          </p:nvSpPr>
          <p:spPr>
            <a:xfrm>
              <a:off x="3040856" y="3532285"/>
              <a:ext cx="178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功能开发：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051229" y="3851295"/>
              <a:ext cx="2192661" cy="52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开放加入团队空间接口（参考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ruby</a:t>
              </a: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代码进行实现）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286085" y="3082290"/>
            <a:ext cx="3727644" cy="614988"/>
            <a:chOff x="3040856" y="3532285"/>
            <a:chExt cx="2203034" cy="614988"/>
          </a:xfrm>
        </p:grpSpPr>
        <p:sp>
          <p:nvSpPr>
            <p:cNvPr id="148" name="文本框 147"/>
            <p:cNvSpPr txBox="1"/>
            <p:nvPr/>
          </p:nvSpPr>
          <p:spPr>
            <a:xfrm>
              <a:off x="3040856" y="3532285"/>
              <a:ext cx="178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梳理整体流程：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051229" y="3851295"/>
              <a:ext cx="2192661" cy="29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进行一次技术周会分享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286085" y="4089541"/>
            <a:ext cx="3727644" cy="872095"/>
            <a:chOff x="3040856" y="3532285"/>
            <a:chExt cx="2203034" cy="872095"/>
          </a:xfrm>
        </p:grpSpPr>
        <p:sp>
          <p:nvSpPr>
            <p:cNvPr id="151" name="文本框 150"/>
            <p:cNvSpPr txBox="1"/>
            <p:nvPr/>
          </p:nvSpPr>
          <p:spPr>
            <a:xfrm>
              <a:off x="3040856" y="3532285"/>
              <a:ext cx="178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刷新功能：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3051229" y="3851295"/>
              <a:ext cx="2192661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开放接口刷新功能，在原始</a:t>
              </a:r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过期时可以进行刷新</a:t>
              </a: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itle 20"/>
          <p:cNvSpPr txBox="1"/>
          <p:nvPr/>
        </p:nvSpPr>
        <p:spPr>
          <a:xfrm>
            <a:off x="4748774" y="1064102"/>
            <a:ext cx="2281980" cy="307777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altLang="zh-CN" sz="2000" b="1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KM-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OpenApi</a:t>
            </a:r>
            <a:r>
              <a:rPr lang="zh-CN" altLang="en-US" sz="2000" dirty="0">
                <a:solidFill>
                  <a:schemeClr val="tx2"/>
                </a:solidFill>
              </a:rPr>
              <a:t>研究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369" y="271623"/>
            <a:ext cx="10515600" cy="684300"/>
          </a:xfrm>
        </p:spPr>
        <p:txBody>
          <a:bodyPr/>
          <a:lstStyle/>
          <a:p>
            <a:r>
              <a:rPr lang="en-US" altLang="zh-CN" sz="2800" dirty="0" err="1">
                <a:sym typeface="Arial" panose="020B0604020202090204" pitchFamily="34" charset="0"/>
              </a:rPr>
              <a:t>OpenApi</a:t>
            </a:r>
            <a:endParaRPr lang="en-US" altLang="zh-CN" sz="2800" dirty="0"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6314" y="141584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KM-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OpenApi</a:t>
            </a:r>
            <a:r>
              <a:rPr lang="zh-CN" altLang="en-US" dirty="0">
                <a:solidFill>
                  <a:schemeClr val="tx2"/>
                </a:solidFill>
              </a:rPr>
              <a:t>研究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223138" y="1600511"/>
            <a:ext cx="4854873" cy="3704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>
                <a:solidFill>
                  <a:schemeClr val="tx2"/>
                </a:solidFill>
              </a:rPr>
              <a:t>从申请到调用的整体流程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>
                <a:solidFill>
                  <a:schemeClr val="tx2"/>
                </a:solidFill>
              </a:rPr>
              <a:t>认证流程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>
                <a:solidFill>
                  <a:schemeClr val="tx2"/>
                </a:solidFill>
              </a:rPr>
              <a:t>开放接口参数校验逻辑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>
                <a:solidFill>
                  <a:schemeClr val="tx2"/>
                </a:solidFill>
              </a:rPr>
              <a:t>基于</a:t>
            </a:r>
            <a:r>
              <a:rPr lang="en-US" altLang="zh-CN" sz="2000" dirty="0">
                <a:solidFill>
                  <a:schemeClr val="tx2"/>
                </a:solidFill>
              </a:rPr>
              <a:t>AOP</a:t>
            </a:r>
            <a:r>
              <a:rPr lang="zh-CN" altLang="en-US" sz="2000" dirty="0">
                <a:solidFill>
                  <a:schemeClr val="tx2"/>
                </a:solidFill>
              </a:rPr>
              <a:t>的调用请求拦截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>
                <a:solidFill>
                  <a:schemeClr val="tx2"/>
                </a:solidFill>
              </a:rPr>
              <a:t>调用请求流程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>
                <a:solidFill>
                  <a:schemeClr val="tx2"/>
                </a:solidFill>
              </a:rPr>
              <a:t>分布式锁原理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Sentinel</a:t>
            </a:r>
            <a:r>
              <a:rPr lang="zh-CN" altLang="en-US" sz="2000" dirty="0">
                <a:solidFill>
                  <a:schemeClr val="tx2"/>
                </a:solidFill>
              </a:rPr>
              <a:t>限流熔断原理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7" name="组合 6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369" y="271623"/>
            <a:ext cx="10515600" cy="684300"/>
          </a:xfrm>
        </p:spPr>
        <p:txBody>
          <a:bodyPr/>
          <a:lstStyle/>
          <a:p>
            <a:r>
              <a:rPr lang="en-US" altLang="zh-CN" sz="2800" dirty="0">
                <a:sym typeface="Arial" panose="020B0604020202090204" pitchFamily="34" charset="0"/>
              </a:rPr>
              <a:t>Token</a:t>
            </a:r>
            <a:r>
              <a:rPr lang="zh-CN" altLang="en-US" sz="2800" dirty="0">
                <a:sym typeface="Arial" panose="020B0604020202090204" pitchFamily="34" charset="0"/>
              </a:rPr>
              <a:t>刷新问题</a:t>
            </a:r>
            <a:endParaRPr lang="en-US" altLang="zh-CN" sz="2800" dirty="0">
              <a:sym typeface="Arial" panose="020B060402020209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7" name="组合 6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563328" y="1582187"/>
            <a:ext cx="8672051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90204" pitchFamily="34" charset="0"/>
                <a:ea typeface="微软雅黑" panose="020B0503020204020204" pitchFamily="34" charset="-122"/>
              </a:rPr>
              <a:t>Splender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出现两次登陆问题，原因在于</a:t>
            </a:r>
            <a:r>
              <a:rPr lang="en-US" altLang="zh-CN" sz="1400" dirty="0">
                <a:latin typeface="Arial" panose="020B0604020202090204" pitchFamily="34" charset="0"/>
                <a:ea typeface="微软雅黑" panose="020B0503020204020204" pitchFamily="34" charset="-122"/>
              </a:rPr>
              <a:t>Token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的时效性只有一天，过期后需要再次跳转到登录页，</a:t>
            </a:r>
            <a:r>
              <a:rPr lang="en-US" altLang="zh-CN" sz="1400" dirty="0" err="1">
                <a:latin typeface="Arial" panose="020B0604020202090204" pitchFamily="34" charset="0"/>
                <a:ea typeface="微软雅黑" panose="020B0503020204020204" pitchFamily="34" charset="-122"/>
              </a:rPr>
              <a:t>splender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希望能够开放一个接口在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每次过期后调用接口进行延时</a:t>
            </a:r>
            <a:r>
              <a:rPr lang="zh-CN" altLang="en-US" sz="1400" dirty="0">
                <a:latin typeface="Arial" panose="020B0604020202090204" pitchFamily="34" charset="0"/>
                <a:ea typeface="微软雅黑" panose="020B0503020204020204" pitchFamily="34" charset="-122"/>
              </a:rPr>
              <a:t>操作</a:t>
            </a:r>
            <a:endParaRPr lang="zh-CN" altLang="en-US" sz="14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0542" y="1107226"/>
            <a:ext cx="845574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90204" pitchFamily="34" charset="0"/>
                <a:ea typeface="微软雅黑" panose="020B0503020204020204" pitchFamily="34" charset="-122"/>
              </a:rPr>
              <a:t>问题：</a:t>
            </a:r>
            <a:endParaRPr lang="zh-CN" altLang="en-US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9"/>
          <p:cNvGraphicFramePr>
            <a:graphicFrameLocks noGrp="1"/>
          </p:cNvGraphicFramePr>
          <p:nvPr/>
        </p:nvGraphicFramePr>
        <p:xfrm>
          <a:off x="2300748" y="2272429"/>
          <a:ext cx="6794091" cy="388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697"/>
                <a:gridCol w="2264697"/>
                <a:gridCol w="2264697"/>
              </a:tblGrid>
              <a:tr h="35535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Open_Api_user_tokens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Int(11)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主键</a:t>
                      </a:r>
                      <a:endParaRPr lang="zh-CN" altLang="en-US" sz="1400" dirty="0"/>
                    </a:p>
                  </a:txBody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rgbClr val="00B0F0"/>
                          </a:solidFill>
                        </a:rPr>
                        <a:t>platform_id</a:t>
                      </a:r>
                      <a:endParaRPr lang="zh-CN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Int(11)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rgbClr val="00B0F0"/>
                          </a:solidFill>
                        </a:rPr>
                        <a:t>person_id</a:t>
                      </a:r>
                      <a:endParaRPr lang="zh-CN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Int(11)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资源类型</a:t>
                      </a:r>
                      <a:endParaRPr lang="zh-CN" altLang="en-US" sz="1400" dirty="0"/>
                    </a:p>
                  </a:txBody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B0F0"/>
                          </a:solidFill>
                        </a:rPr>
                        <a:t>token</a:t>
                      </a:r>
                      <a:endParaRPr lang="zh-CN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varchar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创建人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request_ip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Int(11)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位置（移动用）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is_deleted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tinyint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逻辑删除</a:t>
                      </a:r>
                      <a:endParaRPr lang="zh-CN" altLang="en-US" sz="1400" dirty="0"/>
                    </a:p>
                  </a:txBody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expire_at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datetime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过期时间</a:t>
                      </a:r>
                      <a:endParaRPr lang="zh-CN" altLang="en-US" sz="1400" dirty="0"/>
                    </a:p>
                  </a:txBody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rgbClr val="FF0000"/>
                          </a:solidFill>
                        </a:rPr>
                        <a:t>refresh_token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varchar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刷新</a:t>
                      </a:r>
                      <a:r>
                        <a:rPr lang="en-US" altLang="zh-CN" sz="1400" dirty="0"/>
                        <a:t>token</a:t>
                      </a:r>
                      <a:endParaRPr lang="zh-CN" altLang="en-US" sz="1400" dirty="0"/>
                    </a:p>
                  </a:txBody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solidFill>
                            <a:srgbClr val="FF0000"/>
                          </a:solidFill>
                        </a:rPr>
                        <a:t>refresh_expire_at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datetime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刷新</a:t>
                      </a:r>
                      <a:r>
                        <a:rPr lang="en-US" altLang="zh-CN" sz="1400" dirty="0"/>
                        <a:t>token</a:t>
                      </a:r>
                      <a:r>
                        <a:rPr lang="zh-CN" altLang="en-US" sz="1400" dirty="0"/>
                        <a:t>有效期</a:t>
                      </a:r>
                      <a:endParaRPr lang="zh-CN" altLang="en-US" sz="1400" dirty="0"/>
                    </a:p>
                  </a:txBody>
                  <a:tcPr/>
                </a:tc>
              </a:tr>
              <a:tr h="29613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created_at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datetime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创建时间</a:t>
                      </a:r>
                      <a:endParaRPr lang="zh-CN" altLang="en-US" sz="1400" dirty="0"/>
                    </a:p>
                  </a:txBody>
                  <a:tcPr/>
                </a:tc>
              </a:tr>
              <a:tr h="471681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updated_at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datetime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更新时间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369" y="271623"/>
            <a:ext cx="10515600" cy="684300"/>
          </a:xfrm>
        </p:spPr>
        <p:txBody>
          <a:bodyPr/>
          <a:lstStyle/>
          <a:p>
            <a:r>
              <a:rPr lang="en-US" altLang="zh-CN" sz="2800" dirty="0">
                <a:sym typeface="Arial" panose="020B0604020202090204" pitchFamily="34" charset="0"/>
              </a:rPr>
              <a:t>Token</a:t>
            </a:r>
            <a:r>
              <a:rPr lang="zh-CN" altLang="en-US" sz="2800" dirty="0">
                <a:sym typeface="Arial" panose="020B0604020202090204" pitchFamily="34" charset="0"/>
              </a:rPr>
              <a:t>刷新问题</a:t>
            </a:r>
            <a:endParaRPr lang="en-US" altLang="zh-CN" sz="2800" dirty="0">
              <a:sym typeface="Arial" panose="020B060402020209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7" name="组合 6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597" y="1238480"/>
            <a:ext cx="4633639" cy="43810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17416" y="3846390"/>
            <a:ext cx="2526891" cy="6843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902" y="2123633"/>
            <a:ext cx="5410200" cy="14763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02" y="3727983"/>
            <a:ext cx="4933950" cy="223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885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项目展示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5" name="Title 20"/>
          <p:cNvSpPr txBox="1"/>
          <p:nvPr/>
        </p:nvSpPr>
        <p:spPr>
          <a:xfrm>
            <a:off x="5972884" y="1213020"/>
            <a:ext cx="246231" cy="553998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7695" y="934622"/>
            <a:ext cx="4522839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90204" pitchFamily="34" charset="0"/>
                <a:ea typeface="微软雅黑" panose="020B0503020204020204" pitchFamily="34" charset="-122"/>
              </a:rPr>
              <a:t>沙龙</a:t>
            </a:r>
            <a:r>
              <a:rPr lang="en-US" altLang="zh-CN" sz="3200" dirty="0">
                <a:latin typeface="Arial" panose="020B060402020209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latin typeface="Arial" panose="020B0604020202090204" pitchFamily="34" charset="0"/>
                <a:ea typeface="微软雅黑" panose="020B0503020204020204" pitchFamily="34" charset="-122"/>
              </a:rPr>
              <a:t>上课吧</a:t>
            </a:r>
            <a:endParaRPr lang="zh-CN" altLang="en-US" sz="3200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601" y="1603908"/>
            <a:ext cx="1176885" cy="47153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86" y="1603908"/>
            <a:ext cx="8010525" cy="2328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6" y="3976558"/>
            <a:ext cx="7952055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88548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分布式幂等性框架的思考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57632" y="1607824"/>
            <a:ext cx="100011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C00000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1328547" y="1675740"/>
            <a:ext cx="4221838" cy="1645745"/>
            <a:chOff x="3033014" y="3389630"/>
            <a:chExt cx="2271426" cy="1003620"/>
          </a:xfrm>
        </p:grpSpPr>
        <p:sp>
          <p:nvSpPr>
            <p:cNvPr id="148" name="文本框 147"/>
            <p:cNvSpPr txBox="1"/>
            <p:nvPr/>
          </p:nvSpPr>
          <p:spPr>
            <a:xfrm>
              <a:off x="3033014" y="3389630"/>
              <a:ext cx="1780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服务端颁发</a:t>
              </a:r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051229" y="3851294"/>
              <a:ext cx="2253211" cy="541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latin typeface="+mn-ea"/>
                </a:rPr>
                <a:t>前端</a:t>
              </a:r>
              <a:r>
                <a:rPr lang="en-US" altLang="zh-CN" sz="1200" b="1" dirty="0">
                  <a:latin typeface="+mn-ea"/>
                </a:rPr>
                <a:t>/</a:t>
              </a:r>
              <a:r>
                <a:rPr lang="zh-CN" altLang="en-US" sz="1200" b="1" dirty="0">
                  <a:latin typeface="+mn-ea"/>
                </a:rPr>
                <a:t>客户端在发起</a:t>
              </a:r>
              <a:r>
                <a:rPr lang="en-US" altLang="zh-CN" sz="1200" b="1" dirty="0">
                  <a:latin typeface="+mn-ea"/>
                </a:rPr>
                <a:t>POST</a:t>
              </a:r>
              <a:r>
                <a:rPr lang="zh-CN" altLang="en-US" sz="1200" b="1" dirty="0">
                  <a:latin typeface="+mn-ea"/>
                </a:rPr>
                <a:t>请求前，由服务端给前端颁发一个唯一的</a:t>
              </a:r>
              <a:r>
                <a:rPr lang="en-US" altLang="zh-CN" sz="1200" b="1" dirty="0">
                  <a:latin typeface="+mn-ea"/>
                </a:rPr>
                <a:t>token</a:t>
              </a:r>
              <a:r>
                <a:rPr lang="zh-CN" altLang="en-US" sz="1200" b="1" dirty="0">
                  <a:latin typeface="+mn-ea"/>
                </a:rPr>
                <a:t>，前端</a:t>
              </a:r>
              <a:r>
                <a:rPr lang="en-US" altLang="zh-CN" sz="1200" b="1" dirty="0">
                  <a:latin typeface="+mn-ea"/>
                </a:rPr>
                <a:t>/</a:t>
              </a:r>
              <a:r>
                <a:rPr lang="zh-CN" altLang="en-US" sz="1200" b="1" dirty="0">
                  <a:latin typeface="+mn-ea"/>
                </a:rPr>
                <a:t>客户端拿到这个</a:t>
              </a:r>
              <a:r>
                <a:rPr lang="en-US" altLang="zh-CN" sz="1200" b="1" dirty="0">
                  <a:latin typeface="+mn-ea"/>
                </a:rPr>
                <a:t>token</a:t>
              </a:r>
              <a:r>
                <a:rPr lang="zh-CN" altLang="en-US" sz="1200" b="1" dirty="0">
                  <a:latin typeface="+mn-ea"/>
                </a:rPr>
                <a:t>后，才能发起请求创建资源</a:t>
              </a:r>
              <a:endParaRPr lang="zh-CN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itle 20"/>
          <p:cNvSpPr txBox="1"/>
          <p:nvPr/>
        </p:nvSpPr>
        <p:spPr>
          <a:xfrm>
            <a:off x="5972884" y="1213020"/>
            <a:ext cx="246231" cy="553998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0385" y="1490019"/>
            <a:ext cx="6353894" cy="3716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36" grpId="0"/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88548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分布式幂等性框架的思考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57632" y="1607824"/>
            <a:ext cx="100011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C00000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1328546" y="1675735"/>
            <a:ext cx="4358592" cy="1410413"/>
            <a:chOff x="3033014" y="3389630"/>
            <a:chExt cx="2253211" cy="733089"/>
          </a:xfrm>
        </p:grpSpPr>
        <p:sp>
          <p:nvSpPr>
            <p:cNvPr id="148" name="文本框 147"/>
            <p:cNvSpPr txBox="1"/>
            <p:nvPr/>
          </p:nvSpPr>
          <p:spPr>
            <a:xfrm>
              <a:off x="3033014" y="3389630"/>
              <a:ext cx="1780466" cy="281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分布式锁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033014" y="3758581"/>
              <a:ext cx="2253211" cy="36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3947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根据客户端传过来的参数信息构建</a:t>
              </a:r>
              <a:r>
                <a:rPr lang="en-US" altLang="zh-CN" sz="1400" b="1" dirty="0">
                  <a:solidFill>
                    <a:srgbClr val="3947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Key</a:t>
              </a:r>
              <a:r>
                <a:rPr lang="zh-CN" altLang="en-US" sz="1400" b="1" dirty="0">
                  <a:solidFill>
                    <a:srgbClr val="3947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值，以注解形式允许开发人员选择参数作为生成</a:t>
              </a:r>
              <a:r>
                <a:rPr lang="en-US" altLang="zh-CN" sz="1400" b="1" dirty="0">
                  <a:solidFill>
                    <a:srgbClr val="3947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key</a:t>
              </a:r>
              <a:r>
                <a:rPr lang="zh-CN" altLang="en-US" sz="1400" b="1" dirty="0">
                  <a:solidFill>
                    <a:srgbClr val="3947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唯一条件</a:t>
              </a:r>
              <a:endParaRPr lang="zh-CN" alt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5" name="Title 20"/>
          <p:cNvSpPr txBox="1"/>
          <p:nvPr/>
        </p:nvSpPr>
        <p:spPr>
          <a:xfrm>
            <a:off x="5972884" y="1213020"/>
            <a:ext cx="246231" cy="553998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644" y="1282444"/>
            <a:ext cx="5772150" cy="159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4" y="3429000"/>
            <a:ext cx="47244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36" grpId="0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3854" y="1484262"/>
            <a:ext cx="3828393" cy="4080857"/>
            <a:chOff x="999059" y="1708340"/>
            <a:chExt cx="3828393" cy="4080857"/>
          </a:xfrm>
        </p:grpSpPr>
        <p:grpSp>
          <p:nvGrpSpPr>
            <p:cNvPr id="5" name="组合 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94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90204" pitchFamily="34" charset="0"/>
                </a:rPr>
                <a:t>PART</a:t>
              </a:r>
              <a:endParaRPr lang="en-US" altLang="zh-CN" sz="2800" dirty="0">
                <a:solidFill>
                  <a:schemeClr val="bg1"/>
                </a:solidFill>
                <a:cs typeface="Arial" panose="020B0604020202090204" pitchFamily="34" charset="0"/>
              </a:endParaRPr>
            </a:p>
            <a:p>
              <a:pPr algn="ctr">
                <a:buNone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90204" pitchFamily="34" charset="0"/>
                </a:rPr>
                <a:t>THREE</a:t>
              </a:r>
              <a:endParaRPr lang="en-US" altLang="zh-CN" sz="5400" dirty="0">
                <a:solidFill>
                  <a:schemeClr val="bg1"/>
                </a:solidFill>
                <a:cs typeface="Arial" panose="020B0604020202090204" pitchFamily="34" charset="0"/>
              </a:endParaRPr>
            </a:p>
          </p:txBody>
        </p:sp>
      </p:grpSp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6195536" y="3392247"/>
            <a:ext cx="4143672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20000"/>
                <a:lumOff val="80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6195536" y="2444039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3947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个人收获</a:t>
            </a:r>
            <a:endParaRPr lang="zh-CN" altLang="en-US" sz="5400" b="1" dirty="0">
              <a:solidFill>
                <a:srgbClr val="3947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556321" y="5072637"/>
            <a:ext cx="1896053" cy="1433119"/>
            <a:chOff x="1871171" y="3448784"/>
            <a:chExt cx="1896053" cy="1433119"/>
          </a:xfrm>
        </p:grpSpPr>
        <p:sp>
          <p:nvSpPr>
            <p:cNvPr id="53" name="Freeform 9"/>
            <p:cNvSpPr/>
            <p:nvPr/>
          </p:nvSpPr>
          <p:spPr bwMode="auto">
            <a:xfrm rot="16200000">
              <a:off x="1920418" y="3404461"/>
              <a:ext cx="1162255" cy="1260749"/>
            </a:xfrm>
            <a:custGeom>
              <a:avLst/>
              <a:gdLst>
                <a:gd name="T0" fmla="*/ 1027 w 1074"/>
                <a:gd name="T1" fmla="*/ 392 h 1167"/>
                <a:gd name="T2" fmla="*/ 993 w 1074"/>
                <a:gd name="T3" fmla="*/ 295 h 1167"/>
                <a:gd name="T4" fmla="*/ 650 w 1074"/>
                <a:gd name="T5" fmla="*/ 53 h 1167"/>
                <a:gd name="T6" fmla="*/ 543 w 1074"/>
                <a:gd name="T7" fmla="*/ 59 h 1167"/>
                <a:gd name="T8" fmla="*/ 0 w 1074"/>
                <a:gd name="T9" fmla="*/ 827 h 1167"/>
                <a:gd name="T10" fmla="*/ 480 w 1074"/>
                <a:gd name="T11" fmla="*/ 1167 h 1167"/>
                <a:gd name="T12" fmla="*/ 1027 w 1074"/>
                <a:gd name="T13" fmla="*/ 3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167">
                  <a:moveTo>
                    <a:pt x="1027" y="392"/>
                  </a:moveTo>
                  <a:cubicBezTo>
                    <a:pt x="1074" y="327"/>
                    <a:pt x="993" y="295"/>
                    <a:pt x="993" y="295"/>
                  </a:cubicBezTo>
                  <a:cubicBezTo>
                    <a:pt x="650" y="53"/>
                    <a:pt x="650" y="53"/>
                    <a:pt x="650" y="53"/>
                  </a:cubicBezTo>
                  <a:cubicBezTo>
                    <a:pt x="575" y="0"/>
                    <a:pt x="543" y="59"/>
                    <a:pt x="543" y="59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480" y="1167"/>
                    <a:pt x="480" y="1167"/>
                    <a:pt x="480" y="1167"/>
                  </a:cubicBezTo>
                  <a:lnTo>
                    <a:pt x="1027" y="392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 rot="16200000">
              <a:off x="2107564" y="3704874"/>
              <a:ext cx="832291" cy="911088"/>
            </a:xfrm>
            <a:custGeom>
              <a:avLst/>
              <a:gdLst>
                <a:gd name="T0" fmla="*/ 169 w 169"/>
                <a:gd name="T1" fmla="*/ 54 h 185"/>
                <a:gd name="T2" fmla="*/ 76 w 169"/>
                <a:gd name="T3" fmla="*/ 185 h 185"/>
                <a:gd name="T4" fmla="*/ 0 w 169"/>
                <a:gd name="T5" fmla="*/ 131 h 185"/>
                <a:gd name="T6" fmla="*/ 93 w 169"/>
                <a:gd name="T7" fmla="*/ 0 h 185"/>
                <a:gd name="T8" fmla="*/ 169 w 169"/>
                <a:gd name="T9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5">
                  <a:moveTo>
                    <a:pt x="169" y="54"/>
                  </a:moveTo>
                  <a:lnTo>
                    <a:pt x="76" y="185"/>
                  </a:lnTo>
                  <a:lnTo>
                    <a:pt x="0" y="131"/>
                  </a:lnTo>
                  <a:lnTo>
                    <a:pt x="93" y="0"/>
                  </a:lnTo>
                  <a:lnTo>
                    <a:pt x="169" y="54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47"/>
            <p:cNvSpPr>
              <a:spLocks noEditPoints="1"/>
            </p:cNvSpPr>
            <p:nvPr/>
          </p:nvSpPr>
          <p:spPr bwMode="auto">
            <a:xfrm rot="16200000">
              <a:off x="1932732" y="3544818"/>
              <a:ext cx="1157331" cy="1260749"/>
            </a:xfrm>
            <a:custGeom>
              <a:avLst/>
              <a:gdLst>
                <a:gd name="T0" fmla="*/ 993 w 1073"/>
                <a:gd name="T1" fmla="*/ 295 h 1167"/>
                <a:gd name="T2" fmla="*/ 650 w 1073"/>
                <a:gd name="T3" fmla="*/ 53 h 1167"/>
                <a:gd name="T4" fmla="*/ 542 w 1073"/>
                <a:gd name="T5" fmla="*/ 60 h 1167"/>
                <a:gd name="T6" fmla="*/ 0 w 1073"/>
                <a:gd name="T7" fmla="*/ 828 h 1167"/>
                <a:gd name="T8" fmla="*/ 480 w 1073"/>
                <a:gd name="T9" fmla="*/ 1167 h 1167"/>
                <a:gd name="T10" fmla="*/ 1027 w 1073"/>
                <a:gd name="T11" fmla="*/ 392 h 1167"/>
                <a:gd name="T12" fmla="*/ 993 w 1073"/>
                <a:gd name="T13" fmla="*/ 295 h 1167"/>
                <a:gd name="T14" fmla="*/ 735 w 1073"/>
                <a:gd name="T15" fmla="*/ 408 h 1167"/>
                <a:gd name="T16" fmla="*/ 660 w 1073"/>
                <a:gd name="T17" fmla="*/ 429 h 1167"/>
                <a:gd name="T18" fmla="*/ 611 w 1073"/>
                <a:gd name="T19" fmla="*/ 498 h 1167"/>
                <a:gd name="T20" fmla="*/ 612 w 1073"/>
                <a:gd name="T21" fmla="*/ 685 h 1167"/>
                <a:gd name="T22" fmla="*/ 600 w 1073"/>
                <a:gd name="T23" fmla="*/ 700 h 1167"/>
                <a:gd name="T24" fmla="*/ 601 w 1073"/>
                <a:gd name="T25" fmla="*/ 746 h 1167"/>
                <a:gd name="T26" fmla="*/ 548 w 1073"/>
                <a:gd name="T27" fmla="*/ 755 h 1167"/>
                <a:gd name="T28" fmla="*/ 539 w 1073"/>
                <a:gd name="T29" fmla="*/ 702 h 1167"/>
                <a:gd name="T30" fmla="*/ 589 w 1073"/>
                <a:gd name="T31" fmla="*/ 691 h 1167"/>
                <a:gd name="T32" fmla="*/ 603 w 1073"/>
                <a:gd name="T33" fmla="*/ 511 h 1167"/>
                <a:gd name="T34" fmla="*/ 397 w 1073"/>
                <a:gd name="T35" fmla="*/ 802 h 1167"/>
                <a:gd name="T36" fmla="*/ 396 w 1073"/>
                <a:gd name="T37" fmla="*/ 843 h 1167"/>
                <a:gd name="T38" fmla="*/ 344 w 1073"/>
                <a:gd name="T39" fmla="*/ 851 h 1167"/>
                <a:gd name="T40" fmla="*/ 336 w 1073"/>
                <a:gd name="T41" fmla="*/ 800 h 1167"/>
                <a:gd name="T42" fmla="*/ 374 w 1073"/>
                <a:gd name="T43" fmla="*/ 786 h 1167"/>
                <a:gd name="T44" fmla="*/ 531 w 1073"/>
                <a:gd name="T45" fmla="*/ 563 h 1167"/>
                <a:gd name="T46" fmla="*/ 366 w 1073"/>
                <a:gd name="T47" fmla="*/ 633 h 1167"/>
                <a:gd name="T48" fmla="*/ 376 w 1073"/>
                <a:gd name="T49" fmla="*/ 695 h 1167"/>
                <a:gd name="T50" fmla="*/ 313 w 1073"/>
                <a:gd name="T51" fmla="*/ 706 h 1167"/>
                <a:gd name="T52" fmla="*/ 302 w 1073"/>
                <a:gd name="T53" fmla="*/ 643 h 1167"/>
                <a:gd name="T54" fmla="*/ 354 w 1073"/>
                <a:gd name="T55" fmla="*/ 626 h 1167"/>
                <a:gd name="T56" fmla="*/ 541 w 1073"/>
                <a:gd name="T57" fmla="*/ 549 h 1167"/>
                <a:gd name="T58" fmla="*/ 637 w 1073"/>
                <a:gd name="T59" fmla="*/ 413 h 1167"/>
                <a:gd name="T60" fmla="*/ 632 w 1073"/>
                <a:gd name="T61" fmla="*/ 335 h 1167"/>
                <a:gd name="T62" fmla="*/ 720 w 1073"/>
                <a:gd name="T63" fmla="*/ 320 h 1167"/>
                <a:gd name="T64" fmla="*/ 735 w 1073"/>
                <a:gd name="T65" fmla="*/ 408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167">
                  <a:moveTo>
                    <a:pt x="993" y="295"/>
                  </a:moveTo>
                  <a:cubicBezTo>
                    <a:pt x="650" y="53"/>
                    <a:pt x="650" y="53"/>
                    <a:pt x="650" y="53"/>
                  </a:cubicBezTo>
                  <a:cubicBezTo>
                    <a:pt x="574" y="0"/>
                    <a:pt x="542" y="60"/>
                    <a:pt x="542" y="60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480" y="1167"/>
                    <a:pt x="480" y="1167"/>
                    <a:pt x="480" y="1167"/>
                  </a:cubicBezTo>
                  <a:cubicBezTo>
                    <a:pt x="1027" y="392"/>
                    <a:pt x="1027" y="392"/>
                    <a:pt x="1027" y="392"/>
                  </a:cubicBezTo>
                  <a:cubicBezTo>
                    <a:pt x="1073" y="327"/>
                    <a:pt x="993" y="295"/>
                    <a:pt x="993" y="295"/>
                  </a:cubicBezTo>
                  <a:close/>
                  <a:moveTo>
                    <a:pt x="735" y="408"/>
                  </a:moveTo>
                  <a:cubicBezTo>
                    <a:pt x="718" y="432"/>
                    <a:pt x="687" y="440"/>
                    <a:pt x="660" y="429"/>
                  </a:cubicBezTo>
                  <a:cubicBezTo>
                    <a:pt x="611" y="498"/>
                    <a:pt x="611" y="498"/>
                    <a:pt x="611" y="498"/>
                  </a:cubicBezTo>
                  <a:cubicBezTo>
                    <a:pt x="668" y="580"/>
                    <a:pt x="636" y="650"/>
                    <a:pt x="612" y="685"/>
                  </a:cubicBezTo>
                  <a:cubicBezTo>
                    <a:pt x="607" y="691"/>
                    <a:pt x="603" y="696"/>
                    <a:pt x="600" y="700"/>
                  </a:cubicBezTo>
                  <a:cubicBezTo>
                    <a:pt x="610" y="713"/>
                    <a:pt x="611" y="732"/>
                    <a:pt x="601" y="746"/>
                  </a:cubicBezTo>
                  <a:cubicBezTo>
                    <a:pt x="589" y="764"/>
                    <a:pt x="565" y="768"/>
                    <a:pt x="548" y="755"/>
                  </a:cubicBezTo>
                  <a:cubicBezTo>
                    <a:pt x="531" y="743"/>
                    <a:pt x="527" y="720"/>
                    <a:pt x="539" y="702"/>
                  </a:cubicBezTo>
                  <a:cubicBezTo>
                    <a:pt x="550" y="686"/>
                    <a:pt x="572" y="682"/>
                    <a:pt x="589" y="691"/>
                  </a:cubicBezTo>
                  <a:cubicBezTo>
                    <a:pt x="609" y="669"/>
                    <a:pt x="661" y="598"/>
                    <a:pt x="603" y="511"/>
                  </a:cubicBezTo>
                  <a:cubicBezTo>
                    <a:pt x="397" y="802"/>
                    <a:pt x="397" y="802"/>
                    <a:pt x="397" y="802"/>
                  </a:cubicBezTo>
                  <a:cubicBezTo>
                    <a:pt x="404" y="814"/>
                    <a:pt x="404" y="830"/>
                    <a:pt x="396" y="843"/>
                  </a:cubicBezTo>
                  <a:cubicBezTo>
                    <a:pt x="384" y="859"/>
                    <a:pt x="361" y="863"/>
                    <a:pt x="344" y="851"/>
                  </a:cubicBezTo>
                  <a:cubicBezTo>
                    <a:pt x="328" y="840"/>
                    <a:pt x="324" y="817"/>
                    <a:pt x="336" y="800"/>
                  </a:cubicBezTo>
                  <a:cubicBezTo>
                    <a:pt x="344" y="788"/>
                    <a:pt x="360" y="782"/>
                    <a:pt x="374" y="786"/>
                  </a:cubicBezTo>
                  <a:cubicBezTo>
                    <a:pt x="531" y="563"/>
                    <a:pt x="531" y="563"/>
                    <a:pt x="531" y="563"/>
                  </a:cubicBezTo>
                  <a:cubicBezTo>
                    <a:pt x="425" y="556"/>
                    <a:pt x="379" y="612"/>
                    <a:pt x="366" y="633"/>
                  </a:cubicBezTo>
                  <a:cubicBezTo>
                    <a:pt x="386" y="647"/>
                    <a:pt x="391" y="675"/>
                    <a:pt x="376" y="695"/>
                  </a:cubicBezTo>
                  <a:cubicBezTo>
                    <a:pt x="362" y="716"/>
                    <a:pt x="334" y="720"/>
                    <a:pt x="313" y="706"/>
                  </a:cubicBezTo>
                  <a:cubicBezTo>
                    <a:pt x="293" y="692"/>
                    <a:pt x="288" y="663"/>
                    <a:pt x="302" y="643"/>
                  </a:cubicBezTo>
                  <a:cubicBezTo>
                    <a:pt x="314" y="626"/>
                    <a:pt x="335" y="620"/>
                    <a:pt x="354" y="626"/>
                  </a:cubicBezTo>
                  <a:cubicBezTo>
                    <a:pt x="368" y="603"/>
                    <a:pt x="420" y="539"/>
                    <a:pt x="541" y="549"/>
                  </a:cubicBezTo>
                  <a:cubicBezTo>
                    <a:pt x="637" y="413"/>
                    <a:pt x="637" y="413"/>
                    <a:pt x="637" y="413"/>
                  </a:cubicBezTo>
                  <a:cubicBezTo>
                    <a:pt x="618" y="392"/>
                    <a:pt x="615" y="359"/>
                    <a:pt x="632" y="335"/>
                  </a:cubicBezTo>
                  <a:cubicBezTo>
                    <a:pt x="652" y="306"/>
                    <a:pt x="692" y="300"/>
                    <a:pt x="720" y="320"/>
                  </a:cubicBezTo>
                  <a:cubicBezTo>
                    <a:pt x="749" y="340"/>
                    <a:pt x="755" y="379"/>
                    <a:pt x="735" y="408"/>
                  </a:cubicBezTo>
                  <a:close/>
                </a:path>
              </a:pathLst>
            </a:custGeom>
            <a:solidFill>
              <a:srgbClr val="D1D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10"/>
            <p:cNvSpPr>
              <a:spLocks noEditPoints="1"/>
            </p:cNvSpPr>
            <p:nvPr/>
          </p:nvSpPr>
          <p:spPr bwMode="auto">
            <a:xfrm rot="16200000">
              <a:off x="2853672" y="4219514"/>
              <a:ext cx="526955" cy="512179"/>
            </a:xfrm>
            <a:custGeom>
              <a:avLst/>
              <a:gdLst>
                <a:gd name="T0" fmla="*/ 107 w 107"/>
                <a:gd name="T1" fmla="*/ 48 h 104"/>
                <a:gd name="T2" fmla="*/ 39 w 107"/>
                <a:gd name="T3" fmla="*/ 0 h 104"/>
                <a:gd name="T4" fmla="*/ 0 w 107"/>
                <a:gd name="T5" fmla="*/ 56 h 104"/>
                <a:gd name="T6" fmla="*/ 67 w 107"/>
                <a:gd name="T7" fmla="*/ 104 h 104"/>
                <a:gd name="T8" fmla="*/ 107 w 107"/>
                <a:gd name="T9" fmla="*/ 48 h 104"/>
                <a:gd name="T10" fmla="*/ 37 w 107"/>
                <a:gd name="T11" fmla="*/ 53 h 104"/>
                <a:gd name="T12" fmla="*/ 22 w 107"/>
                <a:gd name="T13" fmla="*/ 42 h 104"/>
                <a:gd name="T14" fmla="*/ 30 w 107"/>
                <a:gd name="T15" fmla="*/ 30 h 104"/>
                <a:gd name="T16" fmla="*/ 45 w 107"/>
                <a:gd name="T17" fmla="*/ 41 h 104"/>
                <a:gd name="T18" fmla="*/ 37 w 107"/>
                <a:gd name="T19" fmla="*/ 53 h 104"/>
                <a:gd name="T20" fmla="*/ 66 w 107"/>
                <a:gd name="T21" fmla="*/ 56 h 104"/>
                <a:gd name="T22" fmla="*/ 81 w 107"/>
                <a:gd name="T23" fmla="*/ 66 h 104"/>
                <a:gd name="T24" fmla="*/ 73 w 107"/>
                <a:gd name="T25" fmla="*/ 78 h 104"/>
                <a:gd name="T26" fmla="*/ 57 w 107"/>
                <a:gd name="T27" fmla="*/ 68 h 104"/>
                <a:gd name="T28" fmla="*/ 66 w 107"/>
                <a:gd name="T29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4">
                  <a:moveTo>
                    <a:pt x="107" y="48"/>
                  </a:moveTo>
                  <a:lnTo>
                    <a:pt x="39" y="0"/>
                  </a:lnTo>
                  <a:lnTo>
                    <a:pt x="0" y="56"/>
                  </a:lnTo>
                  <a:lnTo>
                    <a:pt x="67" y="104"/>
                  </a:lnTo>
                  <a:lnTo>
                    <a:pt x="107" y="48"/>
                  </a:lnTo>
                  <a:close/>
                  <a:moveTo>
                    <a:pt x="37" y="53"/>
                  </a:moveTo>
                  <a:lnTo>
                    <a:pt x="22" y="42"/>
                  </a:lnTo>
                  <a:lnTo>
                    <a:pt x="30" y="30"/>
                  </a:lnTo>
                  <a:lnTo>
                    <a:pt x="45" y="41"/>
                  </a:lnTo>
                  <a:lnTo>
                    <a:pt x="37" y="53"/>
                  </a:lnTo>
                  <a:close/>
                  <a:moveTo>
                    <a:pt x="66" y="56"/>
                  </a:moveTo>
                  <a:lnTo>
                    <a:pt x="81" y="66"/>
                  </a:lnTo>
                  <a:lnTo>
                    <a:pt x="73" y="78"/>
                  </a:lnTo>
                  <a:lnTo>
                    <a:pt x="57" y="6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13"/>
            <p:cNvSpPr/>
            <p:nvPr/>
          </p:nvSpPr>
          <p:spPr bwMode="auto">
            <a:xfrm rot="16200000">
              <a:off x="3200872" y="3507881"/>
              <a:ext cx="615600" cy="497406"/>
            </a:xfrm>
            <a:custGeom>
              <a:avLst/>
              <a:gdLst>
                <a:gd name="T0" fmla="*/ 305 w 568"/>
                <a:gd name="T1" fmla="*/ 55 h 460"/>
                <a:gd name="T2" fmla="*/ 242 w 568"/>
                <a:gd name="T3" fmla="*/ 45 h 460"/>
                <a:gd name="T4" fmla="*/ 244 w 568"/>
                <a:gd name="T5" fmla="*/ 32 h 460"/>
                <a:gd name="T6" fmla="*/ 194 w 568"/>
                <a:gd name="T7" fmla="*/ 24 h 460"/>
                <a:gd name="T8" fmla="*/ 192 w 568"/>
                <a:gd name="T9" fmla="*/ 37 h 460"/>
                <a:gd name="T10" fmla="*/ 181 w 568"/>
                <a:gd name="T11" fmla="*/ 35 h 460"/>
                <a:gd name="T12" fmla="*/ 183 w 568"/>
                <a:gd name="T13" fmla="*/ 23 h 460"/>
                <a:gd name="T14" fmla="*/ 48 w 568"/>
                <a:gd name="T15" fmla="*/ 0 h 460"/>
                <a:gd name="T16" fmla="*/ 0 w 568"/>
                <a:gd name="T17" fmla="*/ 293 h 460"/>
                <a:gd name="T18" fmla="*/ 60 w 568"/>
                <a:gd name="T19" fmla="*/ 388 h 460"/>
                <a:gd name="T20" fmla="*/ 159 w 568"/>
                <a:gd name="T21" fmla="*/ 404 h 460"/>
                <a:gd name="T22" fmla="*/ 162 w 568"/>
                <a:gd name="T23" fmla="*/ 389 h 460"/>
                <a:gd name="T24" fmla="*/ 189 w 568"/>
                <a:gd name="T25" fmla="*/ 394 h 460"/>
                <a:gd name="T26" fmla="*/ 186 w 568"/>
                <a:gd name="T27" fmla="*/ 408 h 460"/>
                <a:gd name="T28" fmla="*/ 494 w 568"/>
                <a:gd name="T29" fmla="*/ 459 h 460"/>
                <a:gd name="T30" fmla="*/ 515 w 568"/>
                <a:gd name="T31" fmla="*/ 432 h 460"/>
                <a:gd name="T32" fmla="*/ 564 w 568"/>
                <a:gd name="T33" fmla="*/ 128 h 460"/>
                <a:gd name="T34" fmla="*/ 532 w 568"/>
                <a:gd name="T35" fmla="*/ 79 h 460"/>
                <a:gd name="T36" fmla="*/ 307 w 568"/>
                <a:gd name="T37" fmla="*/ 43 h 460"/>
                <a:gd name="T38" fmla="*/ 305 w 568"/>
                <a:gd name="T3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8" h="460">
                  <a:moveTo>
                    <a:pt x="305" y="5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89" y="394"/>
                    <a:pt x="189" y="394"/>
                    <a:pt x="189" y="394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505" y="460"/>
                    <a:pt x="515" y="432"/>
                    <a:pt x="515" y="432"/>
                  </a:cubicBezTo>
                  <a:cubicBezTo>
                    <a:pt x="564" y="128"/>
                    <a:pt x="564" y="128"/>
                    <a:pt x="564" y="128"/>
                  </a:cubicBezTo>
                  <a:cubicBezTo>
                    <a:pt x="568" y="103"/>
                    <a:pt x="532" y="79"/>
                    <a:pt x="532" y="79"/>
                  </a:cubicBezTo>
                  <a:cubicBezTo>
                    <a:pt x="307" y="43"/>
                    <a:pt x="307" y="43"/>
                    <a:pt x="307" y="43"/>
                  </a:cubicBezTo>
                  <a:lnTo>
                    <a:pt x="305" y="55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 rot="16200000">
              <a:off x="2865983" y="4364798"/>
              <a:ext cx="526955" cy="507255"/>
            </a:xfrm>
            <a:custGeom>
              <a:avLst/>
              <a:gdLst>
                <a:gd name="T0" fmla="*/ 68 w 107"/>
                <a:gd name="T1" fmla="*/ 103 h 103"/>
                <a:gd name="T2" fmla="*/ 107 w 107"/>
                <a:gd name="T3" fmla="*/ 48 h 103"/>
                <a:gd name="T4" fmla="*/ 40 w 107"/>
                <a:gd name="T5" fmla="*/ 0 h 103"/>
                <a:gd name="T6" fmla="*/ 0 w 107"/>
                <a:gd name="T7" fmla="*/ 56 h 103"/>
                <a:gd name="T8" fmla="*/ 68 w 107"/>
                <a:gd name="T9" fmla="*/ 103 h 103"/>
                <a:gd name="T10" fmla="*/ 22 w 107"/>
                <a:gd name="T11" fmla="*/ 42 h 103"/>
                <a:gd name="T12" fmla="*/ 31 w 107"/>
                <a:gd name="T13" fmla="*/ 30 h 103"/>
                <a:gd name="T14" fmla="*/ 46 w 107"/>
                <a:gd name="T15" fmla="*/ 40 h 103"/>
                <a:gd name="T16" fmla="*/ 38 w 107"/>
                <a:gd name="T17" fmla="*/ 53 h 103"/>
                <a:gd name="T18" fmla="*/ 22 w 107"/>
                <a:gd name="T19" fmla="*/ 42 h 103"/>
                <a:gd name="T20" fmla="*/ 58 w 107"/>
                <a:gd name="T21" fmla="*/ 67 h 103"/>
                <a:gd name="T22" fmla="*/ 67 w 107"/>
                <a:gd name="T23" fmla="*/ 55 h 103"/>
                <a:gd name="T24" fmla="*/ 82 w 107"/>
                <a:gd name="T25" fmla="*/ 66 h 103"/>
                <a:gd name="T26" fmla="*/ 73 w 107"/>
                <a:gd name="T27" fmla="*/ 78 h 103"/>
                <a:gd name="T28" fmla="*/ 58 w 107"/>
                <a:gd name="T29" fmla="*/ 6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3">
                  <a:moveTo>
                    <a:pt x="68" y="103"/>
                  </a:moveTo>
                  <a:lnTo>
                    <a:pt x="107" y="48"/>
                  </a:lnTo>
                  <a:lnTo>
                    <a:pt x="40" y="0"/>
                  </a:lnTo>
                  <a:lnTo>
                    <a:pt x="0" y="56"/>
                  </a:lnTo>
                  <a:lnTo>
                    <a:pt x="68" y="103"/>
                  </a:lnTo>
                  <a:close/>
                  <a:moveTo>
                    <a:pt x="22" y="42"/>
                  </a:moveTo>
                  <a:lnTo>
                    <a:pt x="31" y="30"/>
                  </a:lnTo>
                  <a:lnTo>
                    <a:pt x="46" y="40"/>
                  </a:lnTo>
                  <a:lnTo>
                    <a:pt x="38" y="53"/>
                  </a:lnTo>
                  <a:lnTo>
                    <a:pt x="22" y="42"/>
                  </a:lnTo>
                  <a:close/>
                  <a:moveTo>
                    <a:pt x="58" y="67"/>
                  </a:moveTo>
                  <a:lnTo>
                    <a:pt x="67" y="55"/>
                  </a:lnTo>
                  <a:lnTo>
                    <a:pt x="82" y="66"/>
                  </a:lnTo>
                  <a:lnTo>
                    <a:pt x="73" y="78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236"/>
            <p:cNvSpPr/>
            <p:nvPr/>
          </p:nvSpPr>
          <p:spPr bwMode="auto">
            <a:xfrm rot="16200000">
              <a:off x="3282130" y="3953578"/>
              <a:ext cx="59097" cy="34473"/>
            </a:xfrm>
            <a:custGeom>
              <a:avLst/>
              <a:gdLst>
                <a:gd name="T0" fmla="*/ 1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5 h 7"/>
                <a:gd name="T8" fmla="*/ 1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237"/>
            <p:cNvSpPr/>
            <p:nvPr/>
          </p:nvSpPr>
          <p:spPr bwMode="auto">
            <a:xfrm rot="16200000">
              <a:off x="3213183" y="3648237"/>
              <a:ext cx="610676" cy="497406"/>
            </a:xfrm>
            <a:custGeom>
              <a:avLst/>
              <a:gdLst>
                <a:gd name="T0" fmla="*/ 514 w 568"/>
                <a:gd name="T1" fmla="*/ 431 h 460"/>
                <a:gd name="T2" fmla="*/ 493 w 568"/>
                <a:gd name="T3" fmla="*/ 458 h 460"/>
                <a:gd name="T4" fmla="*/ 186 w 568"/>
                <a:gd name="T5" fmla="*/ 408 h 460"/>
                <a:gd name="T6" fmla="*/ 188 w 568"/>
                <a:gd name="T7" fmla="*/ 393 h 460"/>
                <a:gd name="T8" fmla="*/ 161 w 568"/>
                <a:gd name="T9" fmla="*/ 389 h 460"/>
                <a:gd name="T10" fmla="*/ 159 w 568"/>
                <a:gd name="T11" fmla="*/ 403 h 460"/>
                <a:gd name="T12" fmla="*/ 60 w 568"/>
                <a:gd name="T13" fmla="*/ 387 h 460"/>
                <a:gd name="T14" fmla="*/ 0 w 568"/>
                <a:gd name="T15" fmla="*/ 292 h 460"/>
                <a:gd name="T16" fmla="*/ 47 w 568"/>
                <a:gd name="T17" fmla="*/ 0 h 460"/>
                <a:gd name="T18" fmla="*/ 183 w 568"/>
                <a:gd name="T19" fmla="*/ 22 h 460"/>
                <a:gd name="T20" fmla="*/ 181 w 568"/>
                <a:gd name="T21" fmla="*/ 34 h 460"/>
                <a:gd name="T22" fmla="*/ 305 w 568"/>
                <a:gd name="T23" fmla="*/ 54 h 460"/>
                <a:gd name="T24" fmla="*/ 307 w 568"/>
                <a:gd name="T25" fmla="*/ 42 h 460"/>
                <a:gd name="T26" fmla="*/ 531 w 568"/>
                <a:gd name="T27" fmla="*/ 78 h 460"/>
                <a:gd name="T28" fmla="*/ 564 w 568"/>
                <a:gd name="T29" fmla="*/ 127 h 460"/>
                <a:gd name="T30" fmla="*/ 514 w 568"/>
                <a:gd name="T31" fmla="*/ 4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60">
                  <a:moveTo>
                    <a:pt x="514" y="431"/>
                  </a:moveTo>
                  <a:cubicBezTo>
                    <a:pt x="514" y="431"/>
                    <a:pt x="505" y="460"/>
                    <a:pt x="493" y="458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59" y="403"/>
                    <a:pt x="159" y="403"/>
                    <a:pt x="159" y="403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305" y="54"/>
                    <a:pt x="305" y="54"/>
                    <a:pt x="305" y="54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531" y="78"/>
                    <a:pt x="531" y="78"/>
                    <a:pt x="531" y="78"/>
                  </a:cubicBezTo>
                  <a:cubicBezTo>
                    <a:pt x="531" y="78"/>
                    <a:pt x="568" y="102"/>
                    <a:pt x="564" y="127"/>
                  </a:cubicBezTo>
                  <a:lnTo>
                    <a:pt x="514" y="4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238"/>
            <p:cNvSpPr/>
            <p:nvPr/>
          </p:nvSpPr>
          <p:spPr bwMode="auto">
            <a:xfrm rot="16200000">
              <a:off x="3597318" y="4066848"/>
              <a:ext cx="88645" cy="44324"/>
            </a:xfrm>
            <a:custGeom>
              <a:avLst/>
              <a:gdLst>
                <a:gd name="T0" fmla="*/ 1 w 18"/>
                <a:gd name="T1" fmla="*/ 0 h 9"/>
                <a:gd name="T2" fmla="*/ 18 w 18"/>
                <a:gd name="T3" fmla="*/ 2 h 9"/>
                <a:gd name="T4" fmla="*/ 17 w 18"/>
                <a:gd name="T5" fmla="*/ 9 h 9"/>
                <a:gd name="T6" fmla="*/ 0 w 18"/>
                <a:gd name="T7" fmla="*/ 6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lnTo>
                    <a:pt x="18" y="2"/>
                  </a:lnTo>
                  <a:lnTo>
                    <a:pt x="17" y="9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239"/>
            <p:cNvSpPr/>
            <p:nvPr/>
          </p:nvSpPr>
          <p:spPr bwMode="auto">
            <a:xfrm rot="16200000">
              <a:off x="3550530" y="41037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240"/>
            <p:cNvSpPr/>
            <p:nvPr/>
          </p:nvSpPr>
          <p:spPr bwMode="auto">
            <a:xfrm rot="16200000">
              <a:off x="3516057" y="40988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241"/>
            <p:cNvSpPr/>
            <p:nvPr/>
          </p:nvSpPr>
          <p:spPr bwMode="auto">
            <a:xfrm rot="16200000">
              <a:off x="3481584" y="40939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242"/>
            <p:cNvSpPr/>
            <p:nvPr/>
          </p:nvSpPr>
          <p:spPr bwMode="auto">
            <a:xfrm rot="16200000">
              <a:off x="3449574" y="4086546"/>
              <a:ext cx="83721" cy="39397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3 h 8"/>
                <a:gd name="T4" fmla="*/ 17 w 17"/>
                <a:gd name="T5" fmla="*/ 8 h 8"/>
                <a:gd name="T6" fmla="*/ 0 w 17"/>
                <a:gd name="T7" fmla="*/ 5 h 8"/>
                <a:gd name="T8" fmla="*/ 0 w 1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243"/>
            <p:cNvSpPr/>
            <p:nvPr/>
          </p:nvSpPr>
          <p:spPr bwMode="auto">
            <a:xfrm rot="16200000">
              <a:off x="3412636" y="40791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244"/>
            <p:cNvSpPr/>
            <p:nvPr/>
          </p:nvSpPr>
          <p:spPr bwMode="auto">
            <a:xfrm rot="16200000">
              <a:off x="3378163" y="40742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 245"/>
            <p:cNvSpPr/>
            <p:nvPr/>
          </p:nvSpPr>
          <p:spPr bwMode="auto">
            <a:xfrm rot="16200000">
              <a:off x="3343690" y="4069311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 246"/>
            <p:cNvSpPr/>
            <p:nvPr/>
          </p:nvSpPr>
          <p:spPr bwMode="auto">
            <a:xfrm rot="16200000">
              <a:off x="3309215" y="40643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247"/>
            <p:cNvSpPr/>
            <p:nvPr/>
          </p:nvSpPr>
          <p:spPr bwMode="auto">
            <a:xfrm rot="16200000">
              <a:off x="3274742" y="40594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248"/>
            <p:cNvSpPr/>
            <p:nvPr/>
          </p:nvSpPr>
          <p:spPr bwMode="auto">
            <a:xfrm rot="16200000">
              <a:off x="3397862" y="3586676"/>
              <a:ext cx="285640" cy="374285"/>
            </a:xfrm>
            <a:custGeom>
              <a:avLst/>
              <a:gdLst>
                <a:gd name="T0" fmla="*/ 11 w 58"/>
                <a:gd name="T1" fmla="*/ 0 h 76"/>
                <a:gd name="T2" fmla="*/ 58 w 58"/>
                <a:gd name="T3" fmla="*/ 8 h 76"/>
                <a:gd name="T4" fmla="*/ 47 w 58"/>
                <a:gd name="T5" fmla="*/ 76 h 76"/>
                <a:gd name="T6" fmla="*/ 0 w 58"/>
                <a:gd name="T7" fmla="*/ 68 h 76"/>
                <a:gd name="T8" fmla="*/ 11 w 58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6">
                  <a:moveTo>
                    <a:pt x="11" y="0"/>
                  </a:moveTo>
                  <a:lnTo>
                    <a:pt x="58" y="8"/>
                  </a:lnTo>
                  <a:lnTo>
                    <a:pt x="47" y="76"/>
                  </a:lnTo>
                  <a:lnTo>
                    <a:pt x="0" y="6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E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 249"/>
            <p:cNvSpPr/>
            <p:nvPr/>
          </p:nvSpPr>
          <p:spPr bwMode="auto">
            <a:xfrm rot="16200000">
              <a:off x="3496360" y="3695023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0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250"/>
            <p:cNvSpPr/>
            <p:nvPr/>
          </p:nvSpPr>
          <p:spPr bwMode="auto">
            <a:xfrm rot="16200000">
              <a:off x="3501283" y="3640849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251"/>
            <p:cNvSpPr/>
            <p:nvPr/>
          </p:nvSpPr>
          <p:spPr bwMode="auto">
            <a:xfrm rot="16200000">
              <a:off x="3511131" y="3586676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 252"/>
            <p:cNvSpPr/>
            <p:nvPr/>
          </p:nvSpPr>
          <p:spPr bwMode="auto">
            <a:xfrm rot="16200000">
              <a:off x="3520984" y="3537429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1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0" name="Group 5"/>
          <p:cNvGrpSpPr/>
          <p:nvPr/>
        </p:nvGrpSpPr>
        <p:grpSpPr>
          <a:xfrm>
            <a:off x="6195536" y="1938291"/>
            <a:ext cx="379414" cy="354993"/>
            <a:chOff x="6964363" y="2108200"/>
            <a:chExt cx="690562" cy="646113"/>
          </a:xfrm>
          <a:solidFill>
            <a:schemeClr val="bg1">
              <a:lumMod val="75000"/>
            </a:schemeClr>
          </a:solidFill>
        </p:grpSpPr>
        <p:sp>
          <p:nvSpPr>
            <p:cNvPr id="51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Group 10"/>
          <p:cNvGrpSpPr/>
          <p:nvPr/>
        </p:nvGrpSpPr>
        <p:grpSpPr>
          <a:xfrm>
            <a:off x="7304966" y="1929106"/>
            <a:ext cx="342158" cy="341371"/>
            <a:chOff x="4594225" y="2119313"/>
            <a:chExt cx="690563" cy="688975"/>
          </a:xfrm>
          <a:solidFill>
            <a:schemeClr val="bg1">
              <a:lumMod val="75000"/>
            </a:schemeClr>
          </a:solidFill>
        </p:grpSpPr>
        <p:sp>
          <p:nvSpPr>
            <p:cNvPr id="78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Group 25"/>
          <p:cNvGrpSpPr/>
          <p:nvPr/>
        </p:nvGrpSpPr>
        <p:grpSpPr>
          <a:xfrm>
            <a:off x="9442637" y="1934680"/>
            <a:ext cx="345331" cy="345331"/>
            <a:chOff x="2005013" y="1077913"/>
            <a:chExt cx="688975" cy="688975"/>
          </a:xfrm>
          <a:solidFill>
            <a:schemeClr val="bg1">
              <a:lumMod val="75000"/>
            </a:schemeClr>
          </a:solidFill>
        </p:grpSpPr>
        <p:sp>
          <p:nvSpPr>
            <p:cNvPr id="82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6"/>
            <p:cNvSpPr/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Freeform 286"/>
          <p:cNvSpPr>
            <a:spLocks noEditPoints="1"/>
          </p:cNvSpPr>
          <p:nvPr/>
        </p:nvSpPr>
        <p:spPr bwMode="auto">
          <a:xfrm>
            <a:off x="8377140" y="1927020"/>
            <a:ext cx="335481" cy="336278"/>
          </a:xfrm>
          <a:custGeom>
            <a:avLst/>
            <a:gdLst>
              <a:gd name="T0" fmla="*/ 11438 w 16419"/>
              <a:gd name="T1" fmla="*/ 11992 h 16036"/>
              <a:gd name="T2" fmla="*/ 12051 w 16419"/>
              <a:gd name="T3" fmla="*/ 9611 h 16036"/>
              <a:gd name="T4" fmla="*/ 15080 w 16419"/>
              <a:gd name="T5" fmla="*/ 9931 h 16036"/>
              <a:gd name="T6" fmla="*/ 13248 w 16419"/>
              <a:gd name="T7" fmla="*/ 12967 h 16036"/>
              <a:gd name="T8" fmla="*/ 4590 w 16419"/>
              <a:gd name="T9" fmla="*/ 10655 h 16036"/>
              <a:gd name="T10" fmla="*/ 4429 w 16419"/>
              <a:gd name="T11" fmla="*/ 12231 h 16036"/>
              <a:gd name="T12" fmla="*/ 2147 w 16419"/>
              <a:gd name="T13" fmla="*/ 11712 h 16036"/>
              <a:gd name="T14" fmla="*/ 1073 w 16419"/>
              <a:gd name="T15" fmla="*/ 8277 h 16036"/>
              <a:gd name="T16" fmla="*/ 4139 w 16419"/>
              <a:gd name="T17" fmla="*/ 4183 h 16036"/>
              <a:gd name="T18" fmla="*/ 4533 w 16419"/>
              <a:gd name="T19" fmla="*/ 5582 h 16036"/>
              <a:gd name="T20" fmla="*/ 1073 w 16419"/>
              <a:gd name="T21" fmla="*/ 7759 h 16036"/>
              <a:gd name="T22" fmla="*/ 1997 w 16419"/>
              <a:gd name="T23" fmla="*/ 4578 h 16036"/>
              <a:gd name="T24" fmla="*/ 9313 w 16419"/>
              <a:gd name="T25" fmla="*/ 5095 h 16036"/>
              <a:gd name="T26" fmla="*/ 11066 w 16419"/>
              <a:gd name="T27" fmla="*/ 4695 h 16036"/>
              <a:gd name="T28" fmla="*/ 11565 w 16419"/>
              <a:gd name="T29" fmla="*/ 6759 h 16036"/>
              <a:gd name="T30" fmla="*/ 10152 w 16419"/>
              <a:gd name="T31" fmla="*/ 11598 h 16036"/>
              <a:gd name="T32" fmla="*/ 8474 w 16419"/>
              <a:gd name="T33" fmla="*/ 11394 h 16036"/>
              <a:gd name="T34" fmla="*/ 11313 w 16419"/>
              <a:gd name="T35" fmla="*/ 10543 h 16036"/>
              <a:gd name="T36" fmla="*/ 12142 w 16419"/>
              <a:gd name="T37" fmla="*/ 12889 h 16036"/>
              <a:gd name="T38" fmla="*/ 11354 w 16419"/>
              <a:gd name="T39" fmla="*/ 14282 h 16036"/>
              <a:gd name="T40" fmla="*/ 9710 w 16419"/>
              <a:gd name="T41" fmla="*/ 14564 h 16036"/>
              <a:gd name="T42" fmla="*/ 10935 w 16419"/>
              <a:gd name="T43" fmla="*/ 12871 h 16036"/>
              <a:gd name="T44" fmla="*/ 9524 w 16419"/>
              <a:gd name="T45" fmla="*/ 12005 h 16036"/>
              <a:gd name="T46" fmla="*/ 10393 w 16419"/>
              <a:gd name="T47" fmla="*/ 12757 h 16036"/>
              <a:gd name="T48" fmla="*/ 8904 w 16419"/>
              <a:gd name="T49" fmla="*/ 14636 h 16036"/>
              <a:gd name="T50" fmla="*/ 5284 w 16419"/>
              <a:gd name="T51" fmla="*/ 14382 h 16036"/>
              <a:gd name="T52" fmla="*/ 4071 w 16419"/>
              <a:gd name="T53" fmla="*/ 13005 h 16036"/>
              <a:gd name="T54" fmla="*/ 5783 w 16419"/>
              <a:gd name="T55" fmla="*/ 13367 h 16036"/>
              <a:gd name="T56" fmla="*/ 7945 w 16419"/>
              <a:gd name="T57" fmla="*/ 8277 h 16036"/>
              <a:gd name="T58" fmla="*/ 6342 w 16419"/>
              <a:gd name="T59" fmla="*/ 11582 h 16036"/>
              <a:gd name="T60" fmla="*/ 5136 w 16419"/>
              <a:gd name="T61" fmla="*/ 10650 h 16036"/>
              <a:gd name="T62" fmla="*/ 7945 w 16419"/>
              <a:gd name="T63" fmla="*/ 8277 h 16036"/>
              <a:gd name="T64" fmla="*/ 7024 w 16419"/>
              <a:gd name="T65" fmla="*/ 5084 h 16036"/>
              <a:gd name="T66" fmla="*/ 4843 w 16419"/>
              <a:gd name="T67" fmla="*/ 6857 h 16036"/>
              <a:gd name="T68" fmla="*/ 5321 w 16419"/>
              <a:gd name="T69" fmla="*/ 4784 h 16036"/>
              <a:gd name="T70" fmla="*/ 3667 w 16419"/>
              <a:gd name="T71" fmla="*/ 3305 h 16036"/>
              <a:gd name="T72" fmla="*/ 5215 w 16419"/>
              <a:gd name="T73" fmla="*/ 1684 h 16036"/>
              <a:gd name="T74" fmla="*/ 6448 w 16419"/>
              <a:gd name="T75" fmla="*/ 1771 h 16036"/>
              <a:gd name="T76" fmla="*/ 5148 w 16419"/>
              <a:gd name="T77" fmla="*/ 3833 h 16036"/>
              <a:gd name="T78" fmla="*/ 6569 w 16419"/>
              <a:gd name="T79" fmla="*/ 4486 h 16036"/>
              <a:gd name="T80" fmla="*/ 6014 w 16419"/>
              <a:gd name="T81" fmla="*/ 3301 h 16036"/>
              <a:gd name="T82" fmla="*/ 7732 w 16419"/>
              <a:gd name="T83" fmla="*/ 1205 h 16036"/>
              <a:gd name="T84" fmla="*/ 11565 w 16419"/>
              <a:gd name="T85" fmla="*/ 1859 h 16036"/>
              <a:gd name="T86" fmla="*/ 12421 w 16419"/>
              <a:gd name="T87" fmla="*/ 3513 h 16036"/>
              <a:gd name="T88" fmla="*/ 11123 w 16419"/>
              <a:gd name="T89" fmla="*/ 3527 h 16036"/>
              <a:gd name="T90" fmla="*/ 9758 w 16419"/>
              <a:gd name="T91" fmla="*/ 1525 h 16036"/>
              <a:gd name="T92" fmla="*/ 9852 w 16419"/>
              <a:gd name="T93" fmla="*/ 2463 h 16036"/>
              <a:gd name="T94" fmla="*/ 10437 w 16419"/>
              <a:gd name="T95" fmla="*/ 4348 h 16036"/>
              <a:gd name="T96" fmla="*/ 8786 w 16419"/>
              <a:gd name="T97" fmla="*/ 4626 h 16036"/>
              <a:gd name="T98" fmla="*/ 6848 w 16419"/>
              <a:gd name="T99" fmla="*/ 13930 h 16036"/>
              <a:gd name="T100" fmla="*/ 6020 w 16419"/>
              <a:gd name="T101" fmla="*/ 12187 h 16036"/>
              <a:gd name="T102" fmla="*/ 7521 w 16419"/>
              <a:gd name="T103" fmla="*/ 11934 h 16036"/>
              <a:gd name="T104" fmla="*/ 12063 w 16419"/>
              <a:gd name="T105" fmla="*/ 6494 h 16036"/>
              <a:gd name="T106" fmla="*/ 11695 w 16419"/>
              <a:gd name="T107" fmla="*/ 4461 h 16036"/>
              <a:gd name="T108" fmla="*/ 13078 w 16419"/>
              <a:gd name="T109" fmla="*/ 3710 h 16036"/>
              <a:gd name="T110" fmla="*/ 14700 w 16419"/>
              <a:gd name="T111" fmla="*/ 5106 h 16036"/>
              <a:gd name="T112" fmla="*/ 6960 w 16419"/>
              <a:gd name="T113" fmla="*/ 92 h 16036"/>
              <a:gd name="T114" fmla="*/ 498 w 16419"/>
              <a:gd name="T115" fmla="*/ 5261 h 16036"/>
              <a:gd name="T116" fmla="*/ 2132 w 16419"/>
              <a:gd name="T117" fmla="*/ 13409 h 16036"/>
              <a:gd name="T118" fmla="*/ 10261 w 16419"/>
              <a:gd name="T119" fmla="*/ 15783 h 16036"/>
              <a:gd name="T120" fmla="*/ 16160 w 16419"/>
              <a:gd name="T121" fmla="*/ 10021 h 16036"/>
              <a:gd name="T122" fmla="*/ 13729 w 16419"/>
              <a:gd name="T123" fmla="*/ 2083 h 16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419" h="16036">
                <a:moveTo>
                  <a:pt x="13248" y="12967"/>
                </a:moveTo>
                <a:lnTo>
                  <a:pt x="13139" y="12892"/>
                </a:lnTo>
                <a:lnTo>
                  <a:pt x="13030" y="12819"/>
                </a:lnTo>
                <a:lnTo>
                  <a:pt x="12919" y="12748"/>
                </a:lnTo>
                <a:lnTo>
                  <a:pt x="12807" y="12676"/>
                </a:lnTo>
                <a:lnTo>
                  <a:pt x="12693" y="12608"/>
                </a:lnTo>
                <a:lnTo>
                  <a:pt x="12579" y="12541"/>
                </a:lnTo>
                <a:lnTo>
                  <a:pt x="12463" y="12476"/>
                </a:lnTo>
                <a:lnTo>
                  <a:pt x="12347" y="12413"/>
                </a:lnTo>
                <a:lnTo>
                  <a:pt x="12229" y="12351"/>
                </a:lnTo>
                <a:lnTo>
                  <a:pt x="12110" y="12291"/>
                </a:lnTo>
                <a:lnTo>
                  <a:pt x="12051" y="12261"/>
                </a:lnTo>
                <a:lnTo>
                  <a:pt x="11990" y="12231"/>
                </a:lnTo>
                <a:lnTo>
                  <a:pt x="11930" y="12203"/>
                </a:lnTo>
                <a:lnTo>
                  <a:pt x="11869" y="12175"/>
                </a:lnTo>
                <a:lnTo>
                  <a:pt x="11808" y="12147"/>
                </a:lnTo>
                <a:lnTo>
                  <a:pt x="11747" y="12120"/>
                </a:lnTo>
                <a:lnTo>
                  <a:pt x="11686" y="12094"/>
                </a:lnTo>
                <a:lnTo>
                  <a:pt x="11625" y="12068"/>
                </a:lnTo>
                <a:lnTo>
                  <a:pt x="11562" y="12042"/>
                </a:lnTo>
                <a:lnTo>
                  <a:pt x="11499" y="12017"/>
                </a:lnTo>
                <a:lnTo>
                  <a:pt x="11438" y="11992"/>
                </a:lnTo>
                <a:lnTo>
                  <a:pt x="11374" y="11968"/>
                </a:lnTo>
                <a:lnTo>
                  <a:pt x="11419" y="11863"/>
                </a:lnTo>
                <a:lnTo>
                  <a:pt x="11463" y="11756"/>
                </a:lnTo>
                <a:lnTo>
                  <a:pt x="11505" y="11649"/>
                </a:lnTo>
                <a:lnTo>
                  <a:pt x="11546" y="11541"/>
                </a:lnTo>
                <a:lnTo>
                  <a:pt x="11585" y="11433"/>
                </a:lnTo>
                <a:lnTo>
                  <a:pt x="11624" y="11323"/>
                </a:lnTo>
                <a:lnTo>
                  <a:pt x="11661" y="11214"/>
                </a:lnTo>
                <a:lnTo>
                  <a:pt x="11696" y="11104"/>
                </a:lnTo>
                <a:lnTo>
                  <a:pt x="11731" y="10993"/>
                </a:lnTo>
                <a:lnTo>
                  <a:pt x="11765" y="10880"/>
                </a:lnTo>
                <a:lnTo>
                  <a:pt x="11798" y="10768"/>
                </a:lnTo>
                <a:lnTo>
                  <a:pt x="11829" y="10655"/>
                </a:lnTo>
                <a:lnTo>
                  <a:pt x="11859" y="10542"/>
                </a:lnTo>
                <a:lnTo>
                  <a:pt x="11887" y="10427"/>
                </a:lnTo>
                <a:lnTo>
                  <a:pt x="11914" y="10312"/>
                </a:lnTo>
                <a:lnTo>
                  <a:pt x="11941" y="10197"/>
                </a:lnTo>
                <a:lnTo>
                  <a:pt x="11965" y="10081"/>
                </a:lnTo>
                <a:lnTo>
                  <a:pt x="11988" y="9964"/>
                </a:lnTo>
                <a:lnTo>
                  <a:pt x="12010" y="9847"/>
                </a:lnTo>
                <a:lnTo>
                  <a:pt x="12031" y="9729"/>
                </a:lnTo>
                <a:lnTo>
                  <a:pt x="12051" y="9611"/>
                </a:lnTo>
                <a:lnTo>
                  <a:pt x="12068" y="9492"/>
                </a:lnTo>
                <a:lnTo>
                  <a:pt x="12084" y="9373"/>
                </a:lnTo>
                <a:lnTo>
                  <a:pt x="12100" y="9253"/>
                </a:lnTo>
                <a:lnTo>
                  <a:pt x="12113" y="9133"/>
                </a:lnTo>
                <a:lnTo>
                  <a:pt x="12126" y="9011"/>
                </a:lnTo>
                <a:lnTo>
                  <a:pt x="12137" y="8890"/>
                </a:lnTo>
                <a:lnTo>
                  <a:pt x="12147" y="8769"/>
                </a:lnTo>
                <a:lnTo>
                  <a:pt x="12155" y="8646"/>
                </a:lnTo>
                <a:lnTo>
                  <a:pt x="12161" y="8523"/>
                </a:lnTo>
                <a:lnTo>
                  <a:pt x="12166" y="8400"/>
                </a:lnTo>
                <a:lnTo>
                  <a:pt x="12171" y="8277"/>
                </a:lnTo>
                <a:lnTo>
                  <a:pt x="15347" y="8277"/>
                </a:lnTo>
                <a:lnTo>
                  <a:pt x="15337" y="8448"/>
                </a:lnTo>
                <a:lnTo>
                  <a:pt x="15325" y="8617"/>
                </a:lnTo>
                <a:lnTo>
                  <a:pt x="15309" y="8786"/>
                </a:lnTo>
                <a:lnTo>
                  <a:pt x="15287" y="8954"/>
                </a:lnTo>
                <a:lnTo>
                  <a:pt x="15262" y="9119"/>
                </a:lnTo>
                <a:lnTo>
                  <a:pt x="15234" y="9285"/>
                </a:lnTo>
                <a:lnTo>
                  <a:pt x="15201" y="9449"/>
                </a:lnTo>
                <a:lnTo>
                  <a:pt x="15164" y="9612"/>
                </a:lnTo>
                <a:lnTo>
                  <a:pt x="15124" y="9772"/>
                </a:lnTo>
                <a:lnTo>
                  <a:pt x="15080" y="9931"/>
                </a:lnTo>
                <a:lnTo>
                  <a:pt x="15032" y="10090"/>
                </a:lnTo>
                <a:lnTo>
                  <a:pt x="14980" y="10246"/>
                </a:lnTo>
                <a:lnTo>
                  <a:pt x="14925" y="10400"/>
                </a:lnTo>
                <a:lnTo>
                  <a:pt x="14866" y="10554"/>
                </a:lnTo>
                <a:lnTo>
                  <a:pt x="14804" y="10705"/>
                </a:lnTo>
                <a:lnTo>
                  <a:pt x="14738" y="10854"/>
                </a:lnTo>
                <a:lnTo>
                  <a:pt x="14668" y="11002"/>
                </a:lnTo>
                <a:lnTo>
                  <a:pt x="14596" y="11148"/>
                </a:lnTo>
                <a:lnTo>
                  <a:pt x="14521" y="11292"/>
                </a:lnTo>
                <a:lnTo>
                  <a:pt x="14441" y="11434"/>
                </a:lnTo>
                <a:lnTo>
                  <a:pt x="14358" y="11574"/>
                </a:lnTo>
                <a:lnTo>
                  <a:pt x="14272" y="11712"/>
                </a:lnTo>
                <a:lnTo>
                  <a:pt x="14183" y="11848"/>
                </a:lnTo>
                <a:lnTo>
                  <a:pt x="14092" y="11981"/>
                </a:lnTo>
                <a:lnTo>
                  <a:pt x="13996" y="12113"/>
                </a:lnTo>
                <a:lnTo>
                  <a:pt x="13898" y="12241"/>
                </a:lnTo>
                <a:lnTo>
                  <a:pt x="13797" y="12369"/>
                </a:lnTo>
                <a:lnTo>
                  <a:pt x="13693" y="12493"/>
                </a:lnTo>
                <a:lnTo>
                  <a:pt x="13586" y="12615"/>
                </a:lnTo>
                <a:lnTo>
                  <a:pt x="13476" y="12735"/>
                </a:lnTo>
                <a:lnTo>
                  <a:pt x="13364" y="12852"/>
                </a:lnTo>
                <a:lnTo>
                  <a:pt x="13248" y="12967"/>
                </a:lnTo>
                <a:close/>
                <a:moveTo>
                  <a:pt x="1073" y="8277"/>
                </a:moveTo>
                <a:lnTo>
                  <a:pt x="4248" y="8277"/>
                </a:lnTo>
                <a:lnTo>
                  <a:pt x="4253" y="8400"/>
                </a:lnTo>
                <a:lnTo>
                  <a:pt x="4258" y="8523"/>
                </a:lnTo>
                <a:lnTo>
                  <a:pt x="4265" y="8646"/>
                </a:lnTo>
                <a:lnTo>
                  <a:pt x="4273" y="8769"/>
                </a:lnTo>
                <a:lnTo>
                  <a:pt x="4282" y="8890"/>
                </a:lnTo>
                <a:lnTo>
                  <a:pt x="4294" y="9011"/>
                </a:lnTo>
                <a:lnTo>
                  <a:pt x="4306" y="9133"/>
                </a:lnTo>
                <a:lnTo>
                  <a:pt x="4319" y="9253"/>
                </a:lnTo>
                <a:lnTo>
                  <a:pt x="4335" y="9373"/>
                </a:lnTo>
                <a:lnTo>
                  <a:pt x="4351" y="9492"/>
                </a:lnTo>
                <a:lnTo>
                  <a:pt x="4370" y="9611"/>
                </a:lnTo>
                <a:lnTo>
                  <a:pt x="4388" y="9729"/>
                </a:lnTo>
                <a:lnTo>
                  <a:pt x="4410" y="9847"/>
                </a:lnTo>
                <a:lnTo>
                  <a:pt x="4431" y="9964"/>
                </a:lnTo>
                <a:lnTo>
                  <a:pt x="4455" y="10081"/>
                </a:lnTo>
                <a:lnTo>
                  <a:pt x="4479" y="10197"/>
                </a:lnTo>
                <a:lnTo>
                  <a:pt x="4505" y="10312"/>
                </a:lnTo>
                <a:lnTo>
                  <a:pt x="4533" y="10427"/>
                </a:lnTo>
                <a:lnTo>
                  <a:pt x="4560" y="10542"/>
                </a:lnTo>
                <a:lnTo>
                  <a:pt x="4590" y="10655"/>
                </a:lnTo>
                <a:lnTo>
                  <a:pt x="4622" y="10768"/>
                </a:lnTo>
                <a:lnTo>
                  <a:pt x="4654" y="10880"/>
                </a:lnTo>
                <a:lnTo>
                  <a:pt x="4688" y="10993"/>
                </a:lnTo>
                <a:lnTo>
                  <a:pt x="4723" y="11104"/>
                </a:lnTo>
                <a:lnTo>
                  <a:pt x="4758" y="11214"/>
                </a:lnTo>
                <a:lnTo>
                  <a:pt x="4795" y="11323"/>
                </a:lnTo>
                <a:lnTo>
                  <a:pt x="4834" y="11433"/>
                </a:lnTo>
                <a:lnTo>
                  <a:pt x="4874" y="11541"/>
                </a:lnTo>
                <a:lnTo>
                  <a:pt x="4915" y="11649"/>
                </a:lnTo>
                <a:lnTo>
                  <a:pt x="4958" y="11756"/>
                </a:lnTo>
                <a:lnTo>
                  <a:pt x="5001" y="11863"/>
                </a:lnTo>
                <a:lnTo>
                  <a:pt x="5045" y="11968"/>
                </a:lnTo>
                <a:lnTo>
                  <a:pt x="4982" y="11992"/>
                </a:lnTo>
                <a:lnTo>
                  <a:pt x="4920" y="12017"/>
                </a:lnTo>
                <a:lnTo>
                  <a:pt x="4857" y="12042"/>
                </a:lnTo>
                <a:lnTo>
                  <a:pt x="4795" y="12068"/>
                </a:lnTo>
                <a:lnTo>
                  <a:pt x="4734" y="12094"/>
                </a:lnTo>
                <a:lnTo>
                  <a:pt x="4672" y="12120"/>
                </a:lnTo>
                <a:lnTo>
                  <a:pt x="4611" y="12147"/>
                </a:lnTo>
                <a:lnTo>
                  <a:pt x="4550" y="12175"/>
                </a:lnTo>
                <a:lnTo>
                  <a:pt x="4490" y="12203"/>
                </a:lnTo>
                <a:lnTo>
                  <a:pt x="4429" y="12231"/>
                </a:lnTo>
                <a:lnTo>
                  <a:pt x="4370" y="12261"/>
                </a:lnTo>
                <a:lnTo>
                  <a:pt x="4309" y="12291"/>
                </a:lnTo>
                <a:lnTo>
                  <a:pt x="4191" y="12351"/>
                </a:lnTo>
                <a:lnTo>
                  <a:pt x="4073" y="12413"/>
                </a:lnTo>
                <a:lnTo>
                  <a:pt x="3956" y="12476"/>
                </a:lnTo>
                <a:lnTo>
                  <a:pt x="3841" y="12541"/>
                </a:lnTo>
                <a:lnTo>
                  <a:pt x="3726" y="12608"/>
                </a:lnTo>
                <a:lnTo>
                  <a:pt x="3613" y="12676"/>
                </a:lnTo>
                <a:lnTo>
                  <a:pt x="3501" y="12748"/>
                </a:lnTo>
                <a:lnTo>
                  <a:pt x="3389" y="12819"/>
                </a:lnTo>
                <a:lnTo>
                  <a:pt x="3280" y="12892"/>
                </a:lnTo>
                <a:lnTo>
                  <a:pt x="3171" y="12967"/>
                </a:lnTo>
                <a:lnTo>
                  <a:pt x="3056" y="12852"/>
                </a:lnTo>
                <a:lnTo>
                  <a:pt x="2943" y="12735"/>
                </a:lnTo>
                <a:lnTo>
                  <a:pt x="2833" y="12615"/>
                </a:lnTo>
                <a:lnTo>
                  <a:pt x="2727" y="12493"/>
                </a:lnTo>
                <a:lnTo>
                  <a:pt x="2623" y="12369"/>
                </a:lnTo>
                <a:lnTo>
                  <a:pt x="2521" y="12241"/>
                </a:lnTo>
                <a:lnTo>
                  <a:pt x="2423" y="12113"/>
                </a:lnTo>
                <a:lnTo>
                  <a:pt x="2328" y="11981"/>
                </a:lnTo>
                <a:lnTo>
                  <a:pt x="2236" y="11848"/>
                </a:lnTo>
                <a:lnTo>
                  <a:pt x="2147" y="11712"/>
                </a:lnTo>
                <a:lnTo>
                  <a:pt x="2062" y="11574"/>
                </a:lnTo>
                <a:lnTo>
                  <a:pt x="1978" y="11434"/>
                </a:lnTo>
                <a:lnTo>
                  <a:pt x="1899" y="11292"/>
                </a:lnTo>
                <a:lnTo>
                  <a:pt x="1824" y="11148"/>
                </a:lnTo>
                <a:lnTo>
                  <a:pt x="1751" y="11002"/>
                </a:lnTo>
                <a:lnTo>
                  <a:pt x="1682" y="10854"/>
                </a:lnTo>
                <a:lnTo>
                  <a:pt x="1615" y="10705"/>
                </a:lnTo>
                <a:lnTo>
                  <a:pt x="1554" y="10554"/>
                </a:lnTo>
                <a:lnTo>
                  <a:pt x="1494" y="10400"/>
                </a:lnTo>
                <a:lnTo>
                  <a:pt x="1440" y="10246"/>
                </a:lnTo>
                <a:lnTo>
                  <a:pt x="1387" y="10090"/>
                </a:lnTo>
                <a:lnTo>
                  <a:pt x="1340" y="9931"/>
                </a:lnTo>
                <a:lnTo>
                  <a:pt x="1296" y="9772"/>
                </a:lnTo>
                <a:lnTo>
                  <a:pt x="1255" y="9612"/>
                </a:lnTo>
                <a:lnTo>
                  <a:pt x="1219" y="9449"/>
                </a:lnTo>
                <a:lnTo>
                  <a:pt x="1186" y="9285"/>
                </a:lnTo>
                <a:lnTo>
                  <a:pt x="1158" y="9119"/>
                </a:lnTo>
                <a:lnTo>
                  <a:pt x="1132" y="8954"/>
                </a:lnTo>
                <a:lnTo>
                  <a:pt x="1111" y="8786"/>
                </a:lnTo>
                <a:lnTo>
                  <a:pt x="1095" y="8617"/>
                </a:lnTo>
                <a:lnTo>
                  <a:pt x="1082" y="8448"/>
                </a:lnTo>
                <a:lnTo>
                  <a:pt x="1073" y="8277"/>
                </a:lnTo>
                <a:close/>
                <a:moveTo>
                  <a:pt x="2878" y="3381"/>
                </a:moveTo>
                <a:lnTo>
                  <a:pt x="2935" y="3423"/>
                </a:lnTo>
                <a:lnTo>
                  <a:pt x="2992" y="3466"/>
                </a:lnTo>
                <a:lnTo>
                  <a:pt x="3050" y="3507"/>
                </a:lnTo>
                <a:lnTo>
                  <a:pt x="3107" y="3549"/>
                </a:lnTo>
                <a:lnTo>
                  <a:pt x="3165" y="3590"/>
                </a:lnTo>
                <a:lnTo>
                  <a:pt x="3223" y="3630"/>
                </a:lnTo>
                <a:lnTo>
                  <a:pt x="3282" y="3670"/>
                </a:lnTo>
                <a:lnTo>
                  <a:pt x="3341" y="3710"/>
                </a:lnTo>
                <a:lnTo>
                  <a:pt x="3401" y="3749"/>
                </a:lnTo>
                <a:lnTo>
                  <a:pt x="3460" y="3789"/>
                </a:lnTo>
                <a:lnTo>
                  <a:pt x="3521" y="3827"/>
                </a:lnTo>
                <a:lnTo>
                  <a:pt x="3581" y="3865"/>
                </a:lnTo>
                <a:lnTo>
                  <a:pt x="3642" y="3902"/>
                </a:lnTo>
                <a:lnTo>
                  <a:pt x="3702" y="3939"/>
                </a:lnTo>
                <a:lnTo>
                  <a:pt x="3764" y="3975"/>
                </a:lnTo>
                <a:lnTo>
                  <a:pt x="3826" y="4011"/>
                </a:lnTo>
                <a:lnTo>
                  <a:pt x="3887" y="4046"/>
                </a:lnTo>
                <a:lnTo>
                  <a:pt x="3950" y="4081"/>
                </a:lnTo>
                <a:lnTo>
                  <a:pt x="4012" y="4116"/>
                </a:lnTo>
                <a:lnTo>
                  <a:pt x="4076" y="4150"/>
                </a:lnTo>
                <a:lnTo>
                  <a:pt x="4139" y="4183"/>
                </a:lnTo>
                <a:lnTo>
                  <a:pt x="4202" y="4216"/>
                </a:lnTo>
                <a:lnTo>
                  <a:pt x="4267" y="4249"/>
                </a:lnTo>
                <a:lnTo>
                  <a:pt x="4331" y="4281"/>
                </a:lnTo>
                <a:lnTo>
                  <a:pt x="4395" y="4312"/>
                </a:lnTo>
                <a:lnTo>
                  <a:pt x="4461" y="4343"/>
                </a:lnTo>
                <a:lnTo>
                  <a:pt x="4525" y="4374"/>
                </a:lnTo>
                <a:lnTo>
                  <a:pt x="4591" y="4403"/>
                </a:lnTo>
                <a:lnTo>
                  <a:pt x="4657" y="4432"/>
                </a:lnTo>
                <a:lnTo>
                  <a:pt x="4724" y="4461"/>
                </a:lnTo>
                <a:lnTo>
                  <a:pt x="4789" y="4489"/>
                </a:lnTo>
                <a:lnTo>
                  <a:pt x="4856" y="4517"/>
                </a:lnTo>
                <a:lnTo>
                  <a:pt x="4822" y="4611"/>
                </a:lnTo>
                <a:lnTo>
                  <a:pt x="4789" y="4706"/>
                </a:lnTo>
                <a:lnTo>
                  <a:pt x="4756" y="4801"/>
                </a:lnTo>
                <a:lnTo>
                  <a:pt x="4726" y="4897"/>
                </a:lnTo>
                <a:lnTo>
                  <a:pt x="4695" y="4993"/>
                </a:lnTo>
                <a:lnTo>
                  <a:pt x="4665" y="5090"/>
                </a:lnTo>
                <a:lnTo>
                  <a:pt x="4637" y="5188"/>
                </a:lnTo>
                <a:lnTo>
                  <a:pt x="4610" y="5285"/>
                </a:lnTo>
                <a:lnTo>
                  <a:pt x="4583" y="5383"/>
                </a:lnTo>
                <a:lnTo>
                  <a:pt x="4557" y="5482"/>
                </a:lnTo>
                <a:lnTo>
                  <a:pt x="4533" y="5582"/>
                </a:lnTo>
                <a:lnTo>
                  <a:pt x="4509" y="5681"/>
                </a:lnTo>
                <a:lnTo>
                  <a:pt x="4486" y="5781"/>
                </a:lnTo>
                <a:lnTo>
                  <a:pt x="4465" y="5881"/>
                </a:lnTo>
                <a:lnTo>
                  <a:pt x="4444" y="5982"/>
                </a:lnTo>
                <a:lnTo>
                  <a:pt x="4425" y="6084"/>
                </a:lnTo>
                <a:lnTo>
                  <a:pt x="4406" y="6186"/>
                </a:lnTo>
                <a:lnTo>
                  <a:pt x="4388" y="6288"/>
                </a:lnTo>
                <a:lnTo>
                  <a:pt x="4372" y="6391"/>
                </a:lnTo>
                <a:lnTo>
                  <a:pt x="4356" y="6494"/>
                </a:lnTo>
                <a:lnTo>
                  <a:pt x="4342" y="6598"/>
                </a:lnTo>
                <a:lnTo>
                  <a:pt x="4328" y="6701"/>
                </a:lnTo>
                <a:lnTo>
                  <a:pt x="4315" y="6805"/>
                </a:lnTo>
                <a:lnTo>
                  <a:pt x="4304" y="6911"/>
                </a:lnTo>
                <a:lnTo>
                  <a:pt x="4294" y="7015"/>
                </a:lnTo>
                <a:lnTo>
                  <a:pt x="4284" y="7120"/>
                </a:lnTo>
                <a:lnTo>
                  <a:pt x="4275" y="7226"/>
                </a:lnTo>
                <a:lnTo>
                  <a:pt x="4268" y="7332"/>
                </a:lnTo>
                <a:lnTo>
                  <a:pt x="4262" y="7439"/>
                </a:lnTo>
                <a:lnTo>
                  <a:pt x="4257" y="7545"/>
                </a:lnTo>
                <a:lnTo>
                  <a:pt x="4253" y="7652"/>
                </a:lnTo>
                <a:lnTo>
                  <a:pt x="4248" y="7759"/>
                </a:lnTo>
                <a:lnTo>
                  <a:pt x="1073" y="7759"/>
                </a:lnTo>
                <a:lnTo>
                  <a:pt x="1081" y="7602"/>
                </a:lnTo>
                <a:lnTo>
                  <a:pt x="1092" y="7446"/>
                </a:lnTo>
                <a:lnTo>
                  <a:pt x="1107" y="7291"/>
                </a:lnTo>
                <a:lnTo>
                  <a:pt x="1125" y="7137"/>
                </a:lnTo>
                <a:lnTo>
                  <a:pt x="1146" y="6984"/>
                </a:lnTo>
                <a:lnTo>
                  <a:pt x="1171" y="6832"/>
                </a:lnTo>
                <a:lnTo>
                  <a:pt x="1200" y="6681"/>
                </a:lnTo>
                <a:lnTo>
                  <a:pt x="1231" y="6532"/>
                </a:lnTo>
                <a:lnTo>
                  <a:pt x="1265" y="6383"/>
                </a:lnTo>
                <a:lnTo>
                  <a:pt x="1304" y="6236"/>
                </a:lnTo>
                <a:lnTo>
                  <a:pt x="1345" y="6090"/>
                </a:lnTo>
                <a:lnTo>
                  <a:pt x="1389" y="5945"/>
                </a:lnTo>
                <a:lnTo>
                  <a:pt x="1437" y="5802"/>
                </a:lnTo>
                <a:lnTo>
                  <a:pt x="1487" y="5660"/>
                </a:lnTo>
                <a:lnTo>
                  <a:pt x="1540" y="5519"/>
                </a:lnTo>
                <a:lnTo>
                  <a:pt x="1597" y="5380"/>
                </a:lnTo>
                <a:lnTo>
                  <a:pt x="1656" y="5243"/>
                </a:lnTo>
                <a:lnTo>
                  <a:pt x="1719" y="5106"/>
                </a:lnTo>
                <a:lnTo>
                  <a:pt x="1785" y="4972"/>
                </a:lnTo>
                <a:lnTo>
                  <a:pt x="1852" y="4839"/>
                </a:lnTo>
                <a:lnTo>
                  <a:pt x="1923" y="4708"/>
                </a:lnTo>
                <a:lnTo>
                  <a:pt x="1997" y="4578"/>
                </a:lnTo>
                <a:lnTo>
                  <a:pt x="2074" y="4450"/>
                </a:lnTo>
                <a:lnTo>
                  <a:pt x="2153" y="4324"/>
                </a:lnTo>
                <a:lnTo>
                  <a:pt x="2234" y="4199"/>
                </a:lnTo>
                <a:lnTo>
                  <a:pt x="2319" y="4076"/>
                </a:lnTo>
                <a:lnTo>
                  <a:pt x="2405" y="3956"/>
                </a:lnTo>
                <a:lnTo>
                  <a:pt x="2496" y="3837"/>
                </a:lnTo>
                <a:lnTo>
                  <a:pt x="2587" y="3719"/>
                </a:lnTo>
                <a:lnTo>
                  <a:pt x="2681" y="3605"/>
                </a:lnTo>
                <a:lnTo>
                  <a:pt x="2779" y="3492"/>
                </a:lnTo>
                <a:lnTo>
                  <a:pt x="2878" y="3381"/>
                </a:lnTo>
                <a:close/>
                <a:moveTo>
                  <a:pt x="8474" y="7759"/>
                </a:moveTo>
                <a:lnTo>
                  <a:pt x="8474" y="5160"/>
                </a:lnTo>
                <a:lnTo>
                  <a:pt x="8559" y="5157"/>
                </a:lnTo>
                <a:lnTo>
                  <a:pt x="8644" y="5153"/>
                </a:lnTo>
                <a:lnTo>
                  <a:pt x="8728" y="5149"/>
                </a:lnTo>
                <a:lnTo>
                  <a:pt x="8812" y="5143"/>
                </a:lnTo>
                <a:lnTo>
                  <a:pt x="8896" y="5137"/>
                </a:lnTo>
                <a:lnTo>
                  <a:pt x="8980" y="5131"/>
                </a:lnTo>
                <a:lnTo>
                  <a:pt x="9063" y="5122"/>
                </a:lnTo>
                <a:lnTo>
                  <a:pt x="9146" y="5114"/>
                </a:lnTo>
                <a:lnTo>
                  <a:pt x="9230" y="5105"/>
                </a:lnTo>
                <a:lnTo>
                  <a:pt x="9313" y="5095"/>
                </a:lnTo>
                <a:lnTo>
                  <a:pt x="9395" y="5084"/>
                </a:lnTo>
                <a:lnTo>
                  <a:pt x="9477" y="5073"/>
                </a:lnTo>
                <a:lnTo>
                  <a:pt x="9559" y="5061"/>
                </a:lnTo>
                <a:lnTo>
                  <a:pt x="9641" y="5048"/>
                </a:lnTo>
                <a:lnTo>
                  <a:pt x="9723" y="5035"/>
                </a:lnTo>
                <a:lnTo>
                  <a:pt x="9804" y="5020"/>
                </a:lnTo>
                <a:lnTo>
                  <a:pt x="9885" y="5005"/>
                </a:lnTo>
                <a:lnTo>
                  <a:pt x="9965" y="4990"/>
                </a:lnTo>
                <a:lnTo>
                  <a:pt x="10046" y="4973"/>
                </a:lnTo>
                <a:lnTo>
                  <a:pt x="10126" y="4956"/>
                </a:lnTo>
                <a:lnTo>
                  <a:pt x="10206" y="4938"/>
                </a:lnTo>
                <a:lnTo>
                  <a:pt x="10287" y="4920"/>
                </a:lnTo>
                <a:lnTo>
                  <a:pt x="10366" y="4900"/>
                </a:lnTo>
                <a:lnTo>
                  <a:pt x="10445" y="4880"/>
                </a:lnTo>
                <a:lnTo>
                  <a:pt x="10524" y="4860"/>
                </a:lnTo>
                <a:lnTo>
                  <a:pt x="10602" y="4838"/>
                </a:lnTo>
                <a:lnTo>
                  <a:pt x="10681" y="4816"/>
                </a:lnTo>
                <a:lnTo>
                  <a:pt x="10759" y="4793"/>
                </a:lnTo>
                <a:lnTo>
                  <a:pt x="10836" y="4770"/>
                </a:lnTo>
                <a:lnTo>
                  <a:pt x="10914" y="4746"/>
                </a:lnTo>
                <a:lnTo>
                  <a:pt x="10990" y="4721"/>
                </a:lnTo>
                <a:lnTo>
                  <a:pt x="11066" y="4695"/>
                </a:lnTo>
                <a:lnTo>
                  <a:pt x="11099" y="4784"/>
                </a:lnTo>
                <a:lnTo>
                  <a:pt x="11130" y="4873"/>
                </a:lnTo>
                <a:lnTo>
                  <a:pt x="11161" y="4963"/>
                </a:lnTo>
                <a:lnTo>
                  <a:pt x="11191" y="5053"/>
                </a:lnTo>
                <a:lnTo>
                  <a:pt x="11219" y="5145"/>
                </a:lnTo>
                <a:lnTo>
                  <a:pt x="11247" y="5236"/>
                </a:lnTo>
                <a:lnTo>
                  <a:pt x="11274" y="5328"/>
                </a:lnTo>
                <a:lnTo>
                  <a:pt x="11299" y="5420"/>
                </a:lnTo>
                <a:lnTo>
                  <a:pt x="11325" y="5513"/>
                </a:lnTo>
                <a:lnTo>
                  <a:pt x="11349" y="5607"/>
                </a:lnTo>
                <a:lnTo>
                  <a:pt x="11372" y="5701"/>
                </a:lnTo>
                <a:lnTo>
                  <a:pt x="11395" y="5795"/>
                </a:lnTo>
                <a:lnTo>
                  <a:pt x="11415" y="5889"/>
                </a:lnTo>
                <a:lnTo>
                  <a:pt x="11436" y="5984"/>
                </a:lnTo>
                <a:lnTo>
                  <a:pt x="11455" y="6080"/>
                </a:lnTo>
                <a:lnTo>
                  <a:pt x="11474" y="6176"/>
                </a:lnTo>
                <a:lnTo>
                  <a:pt x="11491" y="6272"/>
                </a:lnTo>
                <a:lnTo>
                  <a:pt x="11509" y="6368"/>
                </a:lnTo>
                <a:lnTo>
                  <a:pt x="11524" y="6466"/>
                </a:lnTo>
                <a:lnTo>
                  <a:pt x="11538" y="6563"/>
                </a:lnTo>
                <a:lnTo>
                  <a:pt x="11553" y="6661"/>
                </a:lnTo>
                <a:lnTo>
                  <a:pt x="11565" y="6759"/>
                </a:lnTo>
                <a:lnTo>
                  <a:pt x="11577" y="6857"/>
                </a:lnTo>
                <a:lnTo>
                  <a:pt x="11589" y="6957"/>
                </a:lnTo>
                <a:lnTo>
                  <a:pt x="11598" y="7056"/>
                </a:lnTo>
                <a:lnTo>
                  <a:pt x="11607" y="7155"/>
                </a:lnTo>
                <a:lnTo>
                  <a:pt x="11615" y="7255"/>
                </a:lnTo>
                <a:lnTo>
                  <a:pt x="11623" y="7356"/>
                </a:lnTo>
                <a:lnTo>
                  <a:pt x="11629" y="7456"/>
                </a:lnTo>
                <a:lnTo>
                  <a:pt x="11634" y="7557"/>
                </a:lnTo>
                <a:lnTo>
                  <a:pt x="11638" y="7658"/>
                </a:lnTo>
                <a:lnTo>
                  <a:pt x="11641" y="7759"/>
                </a:lnTo>
                <a:lnTo>
                  <a:pt x="8474" y="7759"/>
                </a:lnTo>
                <a:close/>
                <a:moveTo>
                  <a:pt x="10879" y="11791"/>
                </a:moveTo>
                <a:lnTo>
                  <a:pt x="10807" y="11768"/>
                </a:lnTo>
                <a:lnTo>
                  <a:pt x="10735" y="11747"/>
                </a:lnTo>
                <a:lnTo>
                  <a:pt x="10663" y="11726"/>
                </a:lnTo>
                <a:lnTo>
                  <a:pt x="10590" y="11706"/>
                </a:lnTo>
                <a:lnTo>
                  <a:pt x="10518" y="11686"/>
                </a:lnTo>
                <a:lnTo>
                  <a:pt x="10446" y="11667"/>
                </a:lnTo>
                <a:lnTo>
                  <a:pt x="10373" y="11649"/>
                </a:lnTo>
                <a:lnTo>
                  <a:pt x="10299" y="11631"/>
                </a:lnTo>
                <a:lnTo>
                  <a:pt x="10226" y="11614"/>
                </a:lnTo>
                <a:lnTo>
                  <a:pt x="10152" y="11598"/>
                </a:lnTo>
                <a:lnTo>
                  <a:pt x="10078" y="11582"/>
                </a:lnTo>
                <a:lnTo>
                  <a:pt x="10003" y="11566"/>
                </a:lnTo>
                <a:lnTo>
                  <a:pt x="9929" y="11552"/>
                </a:lnTo>
                <a:lnTo>
                  <a:pt x="9854" y="11538"/>
                </a:lnTo>
                <a:lnTo>
                  <a:pt x="9780" y="11525"/>
                </a:lnTo>
                <a:lnTo>
                  <a:pt x="9704" y="11512"/>
                </a:lnTo>
                <a:lnTo>
                  <a:pt x="9629" y="11500"/>
                </a:lnTo>
                <a:lnTo>
                  <a:pt x="9553" y="11488"/>
                </a:lnTo>
                <a:lnTo>
                  <a:pt x="9477" y="11477"/>
                </a:lnTo>
                <a:lnTo>
                  <a:pt x="9401" y="11467"/>
                </a:lnTo>
                <a:lnTo>
                  <a:pt x="9325" y="11458"/>
                </a:lnTo>
                <a:lnTo>
                  <a:pt x="9249" y="11449"/>
                </a:lnTo>
                <a:lnTo>
                  <a:pt x="9172" y="11440"/>
                </a:lnTo>
                <a:lnTo>
                  <a:pt x="9095" y="11433"/>
                </a:lnTo>
                <a:lnTo>
                  <a:pt x="9018" y="11425"/>
                </a:lnTo>
                <a:lnTo>
                  <a:pt x="8941" y="11419"/>
                </a:lnTo>
                <a:lnTo>
                  <a:pt x="8864" y="11413"/>
                </a:lnTo>
                <a:lnTo>
                  <a:pt x="8786" y="11408"/>
                </a:lnTo>
                <a:lnTo>
                  <a:pt x="8708" y="11404"/>
                </a:lnTo>
                <a:lnTo>
                  <a:pt x="8630" y="11400"/>
                </a:lnTo>
                <a:lnTo>
                  <a:pt x="8552" y="11396"/>
                </a:lnTo>
                <a:lnTo>
                  <a:pt x="8474" y="11394"/>
                </a:lnTo>
                <a:lnTo>
                  <a:pt x="8474" y="8277"/>
                </a:lnTo>
                <a:lnTo>
                  <a:pt x="11641" y="8277"/>
                </a:lnTo>
                <a:lnTo>
                  <a:pt x="11637" y="8394"/>
                </a:lnTo>
                <a:lnTo>
                  <a:pt x="11632" y="8512"/>
                </a:lnTo>
                <a:lnTo>
                  <a:pt x="11626" y="8628"/>
                </a:lnTo>
                <a:lnTo>
                  <a:pt x="11617" y="8746"/>
                </a:lnTo>
                <a:lnTo>
                  <a:pt x="11608" y="8862"/>
                </a:lnTo>
                <a:lnTo>
                  <a:pt x="11598" y="8977"/>
                </a:lnTo>
                <a:lnTo>
                  <a:pt x="11586" y="9092"/>
                </a:lnTo>
                <a:lnTo>
                  <a:pt x="11572" y="9207"/>
                </a:lnTo>
                <a:lnTo>
                  <a:pt x="11558" y="9321"/>
                </a:lnTo>
                <a:lnTo>
                  <a:pt x="11542" y="9435"/>
                </a:lnTo>
                <a:lnTo>
                  <a:pt x="11525" y="9548"/>
                </a:lnTo>
                <a:lnTo>
                  <a:pt x="11506" y="9661"/>
                </a:lnTo>
                <a:lnTo>
                  <a:pt x="11486" y="9773"/>
                </a:lnTo>
                <a:lnTo>
                  <a:pt x="11466" y="9884"/>
                </a:lnTo>
                <a:lnTo>
                  <a:pt x="11443" y="9995"/>
                </a:lnTo>
                <a:lnTo>
                  <a:pt x="11419" y="10106"/>
                </a:lnTo>
                <a:lnTo>
                  <a:pt x="11395" y="10216"/>
                </a:lnTo>
                <a:lnTo>
                  <a:pt x="11368" y="10325"/>
                </a:lnTo>
                <a:lnTo>
                  <a:pt x="11341" y="10434"/>
                </a:lnTo>
                <a:lnTo>
                  <a:pt x="11313" y="10543"/>
                </a:lnTo>
                <a:lnTo>
                  <a:pt x="11283" y="10650"/>
                </a:lnTo>
                <a:lnTo>
                  <a:pt x="11252" y="10757"/>
                </a:lnTo>
                <a:lnTo>
                  <a:pt x="11220" y="10863"/>
                </a:lnTo>
                <a:lnTo>
                  <a:pt x="11186" y="10969"/>
                </a:lnTo>
                <a:lnTo>
                  <a:pt x="11152" y="11074"/>
                </a:lnTo>
                <a:lnTo>
                  <a:pt x="11117" y="11178"/>
                </a:lnTo>
                <a:lnTo>
                  <a:pt x="11080" y="11282"/>
                </a:lnTo>
                <a:lnTo>
                  <a:pt x="11042" y="11386"/>
                </a:lnTo>
                <a:lnTo>
                  <a:pt x="11003" y="11488"/>
                </a:lnTo>
                <a:lnTo>
                  <a:pt x="10962" y="11590"/>
                </a:lnTo>
                <a:lnTo>
                  <a:pt x="10921" y="11690"/>
                </a:lnTo>
                <a:lnTo>
                  <a:pt x="10879" y="11791"/>
                </a:lnTo>
                <a:close/>
                <a:moveTo>
                  <a:pt x="11162" y="12440"/>
                </a:moveTo>
                <a:lnTo>
                  <a:pt x="11275" y="12484"/>
                </a:lnTo>
                <a:lnTo>
                  <a:pt x="11387" y="12529"/>
                </a:lnTo>
                <a:lnTo>
                  <a:pt x="11497" y="12575"/>
                </a:lnTo>
                <a:lnTo>
                  <a:pt x="11606" y="12624"/>
                </a:lnTo>
                <a:lnTo>
                  <a:pt x="11715" y="12674"/>
                </a:lnTo>
                <a:lnTo>
                  <a:pt x="11824" y="12726"/>
                </a:lnTo>
                <a:lnTo>
                  <a:pt x="11930" y="12779"/>
                </a:lnTo>
                <a:lnTo>
                  <a:pt x="12036" y="12833"/>
                </a:lnTo>
                <a:lnTo>
                  <a:pt x="12142" y="12889"/>
                </a:lnTo>
                <a:lnTo>
                  <a:pt x="12245" y="12946"/>
                </a:lnTo>
                <a:lnTo>
                  <a:pt x="12349" y="13005"/>
                </a:lnTo>
                <a:lnTo>
                  <a:pt x="12451" y="13065"/>
                </a:lnTo>
                <a:lnTo>
                  <a:pt x="12552" y="13127"/>
                </a:lnTo>
                <a:lnTo>
                  <a:pt x="12653" y="13191"/>
                </a:lnTo>
                <a:lnTo>
                  <a:pt x="12751" y="13255"/>
                </a:lnTo>
                <a:lnTo>
                  <a:pt x="12850" y="13320"/>
                </a:lnTo>
                <a:lnTo>
                  <a:pt x="12759" y="13395"/>
                </a:lnTo>
                <a:lnTo>
                  <a:pt x="12666" y="13469"/>
                </a:lnTo>
                <a:lnTo>
                  <a:pt x="12573" y="13540"/>
                </a:lnTo>
                <a:lnTo>
                  <a:pt x="12477" y="13612"/>
                </a:lnTo>
                <a:lnTo>
                  <a:pt x="12381" y="13681"/>
                </a:lnTo>
                <a:lnTo>
                  <a:pt x="12283" y="13748"/>
                </a:lnTo>
                <a:lnTo>
                  <a:pt x="12185" y="13814"/>
                </a:lnTo>
                <a:lnTo>
                  <a:pt x="12084" y="13878"/>
                </a:lnTo>
                <a:lnTo>
                  <a:pt x="11984" y="13940"/>
                </a:lnTo>
                <a:lnTo>
                  <a:pt x="11881" y="14001"/>
                </a:lnTo>
                <a:lnTo>
                  <a:pt x="11779" y="14062"/>
                </a:lnTo>
                <a:lnTo>
                  <a:pt x="11674" y="14119"/>
                </a:lnTo>
                <a:lnTo>
                  <a:pt x="11568" y="14175"/>
                </a:lnTo>
                <a:lnTo>
                  <a:pt x="11461" y="14229"/>
                </a:lnTo>
                <a:lnTo>
                  <a:pt x="11354" y="14282"/>
                </a:lnTo>
                <a:lnTo>
                  <a:pt x="11245" y="14333"/>
                </a:lnTo>
                <a:lnTo>
                  <a:pt x="11136" y="14382"/>
                </a:lnTo>
                <a:lnTo>
                  <a:pt x="11025" y="14429"/>
                </a:lnTo>
                <a:lnTo>
                  <a:pt x="10914" y="14475"/>
                </a:lnTo>
                <a:lnTo>
                  <a:pt x="10802" y="14519"/>
                </a:lnTo>
                <a:lnTo>
                  <a:pt x="10688" y="14561"/>
                </a:lnTo>
                <a:lnTo>
                  <a:pt x="10573" y="14601"/>
                </a:lnTo>
                <a:lnTo>
                  <a:pt x="10458" y="14639"/>
                </a:lnTo>
                <a:lnTo>
                  <a:pt x="10342" y="14676"/>
                </a:lnTo>
                <a:lnTo>
                  <a:pt x="10225" y="14710"/>
                </a:lnTo>
                <a:lnTo>
                  <a:pt x="10107" y="14743"/>
                </a:lnTo>
                <a:lnTo>
                  <a:pt x="9989" y="14774"/>
                </a:lnTo>
                <a:lnTo>
                  <a:pt x="9869" y="14802"/>
                </a:lnTo>
                <a:lnTo>
                  <a:pt x="9749" y="14829"/>
                </a:lnTo>
                <a:lnTo>
                  <a:pt x="9628" y="14854"/>
                </a:lnTo>
                <a:lnTo>
                  <a:pt x="9507" y="14877"/>
                </a:lnTo>
                <a:lnTo>
                  <a:pt x="9383" y="14898"/>
                </a:lnTo>
                <a:lnTo>
                  <a:pt x="9450" y="14833"/>
                </a:lnTo>
                <a:lnTo>
                  <a:pt x="9516" y="14767"/>
                </a:lnTo>
                <a:lnTo>
                  <a:pt x="9582" y="14700"/>
                </a:lnTo>
                <a:lnTo>
                  <a:pt x="9645" y="14633"/>
                </a:lnTo>
                <a:lnTo>
                  <a:pt x="9710" y="14564"/>
                </a:lnTo>
                <a:lnTo>
                  <a:pt x="9772" y="14495"/>
                </a:lnTo>
                <a:lnTo>
                  <a:pt x="9835" y="14424"/>
                </a:lnTo>
                <a:lnTo>
                  <a:pt x="9897" y="14354"/>
                </a:lnTo>
                <a:lnTo>
                  <a:pt x="9958" y="14282"/>
                </a:lnTo>
                <a:lnTo>
                  <a:pt x="10019" y="14210"/>
                </a:lnTo>
                <a:lnTo>
                  <a:pt x="10078" y="14137"/>
                </a:lnTo>
                <a:lnTo>
                  <a:pt x="10138" y="14064"/>
                </a:lnTo>
                <a:lnTo>
                  <a:pt x="10195" y="13988"/>
                </a:lnTo>
                <a:lnTo>
                  <a:pt x="10254" y="13913"/>
                </a:lnTo>
                <a:lnTo>
                  <a:pt x="10310" y="13837"/>
                </a:lnTo>
                <a:lnTo>
                  <a:pt x="10367" y="13761"/>
                </a:lnTo>
                <a:lnTo>
                  <a:pt x="10422" y="13684"/>
                </a:lnTo>
                <a:lnTo>
                  <a:pt x="10476" y="13606"/>
                </a:lnTo>
                <a:lnTo>
                  <a:pt x="10531" y="13526"/>
                </a:lnTo>
                <a:lnTo>
                  <a:pt x="10584" y="13447"/>
                </a:lnTo>
                <a:lnTo>
                  <a:pt x="10636" y="13367"/>
                </a:lnTo>
                <a:lnTo>
                  <a:pt x="10688" y="13286"/>
                </a:lnTo>
                <a:lnTo>
                  <a:pt x="10739" y="13204"/>
                </a:lnTo>
                <a:lnTo>
                  <a:pt x="10789" y="13121"/>
                </a:lnTo>
                <a:lnTo>
                  <a:pt x="10839" y="13039"/>
                </a:lnTo>
                <a:lnTo>
                  <a:pt x="10888" y="12955"/>
                </a:lnTo>
                <a:lnTo>
                  <a:pt x="10935" y="12871"/>
                </a:lnTo>
                <a:lnTo>
                  <a:pt x="10982" y="12786"/>
                </a:lnTo>
                <a:lnTo>
                  <a:pt x="11028" y="12701"/>
                </a:lnTo>
                <a:lnTo>
                  <a:pt x="11074" y="12614"/>
                </a:lnTo>
                <a:lnTo>
                  <a:pt x="11119" y="12528"/>
                </a:lnTo>
                <a:lnTo>
                  <a:pt x="11162" y="12440"/>
                </a:lnTo>
                <a:close/>
                <a:moveTo>
                  <a:pt x="8474" y="14988"/>
                </a:moveTo>
                <a:lnTo>
                  <a:pt x="8474" y="11911"/>
                </a:lnTo>
                <a:lnTo>
                  <a:pt x="8545" y="11913"/>
                </a:lnTo>
                <a:lnTo>
                  <a:pt x="8616" y="11916"/>
                </a:lnTo>
                <a:lnTo>
                  <a:pt x="8687" y="11920"/>
                </a:lnTo>
                <a:lnTo>
                  <a:pt x="8757" y="11924"/>
                </a:lnTo>
                <a:lnTo>
                  <a:pt x="8828" y="11929"/>
                </a:lnTo>
                <a:lnTo>
                  <a:pt x="8899" y="11934"/>
                </a:lnTo>
                <a:lnTo>
                  <a:pt x="8969" y="11940"/>
                </a:lnTo>
                <a:lnTo>
                  <a:pt x="9039" y="11946"/>
                </a:lnTo>
                <a:lnTo>
                  <a:pt x="9108" y="11953"/>
                </a:lnTo>
                <a:lnTo>
                  <a:pt x="9178" y="11960"/>
                </a:lnTo>
                <a:lnTo>
                  <a:pt x="9248" y="11968"/>
                </a:lnTo>
                <a:lnTo>
                  <a:pt x="9317" y="11976"/>
                </a:lnTo>
                <a:lnTo>
                  <a:pt x="9387" y="11986"/>
                </a:lnTo>
                <a:lnTo>
                  <a:pt x="9455" y="11995"/>
                </a:lnTo>
                <a:lnTo>
                  <a:pt x="9524" y="12005"/>
                </a:lnTo>
                <a:lnTo>
                  <a:pt x="9593" y="12016"/>
                </a:lnTo>
                <a:lnTo>
                  <a:pt x="9661" y="12027"/>
                </a:lnTo>
                <a:lnTo>
                  <a:pt x="9729" y="12039"/>
                </a:lnTo>
                <a:lnTo>
                  <a:pt x="9797" y="12051"/>
                </a:lnTo>
                <a:lnTo>
                  <a:pt x="9865" y="12064"/>
                </a:lnTo>
                <a:lnTo>
                  <a:pt x="9932" y="12077"/>
                </a:lnTo>
                <a:lnTo>
                  <a:pt x="10000" y="12091"/>
                </a:lnTo>
                <a:lnTo>
                  <a:pt x="10067" y="12106"/>
                </a:lnTo>
                <a:lnTo>
                  <a:pt x="10134" y="12121"/>
                </a:lnTo>
                <a:lnTo>
                  <a:pt x="10200" y="12136"/>
                </a:lnTo>
                <a:lnTo>
                  <a:pt x="10267" y="12153"/>
                </a:lnTo>
                <a:lnTo>
                  <a:pt x="10334" y="12169"/>
                </a:lnTo>
                <a:lnTo>
                  <a:pt x="10399" y="12187"/>
                </a:lnTo>
                <a:lnTo>
                  <a:pt x="10465" y="12204"/>
                </a:lnTo>
                <a:lnTo>
                  <a:pt x="10531" y="12223"/>
                </a:lnTo>
                <a:lnTo>
                  <a:pt x="10596" y="12242"/>
                </a:lnTo>
                <a:lnTo>
                  <a:pt x="10661" y="12262"/>
                </a:lnTo>
                <a:lnTo>
                  <a:pt x="10610" y="12363"/>
                </a:lnTo>
                <a:lnTo>
                  <a:pt x="10557" y="12462"/>
                </a:lnTo>
                <a:lnTo>
                  <a:pt x="10504" y="12561"/>
                </a:lnTo>
                <a:lnTo>
                  <a:pt x="10450" y="12659"/>
                </a:lnTo>
                <a:lnTo>
                  <a:pt x="10393" y="12757"/>
                </a:lnTo>
                <a:lnTo>
                  <a:pt x="10337" y="12853"/>
                </a:lnTo>
                <a:lnTo>
                  <a:pt x="10279" y="12948"/>
                </a:lnTo>
                <a:lnTo>
                  <a:pt x="10220" y="13042"/>
                </a:lnTo>
                <a:lnTo>
                  <a:pt x="10159" y="13135"/>
                </a:lnTo>
                <a:lnTo>
                  <a:pt x="10099" y="13228"/>
                </a:lnTo>
                <a:lnTo>
                  <a:pt x="10036" y="13319"/>
                </a:lnTo>
                <a:lnTo>
                  <a:pt x="9972" y="13410"/>
                </a:lnTo>
                <a:lnTo>
                  <a:pt x="9909" y="13499"/>
                </a:lnTo>
                <a:lnTo>
                  <a:pt x="9843" y="13588"/>
                </a:lnTo>
                <a:lnTo>
                  <a:pt x="9776" y="13675"/>
                </a:lnTo>
                <a:lnTo>
                  <a:pt x="9710" y="13761"/>
                </a:lnTo>
                <a:lnTo>
                  <a:pt x="9641" y="13846"/>
                </a:lnTo>
                <a:lnTo>
                  <a:pt x="9571" y="13930"/>
                </a:lnTo>
                <a:lnTo>
                  <a:pt x="9501" y="14012"/>
                </a:lnTo>
                <a:lnTo>
                  <a:pt x="9430" y="14095"/>
                </a:lnTo>
                <a:lnTo>
                  <a:pt x="9358" y="14175"/>
                </a:lnTo>
                <a:lnTo>
                  <a:pt x="9284" y="14255"/>
                </a:lnTo>
                <a:lnTo>
                  <a:pt x="9210" y="14333"/>
                </a:lnTo>
                <a:lnTo>
                  <a:pt x="9135" y="14410"/>
                </a:lnTo>
                <a:lnTo>
                  <a:pt x="9059" y="14487"/>
                </a:lnTo>
                <a:lnTo>
                  <a:pt x="8982" y="14562"/>
                </a:lnTo>
                <a:lnTo>
                  <a:pt x="8904" y="14636"/>
                </a:lnTo>
                <a:lnTo>
                  <a:pt x="8825" y="14708"/>
                </a:lnTo>
                <a:lnTo>
                  <a:pt x="8746" y="14779"/>
                </a:lnTo>
                <a:lnTo>
                  <a:pt x="8666" y="14850"/>
                </a:lnTo>
                <a:lnTo>
                  <a:pt x="8584" y="14918"/>
                </a:lnTo>
                <a:lnTo>
                  <a:pt x="8502" y="14987"/>
                </a:lnTo>
                <a:lnTo>
                  <a:pt x="8474" y="14988"/>
                </a:lnTo>
                <a:close/>
                <a:moveTo>
                  <a:pt x="7036" y="14898"/>
                </a:moveTo>
                <a:lnTo>
                  <a:pt x="6913" y="14877"/>
                </a:lnTo>
                <a:lnTo>
                  <a:pt x="6791" y="14854"/>
                </a:lnTo>
                <a:lnTo>
                  <a:pt x="6670" y="14829"/>
                </a:lnTo>
                <a:lnTo>
                  <a:pt x="6550" y="14802"/>
                </a:lnTo>
                <a:lnTo>
                  <a:pt x="6431" y="14774"/>
                </a:lnTo>
                <a:lnTo>
                  <a:pt x="6312" y="14743"/>
                </a:lnTo>
                <a:lnTo>
                  <a:pt x="6194" y="14710"/>
                </a:lnTo>
                <a:lnTo>
                  <a:pt x="6077" y="14676"/>
                </a:lnTo>
                <a:lnTo>
                  <a:pt x="5961" y="14639"/>
                </a:lnTo>
                <a:lnTo>
                  <a:pt x="5846" y="14601"/>
                </a:lnTo>
                <a:lnTo>
                  <a:pt x="5731" y="14561"/>
                </a:lnTo>
                <a:lnTo>
                  <a:pt x="5618" y="14519"/>
                </a:lnTo>
                <a:lnTo>
                  <a:pt x="5505" y="14475"/>
                </a:lnTo>
                <a:lnTo>
                  <a:pt x="5395" y="14429"/>
                </a:lnTo>
                <a:lnTo>
                  <a:pt x="5284" y="14382"/>
                </a:lnTo>
                <a:lnTo>
                  <a:pt x="5174" y="14333"/>
                </a:lnTo>
                <a:lnTo>
                  <a:pt x="5065" y="14282"/>
                </a:lnTo>
                <a:lnTo>
                  <a:pt x="4958" y="14229"/>
                </a:lnTo>
                <a:lnTo>
                  <a:pt x="4851" y="14175"/>
                </a:lnTo>
                <a:lnTo>
                  <a:pt x="4746" y="14119"/>
                </a:lnTo>
                <a:lnTo>
                  <a:pt x="4641" y="14062"/>
                </a:lnTo>
                <a:lnTo>
                  <a:pt x="4538" y="14001"/>
                </a:lnTo>
                <a:lnTo>
                  <a:pt x="4436" y="13940"/>
                </a:lnTo>
                <a:lnTo>
                  <a:pt x="4335" y="13878"/>
                </a:lnTo>
                <a:lnTo>
                  <a:pt x="4235" y="13814"/>
                </a:lnTo>
                <a:lnTo>
                  <a:pt x="4137" y="13748"/>
                </a:lnTo>
                <a:lnTo>
                  <a:pt x="4038" y="13681"/>
                </a:lnTo>
                <a:lnTo>
                  <a:pt x="3943" y="13612"/>
                </a:lnTo>
                <a:lnTo>
                  <a:pt x="3847" y="13540"/>
                </a:lnTo>
                <a:lnTo>
                  <a:pt x="3753" y="13469"/>
                </a:lnTo>
                <a:lnTo>
                  <a:pt x="3660" y="13395"/>
                </a:lnTo>
                <a:lnTo>
                  <a:pt x="3569" y="13320"/>
                </a:lnTo>
                <a:lnTo>
                  <a:pt x="3668" y="13255"/>
                </a:lnTo>
                <a:lnTo>
                  <a:pt x="3767" y="13191"/>
                </a:lnTo>
                <a:lnTo>
                  <a:pt x="3867" y="13127"/>
                </a:lnTo>
                <a:lnTo>
                  <a:pt x="3968" y="13065"/>
                </a:lnTo>
                <a:lnTo>
                  <a:pt x="4071" y="13005"/>
                </a:lnTo>
                <a:lnTo>
                  <a:pt x="4174" y="12946"/>
                </a:lnTo>
                <a:lnTo>
                  <a:pt x="4278" y="12889"/>
                </a:lnTo>
                <a:lnTo>
                  <a:pt x="4383" y="12833"/>
                </a:lnTo>
                <a:lnTo>
                  <a:pt x="4489" y="12779"/>
                </a:lnTo>
                <a:lnTo>
                  <a:pt x="4596" y="12726"/>
                </a:lnTo>
                <a:lnTo>
                  <a:pt x="4704" y="12674"/>
                </a:lnTo>
                <a:lnTo>
                  <a:pt x="4813" y="12624"/>
                </a:lnTo>
                <a:lnTo>
                  <a:pt x="4923" y="12575"/>
                </a:lnTo>
                <a:lnTo>
                  <a:pt x="5033" y="12529"/>
                </a:lnTo>
                <a:lnTo>
                  <a:pt x="5144" y="12484"/>
                </a:lnTo>
                <a:lnTo>
                  <a:pt x="5257" y="12440"/>
                </a:lnTo>
                <a:lnTo>
                  <a:pt x="5301" y="12528"/>
                </a:lnTo>
                <a:lnTo>
                  <a:pt x="5345" y="12614"/>
                </a:lnTo>
                <a:lnTo>
                  <a:pt x="5391" y="12701"/>
                </a:lnTo>
                <a:lnTo>
                  <a:pt x="5437" y="12786"/>
                </a:lnTo>
                <a:lnTo>
                  <a:pt x="5484" y="12871"/>
                </a:lnTo>
                <a:lnTo>
                  <a:pt x="5532" y="12955"/>
                </a:lnTo>
                <a:lnTo>
                  <a:pt x="5580" y="13039"/>
                </a:lnTo>
                <a:lnTo>
                  <a:pt x="5630" y="13121"/>
                </a:lnTo>
                <a:lnTo>
                  <a:pt x="5680" y="13204"/>
                </a:lnTo>
                <a:lnTo>
                  <a:pt x="5731" y="13286"/>
                </a:lnTo>
                <a:lnTo>
                  <a:pt x="5783" y="13367"/>
                </a:lnTo>
                <a:lnTo>
                  <a:pt x="5835" y="13447"/>
                </a:lnTo>
                <a:lnTo>
                  <a:pt x="5888" y="13526"/>
                </a:lnTo>
                <a:lnTo>
                  <a:pt x="5943" y="13606"/>
                </a:lnTo>
                <a:lnTo>
                  <a:pt x="5997" y="13684"/>
                </a:lnTo>
                <a:lnTo>
                  <a:pt x="6052" y="13761"/>
                </a:lnTo>
                <a:lnTo>
                  <a:pt x="6109" y="13837"/>
                </a:lnTo>
                <a:lnTo>
                  <a:pt x="6166" y="13913"/>
                </a:lnTo>
                <a:lnTo>
                  <a:pt x="6224" y="13988"/>
                </a:lnTo>
                <a:lnTo>
                  <a:pt x="6282" y="14064"/>
                </a:lnTo>
                <a:lnTo>
                  <a:pt x="6341" y="14137"/>
                </a:lnTo>
                <a:lnTo>
                  <a:pt x="6400" y="14210"/>
                </a:lnTo>
                <a:lnTo>
                  <a:pt x="6461" y="14282"/>
                </a:lnTo>
                <a:lnTo>
                  <a:pt x="6522" y="14354"/>
                </a:lnTo>
                <a:lnTo>
                  <a:pt x="6584" y="14424"/>
                </a:lnTo>
                <a:lnTo>
                  <a:pt x="6647" y="14495"/>
                </a:lnTo>
                <a:lnTo>
                  <a:pt x="6710" y="14564"/>
                </a:lnTo>
                <a:lnTo>
                  <a:pt x="6774" y="14633"/>
                </a:lnTo>
                <a:lnTo>
                  <a:pt x="6839" y="14700"/>
                </a:lnTo>
                <a:lnTo>
                  <a:pt x="6903" y="14767"/>
                </a:lnTo>
                <a:lnTo>
                  <a:pt x="6969" y="14833"/>
                </a:lnTo>
                <a:lnTo>
                  <a:pt x="7036" y="14898"/>
                </a:lnTo>
                <a:close/>
                <a:moveTo>
                  <a:pt x="7945" y="8277"/>
                </a:moveTo>
                <a:lnTo>
                  <a:pt x="7945" y="11394"/>
                </a:lnTo>
                <a:lnTo>
                  <a:pt x="7867" y="11396"/>
                </a:lnTo>
                <a:lnTo>
                  <a:pt x="7789" y="11400"/>
                </a:lnTo>
                <a:lnTo>
                  <a:pt x="7711" y="11404"/>
                </a:lnTo>
                <a:lnTo>
                  <a:pt x="7633" y="11408"/>
                </a:lnTo>
                <a:lnTo>
                  <a:pt x="7555" y="11413"/>
                </a:lnTo>
                <a:lnTo>
                  <a:pt x="7478" y="11419"/>
                </a:lnTo>
                <a:lnTo>
                  <a:pt x="7401" y="11425"/>
                </a:lnTo>
                <a:lnTo>
                  <a:pt x="7324" y="11433"/>
                </a:lnTo>
                <a:lnTo>
                  <a:pt x="7247" y="11440"/>
                </a:lnTo>
                <a:lnTo>
                  <a:pt x="7170" y="11449"/>
                </a:lnTo>
                <a:lnTo>
                  <a:pt x="7094" y="11458"/>
                </a:lnTo>
                <a:lnTo>
                  <a:pt x="7018" y="11467"/>
                </a:lnTo>
                <a:lnTo>
                  <a:pt x="6942" y="11477"/>
                </a:lnTo>
                <a:lnTo>
                  <a:pt x="6866" y="11488"/>
                </a:lnTo>
                <a:lnTo>
                  <a:pt x="6790" y="11500"/>
                </a:lnTo>
                <a:lnTo>
                  <a:pt x="6715" y="11512"/>
                </a:lnTo>
                <a:lnTo>
                  <a:pt x="6640" y="11525"/>
                </a:lnTo>
                <a:lnTo>
                  <a:pt x="6565" y="11538"/>
                </a:lnTo>
                <a:lnTo>
                  <a:pt x="6491" y="11552"/>
                </a:lnTo>
                <a:lnTo>
                  <a:pt x="6416" y="11566"/>
                </a:lnTo>
                <a:lnTo>
                  <a:pt x="6342" y="11582"/>
                </a:lnTo>
                <a:lnTo>
                  <a:pt x="6268" y="11598"/>
                </a:lnTo>
                <a:lnTo>
                  <a:pt x="6194" y="11614"/>
                </a:lnTo>
                <a:lnTo>
                  <a:pt x="6120" y="11631"/>
                </a:lnTo>
                <a:lnTo>
                  <a:pt x="6047" y="11649"/>
                </a:lnTo>
                <a:lnTo>
                  <a:pt x="5973" y="11667"/>
                </a:lnTo>
                <a:lnTo>
                  <a:pt x="5901" y="11686"/>
                </a:lnTo>
                <a:lnTo>
                  <a:pt x="5829" y="11706"/>
                </a:lnTo>
                <a:lnTo>
                  <a:pt x="5756" y="11726"/>
                </a:lnTo>
                <a:lnTo>
                  <a:pt x="5684" y="11747"/>
                </a:lnTo>
                <a:lnTo>
                  <a:pt x="5612" y="11768"/>
                </a:lnTo>
                <a:lnTo>
                  <a:pt x="5540" y="11791"/>
                </a:lnTo>
                <a:lnTo>
                  <a:pt x="5498" y="11690"/>
                </a:lnTo>
                <a:lnTo>
                  <a:pt x="5457" y="11590"/>
                </a:lnTo>
                <a:lnTo>
                  <a:pt x="5417" y="11488"/>
                </a:lnTo>
                <a:lnTo>
                  <a:pt x="5377" y="11386"/>
                </a:lnTo>
                <a:lnTo>
                  <a:pt x="5339" y="11282"/>
                </a:lnTo>
                <a:lnTo>
                  <a:pt x="5303" y="11178"/>
                </a:lnTo>
                <a:lnTo>
                  <a:pt x="5267" y="11074"/>
                </a:lnTo>
                <a:lnTo>
                  <a:pt x="5233" y="10969"/>
                </a:lnTo>
                <a:lnTo>
                  <a:pt x="5200" y="10863"/>
                </a:lnTo>
                <a:lnTo>
                  <a:pt x="5167" y="10757"/>
                </a:lnTo>
                <a:lnTo>
                  <a:pt x="5136" y="10650"/>
                </a:lnTo>
                <a:lnTo>
                  <a:pt x="5106" y="10543"/>
                </a:lnTo>
                <a:lnTo>
                  <a:pt x="5079" y="10434"/>
                </a:lnTo>
                <a:lnTo>
                  <a:pt x="5051" y="10325"/>
                </a:lnTo>
                <a:lnTo>
                  <a:pt x="5025" y="10216"/>
                </a:lnTo>
                <a:lnTo>
                  <a:pt x="5000" y="10106"/>
                </a:lnTo>
                <a:lnTo>
                  <a:pt x="4976" y="9995"/>
                </a:lnTo>
                <a:lnTo>
                  <a:pt x="4954" y="9884"/>
                </a:lnTo>
                <a:lnTo>
                  <a:pt x="4933" y="9773"/>
                </a:lnTo>
                <a:lnTo>
                  <a:pt x="4913" y="9661"/>
                </a:lnTo>
                <a:lnTo>
                  <a:pt x="4895" y="9548"/>
                </a:lnTo>
                <a:lnTo>
                  <a:pt x="4877" y="9435"/>
                </a:lnTo>
                <a:lnTo>
                  <a:pt x="4861" y="9321"/>
                </a:lnTo>
                <a:lnTo>
                  <a:pt x="4847" y="9207"/>
                </a:lnTo>
                <a:lnTo>
                  <a:pt x="4833" y="9092"/>
                </a:lnTo>
                <a:lnTo>
                  <a:pt x="4822" y="8977"/>
                </a:lnTo>
                <a:lnTo>
                  <a:pt x="4811" y="8862"/>
                </a:lnTo>
                <a:lnTo>
                  <a:pt x="4802" y="8746"/>
                </a:lnTo>
                <a:lnTo>
                  <a:pt x="4794" y="8628"/>
                </a:lnTo>
                <a:lnTo>
                  <a:pt x="4787" y="8512"/>
                </a:lnTo>
                <a:lnTo>
                  <a:pt x="4782" y="8394"/>
                </a:lnTo>
                <a:lnTo>
                  <a:pt x="4779" y="8277"/>
                </a:lnTo>
                <a:lnTo>
                  <a:pt x="7945" y="8277"/>
                </a:lnTo>
                <a:close/>
                <a:moveTo>
                  <a:pt x="5353" y="4695"/>
                </a:moveTo>
                <a:lnTo>
                  <a:pt x="5430" y="4721"/>
                </a:lnTo>
                <a:lnTo>
                  <a:pt x="5507" y="4746"/>
                </a:lnTo>
                <a:lnTo>
                  <a:pt x="5583" y="4770"/>
                </a:lnTo>
                <a:lnTo>
                  <a:pt x="5661" y="4793"/>
                </a:lnTo>
                <a:lnTo>
                  <a:pt x="5739" y="4816"/>
                </a:lnTo>
                <a:lnTo>
                  <a:pt x="5817" y="4838"/>
                </a:lnTo>
                <a:lnTo>
                  <a:pt x="5896" y="4860"/>
                </a:lnTo>
                <a:lnTo>
                  <a:pt x="5974" y="4880"/>
                </a:lnTo>
                <a:lnTo>
                  <a:pt x="6053" y="4900"/>
                </a:lnTo>
                <a:lnTo>
                  <a:pt x="6134" y="4920"/>
                </a:lnTo>
                <a:lnTo>
                  <a:pt x="6213" y="4938"/>
                </a:lnTo>
                <a:lnTo>
                  <a:pt x="6293" y="4956"/>
                </a:lnTo>
                <a:lnTo>
                  <a:pt x="6373" y="4973"/>
                </a:lnTo>
                <a:lnTo>
                  <a:pt x="6454" y="4990"/>
                </a:lnTo>
                <a:lnTo>
                  <a:pt x="6535" y="5005"/>
                </a:lnTo>
                <a:lnTo>
                  <a:pt x="6615" y="5020"/>
                </a:lnTo>
                <a:lnTo>
                  <a:pt x="6697" y="5035"/>
                </a:lnTo>
                <a:lnTo>
                  <a:pt x="6778" y="5048"/>
                </a:lnTo>
                <a:lnTo>
                  <a:pt x="6860" y="5061"/>
                </a:lnTo>
                <a:lnTo>
                  <a:pt x="6942" y="5073"/>
                </a:lnTo>
                <a:lnTo>
                  <a:pt x="7024" y="5084"/>
                </a:lnTo>
                <a:lnTo>
                  <a:pt x="7106" y="5095"/>
                </a:lnTo>
                <a:lnTo>
                  <a:pt x="7189" y="5105"/>
                </a:lnTo>
                <a:lnTo>
                  <a:pt x="7273" y="5114"/>
                </a:lnTo>
                <a:lnTo>
                  <a:pt x="7356" y="5122"/>
                </a:lnTo>
                <a:lnTo>
                  <a:pt x="7439" y="5131"/>
                </a:lnTo>
                <a:lnTo>
                  <a:pt x="7523" y="5137"/>
                </a:lnTo>
                <a:lnTo>
                  <a:pt x="7607" y="5143"/>
                </a:lnTo>
                <a:lnTo>
                  <a:pt x="7691" y="5149"/>
                </a:lnTo>
                <a:lnTo>
                  <a:pt x="7775" y="5153"/>
                </a:lnTo>
                <a:lnTo>
                  <a:pt x="7860" y="5157"/>
                </a:lnTo>
                <a:lnTo>
                  <a:pt x="7945" y="5160"/>
                </a:lnTo>
                <a:lnTo>
                  <a:pt x="7945" y="7759"/>
                </a:lnTo>
                <a:lnTo>
                  <a:pt x="4779" y="7759"/>
                </a:lnTo>
                <a:lnTo>
                  <a:pt x="4782" y="7658"/>
                </a:lnTo>
                <a:lnTo>
                  <a:pt x="4786" y="7557"/>
                </a:lnTo>
                <a:lnTo>
                  <a:pt x="4791" y="7456"/>
                </a:lnTo>
                <a:lnTo>
                  <a:pt x="4797" y="7356"/>
                </a:lnTo>
                <a:lnTo>
                  <a:pt x="4805" y="7255"/>
                </a:lnTo>
                <a:lnTo>
                  <a:pt x="4812" y="7155"/>
                </a:lnTo>
                <a:lnTo>
                  <a:pt x="4821" y="7056"/>
                </a:lnTo>
                <a:lnTo>
                  <a:pt x="4831" y="6957"/>
                </a:lnTo>
                <a:lnTo>
                  <a:pt x="4843" y="6857"/>
                </a:lnTo>
                <a:lnTo>
                  <a:pt x="4854" y="6759"/>
                </a:lnTo>
                <a:lnTo>
                  <a:pt x="4867" y="6661"/>
                </a:lnTo>
                <a:lnTo>
                  <a:pt x="4881" y="6563"/>
                </a:lnTo>
                <a:lnTo>
                  <a:pt x="4896" y="6466"/>
                </a:lnTo>
                <a:lnTo>
                  <a:pt x="4911" y="6368"/>
                </a:lnTo>
                <a:lnTo>
                  <a:pt x="4928" y="6272"/>
                </a:lnTo>
                <a:lnTo>
                  <a:pt x="4945" y="6176"/>
                </a:lnTo>
                <a:lnTo>
                  <a:pt x="4964" y="6080"/>
                </a:lnTo>
                <a:lnTo>
                  <a:pt x="4983" y="5984"/>
                </a:lnTo>
                <a:lnTo>
                  <a:pt x="5004" y="5889"/>
                </a:lnTo>
                <a:lnTo>
                  <a:pt x="5025" y="5795"/>
                </a:lnTo>
                <a:lnTo>
                  <a:pt x="5048" y="5701"/>
                </a:lnTo>
                <a:lnTo>
                  <a:pt x="5070" y="5607"/>
                </a:lnTo>
                <a:lnTo>
                  <a:pt x="5095" y="5513"/>
                </a:lnTo>
                <a:lnTo>
                  <a:pt x="5120" y="5420"/>
                </a:lnTo>
                <a:lnTo>
                  <a:pt x="5145" y="5328"/>
                </a:lnTo>
                <a:lnTo>
                  <a:pt x="5172" y="5236"/>
                </a:lnTo>
                <a:lnTo>
                  <a:pt x="5201" y="5145"/>
                </a:lnTo>
                <a:lnTo>
                  <a:pt x="5228" y="5053"/>
                </a:lnTo>
                <a:lnTo>
                  <a:pt x="5258" y="4963"/>
                </a:lnTo>
                <a:lnTo>
                  <a:pt x="5289" y="4873"/>
                </a:lnTo>
                <a:lnTo>
                  <a:pt x="5321" y="4784"/>
                </a:lnTo>
                <a:lnTo>
                  <a:pt x="5353" y="4695"/>
                </a:lnTo>
                <a:close/>
                <a:moveTo>
                  <a:pt x="5056" y="4040"/>
                </a:moveTo>
                <a:lnTo>
                  <a:pt x="4994" y="4015"/>
                </a:lnTo>
                <a:lnTo>
                  <a:pt x="4934" y="3989"/>
                </a:lnTo>
                <a:lnTo>
                  <a:pt x="4873" y="3963"/>
                </a:lnTo>
                <a:lnTo>
                  <a:pt x="4813" y="3936"/>
                </a:lnTo>
                <a:lnTo>
                  <a:pt x="4753" y="3909"/>
                </a:lnTo>
                <a:lnTo>
                  <a:pt x="4693" y="3882"/>
                </a:lnTo>
                <a:lnTo>
                  <a:pt x="4633" y="3854"/>
                </a:lnTo>
                <a:lnTo>
                  <a:pt x="4575" y="3825"/>
                </a:lnTo>
                <a:lnTo>
                  <a:pt x="4515" y="3796"/>
                </a:lnTo>
                <a:lnTo>
                  <a:pt x="4457" y="3766"/>
                </a:lnTo>
                <a:lnTo>
                  <a:pt x="4398" y="3736"/>
                </a:lnTo>
                <a:lnTo>
                  <a:pt x="4341" y="3705"/>
                </a:lnTo>
                <a:lnTo>
                  <a:pt x="4282" y="3674"/>
                </a:lnTo>
                <a:lnTo>
                  <a:pt x="4225" y="3643"/>
                </a:lnTo>
                <a:lnTo>
                  <a:pt x="4168" y="3611"/>
                </a:lnTo>
                <a:lnTo>
                  <a:pt x="4111" y="3579"/>
                </a:lnTo>
                <a:lnTo>
                  <a:pt x="3998" y="3513"/>
                </a:lnTo>
                <a:lnTo>
                  <a:pt x="3886" y="3446"/>
                </a:lnTo>
                <a:lnTo>
                  <a:pt x="3776" y="3377"/>
                </a:lnTo>
                <a:lnTo>
                  <a:pt x="3667" y="3305"/>
                </a:lnTo>
                <a:lnTo>
                  <a:pt x="3559" y="3233"/>
                </a:lnTo>
                <a:lnTo>
                  <a:pt x="3451" y="3159"/>
                </a:lnTo>
                <a:lnTo>
                  <a:pt x="3345" y="3084"/>
                </a:lnTo>
                <a:lnTo>
                  <a:pt x="3241" y="3007"/>
                </a:lnTo>
                <a:lnTo>
                  <a:pt x="3337" y="2917"/>
                </a:lnTo>
                <a:lnTo>
                  <a:pt x="3436" y="2829"/>
                </a:lnTo>
                <a:lnTo>
                  <a:pt x="3535" y="2743"/>
                </a:lnTo>
                <a:lnTo>
                  <a:pt x="3637" y="2659"/>
                </a:lnTo>
                <a:lnTo>
                  <a:pt x="3740" y="2576"/>
                </a:lnTo>
                <a:lnTo>
                  <a:pt x="3845" y="2496"/>
                </a:lnTo>
                <a:lnTo>
                  <a:pt x="3951" y="2417"/>
                </a:lnTo>
                <a:lnTo>
                  <a:pt x="4059" y="2340"/>
                </a:lnTo>
                <a:lnTo>
                  <a:pt x="4168" y="2266"/>
                </a:lnTo>
                <a:lnTo>
                  <a:pt x="4279" y="2193"/>
                </a:lnTo>
                <a:lnTo>
                  <a:pt x="4391" y="2122"/>
                </a:lnTo>
                <a:lnTo>
                  <a:pt x="4505" y="2054"/>
                </a:lnTo>
                <a:lnTo>
                  <a:pt x="4620" y="1986"/>
                </a:lnTo>
                <a:lnTo>
                  <a:pt x="4736" y="1921"/>
                </a:lnTo>
                <a:lnTo>
                  <a:pt x="4854" y="1859"/>
                </a:lnTo>
                <a:lnTo>
                  <a:pt x="4973" y="1799"/>
                </a:lnTo>
                <a:lnTo>
                  <a:pt x="5093" y="1740"/>
                </a:lnTo>
                <a:lnTo>
                  <a:pt x="5215" y="1684"/>
                </a:lnTo>
                <a:lnTo>
                  <a:pt x="5338" y="1630"/>
                </a:lnTo>
                <a:lnTo>
                  <a:pt x="5461" y="1579"/>
                </a:lnTo>
                <a:lnTo>
                  <a:pt x="5587" y="1528"/>
                </a:lnTo>
                <a:lnTo>
                  <a:pt x="5714" y="1481"/>
                </a:lnTo>
                <a:lnTo>
                  <a:pt x="5841" y="1436"/>
                </a:lnTo>
                <a:lnTo>
                  <a:pt x="5969" y="1393"/>
                </a:lnTo>
                <a:lnTo>
                  <a:pt x="6100" y="1353"/>
                </a:lnTo>
                <a:lnTo>
                  <a:pt x="6230" y="1315"/>
                </a:lnTo>
                <a:lnTo>
                  <a:pt x="6362" y="1279"/>
                </a:lnTo>
                <a:lnTo>
                  <a:pt x="6495" y="1246"/>
                </a:lnTo>
                <a:lnTo>
                  <a:pt x="6628" y="1215"/>
                </a:lnTo>
                <a:lnTo>
                  <a:pt x="6764" y="1187"/>
                </a:lnTo>
                <a:lnTo>
                  <a:pt x="6899" y="1161"/>
                </a:lnTo>
                <a:lnTo>
                  <a:pt x="7036" y="1137"/>
                </a:lnTo>
                <a:lnTo>
                  <a:pt x="6960" y="1213"/>
                </a:lnTo>
                <a:lnTo>
                  <a:pt x="6884" y="1289"/>
                </a:lnTo>
                <a:lnTo>
                  <a:pt x="6809" y="1367"/>
                </a:lnTo>
                <a:lnTo>
                  <a:pt x="6735" y="1446"/>
                </a:lnTo>
                <a:lnTo>
                  <a:pt x="6662" y="1525"/>
                </a:lnTo>
                <a:lnTo>
                  <a:pt x="6589" y="1607"/>
                </a:lnTo>
                <a:lnTo>
                  <a:pt x="6518" y="1689"/>
                </a:lnTo>
                <a:lnTo>
                  <a:pt x="6448" y="1771"/>
                </a:lnTo>
                <a:lnTo>
                  <a:pt x="6379" y="1855"/>
                </a:lnTo>
                <a:lnTo>
                  <a:pt x="6310" y="1940"/>
                </a:lnTo>
                <a:lnTo>
                  <a:pt x="6242" y="2027"/>
                </a:lnTo>
                <a:lnTo>
                  <a:pt x="6176" y="2113"/>
                </a:lnTo>
                <a:lnTo>
                  <a:pt x="6110" y="2201"/>
                </a:lnTo>
                <a:lnTo>
                  <a:pt x="6045" y="2290"/>
                </a:lnTo>
                <a:lnTo>
                  <a:pt x="5982" y="2379"/>
                </a:lnTo>
                <a:lnTo>
                  <a:pt x="5919" y="2471"/>
                </a:lnTo>
                <a:lnTo>
                  <a:pt x="5857" y="2562"/>
                </a:lnTo>
                <a:lnTo>
                  <a:pt x="5797" y="2654"/>
                </a:lnTo>
                <a:lnTo>
                  <a:pt x="5736" y="2748"/>
                </a:lnTo>
                <a:lnTo>
                  <a:pt x="5678" y="2842"/>
                </a:lnTo>
                <a:lnTo>
                  <a:pt x="5620" y="2938"/>
                </a:lnTo>
                <a:lnTo>
                  <a:pt x="5564" y="3034"/>
                </a:lnTo>
                <a:lnTo>
                  <a:pt x="5508" y="3130"/>
                </a:lnTo>
                <a:lnTo>
                  <a:pt x="5453" y="3228"/>
                </a:lnTo>
                <a:lnTo>
                  <a:pt x="5400" y="3326"/>
                </a:lnTo>
                <a:lnTo>
                  <a:pt x="5347" y="3427"/>
                </a:lnTo>
                <a:lnTo>
                  <a:pt x="5296" y="3527"/>
                </a:lnTo>
                <a:lnTo>
                  <a:pt x="5246" y="3628"/>
                </a:lnTo>
                <a:lnTo>
                  <a:pt x="5197" y="3729"/>
                </a:lnTo>
                <a:lnTo>
                  <a:pt x="5148" y="3833"/>
                </a:lnTo>
                <a:lnTo>
                  <a:pt x="5102" y="3936"/>
                </a:lnTo>
                <a:lnTo>
                  <a:pt x="5056" y="4040"/>
                </a:lnTo>
                <a:close/>
                <a:moveTo>
                  <a:pt x="7945" y="1047"/>
                </a:moveTo>
                <a:lnTo>
                  <a:pt x="7945" y="4642"/>
                </a:lnTo>
                <a:lnTo>
                  <a:pt x="7867" y="4639"/>
                </a:lnTo>
                <a:lnTo>
                  <a:pt x="7789" y="4635"/>
                </a:lnTo>
                <a:lnTo>
                  <a:pt x="7711" y="4631"/>
                </a:lnTo>
                <a:lnTo>
                  <a:pt x="7633" y="4626"/>
                </a:lnTo>
                <a:lnTo>
                  <a:pt x="7556" y="4621"/>
                </a:lnTo>
                <a:lnTo>
                  <a:pt x="7478" y="4614"/>
                </a:lnTo>
                <a:lnTo>
                  <a:pt x="7401" y="4607"/>
                </a:lnTo>
                <a:lnTo>
                  <a:pt x="7325" y="4600"/>
                </a:lnTo>
                <a:lnTo>
                  <a:pt x="7248" y="4591"/>
                </a:lnTo>
                <a:lnTo>
                  <a:pt x="7172" y="4582"/>
                </a:lnTo>
                <a:lnTo>
                  <a:pt x="7095" y="4573"/>
                </a:lnTo>
                <a:lnTo>
                  <a:pt x="7020" y="4562"/>
                </a:lnTo>
                <a:lnTo>
                  <a:pt x="6944" y="4551"/>
                </a:lnTo>
                <a:lnTo>
                  <a:pt x="6868" y="4540"/>
                </a:lnTo>
                <a:lnTo>
                  <a:pt x="6793" y="4527"/>
                </a:lnTo>
                <a:lnTo>
                  <a:pt x="6718" y="4514"/>
                </a:lnTo>
                <a:lnTo>
                  <a:pt x="6644" y="4501"/>
                </a:lnTo>
                <a:lnTo>
                  <a:pt x="6569" y="4486"/>
                </a:lnTo>
                <a:lnTo>
                  <a:pt x="6495" y="4471"/>
                </a:lnTo>
                <a:lnTo>
                  <a:pt x="6421" y="4456"/>
                </a:lnTo>
                <a:lnTo>
                  <a:pt x="6347" y="4439"/>
                </a:lnTo>
                <a:lnTo>
                  <a:pt x="6273" y="4423"/>
                </a:lnTo>
                <a:lnTo>
                  <a:pt x="6200" y="4405"/>
                </a:lnTo>
                <a:lnTo>
                  <a:pt x="6127" y="4387"/>
                </a:lnTo>
                <a:lnTo>
                  <a:pt x="6055" y="4368"/>
                </a:lnTo>
                <a:lnTo>
                  <a:pt x="5982" y="4348"/>
                </a:lnTo>
                <a:lnTo>
                  <a:pt x="5910" y="4328"/>
                </a:lnTo>
                <a:lnTo>
                  <a:pt x="5838" y="4308"/>
                </a:lnTo>
                <a:lnTo>
                  <a:pt x="5766" y="4286"/>
                </a:lnTo>
                <a:lnTo>
                  <a:pt x="5694" y="4264"/>
                </a:lnTo>
                <a:lnTo>
                  <a:pt x="5624" y="4242"/>
                </a:lnTo>
                <a:lnTo>
                  <a:pt x="5553" y="4217"/>
                </a:lnTo>
                <a:lnTo>
                  <a:pt x="5605" y="4099"/>
                </a:lnTo>
                <a:lnTo>
                  <a:pt x="5658" y="3982"/>
                </a:lnTo>
                <a:lnTo>
                  <a:pt x="5714" y="3866"/>
                </a:lnTo>
                <a:lnTo>
                  <a:pt x="5771" y="3750"/>
                </a:lnTo>
                <a:lnTo>
                  <a:pt x="5830" y="3637"/>
                </a:lnTo>
                <a:lnTo>
                  <a:pt x="5889" y="3524"/>
                </a:lnTo>
                <a:lnTo>
                  <a:pt x="5951" y="3412"/>
                </a:lnTo>
                <a:lnTo>
                  <a:pt x="6014" y="3301"/>
                </a:lnTo>
                <a:lnTo>
                  <a:pt x="6078" y="3192"/>
                </a:lnTo>
                <a:lnTo>
                  <a:pt x="6144" y="3084"/>
                </a:lnTo>
                <a:lnTo>
                  <a:pt x="6212" y="2978"/>
                </a:lnTo>
                <a:lnTo>
                  <a:pt x="6279" y="2871"/>
                </a:lnTo>
                <a:lnTo>
                  <a:pt x="6349" y="2767"/>
                </a:lnTo>
                <a:lnTo>
                  <a:pt x="6421" y="2664"/>
                </a:lnTo>
                <a:lnTo>
                  <a:pt x="6494" y="2563"/>
                </a:lnTo>
                <a:lnTo>
                  <a:pt x="6568" y="2463"/>
                </a:lnTo>
                <a:lnTo>
                  <a:pt x="6643" y="2363"/>
                </a:lnTo>
                <a:lnTo>
                  <a:pt x="6718" y="2265"/>
                </a:lnTo>
                <a:lnTo>
                  <a:pt x="6796" y="2169"/>
                </a:lnTo>
                <a:lnTo>
                  <a:pt x="6875" y="2074"/>
                </a:lnTo>
                <a:lnTo>
                  <a:pt x="6955" y="1980"/>
                </a:lnTo>
                <a:lnTo>
                  <a:pt x="7038" y="1888"/>
                </a:lnTo>
                <a:lnTo>
                  <a:pt x="7121" y="1798"/>
                </a:lnTo>
                <a:lnTo>
                  <a:pt x="7204" y="1709"/>
                </a:lnTo>
                <a:lnTo>
                  <a:pt x="7289" y="1621"/>
                </a:lnTo>
                <a:lnTo>
                  <a:pt x="7375" y="1534"/>
                </a:lnTo>
                <a:lnTo>
                  <a:pt x="7463" y="1449"/>
                </a:lnTo>
                <a:lnTo>
                  <a:pt x="7552" y="1366"/>
                </a:lnTo>
                <a:lnTo>
                  <a:pt x="7642" y="1285"/>
                </a:lnTo>
                <a:lnTo>
                  <a:pt x="7732" y="1205"/>
                </a:lnTo>
                <a:lnTo>
                  <a:pt x="7825" y="1126"/>
                </a:lnTo>
                <a:lnTo>
                  <a:pt x="7918" y="1049"/>
                </a:lnTo>
                <a:lnTo>
                  <a:pt x="7931" y="1048"/>
                </a:lnTo>
                <a:lnTo>
                  <a:pt x="7945" y="1047"/>
                </a:lnTo>
                <a:close/>
                <a:moveTo>
                  <a:pt x="9383" y="1137"/>
                </a:moveTo>
                <a:lnTo>
                  <a:pt x="9520" y="1161"/>
                </a:lnTo>
                <a:lnTo>
                  <a:pt x="9656" y="1187"/>
                </a:lnTo>
                <a:lnTo>
                  <a:pt x="9791" y="1215"/>
                </a:lnTo>
                <a:lnTo>
                  <a:pt x="9924" y="1246"/>
                </a:lnTo>
                <a:lnTo>
                  <a:pt x="10058" y="1279"/>
                </a:lnTo>
                <a:lnTo>
                  <a:pt x="10189" y="1315"/>
                </a:lnTo>
                <a:lnTo>
                  <a:pt x="10320" y="1353"/>
                </a:lnTo>
                <a:lnTo>
                  <a:pt x="10450" y="1393"/>
                </a:lnTo>
                <a:lnTo>
                  <a:pt x="10578" y="1436"/>
                </a:lnTo>
                <a:lnTo>
                  <a:pt x="10706" y="1481"/>
                </a:lnTo>
                <a:lnTo>
                  <a:pt x="10832" y="1528"/>
                </a:lnTo>
                <a:lnTo>
                  <a:pt x="10958" y="1579"/>
                </a:lnTo>
                <a:lnTo>
                  <a:pt x="11082" y="1630"/>
                </a:lnTo>
                <a:lnTo>
                  <a:pt x="11205" y="1684"/>
                </a:lnTo>
                <a:lnTo>
                  <a:pt x="11326" y="1740"/>
                </a:lnTo>
                <a:lnTo>
                  <a:pt x="11446" y="1799"/>
                </a:lnTo>
                <a:lnTo>
                  <a:pt x="11565" y="1859"/>
                </a:lnTo>
                <a:lnTo>
                  <a:pt x="11683" y="1921"/>
                </a:lnTo>
                <a:lnTo>
                  <a:pt x="11799" y="1986"/>
                </a:lnTo>
                <a:lnTo>
                  <a:pt x="11914" y="2054"/>
                </a:lnTo>
                <a:lnTo>
                  <a:pt x="12028" y="2122"/>
                </a:lnTo>
                <a:lnTo>
                  <a:pt x="12140" y="2193"/>
                </a:lnTo>
                <a:lnTo>
                  <a:pt x="12251" y="2266"/>
                </a:lnTo>
                <a:lnTo>
                  <a:pt x="12360" y="2340"/>
                </a:lnTo>
                <a:lnTo>
                  <a:pt x="12468" y="2417"/>
                </a:lnTo>
                <a:lnTo>
                  <a:pt x="12574" y="2496"/>
                </a:lnTo>
                <a:lnTo>
                  <a:pt x="12679" y="2576"/>
                </a:lnTo>
                <a:lnTo>
                  <a:pt x="12782" y="2659"/>
                </a:lnTo>
                <a:lnTo>
                  <a:pt x="12884" y="2743"/>
                </a:lnTo>
                <a:lnTo>
                  <a:pt x="12983" y="2829"/>
                </a:lnTo>
                <a:lnTo>
                  <a:pt x="13082" y="2917"/>
                </a:lnTo>
                <a:lnTo>
                  <a:pt x="13178" y="3007"/>
                </a:lnTo>
                <a:lnTo>
                  <a:pt x="13074" y="3084"/>
                </a:lnTo>
                <a:lnTo>
                  <a:pt x="12968" y="3159"/>
                </a:lnTo>
                <a:lnTo>
                  <a:pt x="12861" y="3233"/>
                </a:lnTo>
                <a:lnTo>
                  <a:pt x="12752" y="3305"/>
                </a:lnTo>
                <a:lnTo>
                  <a:pt x="12644" y="3377"/>
                </a:lnTo>
                <a:lnTo>
                  <a:pt x="12533" y="3446"/>
                </a:lnTo>
                <a:lnTo>
                  <a:pt x="12421" y="3513"/>
                </a:lnTo>
                <a:lnTo>
                  <a:pt x="12308" y="3579"/>
                </a:lnTo>
                <a:lnTo>
                  <a:pt x="12252" y="3611"/>
                </a:lnTo>
                <a:lnTo>
                  <a:pt x="12194" y="3643"/>
                </a:lnTo>
                <a:lnTo>
                  <a:pt x="12137" y="3674"/>
                </a:lnTo>
                <a:lnTo>
                  <a:pt x="12078" y="3705"/>
                </a:lnTo>
                <a:lnTo>
                  <a:pt x="12021" y="3736"/>
                </a:lnTo>
                <a:lnTo>
                  <a:pt x="11962" y="3766"/>
                </a:lnTo>
                <a:lnTo>
                  <a:pt x="11904" y="3796"/>
                </a:lnTo>
                <a:lnTo>
                  <a:pt x="11844" y="3825"/>
                </a:lnTo>
                <a:lnTo>
                  <a:pt x="11786" y="3854"/>
                </a:lnTo>
                <a:lnTo>
                  <a:pt x="11726" y="3882"/>
                </a:lnTo>
                <a:lnTo>
                  <a:pt x="11667" y="3909"/>
                </a:lnTo>
                <a:lnTo>
                  <a:pt x="11606" y="3936"/>
                </a:lnTo>
                <a:lnTo>
                  <a:pt x="11546" y="3963"/>
                </a:lnTo>
                <a:lnTo>
                  <a:pt x="11485" y="3989"/>
                </a:lnTo>
                <a:lnTo>
                  <a:pt x="11425" y="4015"/>
                </a:lnTo>
                <a:lnTo>
                  <a:pt x="11363" y="4040"/>
                </a:lnTo>
                <a:lnTo>
                  <a:pt x="11317" y="3936"/>
                </a:lnTo>
                <a:lnTo>
                  <a:pt x="11271" y="3833"/>
                </a:lnTo>
                <a:lnTo>
                  <a:pt x="11222" y="3729"/>
                </a:lnTo>
                <a:lnTo>
                  <a:pt x="11173" y="3628"/>
                </a:lnTo>
                <a:lnTo>
                  <a:pt x="11123" y="3527"/>
                </a:lnTo>
                <a:lnTo>
                  <a:pt x="11072" y="3427"/>
                </a:lnTo>
                <a:lnTo>
                  <a:pt x="11019" y="3326"/>
                </a:lnTo>
                <a:lnTo>
                  <a:pt x="10966" y="3228"/>
                </a:lnTo>
                <a:lnTo>
                  <a:pt x="10911" y="3130"/>
                </a:lnTo>
                <a:lnTo>
                  <a:pt x="10855" y="3034"/>
                </a:lnTo>
                <a:lnTo>
                  <a:pt x="10799" y="2938"/>
                </a:lnTo>
                <a:lnTo>
                  <a:pt x="10741" y="2842"/>
                </a:lnTo>
                <a:lnTo>
                  <a:pt x="10683" y="2748"/>
                </a:lnTo>
                <a:lnTo>
                  <a:pt x="10623" y="2654"/>
                </a:lnTo>
                <a:lnTo>
                  <a:pt x="10562" y="2562"/>
                </a:lnTo>
                <a:lnTo>
                  <a:pt x="10500" y="2471"/>
                </a:lnTo>
                <a:lnTo>
                  <a:pt x="10437" y="2379"/>
                </a:lnTo>
                <a:lnTo>
                  <a:pt x="10374" y="2290"/>
                </a:lnTo>
                <a:lnTo>
                  <a:pt x="10309" y="2201"/>
                </a:lnTo>
                <a:lnTo>
                  <a:pt x="10243" y="2113"/>
                </a:lnTo>
                <a:lnTo>
                  <a:pt x="10177" y="2027"/>
                </a:lnTo>
                <a:lnTo>
                  <a:pt x="10109" y="1940"/>
                </a:lnTo>
                <a:lnTo>
                  <a:pt x="10041" y="1855"/>
                </a:lnTo>
                <a:lnTo>
                  <a:pt x="9971" y="1771"/>
                </a:lnTo>
                <a:lnTo>
                  <a:pt x="9901" y="1689"/>
                </a:lnTo>
                <a:lnTo>
                  <a:pt x="9830" y="1607"/>
                </a:lnTo>
                <a:lnTo>
                  <a:pt x="9758" y="1525"/>
                </a:lnTo>
                <a:lnTo>
                  <a:pt x="9685" y="1446"/>
                </a:lnTo>
                <a:lnTo>
                  <a:pt x="9610" y="1367"/>
                </a:lnTo>
                <a:lnTo>
                  <a:pt x="9536" y="1289"/>
                </a:lnTo>
                <a:lnTo>
                  <a:pt x="9460" y="1213"/>
                </a:lnTo>
                <a:lnTo>
                  <a:pt x="9383" y="1137"/>
                </a:lnTo>
                <a:close/>
                <a:moveTo>
                  <a:pt x="8502" y="1049"/>
                </a:moveTo>
                <a:lnTo>
                  <a:pt x="8595" y="1126"/>
                </a:lnTo>
                <a:lnTo>
                  <a:pt x="8687" y="1205"/>
                </a:lnTo>
                <a:lnTo>
                  <a:pt x="8778" y="1285"/>
                </a:lnTo>
                <a:lnTo>
                  <a:pt x="8867" y="1366"/>
                </a:lnTo>
                <a:lnTo>
                  <a:pt x="8957" y="1449"/>
                </a:lnTo>
                <a:lnTo>
                  <a:pt x="9044" y="1534"/>
                </a:lnTo>
                <a:lnTo>
                  <a:pt x="9130" y="1621"/>
                </a:lnTo>
                <a:lnTo>
                  <a:pt x="9215" y="1709"/>
                </a:lnTo>
                <a:lnTo>
                  <a:pt x="9299" y="1798"/>
                </a:lnTo>
                <a:lnTo>
                  <a:pt x="9382" y="1888"/>
                </a:lnTo>
                <a:lnTo>
                  <a:pt x="9464" y="1980"/>
                </a:lnTo>
                <a:lnTo>
                  <a:pt x="9544" y="2074"/>
                </a:lnTo>
                <a:lnTo>
                  <a:pt x="9623" y="2169"/>
                </a:lnTo>
                <a:lnTo>
                  <a:pt x="9701" y="2265"/>
                </a:lnTo>
                <a:lnTo>
                  <a:pt x="9778" y="2363"/>
                </a:lnTo>
                <a:lnTo>
                  <a:pt x="9852" y="2463"/>
                </a:lnTo>
                <a:lnTo>
                  <a:pt x="9926" y="2563"/>
                </a:lnTo>
                <a:lnTo>
                  <a:pt x="9999" y="2664"/>
                </a:lnTo>
                <a:lnTo>
                  <a:pt x="10070" y="2767"/>
                </a:lnTo>
                <a:lnTo>
                  <a:pt x="10140" y="2871"/>
                </a:lnTo>
                <a:lnTo>
                  <a:pt x="10209" y="2978"/>
                </a:lnTo>
                <a:lnTo>
                  <a:pt x="10275" y="3084"/>
                </a:lnTo>
                <a:lnTo>
                  <a:pt x="10341" y="3192"/>
                </a:lnTo>
                <a:lnTo>
                  <a:pt x="10406" y="3301"/>
                </a:lnTo>
                <a:lnTo>
                  <a:pt x="10468" y="3412"/>
                </a:lnTo>
                <a:lnTo>
                  <a:pt x="10530" y="3524"/>
                </a:lnTo>
                <a:lnTo>
                  <a:pt x="10589" y="3637"/>
                </a:lnTo>
                <a:lnTo>
                  <a:pt x="10648" y="3750"/>
                </a:lnTo>
                <a:lnTo>
                  <a:pt x="10705" y="3866"/>
                </a:lnTo>
                <a:lnTo>
                  <a:pt x="10761" y="3982"/>
                </a:lnTo>
                <a:lnTo>
                  <a:pt x="10815" y="4099"/>
                </a:lnTo>
                <a:lnTo>
                  <a:pt x="10867" y="4217"/>
                </a:lnTo>
                <a:lnTo>
                  <a:pt x="10797" y="4242"/>
                </a:lnTo>
                <a:lnTo>
                  <a:pt x="10725" y="4264"/>
                </a:lnTo>
                <a:lnTo>
                  <a:pt x="10654" y="4286"/>
                </a:lnTo>
                <a:lnTo>
                  <a:pt x="10582" y="4308"/>
                </a:lnTo>
                <a:lnTo>
                  <a:pt x="10510" y="4328"/>
                </a:lnTo>
                <a:lnTo>
                  <a:pt x="10437" y="4348"/>
                </a:lnTo>
                <a:lnTo>
                  <a:pt x="10366" y="4368"/>
                </a:lnTo>
                <a:lnTo>
                  <a:pt x="10293" y="4387"/>
                </a:lnTo>
                <a:lnTo>
                  <a:pt x="10219" y="4405"/>
                </a:lnTo>
                <a:lnTo>
                  <a:pt x="10146" y="4423"/>
                </a:lnTo>
                <a:lnTo>
                  <a:pt x="10072" y="4439"/>
                </a:lnTo>
                <a:lnTo>
                  <a:pt x="9998" y="4456"/>
                </a:lnTo>
                <a:lnTo>
                  <a:pt x="9924" y="4471"/>
                </a:lnTo>
                <a:lnTo>
                  <a:pt x="9850" y="4486"/>
                </a:lnTo>
                <a:lnTo>
                  <a:pt x="9775" y="4501"/>
                </a:lnTo>
                <a:lnTo>
                  <a:pt x="9701" y="4514"/>
                </a:lnTo>
                <a:lnTo>
                  <a:pt x="9626" y="4527"/>
                </a:lnTo>
                <a:lnTo>
                  <a:pt x="9551" y="4540"/>
                </a:lnTo>
                <a:lnTo>
                  <a:pt x="9475" y="4551"/>
                </a:lnTo>
                <a:lnTo>
                  <a:pt x="9400" y="4562"/>
                </a:lnTo>
                <a:lnTo>
                  <a:pt x="9324" y="4573"/>
                </a:lnTo>
                <a:lnTo>
                  <a:pt x="9247" y="4582"/>
                </a:lnTo>
                <a:lnTo>
                  <a:pt x="9171" y="4591"/>
                </a:lnTo>
                <a:lnTo>
                  <a:pt x="9094" y="4600"/>
                </a:lnTo>
                <a:lnTo>
                  <a:pt x="9018" y="4607"/>
                </a:lnTo>
                <a:lnTo>
                  <a:pt x="8940" y="4614"/>
                </a:lnTo>
                <a:lnTo>
                  <a:pt x="8863" y="4621"/>
                </a:lnTo>
                <a:lnTo>
                  <a:pt x="8786" y="4626"/>
                </a:lnTo>
                <a:lnTo>
                  <a:pt x="8708" y="4631"/>
                </a:lnTo>
                <a:lnTo>
                  <a:pt x="8630" y="4635"/>
                </a:lnTo>
                <a:lnTo>
                  <a:pt x="8552" y="4639"/>
                </a:lnTo>
                <a:lnTo>
                  <a:pt x="8474" y="4642"/>
                </a:lnTo>
                <a:lnTo>
                  <a:pt x="8474" y="1047"/>
                </a:lnTo>
                <a:lnTo>
                  <a:pt x="8489" y="1048"/>
                </a:lnTo>
                <a:lnTo>
                  <a:pt x="8502" y="1049"/>
                </a:lnTo>
                <a:close/>
                <a:moveTo>
                  <a:pt x="7917" y="14987"/>
                </a:moveTo>
                <a:lnTo>
                  <a:pt x="7835" y="14918"/>
                </a:lnTo>
                <a:lnTo>
                  <a:pt x="7754" y="14850"/>
                </a:lnTo>
                <a:lnTo>
                  <a:pt x="7673" y="14779"/>
                </a:lnTo>
                <a:lnTo>
                  <a:pt x="7594" y="14708"/>
                </a:lnTo>
                <a:lnTo>
                  <a:pt x="7515" y="14636"/>
                </a:lnTo>
                <a:lnTo>
                  <a:pt x="7437" y="14562"/>
                </a:lnTo>
                <a:lnTo>
                  <a:pt x="7360" y="14487"/>
                </a:lnTo>
                <a:lnTo>
                  <a:pt x="7284" y="14410"/>
                </a:lnTo>
                <a:lnTo>
                  <a:pt x="7209" y="14333"/>
                </a:lnTo>
                <a:lnTo>
                  <a:pt x="7135" y="14255"/>
                </a:lnTo>
                <a:lnTo>
                  <a:pt x="7061" y="14175"/>
                </a:lnTo>
                <a:lnTo>
                  <a:pt x="6989" y="14095"/>
                </a:lnTo>
                <a:lnTo>
                  <a:pt x="6919" y="14012"/>
                </a:lnTo>
                <a:lnTo>
                  <a:pt x="6848" y="13930"/>
                </a:lnTo>
                <a:lnTo>
                  <a:pt x="6778" y="13846"/>
                </a:lnTo>
                <a:lnTo>
                  <a:pt x="6710" y="13761"/>
                </a:lnTo>
                <a:lnTo>
                  <a:pt x="6643" y="13675"/>
                </a:lnTo>
                <a:lnTo>
                  <a:pt x="6576" y="13588"/>
                </a:lnTo>
                <a:lnTo>
                  <a:pt x="6511" y="13499"/>
                </a:lnTo>
                <a:lnTo>
                  <a:pt x="6447" y="13410"/>
                </a:lnTo>
                <a:lnTo>
                  <a:pt x="6383" y="13319"/>
                </a:lnTo>
                <a:lnTo>
                  <a:pt x="6321" y="13228"/>
                </a:lnTo>
                <a:lnTo>
                  <a:pt x="6260" y="13135"/>
                </a:lnTo>
                <a:lnTo>
                  <a:pt x="6199" y="13042"/>
                </a:lnTo>
                <a:lnTo>
                  <a:pt x="6141" y="12948"/>
                </a:lnTo>
                <a:lnTo>
                  <a:pt x="6082" y="12853"/>
                </a:lnTo>
                <a:lnTo>
                  <a:pt x="6026" y="12757"/>
                </a:lnTo>
                <a:lnTo>
                  <a:pt x="5969" y="12659"/>
                </a:lnTo>
                <a:lnTo>
                  <a:pt x="5915" y="12561"/>
                </a:lnTo>
                <a:lnTo>
                  <a:pt x="5862" y="12462"/>
                </a:lnTo>
                <a:lnTo>
                  <a:pt x="5809" y="12363"/>
                </a:lnTo>
                <a:lnTo>
                  <a:pt x="5758" y="12262"/>
                </a:lnTo>
                <a:lnTo>
                  <a:pt x="5823" y="12242"/>
                </a:lnTo>
                <a:lnTo>
                  <a:pt x="5888" y="12223"/>
                </a:lnTo>
                <a:lnTo>
                  <a:pt x="5954" y="12204"/>
                </a:lnTo>
                <a:lnTo>
                  <a:pt x="6020" y="12187"/>
                </a:lnTo>
                <a:lnTo>
                  <a:pt x="6086" y="12169"/>
                </a:lnTo>
                <a:lnTo>
                  <a:pt x="6152" y="12153"/>
                </a:lnTo>
                <a:lnTo>
                  <a:pt x="6219" y="12136"/>
                </a:lnTo>
                <a:lnTo>
                  <a:pt x="6285" y="12121"/>
                </a:lnTo>
                <a:lnTo>
                  <a:pt x="6352" y="12106"/>
                </a:lnTo>
                <a:lnTo>
                  <a:pt x="6420" y="12091"/>
                </a:lnTo>
                <a:lnTo>
                  <a:pt x="6487" y="12077"/>
                </a:lnTo>
                <a:lnTo>
                  <a:pt x="6554" y="12064"/>
                </a:lnTo>
                <a:lnTo>
                  <a:pt x="6622" y="12051"/>
                </a:lnTo>
                <a:lnTo>
                  <a:pt x="6691" y="12039"/>
                </a:lnTo>
                <a:lnTo>
                  <a:pt x="6758" y="12027"/>
                </a:lnTo>
                <a:lnTo>
                  <a:pt x="6827" y="12016"/>
                </a:lnTo>
                <a:lnTo>
                  <a:pt x="6895" y="12005"/>
                </a:lnTo>
                <a:lnTo>
                  <a:pt x="6964" y="11995"/>
                </a:lnTo>
                <a:lnTo>
                  <a:pt x="7033" y="11986"/>
                </a:lnTo>
                <a:lnTo>
                  <a:pt x="7102" y="11976"/>
                </a:lnTo>
                <a:lnTo>
                  <a:pt x="7171" y="11968"/>
                </a:lnTo>
                <a:lnTo>
                  <a:pt x="7241" y="11960"/>
                </a:lnTo>
                <a:lnTo>
                  <a:pt x="7311" y="11953"/>
                </a:lnTo>
                <a:lnTo>
                  <a:pt x="7380" y="11946"/>
                </a:lnTo>
                <a:lnTo>
                  <a:pt x="7450" y="11940"/>
                </a:lnTo>
                <a:lnTo>
                  <a:pt x="7521" y="11934"/>
                </a:lnTo>
                <a:lnTo>
                  <a:pt x="7591" y="11929"/>
                </a:lnTo>
                <a:lnTo>
                  <a:pt x="7662" y="11924"/>
                </a:lnTo>
                <a:lnTo>
                  <a:pt x="7732" y="11920"/>
                </a:lnTo>
                <a:lnTo>
                  <a:pt x="7803" y="11916"/>
                </a:lnTo>
                <a:lnTo>
                  <a:pt x="7874" y="11913"/>
                </a:lnTo>
                <a:lnTo>
                  <a:pt x="7945" y="11911"/>
                </a:lnTo>
                <a:lnTo>
                  <a:pt x="7945" y="14988"/>
                </a:lnTo>
                <a:lnTo>
                  <a:pt x="7917" y="14987"/>
                </a:lnTo>
                <a:close/>
                <a:moveTo>
                  <a:pt x="15347" y="7759"/>
                </a:moveTo>
                <a:lnTo>
                  <a:pt x="12171" y="7759"/>
                </a:lnTo>
                <a:lnTo>
                  <a:pt x="12168" y="7652"/>
                </a:lnTo>
                <a:lnTo>
                  <a:pt x="12163" y="7545"/>
                </a:lnTo>
                <a:lnTo>
                  <a:pt x="12157" y="7439"/>
                </a:lnTo>
                <a:lnTo>
                  <a:pt x="12151" y="7332"/>
                </a:lnTo>
                <a:lnTo>
                  <a:pt x="12144" y="7226"/>
                </a:lnTo>
                <a:lnTo>
                  <a:pt x="12136" y="7120"/>
                </a:lnTo>
                <a:lnTo>
                  <a:pt x="12126" y="7015"/>
                </a:lnTo>
                <a:lnTo>
                  <a:pt x="12115" y="6911"/>
                </a:lnTo>
                <a:lnTo>
                  <a:pt x="12104" y="6805"/>
                </a:lnTo>
                <a:lnTo>
                  <a:pt x="12092" y="6701"/>
                </a:lnTo>
                <a:lnTo>
                  <a:pt x="12078" y="6598"/>
                </a:lnTo>
                <a:lnTo>
                  <a:pt x="12063" y="6494"/>
                </a:lnTo>
                <a:lnTo>
                  <a:pt x="12047" y="6391"/>
                </a:lnTo>
                <a:lnTo>
                  <a:pt x="12031" y="6288"/>
                </a:lnTo>
                <a:lnTo>
                  <a:pt x="12014" y="6186"/>
                </a:lnTo>
                <a:lnTo>
                  <a:pt x="11995" y="6084"/>
                </a:lnTo>
                <a:lnTo>
                  <a:pt x="11976" y="5982"/>
                </a:lnTo>
                <a:lnTo>
                  <a:pt x="11954" y="5881"/>
                </a:lnTo>
                <a:lnTo>
                  <a:pt x="11933" y="5781"/>
                </a:lnTo>
                <a:lnTo>
                  <a:pt x="11910" y="5681"/>
                </a:lnTo>
                <a:lnTo>
                  <a:pt x="11886" y="5582"/>
                </a:lnTo>
                <a:lnTo>
                  <a:pt x="11862" y="5482"/>
                </a:lnTo>
                <a:lnTo>
                  <a:pt x="11836" y="5383"/>
                </a:lnTo>
                <a:lnTo>
                  <a:pt x="11810" y="5285"/>
                </a:lnTo>
                <a:lnTo>
                  <a:pt x="11783" y="5188"/>
                </a:lnTo>
                <a:lnTo>
                  <a:pt x="11754" y="5090"/>
                </a:lnTo>
                <a:lnTo>
                  <a:pt x="11724" y="4993"/>
                </a:lnTo>
                <a:lnTo>
                  <a:pt x="11694" y="4897"/>
                </a:lnTo>
                <a:lnTo>
                  <a:pt x="11663" y="4801"/>
                </a:lnTo>
                <a:lnTo>
                  <a:pt x="11630" y="4706"/>
                </a:lnTo>
                <a:lnTo>
                  <a:pt x="11597" y="4611"/>
                </a:lnTo>
                <a:lnTo>
                  <a:pt x="11563" y="4517"/>
                </a:lnTo>
                <a:lnTo>
                  <a:pt x="11630" y="4489"/>
                </a:lnTo>
                <a:lnTo>
                  <a:pt x="11695" y="4461"/>
                </a:lnTo>
                <a:lnTo>
                  <a:pt x="11762" y="4432"/>
                </a:lnTo>
                <a:lnTo>
                  <a:pt x="11828" y="4403"/>
                </a:lnTo>
                <a:lnTo>
                  <a:pt x="11894" y="4374"/>
                </a:lnTo>
                <a:lnTo>
                  <a:pt x="11959" y="4343"/>
                </a:lnTo>
                <a:lnTo>
                  <a:pt x="12024" y="4312"/>
                </a:lnTo>
                <a:lnTo>
                  <a:pt x="12088" y="4281"/>
                </a:lnTo>
                <a:lnTo>
                  <a:pt x="12153" y="4249"/>
                </a:lnTo>
                <a:lnTo>
                  <a:pt x="12217" y="4216"/>
                </a:lnTo>
                <a:lnTo>
                  <a:pt x="12280" y="4183"/>
                </a:lnTo>
                <a:lnTo>
                  <a:pt x="12344" y="4150"/>
                </a:lnTo>
                <a:lnTo>
                  <a:pt x="12407" y="4116"/>
                </a:lnTo>
                <a:lnTo>
                  <a:pt x="12469" y="4081"/>
                </a:lnTo>
                <a:lnTo>
                  <a:pt x="12532" y="4046"/>
                </a:lnTo>
                <a:lnTo>
                  <a:pt x="12593" y="4011"/>
                </a:lnTo>
                <a:lnTo>
                  <a:pt x="12655" y="3975"/>
                </a:lnTo>
                <a:lnTo>
                  <a:pt x="12717" y="3939"/>
                </a:lnTo>
                <a:lnTo>
                  <a:pt x="12778" y="3902"/>
                </a:lnTo>
                <a:lnTo>
                  <a:pt x="12839" y="3865"/>
                </a:lnTo>
                <a:lnTo>
                  <a:pt x="12899" y="3827"/>
                </a:lnTo>
                <a:lnTo>
                  <a:pt x="12959" y="3789"/>
                </a:lnTo>
                <a:lnTo>
                  <a:pt x="13019" y="3749"/>
                </a:lnTo>
                <a:lnTo>
                  <a:pt x="13078" y="3710"/>
                </a:lnTo>
                <a:lnTo>
                  <a:pt x="13137" y="3670"/>
                </a:lnTo>
                <a:lnTo>
                  <a:pt x="13196" y="3630"/>
                </a:lnTo>
                <a:lnTo>
                  <a:pt x="13254" y="3590"/>
                </a:lnTo>
                <a:lnTo>
                  <a:pt x="13313" y="3549"/>
                </a:lnTo>
                <a:lnTo>
                  <a:pt x="13370" y="3507"/>
                </a:lnTo>
                <a:lnTo>
                  <a:pt x="13428" y="3466"/>
                </a:lnTo>
                <a:lnTo>
                  <a:pt x="13485" y="3423"/>
                </a:lnTo>
                <a:lnTo>
                  <a:pt x="13542" y="3381"/>
                </a:lnTo>
                <a:lnTo>
                  <a:pt x="13641" y="3492"/>
                </a:lnTo>
                <a:lnTo>
                  <a:pt x="13738" y="3605"/>
                </a:lnTo>
                <a:lnTo>
                  <a:pt x="13832" y="3719"/>
                </a:lnTo>
                <a:lnTo>
                  <a:pt x="13924" y="3837"/>
                </a:lnTo>
                <a:lnTo>
                  <a:pt x="14014" y="3956"/>
                </a:lnTo>
                <a:lnTo>
                  <a:pt x="14101" y="4076"/>
                </a:lnTo>
                <a:lnTo>
                  <a:pt x="14185" y="4199"/>
                </a:lnTo>
                <a:lnTo>
                  <a:pt x="14266" y="4324"/>
                </a:lnTo>
                <a:lnTo>
                  <a:pt x="14346" y="4450"/>
                </a:lnTo>
                <a:lnTo>
                  <a:pt x="14422" y="4578"/>
                </a:lnTo>
                <a:lnTo>
                  <a:pt x="14496" y="4708"/>
                </a:lnTo>
                <a:lnTo>
                  <a:pt x="14567" y="4839"/>
                </a:lnTo>
                <a:lnTo>
                  <a:pt x="14634" y="4972"/>
                </a:lnTo>
                <a:lnTo>
                  <a:pt x="14700" y="5106"/>
                </a:lnTo>
                <a:lnTo>
                  <a:pt x="14763" y="5243"/>
                </a:lnTo>
                <a:lnTo>
                  <a:pt x="14822" y="5380"/>
                </a:lnTo>
                <a:lnTo>
                  <a:pt x="14879" y="5519"/>
                </a:lnTo>
                <a:lnTo>
                  <a:pt x="14932" y="5660"/>
                </a:lnTo>
                <a:lnTo>
                  <a:pt x="14982" y="5802"/>
                </a:lnTo>
                <a:lnTo>
                  <a:pt x="15031" y="5945"/>
                </a:lnTo>
                <a:lnTo>
                  <a:pt x="15075" y="6090"/>
                </a:lnTo>
                <a:lnTo>
                  <a:pt x="15116" y="6236"/>
                </a:lnTo>
                <a:lnTo>
                  <a:pt x="15154" y="6383"/>
                </a:lnTo>
                <a:lnTo>
                  <a:pt x="15189" y="6532"/>
                </a:lnTo>
                <a:lnTo>
                  <a:pt x="15220" y="6681"/>
                </a:lnTo>
                <a:lnTo>
                  <a:pt x="15248" y="6832"/>
                </a:lnTo>
                <a:lnTo>
                  <a:pt x="15273" y="6984"/>
                </a:lnTo>
                <a:lnTo>
                  <a:pt x="15294" y="7137"/>
                </a:lnTo>
                <a:lnTo>
                  <a:pt x="15313" y="7291"/>
                </a:lnTo>
                <a:lnTo>
                  <a:pt x="15327" y="7446"/>
                </a:lnTo>
                <a:lnTo>
                  <a:pt x="15338" y="7602"/>
                </a:lnTo>
                <a:lnTo>
                  <a:pt x="15347" y="7759"/>
                </a:lnTo>
                <a:close/>
                <a:moveTo>
                  <a:pt x="8210" y="0"/>
                </a:moveTo>
                <a:lnTo>
                  <a:pt x="7787" y="10"/>
                </a:lnTo>
                <a:lnTo>
                  <a:pt x="7370" y="41"/>
                </a:lnTo>
                <a:lnTo>
                  <a:pt x="6960" y="92"/>
                </a:lnTo>
                <a:lnTo>
                  <a:pt x="6555" y="162"/>
                </a:lnTo>
                <a:lnTo>
                  <a:pt x="6158" y="253"/>
                </a:lnTo>
                <a:lnTo>
                  <a:pt x="5768" y="361"/>
                </a:lnTo>
                <a:lnTo>
                  <a:pt x="5386" y="486"/>
                </a:lnTo>
                <a:lnTo>
                  <a:pt x="5014" y="630"/>
                </a:lnTo>
                <a:lnTo>
                  <a:pt x="4651" y="791"/>
                </a:lnTo>
                <a:lnTo>
                  <a:pt x="4297" y="967"/>
                </a:lnTo>
                <a:lnTo>
                  <a:pt x="3953" y="1161"/>
                </a:lnTo>
                <a:lnTo>
                  <a:pt x="3619" y="1369"/>
                </a:lnTo>
                <a:lnTo>
                  <a:pt x="3298" y="1593"/>
                </a:lnTo>
                <a:lnTo>
                  <a:pt x="2987" y="1831"/>
                </a:lnTo>
                <a:lnTo>
                  <a:pt x="2690" y="2083"/>
                </a:lnTo>
                <a:lnTo>
                  <a:pt x="2404" y="2348"/>
                </a:lnTo>
                <a:lnTo>
                  <a:pt x="2132" y="2627"/>
                </a:lnTo>
                <a:lnTo>
                  <a:pt x="1875" y="2918"/>
                </a:lnTo>
                <a:lnTo>
                  <a:pt x="1631" y="3220"/>
                </a:lnTo>
                <a:lnTo>
                  <a:pt x="1402" y="3535"/>
                </a:lnTo>
                <a:lnTo>
                  <a:pt x="1188" y="3861"/>
                </a:lnTo>
                <a:lnTo>
                  <a:pt x="991" y="4195"/>
                </a:lnTo>
                <a:lnTo>
                  <a:pt x="810" y="4541"/>
                </a:lnTo>
                <a:lnTo>
                  <a:pt x="645" y="4897"/>
                </a:lnTo>
                <a:lnTo>
                  <a:pt x="498" y="5261"/>
                </a:lnTo>
                <a:lnTo>
                  <a:pt x="369" y="5634"/>
                </a:lnTo>
                <a:lnTo>
                  <a:pt x="259" y="6014"/>
                </a:lnTo>
                <a:lnTo>
                  <a:pt x="167" y="6402"/>
                </a:lnTo>
                <a:lnTo>
                  <a:pt x="94" y="6797"/>
                </a:lnTo>
                <a:lnTo>
                  <a:pt x="42" y="7198"/>
                </a:lnTo>
                <a:lnTo>
                  <a:pt x="10" y="7605"/>
                </a:lnTo>
                <a:lnTo>
                  <a:pt x="0" y="8018"/>
                </a:lnTo>
                <a:lnTo>
                  <a:pt x="10" y="8431"/>
                </a:lnTo>
                <a:lnTo>
                  <a:pt x="42" y="8838"/>
                </a:lnTo>
                <a:lnTo>
                  <a:pt x="94" y="9239"/>
                </a:lnTo>
                <a:lnTo>
                  <a:pt x="167" y="9634"/>
                </a:lnTo>
                <a:lnTo>
                  <a:pt x="259" y="10021"/>
                </a:lnTo>
                <a:lnTo>
                  <a:pt x="369" y="10402"/>
                </a:lnTo>
                <a:lnTo>
                  <a:pt x="498" y="10774"/>
                </a:lnTo>
                <a:lnTo>
                  <a:pt x="645" y="11139"/>
                </a:lnTo>
                <a:lnTo>
                  <a:pt x="810" y="11494"/>
                </a:lnTo>
                <a:lnTo>
                  <a:pt x="991" y="11840"/>
                </a:lnTo>
                <a:lnTo>
                  <a:pt x="1188" y="12175"/>
                </a:lnTo>
                <a:lnTo>
                  <a:pt x="1402" y="12501"/>
                </a:lnTo>
                <a:lnTo>
                  <a:pt x="1631" y="12815"/>
                </a:lnTo>
                <a:lnTo>
                  <a:pt x="1875" y="13118"/>
                </a:lnTo>
                <a:lnTo>
                  <a:pt x="2132" y="13409"/>
                </a:lnTo>
                <a:lnTo>
                  <a:pt x="2404" y="13688"/>
                </a:lnTo>
                <a:lnTo>
                  <a:pt x="2690" y="13953"/>
                </a:lnTo>
                <a:lnTo>
                  <a:pt x="2987" y="14205"/>
                </a:lnTo>
                <a:lnTo>
                  <a:pt x="3298" y="14443"/>
                </a:lnTo>
                <a:lnTo>
                  <a:pt x="3619" y="14667"/>
                </a:lnTo>
                <a:lnTo>
                  <a:pt x="3953" y="14875"/>
                </a:lnTo>
                <a:lnTo>
                  <a:pt x="4297" y="15068"/>
                </a:lnTo>
                <a:lnTo>
                  <a:pt x="4651" y="15245"/>
                </a:lnTo>
                <a:lnTo>
                  <a:pt x="5014" y="15406"/>
                </a:lnTo>
                <a:lnTo>
                  <a:pt x="5386" y="15550"/>
                </a:lnTo>
                <a:lnTo>
                  <a:pt x="5768" y="15675"/>
                </a:lnTo>
                <a:lnTo>
                  <a:pt x="6158" y="15783"/>
                </a:lnTo>
                <a:lnTo>
                  <a:pt x="6555" y="15873"/>
                </a:lnTo>
                <a:lnTo>
                  <a:pt x="6960" y="15944"/>
                </a:lnTo>
                <a:lnTo>
                  <a:pt x="7370" y="15995"/>
                </a:lnTo>
                <a:lnTo>
                  <a:pt x="7787" y="16026"/>
                </a:lnTo>
                <a:lnTo>
                  <a:pt x="8210" y="16036"/>
                </a:lnTo>
                <a:lnTo>
                  <a:pt x="8632" y="16026"/>
                </a:lnTo>
                <a:lnTo>
                  <a:pt x="9049" y="15995"/>
                </a:lnTo>
                <a:lnTo>
                  <a:pt x="9459" y="15944"/>
                </a:lnTo>
                <a:lnTo>
                  <a:pt x="9864" y="15873"/>
                </a:lnTo>
                <a:lnTo>
                  <a:pt x="10261" y="15783"/>
                </a:lnTo>
                <a:lnTo>
                  <a:pt x="10651" y="15675"/>
                </a:lnTo>
                <a:lnTo>
                  <a:pt x="11033" y="15550"/>
                </a:lnTo>
                <a:lnTo>
                  <a:pt x="11405" y="15406"/>
                </a:lnTo>
                <a:lnTo>
                  <a:pt x="11768" y="15245"/>
                </a:lnTo>
                <a:lnTo>
                  <a:pt x="12122" y="15068"/>
                </a:lnTo>
                <a:lnTo>
                  <a:pt x="12466" y="14875"/>
                </a:lnTo>
                <a:lnTo>
                  <a:pt x="12800" y="14667"/>
                </a:lnTo>
                <a:lnTo>
                  <a:pt x="13122" y="14443"/>
                </a:lnTo>
                <a:lnTo>
                  <a:pt x="13432" y="14205"/>
                </a:lnTo>
                <a:lnTo>
                  <a:pt x="13729" y="13953"/>
                </a:lnTo>
                <a:lnTo>
                  <a:pt x="14015" y="13688"/>
                </a:lnTo>
                <a:lnTo>
                  <a:pt x="14287" y="13409"/>
                </a:lnTo>
                <a:lnTo>
                  <a:pt x="14544" y="13118"/>
                </a:lnTo>
                <a:lnTo>
                  <a:pt x="14788" y="12815"/>
                </a:lnTo>
                <a:lnTo>
                  <a:pt x="15017" y="12501"/>
                </a:lnTo>
                <a:lnTo>
                  <a:pt x="15231" y="12175"/>
                </a:lnTo>
                <a:lnTo>
                  <a:pt x="15428" y="11840"/>
                </a:lnTo>
                <a:lnTo>
                  <a:pt x="15609" y="11494"/>
                </a:lnTo>
                <a:lnTo>
                  <a:pt x="15774" y="11139"/>
                </a:lnTo>
                <a:lnTo>
                  <a:pt x="15921" y="10774"/>
                </a:lnTo>
                <a:lnTo>
                  <a:pt x="16050" y="10402"/>
                </a:lnTo>
                <a:lnTo>
                  <a:pt x="16160" y="10021"/>
                </a:lnTo>
                <a:lnTo>
                  <a:pt x="16253" y="9634"/>
                </a:lnTo>
                <a:lnTo>
                  <a:pt x="16325" y="9239"/>
                </a:lnTo>
                <a:lnTo>
                  <a:pt x="16377" y="8838"/>
                </a:lnTo>
                <a:lnTo>
                  <a:pt x="16409" y="8431"/>
                </a:lnTo>
                <a:lnTo>
                  <a:pt x="16419" y="8018"/>
                </a:lnTo>
                <a:lnTo>
                  <a:pt x="16409" y="7605"/>
                </a:lnTo>
                <a:lnTo>
                  <a:pt x="16377" y="7198"/>
                </a:lnTo>
                <a:lnTo>
                  <a:pt x="16325" y="6797"/>
                </a:lnTo>
                <a:lnTo>
                  <a:pt x="16253" y="6402"/>
                </a:lnTo>
                <a:lnTo>
                  <a:pt x="16160" y="6014"/>
                </a:lnTo>
                <a:lnTo>
                  <a:pt x="16050" y="5634"/>
                </a:lnTo>
                <a:lnTo>
                  <a:pt x="15921" y="5261"/>
                </a:lnTo>
                <a:lnTo>
                  <a:pt x="15774" y="4897"/>
                </a:lnTo>
                <a:lnTo>
                  <a:pt x="15609" y="4541"/>
                </a:lnTo>
                <a:lnTo>
                  <a:pt x="15428" y="4195"/>
                </a:lnTo>
                <a:lnTo>
                  <a:pt x="15231" y="3861"/>
                </a:lnTo>
                <a:lnTo>
                  <a:pt x="15017" y="3535"/>
                </a:lnTo>
                <a:lnTo>
                  <a:pt x="14788" y="3220"/>
                </a:lnTo>
                <a:lnTo>
                  <a:pt x="14544" y="2918"/>
                </a:lnTo>
                <a:lnTo>
                  <a:pt x="14287" y="2627"/>
                </a:lnTo>
                <a:lnTo>
                  <a:pt x="14015" y="2348"/>
                </a:lnTo>
                <a:lnTo>
                  <a:pt x="13729" y="2083"/>
                </a:lnTo>
                <a:lnTo>
                  <a:pt x="13432" y="1831"/>
                </a:lnTo>
                <a:lnTo>
                  <a:pt x="13122" y="1593"/>
                </a:lnTo>
                <a:lnTo>
                  <a:pt x="12800" y="1369"/>
                </a:lnTo>
                <a:lnTo>
                  <a:pt x="12466" y="1161"/>
                </a:lnTo>
                <a:lnTo>
                  <a:pt x="12122" y="967"/>
                </a:lnTo>
                <a:lnTo>
                  <a:pt x="11768" y="791"/>
                </a:lnTo>
                <a:lnTo>
                  <a:pt x="11405" y="630"/>
                </a:lnTo>
                <a:lnTo>
                  <a:pt x="11033" y="486"/>
                </a:lnTo>
                <a:lnTo>
                  <a:pt x="10651" y="361"/>
                </a:lnTo>
                <a:lnTo>
                  <a:pt x="10261" y="253"/>
                </a:lnTo>
                <a:lnTo>
                  <a:pt x="9864" y="162"/>
                </a:lnTo>
                <a:lnTo>
                  <a:pt x="9459" y="92"/>
                </a:lnTo>
                <a:lnTo>
                  <a:pt x="9049" y="41"/>
                </a:lnTo>
                <a:lnTo>
                  <a:pt x="8632" y="10"/>
                </a:lnTo>
                <a:lnTo>
                  <a:pt x="821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32"/>
          <p:cNvGrpSpPr/>
          <p:nvPr/>
        </p:nvGrpSpPr>
        <p:grpSpPr>
          <a:xfrm>
            <a:off x="10517981" y="1938592"/>
            <a:ext cx="399003" cy="324706"/>
            <a:chOff x="5245100" y="5103813"/>
            <a:chExt cx="690563" cy="561975"/>
          </a:xfrm>
          <a:solidFill>
            <a:schemeClr val="bg1">
              <a:lumMod val="75000"/>
            </a:schemeClr>
          </a:solidFill>
        </p:grpSpPr>
        <p:sp>
          <p:nvSpPr>
            <p:cNvPr id="86" name="Freeform 290"/>
            <p:cNvSpPr>
              <a:spLocks noEditPoints="1"/>
            </p:cNvSpPr>
            <p:nvPr/>
          </p:nvSpPr>
          <p:spPr bwMode="auto">
            <a:xfrm>
              <a:off x="5719763" y="5276851"/>
              <a:ext cx="130175" cy="173038"/>
            </a:xfrm>
            <a:custGeom>
              <a:avLst/>
              <a:gdLst>
                <a:gd name="T0" fmla="*/ 503 w 3018"/>
                <a:gd name="T1" fmla="*/ 504 h 4030"/>
                <a:gd name="T2" fmla="*/ 2515 w 3018"/>
                <a:gd name="T3" fmla="*/ 3526 h 4030"/>
                <a:gd name="T4" fmla="*/ 1386 w 3018"/>
                <a:gd name="T5" fmla="*/ 175 h 4030"/>
                <a:gd name="T6" fmla="*/ 1320 w 3018"/>
                <a:gd name="T7" fmla="*/ 110 h 4030"/>
                <a:gd name="T8" fmla="*/ 1244 w 3018"/>
                <a:gd name="T9" fmla="*/ 60 h 4030"/>
                <a:gd name="T10" fmla="*/ 1159 w 3018"/>
                <a:gd name="T11" fmla="*/ 24 h 4030"/>
                <a:gd name="T12" fmla="*/ 1069 w 3018"/>
                <a:gd name="T13" fmla="*/ 3 h 4030"/>
                <a:gd name="T14" fmla="*/ 503 w 3018"/>
                <a:gd name="T15" fmla="*/ 0 h 4030"/>
                <a:gd name="T16" fmla="*/ 427 w 3018"/>
                <a:gd name="T17" fmla="*/ 6 h 4030"/>
                <a:gd name="T18" fmla="*/ 353 w 3018"/>
                <a:gd name="T19" fmla="*/ 23 h 4030"/>
                <a:gd name="T20" fmla="*/ 285 w 3018"/>
                <a:gd name="T21" fmla="*/ 50 h 4030"/>
                <a:gd name="T22" fmla="*/ 222 w 3018"/>
                <a:gd name="T23" fmla="*/ 86 h 4030"/>
                <a:gd name="T24" fmla="*/ 165 w 3018"/>
                <a:gd name="T25" fmla="*/ 130 h 4030"/>
                <a:gd name="T26" fmla="*/ 115 w 3018"/>
                <a:gd name="T27" fmla="*/ 183 h 4030"/>
                <a:gd name="T28" fmla="*/ 74 w 3018"/>
                <a:gd name="T29" fmla="*/ 242 h 4030"/>
                <a:gd name="T30" fmla="*/ 40 w 3018"/>
                <a:gd name="T31" fmla="*/ 308 h 4030"/>
                <a:gd name="T32" fmla="*/ 16 w 3018"/>
                <a:gd name="T33" fmla="*/ 377 h 4030"/>
                <a:gd name="T34" fmla="*/ 3 w 3018"/>
                <a:gd name="T35" fmla="*/ 452 h 4030"/>
                <a:gd name="T36" fmla="*/ 0 w 3018"/>
                <a:gd name="T37" fmla="*/ 3526 h 4030"/>
                <a:gd name="T38" fmla="*/ 6 w 3018"/>
                <a:gd name="T39" fmla="*/ 3604 h 4030"/>
                <a:gd name="T40" fmla="*/ 23 w 3018"/>
                <a:gd name="T41" fmla="*/ 3676 h 4030"/>
                <a:gd name="T42" fmla="*/ 50 w 3018"/>
                <a:gd name="T43" fmla="*/ 3745 h 4030"/>
                <a:gd name="T44" fmla="*/ 86 w 3018"/>
                <a:gd name="T45" fmla="*/ 3808 h 4030"/>
                <a:gd name="T46" fmla="*/ 131 w 3018"/>
                <a:gd name="T47" fmla="*/ 3866 h 4030"/>
                <a:gd name="T48" fmla="*/ 183 w 3018"/>
                <a:gd name="T49" fmla="*/ 3915 h 4030"/>
                <a:gd name="T50" fmla="*/ 243 w 3018"/>
                <a:gd name="T51" fmla="*/ 3957 h 4030"/>
                <a:gd name="T52" fmla="*/ 307 w 3018"/>
                <a:gd name="T53" fmla="*/ 3991 h 4030"/>
                <a:gd name="T54" fmla="*/ 378 w 3018"/>
                <a:gd name="T55" fmla="*/ 4015 h 4030"/>
                <a:gd name="T56" fmla="*/ 452 w 3018"/>
                <a:gd name="T57" fmla="*/ 4028 h 4030"/>
                <a:gd name="T58" fmla="*/ 2515 w 3018"/>
                <a:gd name="T59" fmla="*/ 4030 h 4030"/>
                <a:gd name="T60" fmla="*/ 2592 w 3018"/>
                <a:gd name="T61" fmla="*/ 4025 h 4030"/>
                <a:gd name="T62" fmla="*/ 2665 w 3018"/>
                <a:gd name="T63" fmla="*/ 4008 h 4030"/>
                <a:gd name="T64" fmla="*/ 2733 w 3018"/>
                <a:gd name="T65" fmla="*/ 3981 h 4030"/>
                <a:gd name="T66" fmla="*/ 2797 w 3018"/>
                <a:gd name="T67" fmla="*/ 3944 h 4030"/>
                <a:gd name="T68" fmla="*/ 2853 w 3018"/>
                <a:gd name="T69" fmla="*/ 3899 h 4030"/>
                <a:gd name="T70" fmla="*/ 2903 w 3018"/>
                <a:gd name="T71" fmla="*/ 3848 h 4030"/>
                <a:gd name="T72" fmla="*/ 2946 w 3018"/>
                <a:gd name="T73" fmla="*/ 3788 h 4030"/>
                <a:gd name="T74" fmla="*/ 2979 w 3018"/>
                <a:gd name="T75" fmla="*/ 3723 h 4030"/>
                <a:gd name="T76" fmla="*/ 3002 w 3018"/>
                <a:gd name="T77" fmla="*/ 3652 h 4030"/>
                <a:gd name="T78" fmla="*/ 3015 w 3018"/>
                <a:gd name="T79" fmla="*/ 3578 h 4030"/>
                <a:gd name="T80" fmla="*/ 3018 w 3018"/>
                <a:gd name="T81" fmla="*/ 2770 h 4030"/>
                <a:gd name="T82" fmla="*/ 3015 w 3018"/>
                <a:gd name="T83" fmla="*/ 2715 h 4030"/>
                <a:gd name="T84" fmla="*/ 3006 w 3018"/>
                <a:gd name="T85" fmla="*/ 2661 h 4030"/>
                <a:gd name="T86" fmla="*/ 2991 w 3018"/>
                <a:gd name="T87" fmla="*/ 2607 h 4030"/>
                <a:gd name="T88" fmla="*/ 2970 w 3018"/>
                <a:gd name="T89" fmla="*/ 2556 h 4030"/>
                <a:gd name="T90" fmla="*/ 2944 w 3018"/>
                <a:gd name="T91" fmla="*/ 2506 h 4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8" h="4030">
                  <a:moveTo>
                    <a:pt x="2515" y="3526"/>
                  </a:moveTo>
                  <a:lnTo>
                    <a:pt x="503" y="3526"/>
                  </a:lnTo>
                  <a:lnTo>
                    <a:pt x="503" y="504"/>
                  </a:lnTo>
                  <a:lnTo>
                    <a:pt x="1006" y="504"/>
                  </a:lnTo>
                  <a:lnTo>
                    <a:pt x="2515" y="2770"/>
                  </a:lnTo>
                  <a:lnTo>
                    <a:pt x="2515" y="3526"/>
                  </a:lnTo>
                  <a:close/>
                  <a:moveTo>
                    <a:pt x="1425" y="224"/>
                  </a:moveTo>
                  <a:lnTo>
                    <a:pt x="1407" y="199"/>
                  </a:lnTo>
                  <a:lnTo>
                    <a:pt x="1386" y="175"/>
                  </a:lnTo>
                  <a:lnTo>
                    <a:pt x="1365" y="152"/>
                  </a:lnTo>
                  <a:lnTo>
                    <a:pt x="1343" y="130"/>
                  </a:lnTo>
                  <a:lnTo>
                    <a:pt x="1320" y="110"/>
                  </a:lnTo>
                  <a:lnTo>
                    <a:pt x="1296" y="92"/>
                  </a:lnTo>
                  <a:lnTo>
                    <a:pt x="1270" y="75"/>
                  </a:lnTo>
                  <a:lnTo>
                    <a:pt x="1244" y="60"/>
                  </a:lnTo>
                  <a:lnTo>
                    <a:pt x="1216" y="46"/>
                  </a:lnTo>
                  <a:lnTo>
                    <a:pt x="1188" y="34"/>
                  </a:lnTo>
                  <a:lnTo>
                    <a:pt x="1159" y="24"/>
                  </a:lnTo>
                  <a:lnTo>
                    <a:pt x="1130" y="16"/>
                  </a:lnTo>
                  <a:lnTo>
                    <a:pt x="1100" y="9"/>
                  </a:lnTo>
                  <a:lnTo>
                    <a:pt x="1069" y="3"/>
                  </a:lnTo>
                  <a:lnTo>
                    <a:pt x="1037" y="1"/>
                  </a:lnTo>
                  <a:lnTo>
                    <a:pt x="1006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7" y="6"/>
                  </a:lnTo>
                  <a:lnTo>
                    <a:pt x="402" y="11"/>
                  </a:lnTo>
                  <a:lnTo>
                    <a:pt x="378" y="16"/>
                  </a:lnTo>
                  <a:lnTo>
                    <a:pt x="353" y="23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5" y="50"/>
                  </a:lnTo>
                  <a:lnTo>
                    <a:pt x="264" y="61"/>
                  </a:lnTo>
                  <a:lnTo>
                    <a:pt x="243" y="73"/>
                  </a:lnTo>
                  <a:lnTo>
                    <a:pt x="222" y="86"/>
                  </a:lnTo>
                  <a:lnTo>
                    <a:pt x="203" y="100"/>
                  </a:lnTo>
                  <a:lnTo>
                    <a:pt x="183" y="115"/>
                  </a:lnTo>
                  <a:lnTo>
                    <a:pt x="165" y="130"/>
                  </a:lnTo>
                  <a:lnTo>
                    <a:pt x="148" y="148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2"/>
                  </a:lnTo>
                  <a:lnTo>
                    <a:pt x="74" y="242"/>
                  </a:lnTo>
                  <a:lnTo>
                    <a:pt x="61" y="263"/>
                  </a:lnTo>
                  <a:lnTo>
                    <a:pt x="50" y="286"/>
                  </a:lnTo>
                  <a:lnTo>
                    <a:pt x="40" y="308"/>
                  </a:lnTo>
                  <a:lnTo>
                    <a:pt x="31" y="331"/>
                  </a:lnTo>
                  <a:lnTo>
                    <a:pt x="23" y="354"/>
                  </a:lnTo>
                  <a:lnTo>
                    <a:pt x="16" y="377"/>
                  </a:lnTo>
                  <a:lnTo>
                    <a:pt x="10" y="403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8"/>
                  </a:lnTo>
                  <a:lnTo>
                    <a:pt x="0" y="504"/>
                  </a:lnTo>
                  <a:lnTo>
                    <a:pt x="0" y="3526"/>
                  </a:lnTo>
                  <a:lnTo>
                    <a:pt x="1" y="3552"/>
                  </a:lnTo>
                  <a:lnTo>
                    <a:pt x="3" y="3578"/>
                  </a:lnTo>
                  <a:lnTo>
                    <a:pt x="6" y="3604"/>
                  </a:lnTo>
                  <a:lnTo>
                    <a:pt x="10" y="3628"/>
                  </a:lnTo>
                  <a:lnTo>
                    <a:pt x="16" y="3652"/>
                  </a:lnTo>
                  <a:lnTo>
                    <a:pt x="23" y="3676"/>
                  </a:lnTo>
                  <a:lnTo>
                    <a:pt x="31" y="3699"/>
                  </a:lnTo>
                  <a:lnTo>
                    <a:pt x="40" y="3723"/>
                  </a:lnTo>
                  <a:lnTo>
                    <a:pt x="50" y="3745"/>
                  </a:lnTo>
                  <a:lnTo>
                    <a:pt x="61" y="3767"/>
                  </a:lnTo>
                  <a:lnTo>
                    <a:pt x="74" y="3788"/>
                  </a:lnTo>
                  <a:lnTo>
                    <a:pt x="86" y="3808"/>
                  </a:lnTo>
                  <a:lnTo>
                    <a:pt x="100" y="3828"/>
                  </a:lnTo>
                  <a:lnTo>
                    <a:pt x="115" y="3848"/>
                  </a:lnTo>
                  <a:lnTo>
                    <a:pt x="131" y="3866"/>
                  </a:lnTo>
                  <a:lnTo>
                    <a:pt x="148" y="3883"/>
                  </a:lnTo>
                  <a:lnTo>
                    <a:pt x="165" y="3899"/>
                  </a:lnTo>
                  <a:lnTo>
                    <a:pt x="183" y="3915"/>
                  </a:lnTo>
                  <a:lnTo>
                    <a:pt x="203" y="3930"/>
                  </a:lnTo>
                  <a:lnTo>
                    <a:pt x="222" y="3944"/>
                  </a:lnTo>
                  <a:lnTo>
                    <a:pt x="243" y="3957"/>
                  </a:lnTo>
                  <a:lnTo>
                    <a:pt x="264" y="3969"/>
                  </a:lnTo>
                  <a:lnTo>
                    <a:pt x="285" y="3981"/>
                  </a:lnTo>
                  <a:lnTo>
                    <a:pt x="307" y="3991"/>
                  </a:lnTo>
                  <a:lnTo>
                    <a:pt x="330" y="4000"/>
                  </a:lnTo>
                  <a:lnTo>
                    <a:pt x="353" y="4008"/>
                  </a:lnTo>
                  <a:lnTo>
                    <a:pt x="378" y="4015"/>
                  </a:lnTo>
                  <a:lnTo>
                    <a:pt x="402" y="4020"/>
                  </a:lnTo>
                  <a:lnTo>
                    <a:pt x="427" y="4025"/>
                  </a:lnTo>
                  <a:lnTo>
                    <a:pt x="452" y="4028"/>
                  </a:lnTo>
                  <a:lnTo>
                    <a:pt x="477" y="4030"/>
                  </a:lnTo>
                  <a:lnTo>
                    <a:pt x="503" y="4030"/>
                  </a:lnTo>
                  <a:lnTo>
                    <a:pt x="2515" y="4030"/>
                  </a:lnTo>
                  <a:lnTo>
                    <a:pt x="2541" y="4030"/>
                  </a:lnTo>
                  <a:lnTo>
                    <a:pt x="2566" y="4028"/>
                  </a:lnTo>
                  <a:lnTo>
                    <a:pt x="2592" y="4025"/>
                  </a:lnTo>
                  <a:lnTo>
                    <a:pt x="2617" y="4020"/>
                  </a:lnTo>
                  <a:lnTo>
                    <a:pt x="2641" y="4015"/>
                  </a:lnTo>
                  <a:lnTo>
                    <a:pt x="2665" y="4008"/>
                  </a:lnTo>
                  <a:lnTo>
                    <a:pt x="2688" y="4000"/>
                  </a:lnTo>
                  <a:lnTo>
                    <a:pt x="2711" y="3991"/>
                  </a:lnTo>
                  <a:lnTo>
                    <a:pt x="2733" y="3981"/>
                  </a:lnTo>
                  <a:lnTo>
                    <a:pt x="2756" y="3969"/>
                  </a:lnTo>
                  <a:lnTo>
                    <a:pt x="2777" y="3957"/>
                  </a:lnTo>
                  <a:lnTo>
                    <a:pt x="2797" y="3944"/>
                  </a:lnTo>
                  <a:lnTo>
                    <a:pt x="2816" y="3930"/>
                  </a:lnTo>
                  <a:lnTo>
                    <a:pt x="2835" y="3915"/>
                  </a:lnTo>
                  <a:lnTo>
                    <a:pt x="2853" y="3899"/>
                  </a:lnTo>
                  <a:lnTo>
                    <a:pt x="2871" y="3883"/>
                  </a:lnTo>
                  <a:lnTo>
                    <a:pt x="2887" y="3866"/>
                  </a:lnTo>
                  <a:lnTo>
                    <a:pt x="2903" y="3848"/>
                  </a:lnTo>
                  <a:lnTo>
                    <a:pt x="2919" y="3828"/>
                  </a:lnTo>
                  <a:lnTo>
                    <a:pt x="2933" y="3808"/>
                  </a:lnTo>
                  <a:lnTo>
                    <a:pt x="2946" y="3788"/>
                  </a:lnTo>
                  <a:lnTo>
                    <a:pt x="2958" y="3767"/>
                  </a:lnTo>
                  <a:lnTo>
                    <a:pt x="2969" y="3745"/>
                  </a:lnTo>
                  <a:lnTo>
                    <a:pt x="2979" y="3723"/>
                  </a:lnTo>
                  <a:lnTo>
                    <a:pt x="2988" y="3699"/>
                  </a:lnTo>
                  <a:lnTo>
                    <a:pt x="2996" y="3676"/>
                  </a:lnTo>
                  <a:lnTo>
                    <a:pt x="3002" y="3652"/>
                  </a:lnTo>
                  <a:lnTo>
                    <a:pt x="3008" y="3628"/>
                  </a:lnTo>
                  <a:lnTo>
                    <a:pt x="3012" y="3604"/>
                  </a:lnTo>
                  <a:lnTo>
                    <a:pt x="3015" y="3578"/>
                  </a:lnTo>
                  <a:lnTo>
                    <a:pt x="3017" y="3552"/>
                  </a:lnTo>
                  <a:lnTo>
                    <a:pt x="3018" y="3526"/>
                  </a:lnTo>
                  <a:lnTo>
                    <a:pt x="3018" y="2770"/>
                  </a:lnTo>
                  <a:lnTo>
                    <a:pt x="3018" y="2752"/>
                  </a:lnTo>
                  <a:lnTo>
                    <a:pt x="3017" y="2734"/>
                  </a:lnTo>
                  <a:lnTo>
                    <a:pt x="3015" y="2715"/>
                  </a:lnTo>
                  <a:lnTo>
                    <a:pt x="3013" y="2697"/>
                  </a:lnTo>
                  <a:lnTo>
                    <a:pt x="3010" y="2679"/>
                  </a:lnTo>
                  <a:lnTo>
                    <a:pt x="3006" y="2661"/>
                  </a:lnTo>
                  <a:lnTo>
                    <a:pt x="3002" y="2642"/>
                  </a:lnTo>
                  <a:lnTo>
                    <a:pt x="2997" y="2625"/>
                  </a:lnTo>
                  <a:lnTo>
                    <a:pt x="2991" y="2607"/>
                  </a:lnTo>
                  <a:lnTo>
                    <a:pt x="2985" y="2590"/>
                  </a:lnTo>
                  <a:lnTo>
                    <a:pt x="2978" y="2573"/>
                  </a:lnTo>
                  <a:lnTo>
                    <a:pt x="2970" y="2556"/>
                  </a:lnTo>
                  <a:lnTo>
                    <a:pt x="2962" y="2540"/>
                  </a:lnTo>
                  <a:lnTo>
                    <a:pt x="2953" y="2523"/>
                  </a:lnTo>
                  <a:lnTo>
                    <a:pt x="2944" y="2506"/>
                  </a:lnTo>
                  <a:lnTo>
                    <a:pt x="2934" y="2491"/>
                  </a:lnTo>
                  <a:lnTo>
                    <a:pt x="142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291"/>
            <p:cNvSpPr>
              <a:spLocks noEditPoints="1"/>
            </p:cNvSpPr>
            <p:nvPr/>
          </p:nvSpPr>
          <p:spPr bwMode="auto">
            <a:xfrm>
              <a:off x="5245100" y="5103813"/>
              <a:ext cx="690563" cy="561975"/>
            </a:xfrm>
            <a:custGeom>
              <a:avLst/>
              <a:gdLst>
                <a:gd name="T0" fmla="*/ 14958 w 16095"/>
                <a:gd name="T1" fmla="*/ 10414 h 13098"/>
                <a:gd name="T2" fmla="*/ 14612 w 16095"/>
                <a:gd name="T3" fmla="*/ 10578 h 13098"/>
                <a:gd name="T4" fmla="*/ 13430 w 16095"/>
                <a:gd name="T5" fmla="*/ 9605 h 13098"/>
                <a:gd name="T6" fmla="*/ 12244 w 16095"/>
                <a:gd name="T7" fmla="*/ 9076 h 13098"/>
                <a:gd name="T8" fmla="*/ 10967 w 16095"/>
                <a:gd name="T9" fmla="*/ 9402 h 13098"/>
                <a:gd name="T10" fmla="*/ 10179 w 16095"/>
                <a:gd name="T11" fmla="*/ 10419 h 13098"/>
                <a:gd name="T12" fmla="*/ 6951 w 16095"/>
                <a:gd name="T13" fmla="*/ 9661 h 13098"/>
                <a:gd name="T14" fmla="*/ 5791 w 16095"/>
                <a:gd name="T15" fmla="*/ 9085 h 13098"/>
                <a:gd name="T16" fmla="*/ 4497 w 16095"/>
                <a:gd name="T17" fmla="*/ 9359 h 13098"/>
                <a:gd name="T18" fmla="*/ 3670 w 16095"/>
                <a:gd name="T19" fmla="*/ 10341 h 13098"/>
                <a:gd name="T20" fmla="*/ 2737 w 16095"/>
                <a:gd name="T21" fmla="*/ 10493 h 13098"/>
                <a:gd name="T22" fmla="*/ 2526 w 16095"/>
                <a:gd name="T23" fmla="*/ 10177 h 13098"/>
                <a:gd name="T24" fmla="*/ 9773 w 16095"/>
                <a:gd name="T25" fmla="*/ 8381 h 13098"/>
                <a:gd name="T26" fmla="*/ 10495 w 16095"/>
                <a:gd name="T27" fmla="*/ 7502 h 13098"/>
                <a:gd name="T28" fmla="*/ 12812 w 16095"/>
                <a:gd name="T29" fmla="*/ 3586 h 13098"/>
                <a:gd name="T30" fmla="*/ 15062 w 16095"/>
                <a:gd name="T31" fmla="*/ 6889 h 13098"/>
                <a:gd name="T32" fmla="*/ 11820 w 16095"/>
                <a:gd name="T33" fmla="*/ 12058 h 13098"/>
                <a:gd name="T34" fmla="*/ 11211 w 16095"/>
                <a:gd name="T35" fmla="*/ 11606 h 13098"/>
                <a:gd name="T36" fmla="*/ 11098 w 16095"/>
                <a:gd name="T37" fmla="*/ 10831 h 13098"/>
                <a:gd name="T38" fmla="*/ 11550 w 16095"/>
                <a:gd name="T39" fmla="*/ 10221 h 13098"/>
                <a:gd name="T40" fmla="*/ 12323 w 16095"/>
                <a:gd name="T41" fmla="*/ 10107 h 13098"/>
                <a:gd name="T42" fmla="*/ 12931 w 16095"/>
                <a:gd name="T43" fmla="*/ 10561 h 13098"/>
                <a:gd name="T44" fmla="*/ 13046 w 16095"/>
                <a:gd name="T45" fmla="*/ 11335 h 13098"/>
                <a:gd name="T46" fmla="*/ 12593 w 16095"/>
                <a:gd name="T47" fmla="*/ 11944 h 13098"/>
                <a:gd name="T48" fmla="*/ 5330 w 16095"/>
                <a:gd name="T49" fmla="*/ 12070 h 13098"/>
                <a:gd name="T50" fmla="*/ 4699 w 16095"/>
                <a:gd name="T51" fmla="*/ 11646 h 13098"/>
                <a:gd name="T52" fmla="*/ 4548 w 16095"/>
                <a:gd name="T53" fmla="*/ 10880 h 13098"/>
                <a:gd name="T54" fmla="*/ 4970 w 16095"/>
                <a:gd name="T55" fmla="*/ 10247 h 13098"/>
                <a:gd name="T56" fmla="*/ 5736 w 16095"/>
                <a:gd name="T57" fmla="*/ 10096 h 13098"/>
                <a:gd name="T58" fmla="*/ 6368 w 16095"/>
                <a:gd name="T59" fmla="*/ 10520 h 13098"/>
                <a:gd name="T60" fmla="*/ 6518 w 16095"/>
                <a:gd name="T61" fmla="*/ 11286 h 13098"/>
                <a:gd name="T62" fmla="*/ 6095 w 16095"/>
                <a:gd name="T63" fmla="*/ 11918 h 13098"/>
                <a:gd name="T64" fmla="*/ 1432 w 16095"/>
                <a:gd name="T65" fmla="*/ 7551 h 13098"/>
                <a:gd name="T66" fmla="*/ 1106 w 16095"/>
                <a:gd name="T67" fmla="*/ 7355 h 13098"/>
                <a:gd name="T68" fmla="*/ 1009 w 16095"/>
                <a:gd name="T69" fmla="*/ 1460 h 13098"/>
                <a:gd name="T70" fmla="*/ 1189 w 16095"/>
                <a:gd name="T71" fmla="*/ 1122 h 13098"/>
                <a:gd name="T72" fmla="*/ 9080 w 16095"/>
                <a:gd name="T73" fmla="*/ 1008 h 13098"/>
                <a:gd name="T74" fmla="*/ 9426 w 16095"/>
                <a:gd name="T75" fmla="*/ 1172 h 13098"/>
                <a:gd name="T76" fmla="*/ 9556 w 16095"/>
                <a:gd name="T77" fmla="*/ 2519 h 13098"/>
                <a:gd name="T78" fmla="*/ 9442 w 16095"/>
                <a:gd name="T79" fmla="*/ 7374 h 13098"/>
                <a:gd name="T80" fmla="*/ 9105 w 16095"/>
                <a:gd name="T81" fmla="*/ 7554 h 13098"/>
                <a:gd name="T82" fmla="*/ 13480 w 16095"/>
                <a:gd name="T83" fmla="*/ 2820 h 13098"/>
                <a:gd name="T84" fmla="*/ 12808 w 16095"/>
                <a:gd name="T85" fmla="*/ 2537 h 13098"/>
                <a:gd name="T86" fmla="*/ 10413 w 16095"/>
                <a:gd name="T87" fmla="*/ 856 h 13098"/>
                <a:gd name="T88" fmla="*/ 9571 w 16095"/>
                <a:gd name="T89" fmla="*/ 92 h 13098"/>
                <a:gd name="T90" fmla="*/ 922 w 16095"/>
                <a:gd name="T91" fmla="*/ 119 h 13098"/>
                <a:gd name="T92" fmla="*/ 119 w 16095"/>
                <a:gd name="T93" fmla="*/ 924 h 13098"/>
                <a:gd name="T94" fmla="*/ 92 w 16095"/>
                <a:gd name="T95" fmla="*/ 7572 h 13098"/>
                <a:gd name="T96" fmla="*/ 855 w 16095"/>
                <a:gd name="T97" fmla="*/ 8415 h 13098"/>
                <a:gd name="T98" fmla="*/ 1557 w 16095"/>
                <a:gd name="T99" fmla="*/ 10453 h 13098"/>
                <a:gd name="T100" fmla="*/ 2236 w 16095"/>
                <a:gd name="T101" fmla="*/ 11368 h 13098"/>
                <a:gd name="T102" fmla="*/ 3702 w 16095"/>
                <a:gd name="T103" fmla="*/ 11901 h 13098"/>
                <a:gd name="T104" fmla="*/ 4567 w 16095"/>
                <a:gd name="T105" fmla="*/ 12848 h 13098"/>
                <a:gd name="T106" fmla="*/ 5876 w 16095"/>
                <a:gd name="T107" fmla="*/ 13069 h 13098"/>
                <a:gd name="T108" fmla="*/ 7006 w 16095"/>
                <a:gd name="T109" fmla="*/ 12446 h 13098"/>
                <a:gd name="T110" fmla="*/ 10208 w 16095"/>
                <a:gd name="T111" fmla="*/ 11824 h 13098"/>
                <a:gd name="T112" fmla="*/ 11035 w 16095"/>
                <a:gd name="T113" fmla="*/ 12807 h 13098"/>
                <a:gd name="T114" fmla="*/ 12330 w 16095"/>
                <a:gd name="T115" fmla="*/ 13081 h 13098"/>
                <a:gd name="T116" fmla="*/ 13489 w 16095"/>
                <a:gd name="T117" fmla="*/ 12505 h 13098"/>
                <a:gd name="T118" fmla="*/ 14740 w 16095"/>
                <a:gd name="T119" fmla="*/ 11579 h 13098"/>
                <a:gd name="T120" fmla="*/ 15750 w 16095"/>
                <a:gd name="T121" fmla="*/ 11036 h 13098"/>
                <a:gd name="T122" fmla="*/ 16095 w 16095"/>
                <a:gd name="T123" fmla="*/ 7025 h 13098"/>
                <a:gd name="T124" fmla="*/ 16023 w 16095"/>
                <a:gd name="T125" fmla="*/ 6588 h 1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3098">
                  <a:moveTo>
                    <a:pt x="15089" y="10075"/>
                  </a:moveTo>
                  <a:lnTo>
                    <a:pt x="15088" y="10101"/>
                  </a:lnTo>
                  <a:lnTo>
                    <a:pt x="15087" y="10127"/>
                  </a:lnTo>
                  <a:lnTo>
                    <a:pt x="15083" y="10152"/>
                  </a:lnTo>
                  <a:lnTo>
                    <a:pt x="15079" y="10177"/>
                  </a:lnTo>
                  <a:lnTo>
                    <a:pt x="15073" y="10201"/>
                  </a:lnTo>
                  <a:lnTo>
                    <a:pt x="15067" y="10225"/>
                  </a:lnTo>
                  <a:lnTo>
                    <a:pt x="15059" y="10248"/>
                  </a:lnTo>
                  <a:lnTo>
                    <a:pt x="15050" y="10272"/>
                  </a:lnTo>
                  <a:lnTo>
                    <a:pt x="15040" y="10294"/>
                  </a:lnTo>
                  <a:lnTo>
                    <a:pt x="15029" y="10316"/>
                  </a:lnTo>
                  <a:lnTo>
                    <a:pt x="15017" y="10337"/>
                  </a:lnTo>
                  <a:lnTo>
                    <a:pt x="15004" y="10357"/>
                  </a:lnTo>
                  <a:lnTo>
                    <a:pt x="14989" y="10376"/>
                  </a:lnTo>
                  <a:lnTo>
                    <a:pt x="14974" y="10396"/>
                  </a:lnTo>
                  <a:lnTo>
                    <a:pt x="14958" y="10414"/>
                  </a:lnTo>
                  <a:lnTo>
                    <a:pt x="14942" y="10432"/>
                  </a:lnTo>
                  <a:lnTo>
                    <a:pt x="14924" y="10448"/>
                  </a:lnTo>
                  <a:lnTo>
                    <a:pt x="14906" y="10464"/>
                  </a:lnTo>
                  <a:lnTo>
                    <a:pt x="14887" y="10479"/>
                  </a:lnTo>
                  <a:lnTo>
                    <a:pt x="14868" y="10493"/>
                  </a:lnTo>
                  <a:lnTo>
                    <a:pt x="14848" y="10506"/>
                  </a:lnTo>
                  <a:lnTo>
                    <a:pt x="14827" y="10519"/>
                  </a:lnTo>
                  <a:lnTo>
                    <a:pt x="14804" y="10530"/>
                  </a:lnTo>
                  <a:lnTo>
                    <a:pt x="14782" y="10540"/>
                  </a:lnTo>
                  <a:lnTo>
                    <a:pt x="14759" y="10549"/>
                  </a:lnTo>
                  <a:lnTo>
                    <a:pt x="14736" y="10557"/>
                  </a:lnTo>
                  <a:lnTo>
                    <a:pt x="14712" y="10563"/>
                  </a:lnTo>
                  <a:lnTo>
                    <a:pt x="14688" y="10569"/>
                  </a:lnTo>
                  <a:lnTo>
                    <a:pt x="14663" y="10573"/>
                  </a:lnTo>
                  <a:lnTo>
                    <a:pt x="14637" y="10577"/>
                  </a:lnTo>
                  <a:lnTo>
                    <a:pt x="14612" y="10578"/>
                  </a:lnTo>
                  <a:lnTo>
                    <a:pt x="14586" y="10579"/>
                  </a:lnTo>
                  <a:lnTo>
                    <a:pt x="14012" y="10579"/>
                  </a:lnTo>
                  <a:lnTo>
                    <a:pt x="13989" y="10498"/>
                  </a:lnTo>
                  <a:lnTo>
                    <a:pt x="13962" y="10419"/>
                  </a:lnTo>
                  <a:lnTo>
                    <a:pt x="13934" y="10341"/>
                  </a:lnTo>
                  <a:lnTo>
                    <a:pt x="13902" y="10266"/>
                  </a:lnTo>
                  <a:lnTo>
                    <a:pt x="13867" y="10191"/>
                  </a:lnTo>
                  <a:lnTo>
                    <a:pt x="13829" y="10117"/>
                  </a:lnTo>
                  <a:lnTo>
                    <a:pt x="13788" y="10047"/>
                  </a:lnTo>
                  <a:lnTo>
                    <a:pt x="13745" y="9977"/>
                  </a:lnTo>
                  <a:lnTo>
                    <a:pt x="13699" y="9910"/>
                  </a:lnTo>
                  <a:lnTo>
                    <a:pt x="13650" y="9844"/>
                  </a:lnTo>
                  <a:lnTo>
                    <a:pt x="13598" y="9781"/>
                  </a:lnTo>
                  <a:lnTo>
                    <a:pt x="13545" y="9719"/>
                  </a:lnTo>
                  <a:lnTo>
                    <a:pt x="13489" y="9661"/>
                  </a:lnTo>
                  <a:lnTo>
                    <a:pt x="13430" y="9605"/>
                  </a:lnTo>
                  <a:lnTo>
                    <a:pt x="13370" y="9550"/>
                  </a:lnTo>
                  <a:lnTo>
                    <a:pt x="13308" y="9499"/>
                  </a:lnTo>
                  <a:lnTo>
                    <a:pt x="13242" y="9449"/>
                  </a:lnTo>
                  <a:lnTo>
                    <a:pt x="13176" y="9402"/>
                  </a:lnTo>
                  <a:lnTo>
                    <a:pt x="13107" y="9359"/>
                  </a:lnTo>
                  <a:lnTo>
                    <a:pt x="13036" y="9317"/>
                  </a:lnTo>
                  <a:lnTo>
                    <a:pt x="12964" y="9279"/>
                  </a:lnTo>
                  <a:lnTo>
                    <a:pt x="12890" y="9244"/>
                  </a:lnTo>
                  <a:lnTo>
                    <a:pt x="12815" y="9212"/>
                  </a:lnTo>
                  <a:lnTo>
                    <a:pt x="12737" y="9182"/>
                  </a:lnTo>
                  <a:lnTo>
                    <a:pt x="12658" y="9156"/>
                  </a:lnTo>
                  <a:lnTo>
                    <a:pt x="12578" y="9133"/>
                  </a:lnTo>
                  <a:lnTo>
                    <a:pt x="12497" y="9113"/>
                  </a:lnTo>
                  <a:lnTo>
                    <a:pt x="12413" y="9097"/>
                  </a:lnTo>
                  <a:lnTo>
                    <a:pt x="12330" y="9085"/>
                  </a:lnTo>
                  <a:lnTo>
                    <a:pt x="12244" y="9076"/>
                  </a:lnTo>
                  <a:lnTo>
                    <a:pt x="12159" y="9070"/>
                  </a:lnTo>
                  <a:lnTo>
                    <a:pt x="12071" y="9068"/>
                  </a:lnTo>
                  <a:lnTo>
                    <a:pt x="11984" y="9070"/>
                  </a:lnTo>
                  <a:lnTo>
                    <a:pt x="11898" y="9076"/>
                  </a:lnTo>
                  <a:lnTo>
                    <a:pt x="11813" y="9085"/>
                  </a:lnTo>
                  <a:lnTo>
                    <a:pt x="11729" y="9097"/>
                  </a:lnTo>
                  <a:lnTo>
                    <a:pt x="11646" y="9113"/>
                  </a:lnTo>
                  <a:lnTo>
                    <a:pt x="11564" y="9133"/>
                  </a:lnTo>
                  <a:lnTo>
                    <a:pt x="11484" y="9156"/>
                  </a:lnTo>
                  <a:lnTo>
                    <a:pt x="11405" y="9182"/>
                  </a:lnTo>
                  <a:lnTo>
                    <a:pt x="11328" y="9212"/>
                  </a:lnTo>
                  <a:lnTo>
                    <a:pt x="11252" y="9244"/>
                  </a:lnTo>
                  <a:lnTo>
                    <a:pt x="11178" y="9279"/>
                  </a:lnTo>
                  <a:lnTo>
                    <a:pt x="11106" y="9317"/>
                  </a:lnTo>
                  <a:lnTo>
                    <a:pt x="11035" y="9359"/>
                  </a:lnTo>
                  <a:lnTo>
                    <a:pt x="10967" y="9402"/>
                  </a:lnTo>
                  <a:lnTo>
                    <a:pt x="10899" y="9449"/>
                  </a:lnTo>
                  <a:lnTo>
                    <a:pt x="10835" y="9499"/>
                  </a:lnTo>
                  <a:lnTo>
                    <a:pt x="10772" y="9550"/>
                  </a:lnTo>
                  <a:lnTo>
                    <a:pt x="10711" y="9605"/>
                  </a:lnTo>
                  <a:lnTo>
                    <a:pt x="10653" y="9661"/>
                  </a:lnTo>
                  <a:lnTo>
                    <a:pt x="10597" y="9719"/>
                  </a:lnTo>
                  <a:lnTo>
                    <a:pt x="10543" y="9781"/>
                  </a:lnTo>
                  <a:lnTo>
                    <a:pt x="10492" y="9844"/>
                  </a:lnTo>
                  <a:lnTo>
                    <a:pt x="10444" y="9910"/>
                  </a:lnTo>
                  <a:lnTo>
                    <a:pt x="10397" y="9977"/>
                  </a:lnTo>
                  <a:lnTo>
                    <a:pt x="10354" y="10047"/>
                  </a:lnTo>
                  <a:lnTo>
                    <a:pt x="10313" y="10117"/>
                  </a:lnTo>
                  <a:lnTo>
                    <a:pt x="10275" y="10191"/>
                  </a:lnTo>
                  <a:lnTo>
                    <a:pt x="10240" y="10266"/>
                  </a:lnTo>
                  <a:lnTo>
                    <a:pt x="10208" y="10341"/>
                  </a:lnTo>
                  <a:lnTo>
                    <a:pt x="10179" y="10419"/>
                  </a:lnTo>
                  <a:lnTo>
                    <a:pt x="10153" y="10498"/>
                  </a:lnTo>
                  <a:lnTo>
                    <a:pt x="10131" y="10579"/>
                  </a:lnTo>
                  <a:lnTo>
                    <a:pt x="7473" y="10579"/>
                  </a:lnTo>
                  <a:lnTo>
                    <a:pt x="7450" y="10498"/>
                  </a:lnTo>
                  <a:lnTo>
                    <a:pt x="7425" y="10419"/>
                  </a:lnTo>
                  <a:lnTo>
                    <a:pt x="7396" y="10341"/>
                  </a:lnTo>
                  <a:lnTo>
                    <a:pt x="7363" y="10266"/>
                  </a:lnTo>
                  <a:lnTo>
                    <a:pt x="7328" y="10191"/>
                  </a:lnTo>
                  <a:lnTo>
                    <a:pt x="7290" y="10117"/>
                  </a:lnTo>
                  <a:lnTo>
                    <a:pt x="7250" y="10047"/>
                  </a:lnTo>
                  <a:lnTo>
                    <a:pt x="7207" y="9977"/>
                  </a:lnTo>
                  <a:lnTo>
                    <a:pt x="7160" y="9910"/>
                  </a:lnTo>
                  <a:lnTo>
                    <a:pt x="7112" y="9844"/>
                  </a:lnTo>
                  <a:lnTo>
                    <a:pt x="7061" y="9781"/>
                  </a:lnTo>
                  <a:lnTo>
                    <a:pt x="7006" y="9719"/>
                  </a:lnTo>
                  <a:lnTo>
                    <a:pt x="6951" y="9661"/>
                  </a:lnTo>
                  <a:lnTo>
                    <a:pt x="6892" y="9605"/>
                  </a:lnTo>
                  <a:lnTo>
                    <a:pt x="6831" y="9550"/>
                  </a:lnTo>
                  <a:lnTo>
                    <a:pt x="6769" y="9499"/>
                  </a:lnTo>
                  <a:lnTo>
                    <a:pt x="6705" y="9449"/>
                  </a:lnTo>
                  <a:lnTo>
                    <a:pt x="6637" y="9402"/>
                  </a:lnTo>
                  <a:lnTo>
                    <a:pt x="6569" y="9359"/>
                  </a:lnTo>
                  <a:lnTo>
                    <a:pt x="6498" y="9317"/>
                  </a:lnTo>
                  <a:lnTo>
                    <a:pt x="6426" y="9279"/>
                  </a:lnTo>
                  <a:lnTo>
                    <a:pt x="6351" y="9244"/>
                  </a:lnTo>
                  <a:lnTo>
                    <a:pt x="6276" y="9212"/>
                  </a:lnTo>
                  <a:lnTo>
                    <a:pt x="6199" y="9182"/>
                  </a:lnTo>
                  <a:lnTo>
                    <a:pt x="6120" y="9156"/>
                  </a:lnTo>
                  <a:lnTo>
                    <a:pt x="6040" y="9133"/>
                  </a:lnTo>
                  <a:lnTo>
                    <a:pt x="5958" y="9113"/>
                  </a:lnTo>
                  <a:lnTo>
                    <a:pt x="5876" y="9097"/>
                  </a:lnTo>
                  <a:lnTo>
                    <a:pt x="5791" y="9085"/>
                  </a:lnTo>
                  <a:lnTo>
                    <a:pt x="5707" y="9076"/>
                  </a:lnTo>
                  <a:lnTo>
                    <a:pt x="5620" y="9070"/>
                  </a:lnTo>
                  <a:lnTo>
                    <a:pt x="5533" y="9068"/>
                  </a:lnTo>
                  <a:lnTo>
                    <a:pt x="5446" y="9070"/>
                  </a:lnTo>
                  <a:lnTo>
                    <a:pt x="5360" y="9076"/>
                  </a:lnTo>
                  <a:lnTo>
                    <a:pt x="5274" y="9085"/>
                  </a:lnTo>
                  <a:lnTo>
                    <a:pt x="5191" y="9097"/>
                  </a:lnTo>
                  <a:lnTo>
                    <a:pt x="5107" y="9113"/>
                  </a:lnTo>
                  <a:lnTo>
                    <a:pt x="5026" y="9133"/>
                  </a:lnTo>
                  <a:lnTo>
                    <a:pt x="4946" y="9156"/>
                  </a:lnTo>
                  <a:lnTo>
                    <a:pt x="4867" y="9182"/>
                  </a:lnTo>
                  <a:lnTo>
                    <a:pt x="4789" y="9212"/>
                  </a:lnTo>
                  <a:lnTo>
                    <a:pt x="4714" y="9244"/>
                  </a:lnTo>
                  <a:lnTo>
                    <a:pt x="4639" y="9279"/>
                  </a:lnTo>
                  <a:lnTo>
                    <a:pt x="4567" y="9317"/>
                  </a:lnTo>
                  <a:lnTo>
                    <a:pt x="4497" y="9359"/>
                  </a:lnTo>
                  <a:lnTo>
                    <a:pt x="4428" y="9402"/>
                  </a:lnTo>
                  <a:lnTo>
                    <a:pt x="4361" y="9449"/>
                  </a:lnTo>
                  <a:lnTo>
                    <a:pt x="4296" y="9499"/>
                  </a:lnTo>
                  <a:lnTo>
                    <a:pt x="4233" y="9550"/>
                  </a:lnTo>
                  <a:lnTo>
                    <a:pt x="4173" y="9605"/>
                  </a:lnTo>
                  <a:lnTo>
                    <a:pt x="4114" y="9661"/>
                  </a:lnTo>
                  <a:lnTo>
                    <a:pt x="4059" y="9719"/>
                  </a:lnTo>
                  <a:lnTo>
                    <a:pt x="4005" y="9781"/>
                  </a:lnTo>
                  <a:lnTo>
                    <a:pt x="3953" y="9844"/>
                  </a:lnTo>
                  <a:lnTo>
                    <a:pt x="3905" y="9910"/>
                  </a:lnTo>
                  <a:lnTo>
                    <a:pt x="3859" y="9977"/>
                  </a:lnTo>
                  <a:lnTo>
                    <a:pt x="3816" y="10047"/>
                  </a:lnTo>
                  <a:lnTo>
                    <a:pt x="3774" y="10117"/>
                  </a:lnTo>
                  <a:lnTo>
                    <a:pt x="3737" y="10191"/>
                  </a:lnTo>
                  <a:lnTo>
                    <a:pt x="3702" y="10266"/>
                  </a:lnTo>
                  <a:lnTo>
                    <a:pt x="3670" y="10341"/>
                  </a:lnTo>
                  <a:lnTo>
                    <a:pt x="3640" y="10419"/>
                  </a:lnTo>
                  <a:lnTo>
                    <a:pt x="3614" y="10498"/>
                  </a:lnTo>
                  <a:lnTo>
                    <a:pt x="3592" y="10579"/>
                  </a:lnTo>
                  <a:lnTo>
                    <a:pt x="3018" y="10579"/>
                  </a:lnTo>
                  <a:lnTo>
                    <a:pt x="2993" y="10578"/>
                  </a:lnTo>
                  <a:lnTo>
                    <a:pt x="2967" y="10577"/>
                  </a:lnTo>
                  <a:lnTo>
                    <a:pt x="2941" y="10573"/>
                  </a:lnTo>
                  <a:lnTo>
                    <a:pt x="2917" y="10569"/>
                  </a:lnTo>
                  <a:lnTo>
                    <a:pt x="2892" y="10563"/>
                  </a:lnTo>
                  <a:lnTo>
                    <a:pt x="2869" y="10557"/>
                  </a:lnTo>
                  <a:lnTo>
                    <a:pt x="2845" y="10549"/>
                  </a:lnTo>
                  <a:lnTo>
                    <a:pt x="2823" y="10540"/>
                  </a:lnTo>
                  <a:lnTo>
                    <a:pt x="2800" y="10530"/>
                  </a:lnTo>
                  <a:lnTo>
                    <a:pt x="2778" y="10519"/>
                  </a:lnTo>
                  <a:lnTo>
                    <a:pt x="2757" y="10506"/>
                  </a:lnTo>
                  <a:lnTo>
                    <a:pt x="2737" y="10493"/>
                  </a:lnTo>
                  <a:lnTo>
                    <a:pt x="2717" y="10479"/>
                  </a:lnTo>
                  <a:lnTo>
                    <a:pt x="2698" y="10464"/>
                  </a:lnTo>
                  <a:lnTo>
                    <a:pt x="2680" y="10448"/>
                  </a:lnTo>
                  <a:lnTo>
                    <a:pt x="2663" y="10432"/>
                  </a:lnTo>
                  <a:lnTo>
                    <a:pt x="2646" y="10414"/>
                  </a:lnTo>
                  <a:lnTo>
                    <a:pt x="2630" y="10396"/>
                  </a:lnTo>
                  <a:lnTo>
                    <a:pt x="2615" y="10376"/>
                  </a:lnTo>
                  <a:lnTo>
                    <a:pt x="2601" y="10357"/>
                  </a:lnTo>
                  <a:lnTo>
                    <a:pt x="2588" y="10337"/>
                  </a:lnTo>
                  <a:lnTo>
                    <a:pt x="2576" y="10316"/>
                  </a:lnTo>
                  <a:lnTo>
                    <a:pt x="2565" y="10294"/>
                  </a:lnTo>
                  <a:lnTo>
                    <a:pt x="2555" y="10272"/>
                  </a:lnTo>
                  <a:lnTo>
                    <a:pt x="2546" y="10248"/>
                  </a:lnTo>
                  <a:lnTo>
                    <a:pt x="2538" y="10225"/>
                  </a:lnTo>
                  <a:lnTo>
                    <a:pt x="2531" y="10201"/>
                  </a:lnTo>
                  <a:lnTo>
                    <a:pt x="2526" y="10177"/>
                  </a:lnTo>
                  <a:lnTo>
                    <a:pt x="2521" y="10152"/>
                  </a:lnTo>
                  <a:lnTo>
                    <a:pt x="2518" y="10127"/>
                  </a:lnTo>
                  <a:lnTo>
                    <a:pt x="2516" y="10101"/>
                  </a:lnTo>
                  <a:lnTo>
                    <a:pt x="2515" y="10075"/>
                  </a:lnTo>
                  <a:lnTo>
                    <a:pt x="2515" y="8564"/>
                  </a:lnTo>
                  <a:lnTo>
                    <a:pt x="9053" y="8564"/>
                  </a:lnTo>
                  <a:lnTo>
                    <a:pt x="9131" y="8562"/>
                  </a:lnTo>
                  <a:lnTo>
                    <a:pt x="9207" y="8557"/>
                  </a:lnTo>
                  <a:lnTo>
                    <a:pt x="9283" y="8547"/>
                  </a:lnTo>
                  <a:lnTo>
                    <a:pt x="9357" y="8533"/>
                  </a:lnTo>
                  <a:lnTo>
                    <a:pt x="9431" y="8516"/>
                  </a:lnTo>
                  <a:lnTo>
                    <a:pt x="9502" y="8496"/>
                  </a:lnTo>
                  <a:lnTo>
                    <a:pt x="9571" y="8472"/>
                  </a:lnTo>
                  <a:lnTo>
                    <a:pt x="9641" y="8445"/>
                  </a:lnTo>
                  <a:lnTo>
                    <a:pt x="9707" y="8415"/>
                  </a:lnTo>
                  <a:lnTo>
                    <a:pt x="9773" y="8381"/>
                  </a:lnTo>
                  <a:lnTo>
                    <a:pt x="9835" y="8345"/>
                  </a:lnTo>
                  <a:lnTo>
                    <a:pt x="9896" y="8306"/>
                  </a:lnTo>
                  <a:lnTo>
                    <a:pt x="9956" y="8263"/>
                  </a:lnTo>
                  <a:lnTo>
                    <a:pt x="10013" y="8218"/>
                  </a:lnTo>
                  <a:lnTo>
                    <a:pt x="10067" y="8171"/>
                  </a:lnTo>
                  <a:lnTo>
                    <a:pt x="10120" y="8120"/>
                  </a:lnTo>
                  <a:lnTo>
                    <a:pt x="10170" y="8068"/>
                  </a:lnTo>
                  <a:lnTo>
                    <a:pt x="10217" y="8014"/>
                  </a:lnTo>
                  <a:lnTo>
                    <a:pt x="10263" y="7956"/>
                  </a:lnTo>
                  <a:lnTo>
                    <a:pt x="10305" y="7897"/>
                  </a:lnTo>
                  <a:lnTo>
                    <a:pt x="10344" y="7836"/>
                  </a:lnTo>
                  <a:lnTo>
                    <a:pt x="10380" y="7773"/>
                  </a:lnTo>
                  <a:lnTo>
                    <a:pt x="10413" y="7707"/>
                  </a:lnTo>
                  <a:lnTo>
                    <a:pt x="10444" y="7641"/>
                  </a:lnTo>
                  <a:lnTo>
                    <a:pt x="10471" y="7572"/>
                  </a:lnTo>
                  <a:lnTo>
                    <a:pt x="10495" y="7502"/>
                  </a:lnTo>
                  <a:lnTo>
                    <a:pt x="10515" y="7430"/>
                  </a:lnTo>
                  <a:lnTo>
                    <a:pt x="10532" y="7357"/>
                  </a:lnTo>
                  <a:lnTo>
                    <a:pt x="10545" y="7283"/>
                  </a:lnTo>
                  <a:lnTo>
                    <a:pt x="10554" y="7207"/>
                  </a:lnTo>
                  <a:lnTo>
                    <a:pt x="10560" y="7131"/>
                  </a:lnTo>
                  <a:lnTo>
                    <a:pt x="10562" y="7052"/>
                  </a:lnTo>
                  <a:lnTo>
                    <a:pt x="10562" y="3527"/>
                  </a:lnTo>
                  <a:lnTo>
                    <a:pt x="12574" y="3527"/>
                  </a:lnTo>
                  <a:lnTo>
                    <a:pt x="12605" y="3528"/>
                  </a:lnTo>
                  <a:lnTo>
                    <a:pt x="12637" y="3530"/>
                  </a:lnTo>
                  <a:lnTo>
                    <a:pt x="12668" y="3535"/>
                  </a:lnTo>
                  <a:lnTo>
                    <a:pt x="12698" y="3542"/>
                  </a:lnTo>
                  <a:lnTo>
                    <a:pt x="12727" y="3550"/>
                  </a:lnTo>
                  <a:lnTo>
                    <a:pt x="12756" y="3560"/>
                  </a:lnTo>
                  <a:lnTo>
                    <a:pt x="12784" y="3572"/>
                  </a:lnTo>
                  <a:lnTo>
                    <a:pt x="12812" y="3586"/>
                  </a:lnTo>
                  <a:lnTo>
                    <a:pt x="12838" y="3601"/>
                  </a:lnTo>
                  <a:lnTo>
                    <a:pt x="12864" y="3618"/>
                  </a:lnTo>
                  <a:lnTo>
                    <a:pt x="12888" y="3636"/>
                  </a:lnTo>
                  <a:lnTo>
                    <a:pt x="12911" y="3657"/>
                  </a:lnTo>
                  <a:lnTo>
                    <a:pt x="12933" y="3678"/>
                  </a:lnTo>
                  <a:lnTo>
                    <a:pt x="12954" y="3701"/>
                  </a:lnTo>
                  <a:lnTo>
                    <a:pt x="12975" y="3725"/>
                  </a:lnTo>
                  <a:lnTo>
                    <a:pt x="12993" y="3750"/>
                  </a:lnTo>
                  <a:lnTo>
                    <a:pt x="15005" y="6773"/>
                  </a:lnTo>
                  <a:lnTo>
                    <a:pt x="15015" y="6788"/>
                  </a:lnTo>
                  <a:lnTo>
                    <a:pt x="15024" y="6804"/>
                  </a:lnTo>
                  <a:lnTo>
                    <a:pt x="15033" y="6822"/>
                  </a:lnTo>
                  <a:lnTo>
                    <a:pt x="15041" y="6838"/>
                  </a:lnTo>
                  <a:lnTo>
                    <a:pt x="15049" y="6855"/>
                  </a:lnTo>
                  <a:lnTo>
                    <a:pt x="15056" y="6872"/>
                  </a:lnTo>
                  <a:lnTo>
                    <a:pt x="15062" y="6889"/>
                  </a:lnTo>
                  <a:lnTo>
                    <a:pt x="15067" y="6907"/>
                  </a:lnTo>
                  <a:lnTo>
                    <a:pt x="15072" y="6924"/>
                  </a:lnTo>
                  <a:lnTo>
                    <a:pt x="15077" y="6942"/>
                  </a:lnTo>
                  <a:lnTo>
                    <a:pt x="15081" y="6961"/>
                  </a:lnTo>
                  <a:lnTo>
                    <a:pt x="15084" y="6979"/>
                  </a:lnTo>
                  <a:lnTo>
                    <a:pt x="15086" y="6997"/>
                  </a:lnTo>
                  <a:lnTo>
                    <a:pt x="15088" y="7016"/>
                  </a:lnTo>
                  <a:lnTo>
                    <a:pt x="15089" y="7034"/>
                  </a:lnTo>
                  <a:lnTo>
                    <a:pt x="15089" y="7052"/>
                  </a:lnTo>
                  <a:lnTo>
                    <a:pt x="15089" y="10075"/>
                  </a:lnTo>
                  <a:close/>
                  <a:moveTo>
                    <a:pt x="12071" y="12090"/>
                  </a:moveTo>
                  <a:lnTo>
                    <a:pt x="12020" y="12089"/>
                  </a:lnTo>
                  <a:lnTo>
                    <a:pt x="11969" y="12085"/>
                  </a:lnTo>
                  <a:lnTo>
                    <a:pt x="11918" y="12078"/>
                  </a:lnTo>
                  <a:lnTo>
                    <a:pt x="11869" y="12070"/>
                  </a:lnTo>
                  <a:lnTo>
                    <a:pt x="11820" y="12058"/>
                  </a:lnTo>
                  <a:lnTo>
                    <a:pt x="11772" y="12045"/>
                  </a:lnTo>
                  <a:lnTo>
                    <a:pt x="11725" y="12029"/>
                  </a:lnTo>
                  <a:lnTo>
                    <a:pt x="11680" y="12011"/>
                  </a:lnTo>
                  <a:lnTo>
                    <a:pt x="11636" y="11991"/>
                  </a:lnTo>
                  <a:lnTo>
                    <a:pt x="11591" y="11968"/>
                  </a:lnTo>
                  <a:lnTo>
                    <a:pt x="11550" y="11944"/>
                  </a:lnTo>
                  <a:lnTo>
                    <a:pt x="11509" y="11918"/>
                  </a:lnTo>
                  <a:lnTo>
                    <a:pt x="11470" y="11890"/>
                  </a:lnTo>
                  <a:lnTo>
                    <a:pt x="11431" y="11861"/>
                  </a:lnTo>
                  <a:lnTo>
                    <a:pt x="11395" y="11828"/>
                  </a:lnTo>
                  <a:lnTo>
                    <a:pt x="11360" y="11795"/>
                  </a:lnTo>
                  <a:lnTo>
                    <a:pt x="11327" y="11760"/>
                  </a:lnTo>
                  <a:lnTo>
                    <a:pt x="11295" y="11724"/>
                  </a:lnTo>
                  <a:lnTo>
                    <a:pt x="11265" y="11685"/>
                  </a:lnTo>
                  <a:lnTo>
                    <a:pt x="11237" y="11646"/>
                  </a:lnTo>
                  <a:lnTo>
                    <a:pt x="11211" y="11606"/>
                  </a:lnTo>
                  <a:lnTo>
                    <a:pt x="11187" y="11563"/>
                  </a:lnTo>
                  <a:lnTo>
                    <a:pt x="11165" y="11520"/>
                  </a:lnTo>
                  <a:lnTo>
                    <a:pt x="11145" y="11475"/>
                  </a:lnTo>
                  <a:lnTo>
                    <a:pt x="11127" y="11429"/>
                  </a:lnTo>
                  <a:lnTo>
                    <a:pt x="11111" y="11382"/>
                  </a:lnTo>
                  <a:lnTo>
                    <a:pt x="11098" y="11335"/>
                  </a:lnTo>
                  <a:lnTo>
                    <a:pt x="11086" y="11286"/>
                  </a:lnTo>
                  <a:lnTo>
                    <a:pt x="11077" y="11236"/>
                  </a:lnTo>
                  <a:lnTo>
                    <a:pt x="11070" y="11186"/>
                  </a:lnTo>
                  <a:lnTo>
                    <a:pt x="11067" y="11135"/>
                  </a:lnTo>
                  <a:lnTo>
                    <a:pt x="11065" y="11083"/>
                  </a:lnTo>
                  <a:lnTo>
                    <a:pt x="11067" y="11031"/>
                  </a:lnTo>
                  <a:lnTo>
                    <a:pt x="11070" y="10980"/>
                  </a:lnTo>
                  <a:lnTo>
                    <a:pt x="11077" y="10930"/>
                  </a:lnTo>
                  <a:lnTo>
                    <a:pt x="11086" y="10880"/>
                  </a:lnTo>
                  <a:lnTo>
                    <a:pt x="11098" y="10831"/>
                  </a:lnTo>
                  <a:lnTo>
                    <a:pt x="11111" y="10784"/>
                  </a:lnTo>
                  <a:lnTo>
                    <a:pt x="11127" y="10736"/>
                  </a:lnTo>
                  <a:lnTo>
                    <a:pt x="11145" y="10691"/>
                  </a:lnTo>
                  <a:lnTo>
                    <a:pt x="11165" y="10646"/>
                  </a:lnTo>
                  <a:lnTo>
                    <a:pt x="11187" y="10603"/>
                  </a:lnTo>
                  <a:lnTo>
                    <a:pt x="11211" y="10561"/>
                  </a:lnTo>
                  <a:lnTo>
                    <a:pt x="11237" y="10520"/>
                  </a:lnTo>
                  <a:lnTo>
                    <a:pt x="11265" y="10480"/>
                  </a:lnTo>
                  <a:lnTo>
                    <a:pt x="11295" y="10442"/>
                  </a:lnTo>
                  <a:lnTo>
                    <a:pt x="11327" y="10406"/>
                  </a:lnTo>
                  <a:lnTo>
                    <a:pt x="11360" y="10370"/>
                  </a:lnTo>
                  <a:lnTo>
                    <a:pt x="11395" y="10337"/>
                  </a:lnTo>
                  <a:lnTo>
                    <a:pt x="11431" y="10306"/>
                  </a:lnTo>
                  <a:lnTo>
                    <a:pt x="11470" y="10276"/>
                  </a:lnTo>
                  <a:lnTo>
                    <a:pt x="11509" y="10247"/>
                  </a:lnTo>
                  <a:lnTo>
                    <a:pt x="11550" y="10221"/>
                  </a:lnTo>
                  <a:lnTo>
                    <a:pt x="11591" y="10197"/>
                  </a:lnTo>
                  <a:lnTo>
                    <a:pt x="11636" y="10175"/>
                  </a:lnTo>
                  <a:lnTo>
                    <a:pt x="11680" y="10155"/>
                  </a:lnTo>
                  <a:lnTo>
                    <a:pt x="11725" y="10137"/>
                  </a:lnTo>
                  <a:lnTo>
                    <a:pt x="11772" y="10120"/>
                  </a:lnTo>
                  <a:lnTo>
                    <a:pt x="11820" y="10107"/>
                  </a:lnTo>
                  <a:lnTo>
                    <a:pt x="11869" y="10096"/>
                  </a:lnTo>
                  <a:lnTo>
                    <a:pt x="11918" y="10087"/>
                  </a:lnTo>
                  <a:lnTo>
                    <a:pt x="11969" y="10080"/>
                  </a:lnTo>
                  <a:lnTo>
                    <a:pt x="12020" y="10076"/>
                  </a:lnTo>
                  <a:lnTo>
                    <a:pt x="12071" y="10075"/>
                  </a:lnTo>
                  <a:lnTo>
                    <a:pt x="12124" y="10076"/>
                  </a:lnTo>
                  <a:lnTo>
                    <a:pt x="12174" y="10080"/>
                  </a:lnTo>
                  <a:lnTo>
                    <a:pt x="12224" y="10087"/>
                  </a:lnTo>
                  <a:lnTo>
                    <a:pt x="12274" y="10096"/>
                  </a:lnTo>
                  <a:lnTo>
                    <a:pt x="12323" y="10107"/>
                  </a:lnTo>
                  <a:lnTo>
                    <a:pt x="12370" y="10120"/>
                  </a:lnTo>
                  <a:lnTo>
                    <a:pt x="12417" y="10137"/>
                  </a:lnTo>
                  <a:lnTo>
                    <a:pt x="12463" y="10155"/>
                  </a:lnTo>
                  <a:lnTo>
                    <a:pt x="12508" y="10175"/>
                  </a:lnTo>
                  <a:lnTo>
                    <a:pt x="12551" y="10197"/>
                  </a:lnTo>
                  <a:lnTo>
                    <a:pt x="12593" y="10221"/>
                  </a:lnTo>
                  <a:lnTo>
                    <a:pt x="12634" y="10247"/>
                  </a:lnTo>
                  <a:lnTo>
                    <a:pt x="12673" y="10276"/>
                  </a:lnTo>
                  <a:lnTo>
                    <a:pt x="12711" y="10306"/>
                  </a:lnTo>
                  <a:lnTo>
                    <a:pt x="12747" y="10337"/>
                  </a:lnTo>
                  <a:lnTo>
                    <a:pt x="12782" y="10370"/>
                  </a:lnTo>
                  <a:lnTo>
                    <a:pt x="12816" y="10406"/>
                  </a:lnTo>
                  <a:lnTo>
                    <a:pt x="12848" y="10442"/>
                  </a:lnTo>
                  <a:lnTo>
                    <a:pt x="12877" y="10480"/>
                  </a:lnTo>
                  <a:lnTo>
                    <a:pt x="12905" y="10520"/>
                  </a:lnTo>
                  <a:lnTo>
                    <a:pt x="12931" y="10561"/>
                  </a:lnTo>
                  <a:lnTo>
                    <a:pt x="12955" y="10603"/>
                  </a:lnTo>
                  <a:lnTo>
                    <a:pt x="12978" y="10646"/>
                  </a:lnTo>
                  <a:lnTo>
                    <a:pt x="12999" y="10691"/>
                  </a:lnTo>
                  <a:lnTo>
                    <a:pt x="13016" y="10736"/>
                  </a:lnTo>
                  <a:lnTo>
                    <a:pt x="13032" y="10784"/>
                  </a:lnTo>
                  <a:lnTo>
                    <a:pt x="13046" y="10831"/>
                  </a:lnTo>
                  <a:lnTo>
                    <a:pt x="13057" y="10880"/>
                  </a:lnTo>
                  <a:lnTo>
                    <a:pt x="13066" y="10930"/>
                  </a:lnTo>
                  <a:lnTo>
                    <a:pt x="13072" y="10980"/>
                  </a:lnTo>
                  <a:lnTo>
                    <a:pt x="13076" y="11031"/>
                  </a:lnTo>
                  <a:lnTo>
                    <a:pt x="13077" y="11083"/>
                  </a:lnTo>
                  <a:lnTo>
                    <a:pt x="13076" y="11135"/>
                  </a:lnTo>
                  <a:lnTo>
                    <a:pt x="13072" y="11186"/>
                  </a:lnTo>
                  <a:lnTo>
                    <a:pt x="13066" y="11236"/>
                  </a:lnTo>
                  <a:lnTo>
                    <a:pt x="13057" y="11286"/>
                  </a:lnTo>
                  <a:lnTo>
                    <a:pt x="13046" y="11335"/>
                  </a:lnTo>
                  <a:lnTo>
                    <a:pt x="13032" y="11382"/>
                  </a:lnTo>
                  <a:lnTo>
                    <a:pt x="13016" y="11429"/>
                  </a:lnTo>
                  <a:lnTo>
                    <a:pt x="12999" y="11475"/>
                  </a:lnTo>
                  <a:lnTo>
                    <a:pt x="12978" y="11520"/>
                  </a:lnTo>
                  <a:lnTo>
                    <a:pt x="12955" y="11563"/>
                  </a:lnTo>
                  <a:lnTo>
                    <a:pt x="12931" y="11606"/>
                  </a:lnTo>
                  <a:lnTo>
                    <a:pt x="12905" y="11646"/>
                  </a:lnTo>
                  <a:lnTo>
                    <a:pt x="12877" y="11685"/>
                  </a:lnTo>
                  <a:lnTo>
                    <a:pt x="12848" y="11724"/>
                  </a:lnTo>
                  <a:lnTo>
                    <a:pt x="12816" y="11760"/>
                  </a:lnTo>
                  <a:lnTo>
                    <a:pt x="12782" y="11795"/>
                  </a:lnTo>
                  <a:lnTo>
                    <a:pt x="12747" y="11828"/>
                  </a:lnTo>
                  <a:lnTo>
                    <a:pt x="12711" y="11861"/>
                  </a:lnTo>
                  <a:lnTo>
                    <a:pt x="12673" y="11890"/>
                  </a:lnTo>
                  <a:lnTo>
                    <a:pt x="12634" y="11918"/>
                  </a:lnTo>
                  <a:lnTo>
                    <a:pt x="12593" y="11944"/>
                  </a:lnTo>
                  <a:lnTo>
                    <a:pt x="12551" y="11968"/>
                  </a:lnTo>
                  <a:lnTo>
                    <a:pt x="12508" y="11991"/>
                  </a:lnTo>
                  <a:lnTo>
                    <a:pt x="12463" y="12011"/>
                  </a:lnTo>
                  <a:lnTo>
                    <a:pt x="12417" y="12029"/>
                  </a:lnTo>
                  <a:lnTo>
                    <a:pt x="12370" y="12045"/>
                  </a:lnTo>
                  <a:lnTo>
                    <a:pt x="12323" y="12058"/>
                  </a:lnTo>
                  <a:lnTo>
                    <a:pt x="12274" y="12070"/>
                  </a:lnTo>
                  <a:lnTo>
                    <a:pt x="12224" y="12078"/>
                  </a:lnTo>
                  <a:lnTo>
                    <a:pt x="12174" y="12085"/>
                  </a:lnTo>
                  <a:lnTo>
                    <a:pt x="12124" y="12089"/>
                  </a:lnTo>
                  <a:lnTo>
                    <a:pt x="12071" y="12090"/>
                  </a:lnTo>
                  <a:close/>
                  <a:moveTo>
                    <a:pt x="5533" y="12090"/>
                  </a:moveTo>
                  <a:lnTo>
                    <a:pt x="5481" y="12089"/>
                  </a:lnTo>
                  <a:lnTo>
                    <a:pt x="5430" y="12085"/>
                  </a:lnTo>
                  <a:lnTo>
                    <a:pt x="5380" y="12078"/>
                  </a:lnTo>
                  <a:lnTo>
                    <a:pt x="5330" y="12070"/>
                  </a:lnTo>
                  <a:lnTo>
                    <a:pt x="5281" y="12058"/>
                  </a:lnTo>
                  <a:lnTo>
                    <a:pt x="5234" y="12045"/>
                  </a:lnTo>
                  <a:lnTo>
                    <a:pt x="5187" y="12029"/>
                  </a:lnTo>
                  <a:lnTo>
                    <a:pt x="5141" y="12011"/>
                  </a:lnTo>
                  <a:lnTo>
                    <a:pt x="5097" y="11991"/>
                  </a:lnTo>
                  <a:lnTo>
                    <a:pt x="5054" y="11968"/>
                  </a:lnTo>
                  <a:lnTo>
                    <a:pt x="5012" y="11944"/>
                  </a:lnTo>
                  <a:lnTo>
                    <a:pt x="4970" y="11918"/>
                  </a:lnTo>
                  <a:lnTo>
                    <a:pt x="4931" y="11890"/>
                  </a:lnTo>
                  <a:lnTo>
                    <a:pt x="4893" y="11861"/>
                  </a:lnTo>
                  <a:lnTo>
                    <a:pt x="4857" y="11828"/>
                  </a:lnTo>
                  <a:lnTo>
                    <a:pt x="4821" y="11795"/>
                  </a:lnTo>
                  <a:lnTo>
                    <a:pt x="4788" y="11760"/>
                  </a:lnTo>
                  <a:lnTo>
                    <a:pt x="4757" y="11724"/>
                  </a:lnTo>
                  <a:lnTo>
                    <a:pt x="4727" y="11685"/>
                  </a:lnTo>
                  <a:lnTo>
                    <a:pt x="4699" y="11646"/>
                  </a:lnTo>
                  <a:lnTo>
                    <a:pt x="4673" y="11606"/>
                  </a:lnTo>
                  <a:lnTo>
                    <a:pt x="4648" y="11563"/>
                  </a:lnTo>
                  <a:lnTo>
                    <a:pt x="4626" y="11520"/>
                  </a:lnTo>
                  <a:lnTo>
                    <a:pt x="4606" y="11475"/>
                  </a:lnTo>
                  <a:lnTo>
                    <a:pt x="4588" y="11429"/>
                  </a:lnTo>
                  <a:lnTo>
                    <a:pt x="4572" y="11382"/>
                  </a:lnTo>
                  <a:lnTo>
                    <a:pt x="4559" y="11335"/>
                  </a:lnTo>
                  <a:lnTo>
                    <a:pt x="4548" y="11286"/>
                  </a:lnTo>
                  <a:lnTo>
                    <a:pt x="4539" y="11236"/>
                  </a:lnTo>
                  <a:lnTo>
                    <a:pt x="4533" y="11186"/>
                  </a:lnTo>
                  <a:lnTo>
                    <a:pt x="4529" y="11135"/>
                  </a:lnTo>
                  <a:lnTo>
                    <a:pt x="4527" y="11083"/>
                  </a:lnTo>
                  <a:lnTo>
                    <a:pt x="4529" y="11031"/>
                  </a:lnTo>
                  <a:lnTo>
                    <a:pt x="4533" y="10980"/>
                  </a:lnTo>
                  <a:lnTo>
                    <a:pt x="4539" y="10930"/>
                  </a:lnTo>
                  <a:lnTo>
                    <a:pt x="4548" y="10880"/>
                  </a:lnTo>
                  <a:lnTo>
                    <a:pt x="4559" y="10831"/>
                  </a:lnTo>
                  <a:lnTo>
                    <a:pt x="4572" y="10784"/>
                  </a:lnTo>
                  <a:lnTo>
                    <a:pt x="4588" y="10736"/>
                  </a:lnTo>
                  <a:lnTo>
                    <a:pt x="4606" y="10691"/>
                  </a:lnTo>
                  <a:lnTo>
                    <a:pt x="4626" y="10646"/>
                  </a:lnTo>
                  <a:lnTo>
                    <a:pt x="4648" y="10603"/>
                  </a:lnTo>
                  <a:lnTo>
                    <a:pt x="4673" y="10561"/>
                  </a:lnTo>
                  <a:lnTo>
                    <a:pt x="4699" y="10520"/>
                  </a:lnTo>
                  <a:lnTo>
                    <a:pt x="4727" y="10480"/>
                  </a:lnTo>
                  <a:lnTo>
                    <a:pt x="4757" y="10442"/>
                  </a:lnTo>
                  <a:lnTo>
                    <a:pt x="4788" y="10406"/>
                  </a:lnTo>
                  <a:lnTo>
                    <a:pt x="4821" y="10370"/>
                  </a:lnTo>
                  <a:lnTo>
                    <a:pt x="4857" y="10337"/>
                  </a:lnTo>
                  <a:lnTo>
                    <a:pt x="4893" y="10306"/>
                  </a:lnTo>
                  <a:lnTo>
                    <a:pt x="4931" y="10276"/>
                  </a:lnTo>
                  <a:lnTo>
                    <a:pt x="4970" y="10247"/>
                  </a:lnTo>
                  <a:lnTo>
                    <a:pt x="5012" y="10221"/>
                  </a:lnTo>
                  <a:lnTo>
                    <a:pt x="5054" y="10197"/>
                  </a:lnTo>
                  <a:lnTo>
                    <a:pt x="5097" y="10175"/>
                  </a:lnTo>
                  <a:lnTo>
                    <a:pt x="5141" y="10155"/>
                  </a:lnTo>
                  <a:lnTo>
                    <a:pt x="5187" y="10137"/>
                  </a:lnTo>
                  <a:lnTo>
                    <a:pt x="5234" y="10120"/>
                  </a:lnTo>
                  <a:lnTo>
                    <a:pt x="5281" y="10107"/>
                  </a:lnTo>
                  <a:lnTo>
                    <a:pt x="5330" y="10096"/>
                  </a:lnTo>
                  <a:lnTo>
                    <a:pt x="5380" y="10087"/>
                  </a:lnTo>
                  <a:lnTo>
                    <a:pt x="5430" y="10080"/>
                  </a:lnTo>
                  <a:lnTo>
                    <a:pt x="5481" y="10076"/>
                  </a:lnTo>
                  <a:lnTo>
                    <a:pt x="5533" y="10075"/>
                  </a:lnTo>
                  <a:lnTo>
                    <a:pt x="5585" y="10076"/>
                  </a:lnTo>
                  <a:lnTo>
                    <a:pt x="5636" y="10080"/>
                  </a:lnTo>
                  <a:lnTo>
                    <a:pt x="5687" y="10087"/>
                  </a:lnTo>
                  <a:lnTo>
                    <a:pt x="5736" y="10096"/>
                  </a:lnTo>
                  <a:lnTo>
                    <a:pt x="5784" y="10107"/>
                  </a:lnTo>
                  <a:lnTo>
                    <a:pt x="5832" y="10120"/>
                  </a:lnTo>
                  <a:lnTo>
                    <a:pt x="5879" y="10137"/>
                  </a:lnTo>
                  <a:lnTo>
                    <a:pt x="5924" y="10155"/>
                  </a:lnTo>
                  <a:lnTo>
                    <a:pt x="5969" y="10175"/>
                  </a:lnTo>
                  <a:lnTo>
                    <a:pt x="6012" y="10197"/>
                  </a:lnTo>
                  <a:lnTo>
                    <a:pt x="6055" y="10221"/>
                  </a:lnTo>
                  <a:lnTo>
                    <a:pt x="6095" y="10247"/>
                  </a:lnTo>
                  <a:lnTo>
                    <a:pt x="6135" y="10276"/>
                  </a:lnTo>
                  <a:lnTo>
                    <a:pt x="6172" y="10306"/>
                  </a:lnTo>
                  <a:lnTo>
                    <a:pt x="6210" y="10337"/>
                  </a:lnTo>
                  <a:lnTo>
                    <a:pt x="6244" y="10370"/>
                  </a:lnTo>
                  <a:lnTo>
                    <a:pt x="6277" y="10406"/>
                  </a:lnTo>
                  <a:lnTo>
                    <a:pt x="6309" y="10442"/>
                  </a:lnTo>
                  <a:lnTo>
                    <a:pt x="6339" y="10480"/>
                  </a:lnTo>
                  <a:lnTo>
                    <a:pt x="6368" y="10520"/>
                  </a:lnTo>
                  <a:lnTo>
                    <a:pt x="6394" y="10561"/>
                  </a:lnTo>
                  <a:lnTo>
                    <a:pt x="6418" y="10603"/>
                  </a:lnTo>
                  <a:lnTo>
                    <a:pt x="6440" y="10646"/>
                  </a:lnTo>
                  <a:lnTo>
                    <a:pt x="6460" y="10691"/>
                  </a:lnTo>
                  <a:lnTo>
                    <a:pt x="6478" y="10736"/>
                  </a:lnTo>
                  <a:lnTo>
                    <a:pt x="6493" y="10784"/>
                  </a:lnTo>
                  <a:lnTo>
                    <a:pt x="6507" y="10831"/>
                  </a:lnTo>
                  <a:lnTo>
                    <a:pt x="6518" y="10880"/>
                  </a:lnTo>
                  <a:lnTo>
                    <a:pt x="6528" y="10930"/>
                  </a:lnTo>
                  <a:lnTo>
                    <a:pt x="6534" y="10980"/>
                  </a:lnTo>
                  <a:lnTo>
                    <a:pt x="6538" y="11031"/>
                  </a:lnTo>
                  <a:lnTo>
                    <a:pt x="6539" y="11083"/>
                  </a:lnTo>
                  <a:lnTo>
                    <a:pt x="6538" y="11135"/>
                  </a:lnTo>
                  <a:lnTo>
                    <a:pt x="6534" y="11186"/>
                  </a:lnTo>
                  <a:lnTo>
                    <a:pt x="6528" y="11236"/>
                  </a:lnTo>
                  <a:lnTo>
                    <a:pt x="6518" y="11286"/>
                  </a:lnTo>
                  <a:lnTo>
                    <a:pt x="6507" y="11335"/>
                  </a:lnTo>
                  <a:lnTo>
                    <a:pt x="6493" y="11382"/>
                  </a:lnTo>
                  <a:lnTo>
                    <a:pt x="6478" y="11429"/>
                  </a:lnTo>
                  <a:lnTo>
                    <a:pt x="6460" y="11475"/>
                  </a:lnTo>
                  <a:lnTo>
                    <a:pt x="6440" y="11520"/>
                  </a:lnTo>
                  <a:lnTo>
                    <a:pt x="6418" y="11563"/>
                  </a:lnTo>
                  <a:lnTo>
                    <a:pt x="6394" y="11606"/>
                  </a:lnTo>
                  <a:lnTo>
                    <a:pt x="6368" y="11646"/>
                  </a:lnTo>
                  <a:lnTo>
                    <a:pt x="6339" y="11685"/>
                  </a:lnTo>
                  <a:lnTo>
                    <a:pt x="6309" y="11724"/>
                  </a:lnTo>
                  <a:lnTo>
                    <a:pt x="6277" y="11760"/>
                  </a:lnTo>
                  <a:lnTo>
                    <a:pt x="6244" y="11795"/>
                  </a:lnTo>
                  <a:lnTo>
                    <a:pt x="6210" y="11828"/>
                  </a:lnTo>
                  <a:lnTo>
                    <a:pt x="6172" y="11861"/>
                  </a:lnTo>
                  <a:lnTo>
                    <a:pt x="6135" y="11890"/>
                  </a:lnTo>
                  <a:lnTo>
                    <a:pt x="6095" y="11918"/>
                  </a:lnTo>
                  <a:lnTo>
                    <a:pt x="6055" y="11944"/>
                  </a:lnTo>
                  <a:lnTo>
                    <a:pt x="6012" y="11968"/>
                  </a:lnTo>
                  <a:lnTo>
                    <a:pt x="5969" y="11991"/>
                  </a:lnTo>
                  <a:lnTo>
                    <a:pt x="5924" y="12011"/>
                  </a:lnTo>
                  <a:lnTo>
                    <a:pt x="5879" y="12029"/>
                  </a:lnTo>
                  <a:lnTo>
                    <a:pt x="5832" y="12045"/>
                  </a:lnTo>
                  <a:lnTo>
                    <a:pt x="5784" y="12058"/>
                  </a:lnTo>
                  <a:lnTo>
                    <a:pt x="5736" y="12070"/>
                  </a:lnTo>
                  <a:lnTo>
                    <a:pt x="5687" y="12078"/>
                  </a:lnTo>
                  <a:lnTo>
                    <a:pt x="5636" y="12085"/>
                  </a:lnTo>
                  <a:lnTo>
                    <a:pt x="5585" y="12089"/>
                  </a:lnTo>
                  <a:lnTo>
                    <a:pt x="5533" y="12090"/>
                  </a:lnTo>
                  <a:close/>
                  <a:moveTo>
                    <a:pt x="1509" y="7556"/>
                  </a:moveTo>
                  <a:lnTo>
                    <a:pt x="1483" y="7556"/>
                  </a:lnTo>
                  <a:lnTo>
                    <a:pt x="1458" y="7554"/>
                  </a:lnTo>
                  <a:lnTo>
                    <a:pt x="1432" y="7551"/>
                  </a:lnTo>
                  <a:lnTo>
                    <a:pt x="1407" y="7546"/>
                  </a:lnTo>
                  <a:lnTo>
                    <a:pt x="1383" y="7541"/>
                  </a:lnTo>
                  <a:lnTo>
                    <a:pt x="1359" y="7534"/>
                  </a:lnTo>
                  <a:lnTo>
                    <a:pt x="1336" y="7526"/>
                  </a:lnTo>
                  <a:lnTo>
                    <a:pt x="1313" y="7517"/>
                  </a:lnTo>
                  <a:lnTo>
                    <a:pt x="1291" y="7507"/>
                  </a:lnTo>
                  <a:lnTo>
                    <a:pt x="1269" y="7496"/>
                  </a:lnTo>
                  <a:lnTo>
                    <a:pt x="1248" y="7484"/>
                  </a:lnTo>
                  <a:lnTo>
                    <a:pt x="1228" y="7470"/>
                  </a:lnTo>
                  <a:lnTo>
                    <a:pt x="1208" y="7456"/>
                  </a:lnTo>
                  <a:lnTo>
                    <a:pt x="1189" y="7441"/>
                  </a:lnTo>
                  <a:lnTo>
                    <a:pt x="1171" y="7426"/>
                  </a:lnTo>
                  <a:lnTo>
                    <a:pt x="1154" y="7409"/>
                  </a:lnTo>
                  <a:lnTo>
                    <a:pt x="1137" y="7392"/>
                  </a:lnTo>
                  <a:lnTo>
                    <a:pt x="1121" y="7374"/>
                  </a:lnTo>
                  <a:lnTo>
                    <a:pt x="1106" y="7355"/>
                  </a:lnTo>
                  <a:lnTo>
                    <a:pt x="1091" y="7334"/>
                  </a:lnTo>
                  <a:lnTo>
                    <a:pt x="1078" y="7314"/>
                  </a:lnTo>
                  <a:lnTo>
                    <a:pt x="1066" y="7293"/>
                  </a:lnTo>
                  <a:lnTo>
                    <a:pt x="1055" y="7271"/>
                  </a:lnTo>
                  <a:lnTo>
                    <a:pt x="1045" y="7249"/>
                  </a:lnTo>
                  <a:lnTo>
                    <a:pt x="1036" y="7226"/>
                  </a:lnTo>
                  <a:lnTo>
                    <a:pt x="1029" y="7202"/>
                  </a:lnTo>
                  <a:lnTo>
                    <a:pt x="1022" y="7179"/>
                  </a:lnTo>
                  <a:lnTo>
                    <a:pt x="1016" y="7154"/>
                  </a:lnTo>
                  <a:lnTo>
                    <a:pt x="1012" y="7130"/>
                  </a:lnTo>
                  <a:lnTo>
                    <a:pt x="1009" y="7105"/>
                  </a:lnTo>
                  <a:lnTo>
                    <a:pt x="1007" y="7079"/>
                  </a:lnTo>
                  <a:lnTo>
                    <a:pt x="1006" y="7052"/>
                  </a:lnTo>
                  <a:lnTo>
                    <a:pt x="1006" y="1511"/>
                  </a:lnTo>
                  <a:lnTo>
                    <a:pt x="1007" y="1485"/>
                  </a:lnTo>
                  <a:lnTo>
                    <a:pt x="1009" y="1460"/>
                  </a:lnTo>
                  <a:lnTo>
                    <a:pt x="1012" y="1435"/>
                  </a:lnTo>
                  <a:lnTo>
                    <a:pt x="1016" y="1410"/>
                  </a:lnTo>
                  <a:lnTo>
                    <a:pt x="1022" y="1385"/>
                  </a:lnTo>
                  <a:lnTo>
                    <a:pt x="1029" y="1361"/>
                  </a:lnTo>
                  <a:lnTo>
                    <a:pt x="1036" y="1338"/>
                  </a:lnTo>
                  <a:lnTo>
                    <a:pt x="1045" y="1315"/>
                  </a:lnTo>
                  <a:lnTo>
                    <a:pt x="1055" y="1293"/>
                  </a:lnTo>
                  <a:lnTo>
                    <a:pt x="1066" y="1271"/>
                  </a:lnTo>
                  <a:lnTo>
                    <a:pt x="1078" y="1249"/>
                  </a:lnTo>
                  <a:lnTo>
                    <a:pt x="1091" y="1229"/>
                  </a:lnTo>
                  <a:lnTo>
                    <a:pt x="1106" y="1209"/>
                  </a:lnTo>
                  <a:lnTo>
                    <a:pt x="1121" y="1191"/>
                  </a:lnTo>
                  <a:lnTo>
                    <a:pt x="1137" y="1172"/>
                  </a:lnTo>
                  <a:lnTo>
                    <a:pt x="1154" y="1155"/>
                  </a:lnTo>
                  <a:lnTo>
                    <a:pt x="1171" y="1138"/>
                  </a:lnTo>
                  <a:lnTo>
                    <a:pt x="1189" y="1122"/>
                  </a:lnTo>
                  <a:lnTo>
                    <a:pt x="1208" y="1107"/>
                  </a:lnTo>
                  <a:lnTo>
                    <a:pt x="1228" y="1093"/>
                  </a:lnTo>
                  <a:lnTo>
                    <a:pt x="1248" y="1080"/>
                  </a:lnTo>
                  <a:lnTo>
                    <a:pt x="1269" y="1068"/>
                  </a:lnTo>
                  <a:lnTo>
                    <a:pt x="1291" y="1057"/>
                  </a:lnTo>
                  <a:lnTo>
                    <a:pt x="1313" y="1047"/>
                  </a:lnTo>
                  <a:lnTo>
                    <a:pt x="1336" y="1038"/>
                  </a:lnTo>
                  <a:lnTo>
                    <a:pt x="1359" y="1030"/>
                  </a:lnTo>
                  <a:lnTo>
                    <a:pt x="1383" y="1023"/>
                  </a:lnTo>
                  <a:lnTo>
                    <a:pt x="1407" y="1018"/>
                  </a:lnTo>
                  <a:lnTo>
                    <a:pt x="1432" y="1013"/>
                  </a:lnTo>
                  <a:lnTo>
                    <a:pt x="1458" y="1010"/>
                  </a:lnTo>
                  <a:lnTo>
                    <a:pt x="1483" y="1008"/>
                  </a:lnTo>
                  <a:lnTo>
                    <a:pt x="1509" y="1008"/>
                  </a:lnTo>
                  <a:lnTo>
                    <a:pt x="9053" y="1008"/>
                  </a:lnTo>
                  <a:lnTo>
                    <a:pt x="9080" y="1008"/>
                  </a:lnTo>
                  <a:lnTo>
                    <a:pt x="9105" y="1010"/>
                  </a:lnTo>
                  <a:lnTo>
                    <a:pt x="9131" y="1013"/>
                  </a:lnTo>
                  <a:lnTo>
                    <a:pt x="9155" y="1018"/>
                  </a:lnTo>
                  <a:lnTo>
                    <a:pt x="9179" y="1023"/>
                  </a:lnTo>
                  <a:lnTo>
                    <a:pt x="9203" y="1030"/>
                  </a:lnTo>
                  <a:lnTo>
                    <a:pt x="9226" y="1038"/>
                  </a:lnTo>
                  <a:lnTo>
                    <a:pt x="9250" y="1047"/>
                  </a:lnTo>
                  <a:lnTo>
                    <a:pt x="9272" y="1057"/>
                  </a:lnTo>
                  <a:lnTo>
                    <a:pt x="9294" y="1068"/>
                  </a:lnTo>
                  <a:lnTo>
                    <a:pt x="9315" y="1080"/>
                  </a:lnTo>
                  <a:lnTo>
                    <a:pt x="9335" y="1093"/>
                  </a:lnTo>
                  <a:lnTo>
                    <a:pt x="9355" y="1107"/>
                  </a:lnTo>
                  <a:lnTo>
                    <a:pt x="9373" y="1122"/>
                  </a:lnTo>
                  <a:lnTo>
                    <a:pt x="9392" y="1138"/>
                  </a:lnTo>
                  <a:lnTo>
                    <a:pt x="9410" y="1155"/>
                  </a:lnTo>
                  <a:lnTo>
                    <a:pt x="9426" y="1172"/>
                  </a:lnTo>
                  <a:lnTo>
                    <a:pt x="9442" y="1191"/>
                  </a:lnTo>
                  <a:lnTo>
                    <a:pt x="9457" y="1209"/>
                  </a:lnTo>
                  <a:lnTo>
                    <a:pt x="9471" y="1229"/>
                  </a:lnTo>
                  <a:lnTo>
                    <a:pt x="9484" y="1249"/>
                  </a:lnTo>
                  <a:lnTo>
                    <a:pt x="9496" y="1271"/>
                  </a:lnTo>
                  <a:lnTo>
                    <a:pt x="9507" y="1293"/>
                  </a:lnTo>
                  <a:lnTo>
                    <a:pt x="9517" y="1315"/>
                  </a:lnTo>
                  <a:lnTo>
                    <a:pt x="9526" y="1338"/>
                  </a:lnTo>
                  <a:lnTo>
                    <a:pt x="9534" y="1361"/>
                  </a:lnTo>
                  <a:lnTo>
                    <a:pt x="9541" y="1385"/>
                  </a:lnTo>
                  <a:lnTo>
                    <a:pt x="9546" y="1410"/>
                  </a:lnTo>
                  <a:lnTo>
                    <a:pt x="9550" y="1435"/>
                  </a:lnTo>
                  <a:lnTo>
                    <a:pt x="9554" y="1460"/>
                  </a:lnTo>
                  <a:lnTo>
                    <a:pt x="9556" y="1485"/>
                  </a:lnTo>
                  <a:lnTo>
                    <a:pt x="9556" y="1511"/>
                  </a:lnTo>
                  <a:lnTo>
                    <a:pt x="9556" y="2519"/>
                  </a:lnTo>
                  <a:lnTo>
                    <a:pt x="9556" y="3527"/>
                  </a:lnTo>
                  <a:lnTo>
                    <a:pt x="9556" y="7052"/>
                  </a:lnTo>
                  <a:lnTo>
                    <a:pt x="9556" y="7079"/>
                  </a:lnTo>
                  <a:lnTo>
                    <a:pt x="9554" y="7105"/>
                  </a:lnTo>
                  <a:lnTo>
                    <a:pt x="9550" y="7130"/>
                  </a:lnTo>
                  <a:lnTo>
                    <a:pt x="9546" y="7154"/>
                  </a:lnTo>
                  <a:lnTo>
                    <a:pt x="9541" y="7179"/>
                  </a:lnTo>
                  <a:lnTo>
                    <a:pt x="9534" y="7202"/>
                  </a:lnTo>
                  <a:lnTo>
                    <a:pt x="9526" y="7226"/>
                  </a:lnTo>
                  <a:lnTo>
                    <a:pt x="9517" y="7249"/>
                  </a:lnTo>
                  <a:lnTo>
                    <a:pt x="9507" y="7271"/>
                  </a:lnTo>
                  <a:lnTo>
                    <a:pt x="9496" y="7293"/>
                  </a:lnTo>
                  <a:lnTo>
                    <a:pt x="9484" y="7314"/>
                  </a:lnTo>
                  <a:lnTo>
                    <a:pt x="9471" y="7334"/>
                  </a:lnTo>
                  <a:lnTo>
                    <a:pt x="9457" y="7355"/>
                  </a:lnTo>
                  <a:lnTo>
                    <a:pt x="9442" y="7374"/>
                  </a:lnTo>
                  <a:lnTo>
                    <a:pt x="9426" y="7392"/>
                  </a:lnTo>
                  <a:lnTo>
                    <a:pt x="9410" y="7409"/>
                  </a:lnTo>
                  <a:lnTo>
                    <a:pt x="9392" y="7426"/>
                  </a:lnTo>
                  <a:lnTo>
                    <a:pt x="9373" y="7441"/>
                  </a:lnTo>
                  <a:lnTo>
                    <a:pt x="9355" y="7456"/>
                  </a:lnTo>
                  <a:lnTo>
                    <a:pt x="9335" y="7470"/>
                  </a:lnTo>
                  <a:lnTo>
                    <a:pt x="9315" y="7484"/>
                  </a:lnTo>
                  <a:lnTo>
                    <a:pt x="9294" y="7496"/>
                  </a:lnTo>
                  <a:lnTo>
                    <a:pt x="9272" y="7507"/>
                  </a:lnTo>
                  <a:lnTo>
                    <a:pt x="9250" y="7517"/>
                  </a:lnTo>
                  <a:lnTo>
                    <a:pt x="9226" y="7526"/>
                  </a:lnTo>
                  <a:lnTo>
                    <a:pt x="9203" y="7534"/>
                  </a:lnTo>
                  <a:lnTo>
                    <a:pt x="9179" y="7541"/>
                  </a:lnTo>
                  <a:lnTo>
                    <a:pt x="9155" y="7546"/>
                  </a:lnTo>
                  <a:lnTo>
                    <a:pt x="9131" y="7551"/>
                  </a:lnTo>
                  <a:lnTo>
                    <a:pt x="9105" y="7554"/>
                  </a:lnTo>
                  <a:lnTo>
                    <a:pt x="9080" y="7556"/>
                  </a:lnTo>
                  <a:lnTo>
                    <a:pt x="9053" y="7556"/>
                  </a:lnTo>
                  <a:lnTo>
                    <a:pt x="1509" y="7556"/>
                  </a:lnTo>
                  <a:close/>
                  <a:moveTo>
                    <a:pt x="15842" y="6214"/>
                  </a:moveTo>
                  <a:lnTo>
                    <a:pt x="13830" y="3192"/>
                  </a:lnTo>
                  <a:lnTo>
                    <a:pt x="13802" y="3153"/>
                  </a:lnTo>
                  <a:lnTo>
                    <a:pt x="13774" y="3115"/>
                  </a:lnTo>
                  <a:lnTo>
                    <a:pt x="13746" y="3077"/>
                  </a:lnTo>
                  <a:lnTo>
                    <a:pt x="13716" y="3042"/>
                  </a:lnTo>
                  <a:lnTo>
                    <a:pt x="13685" y="3007"/>
                  </a:lnTo>
                  <a:lnTo>
                    <a:pt x="13653" y="2973"/>
                  </a:lnTo>
                  <a:lnTo>
                    <a:pt x="13619" y="2940"/>
                  </a:lnTo>
                  <a:lnTo>
                    <a:pt x="13586" y="2909"/>
                  </a:lnTo>
                  <a:lnTo>
                    <a:pt x="13551" y="2878"/>
                  </a:lnTo>
                  <a:lnTo>
                    <a:pt x="13516" y="2849"/>
                  </a:lnTo>
                  <a:lnTo>
                    <a:pt x="13480" y="2820"/>
                  </a:lnTo>
                  <a:lnTo>
                    <a:pt x="13442" y="2793"/>
                  </a:lnTo>
                  <a:lnTo>
                    <a:pt x="13404" y="2768"/>
                  </a:lnTo>
                  <a:lnTo>
                    <a:pt x="13366" y="2743"/>
                  </a:lnTo>
                  <a:lnTo>
                    <a:pt x="13326" y="2720"/>
                  </a:lnTo>
                  <a:lnTo>
                    <a:pt x="13286" y="2697"/>
                  </a:lnTo>
                  <a:lnTo>
                    <a:pt x="13245" y="2676"/>
                  </a:lnTo>
                  <a:lnTo>
                    <a:pt x="13204" y="2656"/>
                  </a:lnTo>
                  <a:lnTo>
                    <a:pt x="13162" y="2638"/>
                  </a:lnTo>
                  <a:lnTo>
                    <a:pt x="13119" y="2621"/>
                  </a:lnTo>
                  <a:lnTo>
                    <a:pt x="13076" y="2605"/>
                  </a:lnTo>
                  <a:lnTo>
                    <a:pt x="13033" y="2590"/>
                  </a:lnTo>
                  <a:lnTo>
                    <a:pt x="12989" y="2576"/>
                  </a:lnTo>
                  <a:lnTo>
                    <a:pt x="12944" y="2564"/>
                  </a:lnTo>
                  <a:lnTo>
                    <a:pt x="12899" y="2554"/>
                  </a:lnTo>
                  <a:lnTo>
                    <a:pt x="12854" y="2544"/>
                  </a:lnTo>
                  <a:lnTo>
                    <a:pt x="12808" y="2537"/>
                  </a:lnTo>
                  <a:lnTo>
                    <a:pt x="12761" y="2530"/>
                  </a:lnTo>
                  <a:lnTo>
                    <a:pt x="12715" y="2525"/>
                  </a:lnTo>
                  <a:lnTo>
                    <a:pt x="12669" y="2522"/>
                  </a:lnTo>
                  <a:lnTo>
                    <a:pt x="12621" y="2519"/>
                  </a:lnTo>
                  <a:lnTo>
                    <a:pt x="12574" y="2519"/>
                  </a:lnTo>
                  <a:lnTo>
                    <a:pt x="10562" y="2519"/>
                  </a:lnTo>
                  <a:lnTo>
                    <a:pt x="10562" y="1511"/>
                  </a:lnTo>
                  <a:lnTo>
                    <a:pt x="10560" y="1434"/>
                  </a:lnTo>
                  <a:lnTo>
                    <a:pt x="10554" y="1357"/>
                  </a:lnTo>
                  <a:lnTo>
                    <a:pt x="10545" y="1282"/>
                  </a:lnTo>
                  <a:lnTo>
                    <a:pt x="10532" y="1207"/>
                  </a:lnTo>
                  <a:lnTo>
                    <a:pt x="10515" y="1134"/>
                  </a:lnTo>
                  <a:lnTo>
                    <a:pt x="10495" y="1062"/>
                  </a:lnTo>
                  <a:lnTo>
                    <a:pt x="10471" y="993"/>
                  </a:lnTo>
                  <a:lnTo>
                    <a:pt x="10444" y="924"/>
                  </a:lnTo>
                  <a:lnTo>
                    <a:pt x="10413" y="856"/>
                  </a:lnTo>
                  <a:lnTo>
                    <a:pt x="10380" y="791"/>
                  </a:lnTo>
                  <a:lnTo>
                    <a:pt x="10344" y="729"/>
                  </a:lnTo>
                  <a:lnTo>
                    <a:pt x="10305" y="667"/>
                  </a:lnTo>
                  <a:lnTo>
                    <a:pt x="10263" y="608"/>
                  </a:lnTo>
                  <a:lnTo>
                    <a:pt x="10217" y="550"/>
                  </a:lnTo>
                  <a:lnTo>
                    <a:pt x="10170" y="496"/>
                  </a:lnTo>
                  <a:lnTo>
                    <a:pt x="10120" y="443"/>
                  </a:lnTo>
                  <a:lnTo>
                    <a:pt x="10067" y="393"/>
                  </a:lnTo>
                  <a:lnTo>
                    <a:pt x="10013" y="346"/>
                  </a:lnTo>
                  <a:lnTo>
                    <a:pt x="9956" y="300"/>
                  </a:lnTo>
                  <a:lnTo>
                    <a:pt x="9896" y="258"/>
                  </a:lnTo>
                  <a:lnTo>
                    <a:pt x="9835" y="219"/>
                  </a:lnTo>
                  <a:lnTo>
                    <a:pt x="9773" y="182"/>
                  </a:lnTo>
                  <a:lnTo>
                    <a:pt x="9707" y="149"/>
                  </a:lnTo>
                  <a:lnTo>
                    <a:pt x="9641" y="119"/>
                  </a:lnTo>
                  <a:lnTo>
                    <a:pt x="9571" y="92"/>
                  </a:lnTo>
                  <a:lnTo>
                    <a:pt x="9502" y="69"/>
                  </a:lnTo>
                  <a:lnTo>
                    <a:pt x="9431" y="47"/>
                  </a:lnTo>
                  <a:lnTo>
                    <a:pt x="9357" y="31"/>
                  </a:lnTo>
                  <a:lnTo>
                    <a:pt x="9283" y="17"/>
                  </a:lnTo>
                  <a:lnTo>
                    <a:pt x="9207" y="8"/>
                  </a:lnTo>
                  <a:lnTo>
                    <a:pt x="9131" y="2"/>
                  </a:lnTo>
                  <a:lnTo>
                    <a:pt x="9053" y="0"/>
                  </a:lnTo>
                  <a:lnTo>
                    <a:pt x="1509" y="0"/>
                  </a:lnTo>
                  <a:lnTo>
                    <a:pt x="1431" y="2"/>
                  </a:lnTo>
                  <a:lnTo>
                    <a:pt x="1355" y="8"/>
                  </a:lnTo>
                  <a:lnTo>
                    <a:pt x="1280" y="17"/>
                  </a:lnTo>
                  <a:lnTo>
                    <a:pt x="1205" y="31"/>
                  </a:lnTo>
                  <a:lnTo>
                    <a:pt x="1133" y="47"/>
                  </a:lnTo>
                  <a:lnTo>
                    <a:pt x="1060" y="69"/>
                  </a:lnTo>
                  <a:lnTo>
                    <a:pt x="991" y="92"/>
                  </a:lnTo>
                  <a:lnTo>
                    <a:pt x="922" y="119"/>
                  </a:lnTo>
                  <a:lnTo>
                    <a:pt x="855" y="149"/>
                  </a:lnTo>
                  <a:lnTo>
                    <a:pt x="791" y="182"/>
                  </a:lnTo>
                  <a:lnTo>
                    <a:pt x="727" y="219"/>
                  </a:lnTo>
                  <a:lnTo>
                    <a:pt x="666" y="258"/>
                  </a:lnTo>
                  <a:lnTo>
                    <a:pt x="607" y="300"/>
                  </a:lnTo>
                  <a:lnTo>
                    <a:pt x="549" y="346"/>
                  </a:lnTo>
                  <a:lnTo>
                    <a:pt x="495" y="393"/>
                  </a:lnTo>
                  <a:lnTo>
                    <a:pt x="443" y="443"/>
                  </a:lnTo>
                  <a:lnTo>
                    <a:pt x="392" y="496"/>
                  </a:lnTo>
                  <a:lnTo>
                    <a:pt x="345" y="550"/>
                  </a:lnTo>
                  <a:lnTo>
                    <a:pt x="300" y="608"/>
                  </a:lnTo>
                  <a:lnTo>
                    <a:pt x="259" y="667"/>
                  </a:lnTo>
                  <a:lnTo>
                    <a:pt x="218" y="729"/>
                  </a:lnTo>
                  <a:lnTo>
                    <a:pt x="182" y="791"/>
                  </a:lnTo>
                  <a:lnTo>
                    <a:pt x="149" y="856"/>
                  </a:lnTo>
                  <a:lnTo>
                    <a:pt x="119" y="924"/>
                  </a:lnTo>
                  <a:lnTo>
                    <a:pt x="92" y="993"/>
                  </a:lnTo>
                  <a:lnTo>
                    <a:pt x="68" y="1062"/>
                  </a:lnTo>
                  <a:lnTo>
                    <a:pt x="47" y="1134"/>
                  </a:lnTo>
                  <a:lnTo>
                    <a:pt x="31" y="1207"/>
                  </a:lnTo>
                  <a:lnTo>
                    <a:pt x="17" y="1282"/>
                  </a:lnTo>
                  <a:lnTo>
                    <a:pt x="8" y="1357"/>
                  </a:lnTo>
                  <a:lnTo>
                    <a:pt x="2" y="1434"/>
                  </a:lnTo>
                  <a:lnTo>
                    <a:pt x="0" y="1511"/>
                  </a:lnTo>
                  <a:lnTo>
                    <a:pt x="0" y="7052"/>
                  </a:lnTo>
                  <a:lnTo>
                    <a:pt x="2" y="7131"/>
                  </a:lnTo>
                  <a:lnTo>
                    <a:pt x="8" y="7207"/>
                  </a:lnTo>
                  <a:lnTo>
                    <a:pt x="17" y="7283"/>
                  </a:lnTo>
                  <a:lnTo>
                    <a:pt x="31" y="7357"/>
                  </a:lnTo>
                  <a:lnTo>
                    <a:pt x="47" y="7430"/>
                  </a:lnTo>
                  <a:lnTo>
                    <a:pt x="68" y="7502"/>
                  </a:lnTo>
                  <a:lnTo>
                    <a:pt x="92" y="7572"/>
                  </a:lnTo>
                  <a:lnTo>
                    <a:pt x="119" y="7641"/>
                  </a:lnTo>
                  <a:lnTo>
                    <a:pt x="149" y="7707"/>
                  </a:lnTo>
                  <a:lnTo>
                    <a:pt x="182" y="7773"/>
                  </a:lnTo>
                  <a:lnTo>
                    <a:pt x="218" y="7836"/>
                  </a:lnTo>
                  <a:lnTo>
                    <a:pt x="259" y="7897"/>
                  </a:lnTo>
                  <a:lnTo>
                    <a:pt x="300" y="7956"/>
                  </a:lnTo>
                  <a:lnTo>
                    <a:pt x="345" y="8014"/>
                  </a:lnTo>
                  <a:lnTo>
                    <a:pt x="392" y="8068"/>
                  </a:lnTo>
                  <a:lnTo>
                    <a:pt x="443" y="8120"/>
                  </a:lnTo>
                  <a:lnTo>
                    <a:pt x="495" y="8171"/>
                  </a:lnTo>
                  <a:lnTo>
                    <a:pt x="549" y="8218"/>
                  </a:lnTo>
                  <a:lnTo>
                    <a:pt x="607" y="8263"/>
                  </a:lnTo>
                  <a:lnTo>
                    <a:pt x="666" y="8306"/>
                  </a:lnTo>
                  <a:lnTo>
                    <a:pt x="727" y="8345"/>
                  </a:lnTo>
                  <a:lnTo>
                    <a:pt x="791" y="8381"/>
                  </a:lnTo>
                  <a:lnTo>
                    <a:pt x="855" y="8415"/>
                  </a:lnTo>
                  <a:lnTo>
                    <a:pt x="922" y="8445"/>
                  </a:lnTo>
                  <a:lnTo>
                    <a:pt x="991" y="8472"/>
                  </a:lnTo>
                  <a:lnTo>
                    <a:pt x="1060" y="8496"/>
                  </a:lnTo>
                  <a:lnTo>
                    <a:pt x="1133" y="8516"/>
                  </a:lnTo>
                  <a:lnTo>
                    <a:pt x="1205" y="8533"/>
                  </a:lnTo>
                  <a:lnTo>
                    <a:pt x="1280" y="8547"/>
                  </a:lnTo>
                  <a:lnTo>
                    <a:pt x="1355" y="8557"/>
                  </a:lnTo>
                  <a:lnTo>
                    <a:pt x="1431" y="8562"/>
                  </a:lnTo>
                  <a:lnTo>
                    <a:pt x="1509" y="8564"/>
                  </a:lnTo>
                  <a:lnTo>
                    <a:pt x="1509" y="8564"/>
                  </a:lnTo>
                  <a:lnTo>
                    <a:pt x="1509" y="10075"/>
                  </a:lnTo>
                  <a:lnTo>
                    <a:pt x="1511" y="10153"/>
                  </a:lnTo>
                  <a:lnTo>
                    <a:pt x="1517" y="10229"/>
                  </a:lnTo>
                  <a:lnTo>
                    <a:pt x="1527" y="10305"/>
                  </a:lnTo>
                  <a:lnTo>
                    <a:pt x="1540" y="10379"/>
                  </a:lnTo>
                  <a:lnTo>
                    <a:pt x="1557" y="10453"/>
                  </a:lnTo>
                  <a:lnTo>
                    <a:pt x="1577" y="10525"/>
                  </a:lnTo>
                  <a:lnTo>
                    <a:pt x="1601" y="10594"/>
                  </a:lnTo>
                  <a:lnTo>
                    <a:pt x="1629" y="10663"/>
                  </a:lnTo>
                  <a:lnTo>
                    <a:pt x="1659" y="10730"/>
                  </a:lnTo>
                  <a:lnTo>
                    <a:pt x="1692" y="10795"/>
                  </a:lnTo>
                  <a:lnTo>
                    <a:pt x="1728" y="10858"/>
                  </a:lnTo>
                  <a:lnTo>
                    <a:pt x="1767" y="10920"/>
                  </a:lnTo>
                  <a:lnTo>
                    <a:pt x="1810" y="10979"/>
                  </a:lnTo>
                  <a:lnTo>
                    <a:pt x="1854" y="11036"/>
                  </a:lnTo>
                  <a:lnTo>
                    <a:pt x="1901" y="11091"/>
                  </a:lnTo>
                  <a:lnTo>
                    <a:pt x="1952" y="11143"/>
                  </a:lnTo>
                  <a:lnTo>
                    <a:pt x="2004" y="11194"/>
                  </a:lnTo>
                  <a:lnTo>
                    <a:pt x="2059" y="11241"/>
                  </a:lnTo>
                  <a:lnTo>
                    <a:pt x="2115" y="11286"/>
                  </a:lnTo>
                  <a:lnTo>
                    <a:pt x="2175" y="11329"/>
                  </a:lnTo>
                  <a:lnTo>
                    <a:pt x="2236" y="11368"/>
                  </a:lnTo>
                  <a:lnTo>
                    <a:pt x="2300" y="11404"/>
                  </a:lnTo>
                  <a:lnTo>
                    <a:pt x="2365" y="11437"/>
                  </a:lnTo>
                  <a:lnTo>
                    <a:pt x="2431" y="11468"/>
                  </a:lnTo>
                  <a:lnTo>
                    <a:pt x="2500" y="11495"/>
                  </a:lnTo>
                  <a:lnTo>
                    <a:pt x="2570" y="11519"/>
                  </a:lnTo>
                  <a:lnTo>
                    <a:pt x="2642" y="11539"/>
                  </a:lnTo>
                  <a:lnTo>
                    <a:pt x="2714" y="11556"/>
                  </a:lnTo>
                  <a:lnTo>
                    <a:pt x="2788" y="11569"/>
                  </a:lnTo>
                  <a:lnTo>
                    <a:pt x="2864" y="11579"/>
                  </a:lnTo>
                  <a:lnTo>
                    <a:pt x="2940" y="11585"/>
                  </a:lnTo>
                  <a:lnTo>
                    <a:pt x="3018" y="11587"/>
                  </a:lnTo>
                  <a:lnTo>
                    <a:pt x="3592" y="11587"/>
                  </a:lnTo>
                  <a:lnTo>
                    <a:pt x="3614" y="11667"/>
                  </a:lnTo>
                  <a:lnTo>
                    <a:pt x="3640" y="11747"/>
                  </a:lnTo>
                  <a:lnTo>
                    <a:pt x="3670" y="11824"/>
                  </a:lnTo>
                  <a:lnTo>
                    <a:pt x="3702" y="11901"/>
                  </a:lnTo>
                  <a:lnTo>
                    <a:pt x="3737" y="11976"/>
                  </a:lnTo>
                  <a:lnTo>
                    <a:pt x="3774" y="12048"/>
                  </a:lnTo>
                  <a:lnTo>
                    <a:pt x="3816" y="12120"/>
                  </a:lnTo>
                  <a:lnTo>
                    <a:pt x="3859" y="12188"/>
                  </a:lnTo>
                  <a:lnTo>
                    <a:pt x="3905" y="12256"/>
                  </a:lnTo>
                  <a:lnTo>
                    <a:pt x="3953" y="12321"/>
                  </a:lnTo>
                  <a:lnTo>
                    <a:pt x="4005" y="12385"/>
                  </a:lnTo>
                  <a:lnTo>
                    <a:pt x="4059" y="12446"/>
                  </a:lnTo>
                  <a:lnTo>
                    <a:pt x="4114" y="12505"/>
                  </a:lnTo>
                  <a:lnTo>
                    <a:pt x="4173" y="12561"/>
                  </a:lnTo>
                  <a:lnTo>
                    <a:pt x="4233" y="12615"/>
                  </a:lnTo>
                  <a:lnTo>
                    <a:pt x="4296" y="12668"/>
                  </a:lnTo>
                  <a:lnTo>
                    <a:pt x="4361" y="12717"/>
                  </a:lnTo>
                  <a:lnTo>
                    <a:pt x="4428" y="12763"/>
                  </a:lnTo>
                  <a:lnTo>
                    <a:pt x="4497" y="12807"/>
                  </a:lnTo>
                  <a:lnTo>
                    <a:pt x="4567" y="12848"/>
                  </a:lnTo>
                  <a:lnTo>
                    <a:pt x="4639" y="12886"/>
                  </a:lnTo>
                  <a:lnTo>
                    <a:pt x="4714" y="12922"/>
                  </a:lnTo>
                  <a:lnTo>
                    <a:pt x="4789" y="12955"/>
                  </a:lnTo>
                  <a:lnTo>
                    <a:pt x="4867" y="12984"/>
                  </a:lnTo>
                  <a:lnTo>
                    <a:pt x="4946" y="13010"/>
                  </a:lnTo>
                  <a:lnTo>
                    <a:pt x="5026" y="13033"/>
                  </a:lnTo>
                  <a:lnTo>
                    <a:pt x="5107" y="13053"/>
                  </a:lnTo>
                  <a:lnTo>
                    <a:pt x="5191" y="13069"/>
                  </a:lnTo>
                  <a:lnTo>
                    <a:pt x="5274" y="13081"/>
                  </a:lnTo>
                  <a:lnTo>
                    <a:pt x="5360" y="13091"/>
                  </a:lnTo>
                  <a:lnTo>
                    <a:pt x="5446" y="13096"/>
                  </a:lnTo>
                  <a:lnTo>
                    <a:pt x="5533" y="13098"/>
                  </a:lnTo>
                  <a:lnTo>
                    <a:pt x="5620" y="13096"/>
                  </a:lnTo>
                  <a:lnTo>
                    <a:pt x="5707" y="13091"/>
                  </a:lnTo>
                  <a:lnTo>
                    <a:pt x="5791" y="13081"/>
                  </a:lnTo>
                  <a:lnTo>
                    <a:pt x="5876" y="13069"/>
                  </a:lnTo>
                  <a:lnTo>
                    <a:pt x="5958" y="13053"/>
                  </a:lnTo>
                  <a:lnTo>
                    <a:pt x="6040" y="13033"/>
                  </a:lnTo>
                  <a:lnTo>
                    <a:pt x="6120" y="13010"/>
                  </a:lnTo>
                  <a:lnTo>
                    <a:pt x="6199" y="12984"/>
                  </a:lnTo>
                  <a:lnTo>
                    <a:pt x="6276" y="12955"/>
                  </a:lnTo>
                  <a:lnTo>
                    <a:pt x="6351" y="12922"/>
                  </a:lnTo>
                  <a:lnTo>
                    <a:pt x="6426" y="12886"/>
                  </a:lnTo>
                  <a:lnTo>
                    <a:pt x="6498" y="12848"/>
                  </a:lnTo>
                  <a:lnTo>
                    <a:pt x="6569" y="12807"/>
                  </a:lnTo>
                  <a:lnTo>
                    <a:pt x="6637" y="12763"/>
                  </a:lnTo>
                  <a:lnTo>
                    <a:pt x="6705" y="12717"/>
                  </a:lnTo>
                  <a:lnTo>
                    <a:pt x="6769" y="12668"/>
                  </a:lnTo>
                  <a:lnTo>
                    <a:pt x="6831" y="12615"/>
                  </a:lnTo>
                  <a:lnTo>
                    <a:pt x="6892" y="12561"/>
                  </a:lnTo>
                  <a:lnTo>
                    <a:pt x="6951" y="12505"/>
                  </a:lnTo>
                  <a:lnTo>
                    <a:pt x="7006" y="12446"/>
                  </a:lnTo>
                  <a:lnTo>
                    <a:pt x="7061" y="12385"/>
                  </a:lnTo>
                  <a:lnTo>
                    <a:pt x="7112" y="12321"/>
                  </a:lnTo>
                  <a:lnTo>
                    <a:pt x="7160" y="12256"/>
                  </a:lnTo>
                  <a:lnTo>
                    <a:pt x="7207" y="12188"/>
                  </a:lnTo>
                  <a:lnTo>
                    <a:pt x="7250" y="12120"/>
                  </a:lnTo>
                  <a:lnTo>
                    <a:pt x="7290" y="12048"/>
                  </a:lnTo>
                  <a:lnTo>
                    <a:pt x="7328" y="11976"/>
                  </a:lnTo>
                  <a:lnTo>
                    <a:pt x="7363" y="11901"/>
                  </a:lnTo>
                  <a:lnTo>
                    <a:pt x="7396" y="11824"/>
                  </a:lnTo>
                  <a:lnTo>
                    <a:pt x="7425" y="11747"/>
                  </a:lnTo>
                  <a:lnTo>
                    <a:pt x="7450" y="11667"/>
                  </a:lnTo>
                  <a:lnTo>
                    <a:pt x="7473" y="11587"/>
                  </a:lnTo>
                  <a:lnTo>
                    <a:pt x="10131" y="11587"/>
                  </a:lnTo>
                  <a:lnTo>
                    <a:pt x="10153" y="11667"/>
                  </a:lnTo>
                  <a:lnTo>
                    <a:pt x="10179" y="11747"/>
                  </a:lnTo>
                  <a:lnTo>
                    <a:pt x="10208" y="11824"/>
                  </a:lnTo>
                  <a:lnTo>
                    <a:pt x="10240" y="11901"/>
                  </a:lnTo>
                  <a:lnTo>
                    <a:pt x="10275" y="11976"/>
                  </a:lnTo>
                  <a:lnTo>
                    <a:pt x="10313" y="12048"/>
                  </a:lnTo>
                  <a:lnTo>
                    <a:pt x="10354" y="12120"/>
                  </a:lnTo>
                  <a:lnTo>
                    <a:pt x="10397" y="12188"/>
                  </a:lnTo>
                  <a:lnTo>
                    <a:pt x="10444" y="12256"/>
                  </a:lnTo>
                  <a:lnTo>
                    <a:pt x="10492" y="12321"/>
                  </a:lnTo>
                  <a:lnTo>
                    <a:pt x="10543" y="12385"/>
                  </a:lnTo>
                  <a:lnTo>
                    <a:pt x="10597" y="12446"/>
                  </a:lnTo>
                  <a:lnTo>
                    <a:pt x="10653" y="12505"/>
                  </a:lnTo>
                  <a:lnTo>
                    <a:pt x="10711" y="12561"/>
                  </a:lnTo>
                  <a:lnTo>
                    <a:pt x="10772" y="12615"/>
                  </a:lnTo>
                  <a:lnTo>
                    <a:pt x="10835" y="12668"/>
                  </a:lnTo>
                  <a:lnTo>
                    <a:pt x="10899" y="12717"/>
                  </a:lnTo>
                  <a:lnTo>
                    <a:pt x="10967" y="12763"/>
                  </a:lnTo>
                  <a:lnTo>
                    <a:pt x="11035" y="12807"/>
                  </a:lnTo>
                  <a:lnTo>
                    <a:pt x="11106" y="12848"/>
                  </a:lnTo>
                  <a:lnTo>
                    <a:pt x="11178" y="12886"/>
                  </a:lnTo>
                  <a:lnTo>
                    <a:pt x="11252" y="12922"/>
                  </a:lnTo>
                  <a:lnTo>
                    <a:pt x="11328" y="12955"/>
                  </a:lnTo>
                  <a:lnTo>
                    <a:pt x="11405" y="12984"/>
                  </a:lnTo>
                  <a:lnTo>
                    <a:pt x="11484" y="13010"/>
                  </a:lnTo>
                  <a:lnTo>
                    <a:pt x="11564" y="13033"/>
                  </a:lnTo>
                  <a:lnTo>
                    <a:pt x="11646" y="13053"/>
                  </a:lnTo>
                  <a:lnTo>
                    <a:pt x="11729" y="13069"/>
                  </a:lnTo>
                  <a:lnTo>
                    <a:pt x="11813" y="13081"/>
                  </a:lnTo>
                  <a:lnTo>
                    <a:pt x="11898" y="13091"/>
                  </a:lnTo>
                  <a:lnTo>
                    <a:pt x="11984" y="13096"/>
                  </a:lnTo>
                  <a:lnTo>
                    <a:pt x="12071" y="13098"/>
                  </a:lnTo>
                  <a:lnTo>
                    <a:pt x="12159" y="13096"/>
                  </a:lnTo>
                  <a:lnTo>
                    <a:pt x="12244" y="13091"/>
                  </a:lnTo>
                  <a:lnTo>
                    <a:pt x="12330" y="13081"/>
                  </a:lnTo>
                  <a:lnTo>
                    <a:pt x="12413" y="13069"/>
                  </a:lnTo>
                  <a:lnTo>
                    <a:pt x="12497" y="13053"/>
                  </a:lnTo>
                  <a:lnTo>
                    <a:pt x="12578" y="13033"/>
                  </a:lnTo>
                  <a:lnTo>
                    <a:pt x="12658" y="13010"/>
                  </a:lnTo>
                  <a:lnTo>
                    <a:pt x="12737" y="12984"/>
                  </a:lnTo>
                  <a:lnTo>
                    <a:pt x="12815" y="12955"/>
                  </a:lnTo>
                  <a:lnTo>
                    <a:pt x="12890" y="12922"/>
                  </a:lnTo>
                  <a:lnTo>
                    <a:pt x="12964" y="12886"/>
                  </a:lnTo>
                  <a:lnTo>
                    <a:pt x="13036" y="12848"/>
                  </a:lnTo>
                  <a:lnTo>
                    <a:pt x="13107" y="12807"/>
                  </a:lnTo>
                  <a:lnTo>
                    <a:pt x="13176" y="12763"/>
                  </a:lnTo>
                  <a:lnTo>
                    <a:pt x="13242" y="12717"/>
                  </a:lnTo>
                  <a:lnTo>
                    <a:pt x="13308" y="12668"/>
                  </a:lnTo>
                  <a:lnTo>
                    <a:pt x="13370" y="12615"/>
                  </a:lnTo>
                  <a:lnTo>
                    <a:pt x="13430" y="12561"/>
                  </a:lnTo>
                  <a:lnTo>
                    <a:pt x="13489" y="12505"/>
                  </a:lnTo>
                  <a:lnTo>
                    <a:pt x="13545" y="12446"/>
                  </a:lnTo>
                  <a:lnTo>
                    <a:pt x="13598" y="12385"/>
                  </a:lnTo>
                  <a:lnTo>
                    <a:pt x="13650" y="12321"/>
                  </a:lnTo>
                  <a:lnTo>
                    <a:pt x="13699" y="12256"/>
                  </a:lnTo>
                  <a:lnTo>
                    <a:pt x="13745" y="12188"/>
                  </a:lnTo>
                  <a:lnTo>
                    <a:pt x="13788" y="12120"/>
                  </a:lnTo>
                  <a:lnTo>
                    <a:pt x="13829" y="12048"/>
                  </a:lnTo>
                  <a:lnTo>
                    <a:pt x="13867" y="11976"/>
                  </a:lnTo>
                  <a:lnTo>
                    <a:pt x="13902" y="11901"/>
                  </a:lnTo>
                  <a:lnTo>
                    <a:pt x="13934" y="11824"/>
                  </a:lnTo>
                  <a:lnTo>
                    <a:pt x="13962" y="11747"/>
                  </a:lnTo>
                  <a:lnTo>
                    <a:pt x="13989" y="11667"/>
                  </a:lnTo>
                  <a:lnTo>
                    <a:pt x="14012" y="11587"/>
                  </a:lnTo>
                  <a:lnTo>
                    <a:pt x="14586" y="11587"/>
                  </a:lnTo>
                  <a:lnTo>
                    <a:pt x="14664" y="11585"/>
                  </a:lnTo>
                  <a:lnTo>
                    <a:pt x="14740" y="11579"/>
                  </a:lnTo>
                  <a:lnTo>
                    <a:pt x="14815" y="11569"/>
                  </a:lnTo>
                  <a:lnTo>
                    <a:pt x="14890" y="11556"/>
                  </a:lnTo>
                  <a:lnTo>
                    <a:pt x="14962" y="11539"/>
                  </a:lnTo>
                  <a:lnTo>
                    <a:pt x="15035" y="11519"/>
                  </a:lnTo>
                  <a:lnTo>
                    <a:pt x="15104" y="11495"/>
                  </a:lnTo>
                  <a:lnTo>
                    <a:pt x="15173" y="11468"/>
                  </a:lnTo>
                  <a:lnTo>
                    <a:pt x="15240" y="11437"/>
                  </a:lnTo>
                  <a:lnTo>
                    <a:pt x="15304" y="11404"/>
                  </a:lnTo>
                  <a:lnTo>
                    <a:pt x="15368" y="11368"/>
                  </a:lnTo>
                  <a:lnTo>
                    <a:pt x="15429" y="11329"/>
                  </a:lnTo>
                  <a:lnTo>
                    <a:pt x="15488" y="11286"/>
                  </a:lnTo>
                  <a:lnTo>
                    <a:pt x="15546" y="11241"/>
                  </a:lnTo>
                  <a:lnTo>
                    <a:pt x="15600" y="11194"/>
                  </a:lnTo>
                  <a:lnTo>
                    <a:pt x="15652" y="11143"/>
                  </a:lnTo>
                  <a:lnTo>
                    <a:pt x="15703" y="11091"/>
                  </a:lnTo>
                  <a:lnTo>
                    <a:pt x="15750" y="11036"/>
                  </a:lnTo>
                  <a:lnTo>
                    <a:pt x="15795" y="10979"/>
                  </a:lnTo>
                  <a:lnTo>
                    <a:pt x="15836" y="10920"/>
                  </a:lnTo>
                  <a:lnTo>
                    <a:pt x="15877" y="10858"/>
                  </a:lnTo>
                  <a:lnTo>
                    <a:pt x="15913" y="10795"/>
                  </a:lnTo>
                  <a:lnTo>
                    <a:pt x="15946" y="10730"/>
                  </a:lnTo>
                  <a:lnTo>
                    <a:pt x="15976" y="10663"/>
                  </a:lnTo>
                  <a:lnTo>
                    <a:pt x="16003" y="10594"/>
                  </a:lnTo>
                  <a:lnTo>
                    <a:pt x="16027" y="10525"/>
                  </a:lnTo>
                  <a:lnTo>
                    <a:pt x="16048" y="10453"/>
                  </a:lnTo>
                  <a:lnTo>
                    <a:pt x="16064" y="10379"/>
                  </a:lnTo>
                  <a:lnTo>
                    <a:pt x="16078" y="10305"/>
                  </a:lnTo>
                  <a:lnTo>
                    <a:pt x="16087" y="10229"/>
                  </a:lnTo>
                  <a:lnTo>
                    <a:pt x="16093" y="10153"/>
                  </a:lnTo>
                  <a:lnTo>
                    <a:pt x="16095" y="10075"/>
                  </a:lnTo>
                  <a:lnTo>
                    <a:pt x="16095" y="7052"/>
                  </a:lnTo>
                  <a:lnTo>
                    <a:pt x="16095" y="7025"/>
                  </a:lnTo>
                  <a:lnTo>
                    <a:pt x="16094" y="6997"/>
                  </a:lnTo>
                  <a:lnTo>
                    <a:pt x="16093" y="6969"/>
                  </a:lnTo>
                  <a:lnTo>
                    <a:pt x="16091" y="6941"/>
                  </a:lnTo>
                  <a:lnTo>
                    <a:pt x="16089" y="6913"/>
                  </a:lnTo>
                  <a:lnTo>
                    <a:pt x="16086" y="6885"/>
                  </a:lnTo>
                  <a:lnTo>
                    <a:pt x="16083" y="6858"/>
                  </a:lnTo>
                  <a:lnTo>
                    <a:pt x="16079" y="6831"/>
                  </a:lnTo>
                  <a:lnTo>
                    <a:pt x="16075" y="6803"/>
                  </a:lnTo>
                  <a:lnTo>
                    <a:pt x="16070" y="6776"/>
                  </a:lnTo>
                  <a:lnTo>
                    <a:pt x="16065" y="6749"/>
                  </a:lnTo>
                  <a:lnTo>
                    <a:pt x="16059" y="6722"/>
                  </a:lnTo>
                  <a:lnTo>
                    <a:pt x="16053" y="6695"/>
                  </a:lnTo>
                  <a:lnTo>
                    <a:pt x="16046" y="6667"/>
                  </a:lnTo>
                  <a:lnTo>
                    <a:pt x="16039" y="6641"/>
                  </a:lnTo>
                  <a:lnTo>
                    <a:pt x="16031" y="6615"/>
                  </a:lnTo>
                  <a:lnTo>
                    <a:pt x="16023" y="6588"/>
                  </a:lnTo>
                  <a:lnTo>
                    <a:pt x="16014" y="6562"/>
                  </a:lnTo>
                  <a:lnTo>
                    <a:pt x="16004" y="6536"/>
                  </a:lnTo>
                  <a:lnTo>
                    <a:pt x="15994" y="6510"/>
                  </a:lnTo>
                  <a:lnTo>
                    <a:pt x="15984" y="6484"/>
                  </a:lnTo>
                  <a:lnTo>
                    <a:pt x="15974" y="6459"/>
                  </a:lnTo>
                  <a:lnTo>
                    <a:pt x="15963" y="6434"/>
                  </a:lnTo>
                  <a:lnTo>
                    <a:pt x="15951" y="6408"/>
                  </a:lnTo>
                  <a:lnTo>
                    <a:pt x="15939" y="6383"/>
                  </a:lnTo>
                  <a:lnTo>
                    <a:pt x="15927" y="6358"/>
                  </a:lnTo>
                  <a:lnTo>
                    <a:pt x="15914" y="6334"/>
                  </a:lnTo>
                  <a:lnTo>
                    <a:pt x="15900" y="6310"/>
                  </a:lnTo>
                  <a:lnTo>
                    <a:pt x="15886" y="6286"/>
                  </a:lnTo>
                  <a:lnTo>
                    <a:pt x="15872" y="6261"/>
                  </a:lnTo>
                  <a:lnTo>
                    <a:pt x="15857" y="6238"/>
                  </a:lnTo>
                  <a:lnTo>
                    <a:pt x="15842" y="6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8" name="直接连接符 87"/>
          <p:cNvCxnSpPr/>
          <p:nvPr/>
        </p:nvCxnSpPr>
        <p:spPr>
          <a:xfrm>
            <a:off x="10152976" y="1927020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077629" y="1933244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012132" y="1933244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939958" y="1933244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8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个人收获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89472" y="1436884"/>
            <a:ext cx="8131277" cy="482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1.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业务代码的规范性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2.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接口命名以及方法命名的规范性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3.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从策划案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-》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开发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-》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自测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-》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前后端联调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-》QA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-》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上线经历了完整流程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4.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独立设计表结构时自身对业务的思考，着眼于将来而非现在的功能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5. 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开放平台内部设计，以及对并发场景下的问题解决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6. 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通过业务去避免一些并发场景会出现的问题。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7. python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语言，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Django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框架，前端，模板语言锻炼自己从</a:t>
            </a: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学习以及实践的能力。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	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8. </a:t>
            </a:r>
            <a:r>
              <a:rPr lang="zh-CN" altLang="en-US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对分布式幂等性、分布式锁的一些场景性的思考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90204" pitchFamily="34" charset="0"/>
                <a:ea typeface="微软雅黑" panose="020B0503020204020204" pitchFamily="34" charset="-122"/>
              </a:rPr>
              <a:t>	</a:t>
            </a:r>
            <a:endParaRPr lang="en-US" altLang="zh-CN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实习工作概述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6" y="1144468"/>
            <a:ext cx="4780929" cy="4482881"/>
          </a:xfrm>
          <a:prstGeom prst="rect">
            <a:avLst/>
          </a:prstGeom>
        </p:spPr>
      </p:pic>
      <p:sp>
        <p:nvSpPr>
          <p:cNvPr id="133" name="Title 20"/>
          <p:cNvSpPr txBox="1"/>
          <p:nvPr/>
        </p:nvSpPr>
        <p:spPr>
          <a:xfrm>
            <a:off x="6857213" y="1136805"/>
            <a:ext cx="1631161" cy="276999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2"/>
                </a:solidFill>
              </a:rPr>
              <a:t>技术中心专区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34" name="Title 20"/>
          <p:cNvSpPr txBox="1"/>
          <p:nvPr/>
        </p:nvSpPr>
        <p:spPr>
          <a:xfrm>
            <a:off x="6868352" y="1377970"/>
            <a:ext cx="3770978" cy="341630"/>
          </a:xfrm>
          <a:prstGeom prst="rect">
            <a:avLst/>
          </a:prstGeom>
        </p:spPr>
        <p:txBody>
          <a:bodyPr vert="horz" wrap="square" lIns="121893" tIns="60946" rIns="121893" bIns="60946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跟随策划案以及</a:t>
            </a:r>
            <a:r>
              <a:rPr lang="en-US" altLang="zh-CN" sz="1200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UI</a:t>
            </a:r>
            <a:r>
              <a:rPr lang="zh-CN" altLang="en-US" sz="1200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稿进行技术中心专区前台后台功能</a:t>
            </a:r>
            <a:endParaRPr lang="zh-CN" altLang="en-US" sz="1200" dirty="0">
              <a:solidFill>
                <a:schemeClr val="bg2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35" name="Title 20"/>
          <p:cNvSpPr txBox="1"/>
          <p:nvPr/>
        </p:nvSpPr>
        <p:spPr>
          <a:xfrm>
            <a:off x="6869034" y="4087159"/>
            <a:ext cx="1861994" cy="276999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沙龙上课吧项目</a:t>
            </a:r>
            <a:endParaRPr lang="zh-CN" altLang="en-US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36" name="Title 20"/>
          <p:cNvSpPr txBox="1"/>
          <p:nvPr/>
        </p:nvSpPr>
        <p:spPr>
          <a:xfrm>
            <a:off x="6851789" y="4328324"/>
            <a:ext cx="3770978" cy="547494"/>
          </a:xfrm>
          <a:prstGeom prst="rect">
            <a:avLst/>
          </a:prstGeom>
        </p:spPr>
        <p:txBody>
          <a:bodyPr vert="horz" wrap="square" lIns="121893" tIns="60946" rIns="121893" bIns="60946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Django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项目的学习，根据策划案对相关功能的后台实现以及前端页面展示实现。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37" name="Title 20"/>
          <p:cNvSpPr txBox="1"/>
          <p:nvPr/>
        </p:nvSpPr>
        <p:spPr>
          <a:xfrm>
            <a:off x="6868352" y="2054217"/>
            <a:ext cx="2020691" cy="276999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PM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知识地图专区</a:t>
            </a:r>
            <a:endParaRPr lang="zh-CN" altLang="en-US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38" name="Title 20"/>
          <p:cNvSpPr txBox="1"/>
          <p:nvPr/>
        </p:nvSpPr>
        <p:spPr>
          <a:xfrm>
            <a:off x="6851107" y="2295382"/>
            <a:ext cx="3770978" cy="325895"/>
          </a:xfrm>
          <a:prstGeom prst="rect">
            <a:avLst/>
          </a:prstGeom>
        </p:spPr>
        <p:txBody>
          <a:bodyPr vert="horz" wrap="square" lIns="121893" tIns="60946" rIns="121893" bIns="60946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修改专区遗留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bug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，实现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PM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专区优化项功能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39" name="Title 20"/>
          <p:cNvSpPr txBox="1"/>
          <p:nvPr/>
        </p:nvSpPr>
        <p:spPr>
          <a:xfrm>
            <a:off x="6869081" y="2994598"/>
            <a:ext cx="2080002" cy="276999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2"/>
                </a:solidFill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KM-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OpenApi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平台</a:t>
            </a:r>
            <a:endParaRPr lang="zh-CN" altLang="en-US" sz="1800" b="1" dirty="0">
              <a:solidFill>
                <a:srgbClr val="C00000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0" name="Title 20"/>
          <p:cNvSpPr txBox="1"/>
          <p:nvPr/>
        </p:nvSpPr>
        <p:spPr>
          <a:xfrm>
            <a:off x="6851836" y="3246521"/>
            <a:ext cx="3770978" cy="784225"/>
          </a:xfrm>
          <a:prstGeom prst="rect">
            <a:avLst/>
          </a:prstGeom>
        </p:spPr>
        <p:txBody>
          <a:bodyPr vert="horz" wrap="square" lIns="121893" tIns="60946" rIns="121893" bIns="60946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实现开放平台中加入团队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API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，熟悉整体开放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API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流程并进行周会分享，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splender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接口刷新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token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功能实现，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refreshToken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功能实现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41" name="Freeform 526"/>
          <p:cNvSpPr>
            <a:spLocks noChangeAspect="1" noChangeArrowheads="1"/>
          </p:cNvSpPr>
          <p:nvPr/>
        </p:nvSpPr>
        <p:spPr bwMode="auto">
          <a:xfrm>
            <a:off x="6220680" y="4159834"/>
            <a:ext cx="511397" cy="662956"/>
          </a:xfrm>
          <a:custGeom>
            <a:avLst/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Freeform 106"/>
          <p:cNvSpPr>
            <a:spLocks noChangeAspect="1" noChangeArrowheads="1"/>
          </p:cNvSpPr>
          <p:nvPr/>
        </p:nvSpPr>
        <p:spPr bwMode="auto">
          <a:xfrm>
            <a:off x="6182758" y="1268206"/>
            <a:ext cx="555172" cy="480467"/>
          </a:xfrm>
          <a:custGeom>
            <a:avLst/>
            <a:gdLst>
              <a:gd name="T0" fmla="*/ 502 w 1013"/>
              <a:gd name="T1" fmla="*/ 0 h 879"/>
              <a:gd name="T2" fmla="*/ 0 w 1013"/>
              <a:gd name="T3" fmla="*/ 351 h 879"/>
              <a:gd name="T4" fmla="*/ 193 w 1013"/>
              <a:gd name="T5" fmla="*/ 636 h 879"/>
              <a:gd name="T6" fmla="*/ 92 w 1013"/>
              <a:gd name="T7" fmla="*/ 862 h 879"/>
              <a:gd name="T8" fmla="*/ 92 w 1013"/>
              <a:gd name="T9" fmla="*/ 878 h 879"/>
              <a:gd name="T10" fmla="*/ 101 w 1013"/>
              <a:gd name="T11" fmla="*/ 878 h 879"/>
              <a:gd name="T12" fmla="*/ 109 w 1013"/>
              <a:gd name="T13" fmla="*/ 878 h 879"/>
              <a:gd name="T14" fmla="*/ 485 w 1013"/>
              <a:gd name="T15" fmla="*/ 711 h 879"/>
              <a:gd name="T16" fmla="*/ 502 w 1013"/>
              <a:gd name="T17" fmla="*/ 711 h 879"/>
              <a:gd name="T18" fmla="*/ 1012 w 1013"/>
              <a:gd name="T19" fmla="*/ 351 h 879"/>
              <a:gd name="T20" fmla="*/ 502 w 1013"/>
              <a:gd name="T21" fmla="*/ 0 h 879"/>
              <a:gd name="T22" fmla="*/ 502 w 1013"/>
              <a:gd name="T23" fmla="*/ 0 h 879"/>
              <a:gd name="T24" fmla="*/ 502 w 1013"/>
              <a:gd name="T25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3" h="879">
                <a:moveTo>
                  <a:pt x="502" y="0"/>
                </a:moveTo>
                <a:cubicBezTo>
                  <a:pt x="226" y="0"/>
                  <a:pt x="0" y="159"/>
                  <a:pt x="0" y="351"/>
                </a:cubicBezTo>
                <a:cubicBezTo>
                  <a:pt x="0" y="469"/>
                  <a:pt x="67" y="569"/>
                  <a:pt x="193" y="636"/>
                </a:cubicBezTo>
                <a:cubicBezTo>
                  <a:pt x="176" y="711"/>
                  <a:pt x="142" y="811"/>
                  <a:pt x="92" y="862"/>
                </a:cubicBezTo>
                <a:cubicBezTo>
                  <a:pt x="92" y="870"/>
                  <a:pt x="92" y="870"/>
                  <a:pt x="92" y="878"/>
                </a:cubicBezTo>
                <a:lnTo>
                  <a:pt x="101" y="878"/>
                </a:lnTo>
                <a:lnTo>
                  <a:pt x="109" y="878"/>
                </a:lnTo>
                <a:cubicBezTo>
                  <a:pt x="118" y="878"/>
                  <a:pt x="335" y="862"/>
                  <a:pt x="485" y="711"/>
                </a:cubicBezTo>
                <a:cubicBezTo>
                  <a:pt x="485" y="711"/>
                  <a:pt x="494" y="711"/>
                  <a:pt x="502" y="711"/>
                </a:cubicBezTo>
                <a:cubicBezTo>
                  <a:pt x="786" y="711"/>
                  <a:pt x="1012" y="552"/>
                  <a:pt x="1012" y="351"/>
                </a:cubicBezTo>
                <a:cubicBezTo>
                  <a:pt x="1012" y="159"/>
                  <a:pt x="786" y="0"/>
                  <a:pt x="502" y="0"/>
                </a:cubicBezTo>
                <a:close/>
                <a:moveTo>
                  <a:pt x="502" y="0"/>
                </a:moveTo>
                <a:lnTo>
                  <a:pt x="502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Freeform 237"/>
          <p:cNvSpPr>
            <a:spLocks noChangeAspect="1" noChangeArrowheads="1"/>
          </p:cNvSpPr>
          <p:nvPr/>
        </p:nvSpPr>
        <p:spPr bwMode="auto">
          <a:xfrm>
            <a:off x="6215960" y="2199954"/>
            <a:ext cx="513189" cy="376998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Freeform 290"/>
          <p:cNvSpPr>
            <a:spLocks noChangeAspect="1" noChangeArrowheads="1"/>
          </p:cNvSpPr>
          <p:nvPr/>
        </p:nvSpPr>
        <p:spPr bwMode="auto">
          <a:xfrm>
            <a:off x="6159252" y="3130376"/>
            <a:ext cx="626606" cy="485329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itle 20"/>
          <p:cNvSpPr txBox="1"/>
          <p:nvPr/>
        </p:nvSpPr>
        <p:spPr>
          <a:xfrm>
            <a:off x="6879491" y="5292225"/>
            <a:ext cx="2785323" cy="276999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分布式幂等性框架的思考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3" name="Title 20"/>
          <p:cNvSpPr txBox="1"/>
          <p:nvPr/>
        </p:nvSpPr>
        <p:spPr>
          <a:xfrm>
            <a:off x="6862246" y="5533390"/>
            <a:ext cx="3770978" cy="325895"/>
          </a:xfrm>
          <a:prstGeom prst="rect">
            <a:avLst/>
          </a:prstGeom>
        </p:spPr>
        <p:txBody>
          <a:bodyPr vert="horz" wrap="square" lIns="121893" tIns="60946" rIns="121893" bIns="60946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redis+token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形式以及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redis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分布式锁形式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35" name="Group 36"/>
          <p:cNvGrpSpPr>
            <a:grpSpLocks noChangeAspect="1"/>
          </p:cNvGrpSpPr>
          <p:nvPr/>
        </p:nvGrpSpPr>
        <p:grpSpPr bwMode="auto">
          <a:xfrm>
            <a:off x="6194968" y="5348261"/>
            <a:ext cx="561900" cy="485328"/>
            <a:chOff x="3321" y="1710"/>
            <a:chExt cx="1042" cy="900"/>
          </a:xfrm>
          <a:solidFill>
            <a:srgbClr val="C00000"/>
          </a:solidFill>
        </p:grpSpPr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42"/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 animBg="1"/>
      <p:bldP spid="142" grpId="0" animBg="1"/>
      <p:bldP spid="143" grpId="0" animBg="1"/>
      <p:bldP spid="144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3854" y="1484262"/>
            <a:ext cx="3828393" cy="4080857"/>
            <a:chOff x="999059" y="1708340"/>
            <a:chExt cx="3828393" cy="4080857"/>
          </a:xfrm>
        </p:grpSpPr>
        <p:grpSp>
          <p:nvGrpSpPr>
            <p:cNvPr id="5" name="组合 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94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90204" pitchFamily="34" charset="0"/>
                </a:rPr>
                <a:t>PART</a:t>
              </a:r>
              <a:endParaRPr lang="en-US" altLang="zh-CN" sz="2800" dirty="0">
                <a:solidFill>
                  <a:schemeClr val="bg1"/>
                </a:solidFill>
                <a:cs typeface="Arial" panose="020B0604020202090204" pitchFamily="34" charset="0"/>
              </a:endParaRPr>
            </a:p>
            <a:p>
              <a:pPr algn="ctr">
                <a:buNone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90204" pitchFamily="34" charset="0"/>
                </a:rPr>
                <a:t>TWO</a:t>
              </a:r>
              <a:endParaRPr lang="en-US" altLang="zh-CN" sz="5400" dirty="0">
                <a:solidFill>
                  <a:schemeClr val="bg1"/>
                </a:solidFill>
                <a:cs typeface="Arial" panose="020B0604020202090204" pitchFamily="34" charset="0"/>
              </a:endParaRPr>
            </a:p>
          </p:txBody>
        </p:sp>
      </p:grpSp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6195536" y="3392247"/>
            <a:ext cx="4143672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20000"/>
                <a:lumOff val="80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6195536" y="2444039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3947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项目展示</a:t>
            </a:r>
            <a:endParaRPr lang="zh-CN" altLang="en-US" sz="5400" b="1" dirty="0">
              <a:solidFill>
                <a:srgbClr val="3947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556321" y="5072637"/>
            <a:ext cx="1896053" cy="1433119"/>
            <a:chOff x="1871171" y="3448784"/>
            <a:chExt cx="1896053" cy="1433119"/>
          </a:xfrm>
        </p:grpSpPr>
        <p:sp>
          <p:nvSpPr>
            <p:cNvPr id="53" name="Freeform 9"/>
            <p:cNvSpPr/>
            <p:nvPr/>
          </p:nvSpPr>
          <p:spPr bwMode="auto">
            <a:xfrm rot="16200000">
              <a:off x="1920418" y="3404461"/>
              <a:ext cx="1162255" cy="1260749"/>
            </a:xfrm>
            <a:custGeom>
              <a:avLst/>
              <a:gdLst>
                <a:gd name="T0" fmla="*/ 1027 w 1074"/>
                <a:gd name="T1" fmla="*/ 392 h 1167"/>
                <a:gd name="T2" fmla="*/ 993 w 1074"/>
                <a:gd name="T3" fmla="*/ 295 h 1167"/>
                <a:gd name="T4" fmla="*/ 650 w 1074"/>
                <a:gd name="T5" fmla="*/ 53 h 1167"/>
                <a:gd name="T6" fmla="*/ 543 w 1074"/>
                <a:gd name="T7" fmla="*/ 59 h 1167"/>
                <a:gd name="T8" fmla="*/ 0 w 1074"/>
                <a:gd name="T9" fmla="*/ 827 h 1167"/>
                <a:gd name="T10" fmla="*/ 480 w 1074"/>
                <a:gd name="T11" fmla="*/ 1167 h 1167"/>
                <a:gd name="T12" fmla="*/ 1027 w 1074"/>
                <a:gd name="T13" fmla="*/ 3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167">
                  <a:moveTo>
                    <a:pt x="1027" y="392"/>
                  </a:moveTo>
                  <a:cubicBezTo>
                    <a:pt x="1074" y="327"/>
                    <a:pt x="993" y="295"/>
                    <a:pt x="993" y="295"/>
                  </a:cubicBezTo>
                  <a:cubicBezTo>
                    <a:pt x="650" y="53"/>
                    <a:pt x="650" y="53"/>
                    <a:pt x="650" y="53"/>
                  </a:cubicBezTo>
                  <a:cubicBezTo>
                    <a:pt x="575" y="0"/>
                    <a:pt x="543" y="59"/>
                    <a:pt x="543" y="59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480" y="1167"/>
                    <a:pt x="480" y="1167"/>
                    <a:pt x="480" y="1167"/>
                  </a:cubicBezTo>
                  <a:lnTo>
                    <a:pt x="1027" y="392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 rot="16200000">
              <a:off x="2107564" y="3704874"/>
              <a:ext cx="832291" cy="911088"/>
            </a:xfrm>
            <a:custGeom>
              <a:avLst/>
              <a:gdLst>
                <a:gd name="T0" fmla="*/ 169 w 169"/>
                <a:gd name="T1" fmla="*/ 54 h 185"/>
                <a:gd name="T2" fmla="*/ 76 w 169"/>
                <a:gd name="T3" fmla="*/ 185 h 185"/>
                <a:gd name="T4" fmla="*/ 0 w 169"/>
                <a:gd name="T5" fmla="*/ 131 h 185"/>
                <a:gd name="T6" fmla="*/ 93 w 169"/>
                <a:gd name="T7" fmla="*/ 0 h 185"/>
                <a:gd name="T8" fmla="*/ 169 w 169"/>
                <a:gd name="T9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5">
                  <a:moveTo>
                    <a:pt x="169" y="54"/>
                  </a:moveTo>
                  <a:lnTo>
                    <a:pt x="76" y="185"/>
                  </a:lnTo>
                  <a:lnTo>
                    <a:pt x="0" y="131"/>
                  </a:lnTo>
                  <a:lnTo>
                    <a:pt x="93" y="0"/>
                  </a:lnTo>
                  <a:lnTo>
                    <a:pt x="169" y="54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47"/>
            <p:cNvSpPr>
              <a:spLocks noEditPoints="1"/>
            </p:cNvSpPr>
            <p:nvPr/>
          </p:nvSpPr>
          <p:spPr bwMode="auto">
            <a:xfrm rot="16200000">
              <a:off x="1932732" y="3544818"/>
              <a:ext cx="1157331" cy="1260749"/>
            </a:xfrm>
            <a:custGeom>
              <a:avLst/>
              <a:gdLst>
                <a:gd name="T0" fmla="*/ 993 w 1073"/>
                <a:gd name="T1" fmla="*/ 295 h 1167"/>
                <a:gd name="T2" fmla="*/ 650 w 1073"/>
                <a:gd name="T3" fmla="*/ 53 h 1167"/>
                <a:gd name="T4" fmla="*/ 542 w 1073"/>
                <a:gd name="T5" fmla="*/ 60 h 1167"/>
                <a:gd name="T6" fmla="*/ 0 w 1073"/>
                <a:gd name="T7" fmla="*/ 828 h 1167"/>
                <a:gd name="T8" fmla="*/ 480 w 1073"/>
                <a:gd name="T9" fmla="*/ 1167 h 1167"/>
                <a:gd name="T10" fmla="*/ 1027 w 1073"/>
                <a:gd name="T11" fmla="*/ 392 h 1167"/>
                <a:gd name="T12" fmla="*/ 993 w 1073"/>
                <a:gd name="T13" fmla="*/ 295 h 1167"/>
                <a:gd name="T14" fmla="*/ 735 w 1073"/>
                <a:gd name="T15" fmla="*/ 408 h 1167"/>
                <a:gd name="T16" fmla="*/ 660 w 1073"/>
                <a:gd name="T17" fmla="*/ 429 h 1167"/>
                <a:gd name="T18" fmla="*/ 611 w 1073"/>
                <a:gd name="T19" fmla="*/ 498 h 1167"/>
                <a:gd name="T20" fmla="*/ 612 w 1073"/>
                <a:gd name="T21" fmla="*/ 685 h 1167"/>
                <a:gd name="T22" fmla="*/ 600 w 1073"/>
                <a:gd name="T23" fmla="*/ 700 h 1167"/>
                <a:gd name="T24" fmla="*/ 601 w 1073"/>
                <a:gd name="T25" fmla="*/ 746 h 1167"/>
                <a:gd name="T26" fmla="*/ 548 w 1073"/>
                <a:gd name="T27" fmla="*/ 755 h 1167"/>
                <a:gd name="T28" fmla="*/ 539 w 1073"/>
                <a:gd name="T29" fmla="*/ 702 h 1167"/>
                <a:gd name="T30" fmla="*/ 589 w 1073"/>
                <a:gd name="T31" fmla="*/ 691 h 1167"/>
                <a:gd name="T32" fmla="*/ 603 w 1073"/>
                <a:gd name="T33" fmla="*/ 511 h 1167"/>
                <a:gd name="T34" fmla="*/ 397 w 1073"/>
                <a:gd name="T35" fmla="*/ 802 h 1167"/>
                <a:gd name="T36" fmla="*/ 396 w 1073"/>
                <a:gd name="T37" fmla="*/ 843 h 1167"/>
                <a:gd name="T38" fmla="*/ 344 w 1073"/>
                <a:gd name="T39" fmla="*/ 851 h 1167"/>
                <a:gd name="T40" fmla="*/ 336 w 1073"/>
                <a:gd name="T41" fmla="*/ 800 h 1167"/>
                <a:gd name="T42" fmla="*/ 374 w 1073"/>
                <a:gd name="T43" fmla="*/ 786 h 1167"/>
                <a:gd name="T44" fmla="*/ 531 w 1073"/>
                <a:gd name="T45" fmla="*/ 563 h 1167"/>
                <a:gd name="T46" fmla="*/ 366 w 1073"/>
                <a:gd name="T47" fmla="*/ 633 h 1167"/>
                <a:gd name="T48" fmla="*/ 376 w 1073"/>
                <a:gd name="T49" fmla="*/ 695 h 1167"/>
                <a:gd name="T50" fmla="*/ 313 w 1073"/>
                <a:gd name="T51" fmla="*/ 706 h 1167"/>
                <a:gd name="T52" fmla="*/ 302 w 1073"/>
                <a:gd name="T53" fmla="*/ 643 h 1167"/>
                <a:gd name="T54" fmla="*/ 354 w 1073"/>
                <a:gd name="T55" fmla="*/ 626 h 1167"/>
                <a:gd name="T56" fmla="*/ 541 w 1073"/>
                <a:gd name="T57" fmla="*/ 549 h 1167"/>
                <a:gd name="T58" fmla="*/ 637 w 1073"/>
                <a:gd name="T59" fmla="*/ 413 h 1167"/>
                <a:gd name="T60" fmla="*/ 632 w 1073"/>
                <a:gd name="T61" fmla="*/ 335 h 1167"/>
                <a:gd name="T62" fmla="*/ 720 w 1073"/>
                <a:gd name="T63" fmla="*/ 320 h 1167"/>
                <a:gd name="T64" fmla="*/ 735 w 1073"/>
                <a:gd name="T65" fmla="*/ 408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167">
                  <a:moveTo>
                    <a:pt x="993" y="295"/>
                  </a:moveTo>
                  <a:cubicBezTo>
                    <a:pt x="650" y="53"/>
                    <a:pt x="650" y="53"/>
                    <a:pt x="650" y="53"/>
                  </a:cubicBezTo>
                  <a:cubicBezTo>
                    <a:pt x="574" y="0"/>
                    <a:pt x="542" y="60"/>
                    <a:pt x="542" y="60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480" y="1167"/>
                    <a:pt x="480" y="1167"/>
                    <a:pt x="480" y="1167"/>
                  </a:cubicBezTo>
                  <a:cubicBezTo>
                    <a:pt x="1027" y="392"/>
                    <a:pt x="1027" y="392"/>
                    <a:pt x="1027" y="392"/>
                  </a:cubicBezTo>
                  <a:cubicBezTo>
                    <a:pt x="1073" y="327"/>
                    <a:pt x="993" y="295"/>
                    <a:pt x="993" y="295"/>
                  </a:cubicBezTo>
                  <a:close/>
                  <a:moveTo>
                    <a:pt x="735" y="408"/>
                  </a:moveTo>
                  <a:cubicBezTo>
                    <a:pt x="718" y="432"/>
                    <a:pt x="687" y="440"/>
                    <a:pt x="660" y="429"/>
                  </a:cubicBezTo>
                  <a:cubicBezTo>
                    <a:pt x="611" y="498"/>
                    <a:pt x="611" y="498"/>
                    <a:pt x="611" y="498"/>
                  </a:cubicBezTo>
                  <a:cubicBezTo>
                    <a:pt x="668" y="580"/>
                    <a:pt x="636" y="650"/>
                    <a:pt x="612" y="685"/>
                  </a:cubicBezTo>
                  <a:cubicBezTo>
                    <a:pt x="607" y="691"/>
                    <a:pt x="603" y="696"/>
                    <a:pt x="600" y="700"/>
                  </a:cubicBezTo>
                  <a:cubicBezTo>
                    <a:pt x="610" y="713"/>
                    <a:pt x="611" y="732"/>
                    <a:pt x="601" y="746"/>
                  </a:cubicBezTo>
                  <a:cubicBezTo>
                    <a:pt x="589" y="764"/>
                    <a:pt x="565" y="768"/>
                    <a:pt x="548" y="755"/>
                  </a:cubicBezTo>
                  <a:cubicBezTo>
                    <a:pt x="531" y="743"/>
                    <a:pt x="527" y="720"/>
                    <a:pt x="539" y="702"/>
                  </a:cubicBezTo>
                  <a:cubicBezTo>
                    <a:pt x="550" y="686"/>
                    <a:pt x="572" y="682"/>
                    <a:pt x="589" y="691"/>
                  </a:cubicBezTo>
                  <a:cubicBezTo>
                    <a:pt x="609" y="669"/>
                    <a:pt x="661" y="598"/>
                    <a:pt x="603" y="511"/>
                  </a:cubicBezTo>
                  <a:cubicBezTo>
                    <a:pt x="397" y="802"/>
                    <a:pt x="397" y="802"/>
                    <a:pt x="397" y="802"/>
                  </a:cubicBezTo>
                  <a:cubicBezTo>
                    <a:pt x="404" y="814"/>
                    <a:pt x="404" y="830"/>
                    <a:pt x="396" y="843"/>
                  </a:cubicBezTo>
                  <a:cubicBezTo>
                    <a:pt x="384" y="859"/>
                    <a:pt x="361" y="863"/>
                    <a:pt x="344" y="851"/>
                  </a:cubicBezTo>
                  <a:cubicBezTo>
                    <a:pt x="328" y="840"/>
                    <a:pt x="324" y="817"/>
                    <a:pt x="336" y="800"/>
                  </a:cubicBezTo>
                  <a:cubicBezTo>
                    <a:pt x="344" y="788"/>
                    <a:pt x="360" y="782"/>
                    <a:pt x="374" y="786"/>
                  </a:cubicBezTo>
                  <a:cubicBezTo>
                    <a:pt x="531" y="563"/>
                    <a:pt x="531" y="563"/>
                    <a:pt x="531" y="563"/>
                  </a:cubicBezTo>
                  <a:cubicBezTo>
                    <a:pt x="425" y="556"/>
                    <a:pt x="379" y="612"/>
                    <a:pt x="366" y="633"/>
                  </a:cubicBezTo>
                  <a:cubicBezTo>
                    <a:pt x="386" y="647"/>
                    <a:pt x="391" y="675"/>
                    <a:pt x="376" y="695"/>
                  </a:cubicBezTo>
                  <a:cubicBezTo>
                    <a:pt x="362" y="716"/>
                    <a:pt x="334" y="720"/>
                    <a:pt x="313" y="706"/>
                  </a:cubicBezTo>
                  <a:cubicBezTo>
                    <a:pt x="293" y="692"/>
                    <a:pt x="288" y="663"/>
                    <a:pt x="302" y="643"/>
                  </a:cubicBezTo>
                  <a:cubicBezTo>
                    <a:pt x="314" y="626"/>
                    <a:pt x="335" y="620"/>
                    <a:pt x="354" y="626"/>
                  </a:cubicBezTo>
                  <a:cubicBezTo>
                    <a:pt x="368" y="603"/>
                    <a:pt x="420" y="539"/>
                    <a:pt x="541" y="549"/>
                  </a:cubicBezTo>
                  <a:cubicBezTo>
                    <a:pt x="637" y="413"/>
                    <a:pt x="637" y="413"/>
                    <a:pt x="637" y="413"/>
                  </a:cubicBezTo>
                  <a:cubicBezTo>
                    <a:pt x="618" y="392"/>
                    <a:pt x="615" y="359"/>
                    <a:pt x="632" y="335"/>
                  </a:cubicBezTo>
                  <a:cubicBezTo>
                    <a:pt x="652" y="306"/>
                    <a:pt x="692" y="300"/>
                    <a:pt x="720" y="320"/>
                  </a:cubicBezTo>
                  <a:cubicBezTo>
                    <a:pt x="749" y="340"/>
                    <a:pt x="755" y="379"/>
                    <a:pt x="735" y="408"/>
                  </a:cubicBezTo>
                  <a:close/>
                </a:path>
              </a:pathLst>
            </a:custGeom>
            <a:solidFill>
              <a:srgbClr val="D1D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10"/>
            <p:cNvSpPr>
              <a:spLocks noEditPoints="1"/>
            </p:cNvSpPr>
            <p:nvPr/>
          </p:nvSpPr>
          <p:spPr bwMode="auto">
            <a:xfrm rot="16200000">
              <a:off x="2853672" y="4219514"/>
              <a:ext cx="526955" cy="512179"/>
            </a:xfrm>
            <a:custGeom>
              <a:avLst/>
              <a:gdLst>
                <a:gd name="T0" fmla="*/ 107 w 107"/>
                <a:gd name="T1" fmla="*/ 48 h 104"/>
                <a:gd name="T2" fmla="*/ 39 w 107"/>
                <a:gd name="T3" fmla="*/ 0 h 104"/>
                <a:gd name="T4" fmla="*/ 0 w 107"/>
                <a:gd name="T5" fmla="*/ 56 h 104"/>
                <a:gd name="T6" fmla="*/ 67 w 107"/>
                <a:gd name="T7" fmla="*/ 104 h 104"/>
                <a:gd name="T8" fmla="*/ 107 w 107"/>
                <a:gd name="T9" fmla="*/ 48 h 104"/>
                <a:gd name="T10" fmla="*/ 37 w 107"/>
                <a:gd name="T11" fmla="*/ 53 h 104"/>
                <a:gd name="T12" fmla="*/ 22 w 107"/>
                <a:gd name="T13" fmla="*/ 42 h 104"/>
                <a:gd name="T14" fmla="*/ 30 w 107"/>
                <a:gd name="T15" fmla="*/ 30 h 104"/>
                <a:gd name="T16" fmla="*/ 45 w 107"/>
                <a:gd name="T17" fmla="*/ 41 h 104"/>
                <a:gd name="T18" fmla="*/ 37 w 107"/>
                <a:gd name="T19" fmla="*/ 53 h 104"/>
                <a:gd name="T20" fmla="*/ 66 w 107"/>
                <a:gd name="T21" fmla="*/ 56 h 104"/>
                <a:gd name="T22" fmla="*/ 81 w 107"/>
                <a:gd name="T23" fmla="*/ 66 h 104"/>
                <a:gd name="T24" fmla="*/ 73 w 107"/>
                <a:gd name="T25" fmla="*/ 78 h 104"/>
                <a:gd name="T26" fmla="*/ 57 w 107"/>
                <a:gd name="T27" fmla="*/ 68 h 104"/>
                <a:gd name="T28" fmla="*/ 66 w 107"/>
                <a:gd name="T29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4">
                  <a:moveTo>
                    <a:pt x="107" y="48"/>
                  </a:moveTo>
                  <a:lnTo>
                    <a:pt x="39" y="0"/>
                  </a:lnTo>
                  <a:lnTo>
                    <a:pt x="0" y="56"/>
                  </a:lnTo>
                  <a:lnTo>
                    <a:pt x="67" y="104"/>
                  </a:lnTo>
                  <a:lnTo>
                    <a:pt x="107" y="48"/>
                  </a:lnTo>
                  <a:close/>
                  <a:moveTo>
                    <a:pt x="37" y="53"/>
                  </a:moveTo>
                  <a:lnTo>
                    <a:pt x="22" y="42"/>
                  </a:lnTo>
                  <a:lnTo>
                    <a:pt x="30" y="30"/>
                  </a:lnTo>
                  <a:lnTo>
                    <a:pt x="45" y="41"/>
                  </a:lnTo>
                  <a:lnTo>
                    <a:pt x="37" y="53"/>
                  </a:lnTo>
                  <a:close/>
                  <a:moveTo>
                    <a:pt x="66" y="56"/>
                  </a:moveTo>
                  <a:lnTo>
                    <a:pt x="81" y="66"/>
                  </a:lnTo>
                  <a:lnTo>
                    <a:pt x="73" y="78"/>
                  </a:lnTo>
                  <a:lnTo>
                    <a:pt x="57" y="6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13"/>
            <p:cNvSpPr/>
            <p:nvPr/>
          </p:nvSpPr>
          <p:spPr bwMode="auto">
            <a:xfrm rot="16200000">
              <a:off x="3200872" y="3507881"/>
              <a:ext cx="615600" cy="497406"/>
            </a:xfrm>
            <a:custGeom>
              <a:avLst/>
              <a:gdLst>
                <a:gd name="T0" fmla="*/ 305 w 568"/>
                <a:gd name="T1" fmla="*/ 55 h 460"/>
                <a:gd name="T2" fmla="*/ 242 w 568"/>
                <a:gd name="T3" fmla="*/ 45 h 460"/>
                <a:gd name="T4" fmla="*/ 244 w 568"/>
                <a:gd name="T5" fmla="*/ 32 h 460"/>
                <a:gd name="T6" fmla="*/ 194 w 568"/>
                <a:gd name="T7" fmla="*/ 24 h 460"/>
                <a:gd name="T8" fmla="*/ 192 w 568"/>
                <a:gd name="T9" fmla="*/ 37 h 460"/>
                <a:gd name="T10" fmla="*/ 181 w 568"/>
                <a:gd name="T11" fmla="*/ 35 h 460"/>
                <a:gd name="T12" fmla="*/ 183 w 568"/>
                <a:gd name="T13" fmla="*/ 23 h 460"/>
                <a:gd name="T14" fmla="*/ 48 w 568"/>
                <a:gd name="T15" fmla="*/ 0 h 460"/>
                <a:gd name="T16" fmla="*/ 0 w 568"/>
                <a:gd name="T17" fmla="*/ 293 h 460"/>
                <a:gd name="T18" fmla="*/ 60 w 568"/>
                <a:gd name="T19" fmla="*/ 388 h 460"/>
                <a:gd name="T20" fmla="*/ 159 w 568"/>
                <a:gd name="T21" fmla="*/ 404 h 460"/>
                <a:gd name="T22" fmla="*/ 162 w 568"/>
                <a:gd name="T23" fmla="*/ 389 h 460"/>
                <a:gd name="T24" fmla="*/ 189 w 568"/>
                <a:gd name="T25" fmla="*/ 394 h 460"/>
                <a:gd name="T26" fmla="*/ 186 w 568"/>
                <a:gd name="T27" fmla="*/ 408 h 460"/>
                <a:gd name="T28" fmla="*/ 494 w 568"/>
                <a:gd name="T29" fmla="*/ 459 h 460"/>
                <a:gd name="T30" fmla="*/ 515 w 568"/>
                <a:gd name="T31" fmla="*/ 432 h 460"/>
                <a:gd name="T32" fmla="*/ 564 w 568"/>
                <a:gd name="T33" fmla="*/ 128 h 460"/>
                <a:gd name="T34" fmla="*/ 532 w 568"/>
                <a:gd name="T35" fmla="*/ 79 h 460"/>
                <a:gd name="T36" fmla="*/ 307 w 568"/>
                <a:gd name="T37" fmla="*/ 43 h 460"/>
                <a:gd name="T38" fmla="*/ 305 w 568"/>
                <a:gd name="T3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8" h="460">
                  <a:moveTo>
                    <a:pt x="305" y="5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89" y="394"/>
                    <a:pt x="189" y="394"/>
                    <a:pt x="189" y="394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505" y="460"/>
                    <a:pt x="515" y="432"/>
                    <a:pt x="515" y="432"/>
                  </a:cubicBezTo>
                  <a:cubicBezTo>
                    <a:pt x="564" y="128"/>
                    <a:pt x="564" y="128"/>
                    <a:pt x="564" y="128"/>
                  </a:cubicBezTo>
                  <a:cubicBezTo>
                    <a:pt x="568" y="103"/>
                    <a:pt x="532" y="79"/>
                    <a:pt x="532" y="79"/>
                  </a:cubicBezTo>
                  <a:cubicBezTo>
                    <a:pt x="307" y="43"/>
                    <a:pt x="307" y="43"/>
                    <a:pt x="307" y="43"/>
                  </a:cubicBezTo>
                  <a:lnTo>
                    <a:pt x="305" y="55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 rot="16200000">
              <a:off x="2865983" y="4364798"/>
              <a:ext cx="526955" cy="507255"/>
            </a:xfrm>
            <a:custGeom>
              <a:avLst/>
              <a:gdLst>
                <a:gd name="T0" fmla="*/ 68 w 107"/>
                <a:gd name="T1" fmla="*/ 103 h 103"/>
                <a:gd name="T2" fmla="*/ 107 w 107"/>
                <a:gd name="T3" fmla="*/ 48 h 103"/>
                <a:gd name="T4" fmla="*/ 40 w 107"/>
                <a:gd name="T5" fmla="*/ 0 h 103"/>
                <a:gd name="T6" fmla="*/ 0 w 107"/>
                <a:gd name="T7" fmla="*/ 56 h 103"/>
                <a:gd name="T8" fmla="*/ 68 w 107"/>
                <a:gd name="T9" fmla="*/ 103 h 103"/>
                <a:gd name="T10" fmla="*/ 22 w 107"/>
                <a:gd name="T11" fmla="*/ 42 h 103"/>
                <a:gd name="T12" fmla="*/ 31 w 107"/>
                <a:gd name="T13" fmla="*/ 30 h 103"/>
                <a:gd name="T14" fmla="*/ 46 w 107"/>
                <a:gd name="T15" fmla="*/ 40 h 103"/>
                <a:gd name="T16" fmla="*/ 38 w 107"/>
                <a:gd name="T17" fmla="*/ 53 h 103"/>
                <a:gd name="T18" fmla="*/ 22 w 107"/>
                <a:gd name="T19" fmla="*/ 42 h 103"/>
                <a:gd name="T20" fmla="*/ 58 w 107"/>
                <a:gd name="T21" fmla="*/ 67 h 103"/>
                <a:gd name="T22" fmla="*/ 67 w 107"/>
                <a:gd name="T23" fmla="*/ 55 h 103"/>
                <a:gd name="T24" fmla="*/ 82 w 107"/>
                <a:gd name="T25" fmla="*/ 66 h 103"/>
                <a:gd name="T26" fmla="*/ 73 w 107"/>
                <a:gd name="T27" fmla="*/ 78 h 103"/>
                <a:gd name="T28" fmla="*/ 58 w 107"/>
                <a:gd name="T29" fmla="*/ 6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3">
                  <a:moveTo>
                    <a:pt x="68" y="103"/>
                  </a:moveTo>
                  <a:lnTo>
                    <a:pt x="107" y="48"/>
                  </a:lnTo>
                  <a:lnTo>
                    <a:pt x="40" y="0"/>
                  </a:lnTo>
                  <a:lnTo>
                    <a:pt x="0" y="56"/>
                  </a:lnTo>
                  <a:lnTo>
                    <a:pt x="68" y="103"/>
                  </a:lnTo>
                  <a:close/>
                  <a:moveTo>
                    <a:pt x="22" y="42"/>
                  </a:moveTo>
                  <a:lnTo>
                    <a:pt x="31" y="30"/>
                  </a:lnTo>
                  <a:lnTo>
                    <a:pt x="46" y="40"/>
                  </a:lnTo>
                  <a:lnTo>
                    <a:pt x="38" y="53"/>
                  </a:lnTo>
                  <a:lnTo>
                    <a:pt x="22" y="42"/>
                  </a:lnTo>
                  <a:close/>
                  <a:moveTo>
                    <a:pt x="58" y="67"/>
                  </a:moveTo>
                  <a:lnTo>
                    <a:pt x="67" y="55"/>
                  </a:lnTo>
                  <a:lnTo>
                    <a:pt x="82" y="66"/>
                  </a:lnTo>
                  <a:lnTo>
                    <a:pt x="73" y="78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236"/>
            <p:cNvSpPr/>
            <p:nvPr/>
          </p:nvSpPr>
          <p:spPr bwMode="auto">
            <a:xfrm rot="16200000">
              <a:off x="3282130" y="3953578"/>
              <a:ext cx="59097" cy="34473"/>
            </a:xfrm>
            <a:custGeom>
              <a:avLst/>
              <a:gdLst>
                <a:gd name="T0" fmla="*/ 1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5 h 7"/>
                <a:gd name="T8" fmla="*/ 1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237"/>
            <p:cNvSpPr/>
            <p:nvPr/>
          </p:nvSpPr>
          <p:spPr bwMode="auto">
            <a:xfrm rot="16200000">
              <a:off x="3213183" y="3648237"/>
              <a:ext cx="610676" cy="497406"/>
            </a:xfrm>
            <a:custGeom>
              <a:avLst/>
              <a:gdLst>
                <a:gd name="T0" fmla="*/ 514 w 568"/>
                <a:gd name="T1" fmla="*/ 431 h 460"/>
                <a:gd name="T2" fmla="*/ 493 w 568"/>
                <a:gd name="T3" fmla="*/ 458 h 460"/>
                <a:gd name="T4" fmla="*/ 186 w 568"/>
                <a:gd name="T5" fmla="*/ 408 h 460"/>
                <a:gd name="T6" fmla="*/ 188 w 568"/>
                <a:gd name="T7" fmla="*/ 393 h 460"/>
                <a:gd name="T8" fmla="*/ 161 w 568"/>
                <a:gd name="T9" fmla="*/ 389 h 460"/>
                <a:gd name="T10" fmla="*/ 159 w 568"/>
                <a:gd name="T11" fmla="*/ 403 h 460"/>
                <a:gd name="T12" fmla="*/ 60 w 568"/>
                <a:gd name="T13" fmla="*/ 387 h 460"/>
                <a:gd name="T14" fmla="*/ 0 w 568"/>
                <a:gd name="T15" fmla="*/ 292 h 460"/>
                <a:gd name="T16" fmla="*/ 47 w 568"/>
                <a:gd name="T17" fmla="*/ 0 h 460"/>
                <a:gd name="T18" fmla="*/ 183 w 568"/>
                <a:gd name="T19" fmla="*/ 22 h 460"/>
                <a:gd name="T20" fmla="*/ 181 w 568"/>
                <a:gd name="T21" fmla="*/ 34 h 460"/>
                <a:gd name="T22" fmla="*/ 305 w 568"/>
                <a:gd name="T23" fmla="*/ 54 h 460"/>
                <a:gd name="T24" fmla="*/ 307 w 568"/>
                <a:gd name="T25" fmla="*/ 42 h 460"/>
                <a:gd name="T26" fmla="*/ 531 w 568"/>
                <a:gd name="T27" fmla="*/ 78 h 460"/>
                <a:gd name="T28" fmla="*/ 564 w 568"/>
                <a:gd name="T29" fmla="*/ 127 h 460"/>
                <a:gd name="T30" fmla="*/ 514 w 568"/>
                <a:gd name="T31" fmla="*/ 4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60">
                  <a:moveTo>
                    <a:pt x="514" y="431"/>
                  </a:moveTo>
                  <a:cubicBezTo>
                    <a:pt x="514" y="431"/>
                    <a:pt x="505" y="460"/>
                    <a:pt x="493" y="458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59" y="403"/>
                    <a:pt x="159" y="403"/>
                    <a:pt x="159" y="403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305" y="54"/>
                    <a:pt x="305" y="54"/>
                    <a:pt x="305" y="54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531" y="78"/>
                    <a:pt x="531" y="78"/>
                    <a:pt x="531" y="78"/>
                  </a:cubicBezTo>
                  <a:cubicBezTo>
                    <a:pt x="531" y="78"/>
                    <a:pt x="568" y="102"/>
                    <a:pt x="564" y="127"/>
                  </a:cubicBezTo>
                  <a:lnTo>
                    <a:pt x="514" y="4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238"/>
            <p:cNvSpPr/>
            <p:nvPr/>
          </p:nvSpPr>
          <p:spPr bwMode="auto">
            <a:xfrm rot="16200000">
              <a:off x="3597318" y="4066848"/>
              <a:ext cx="88645" cy="44324"/>
            </a:xfrm>
            <a:custGeom>
              <a:avLst/>
              <a:gdLst>
                <a:gd name="T0" fmla="*/ 1 w 18"/>
                <a:gd name="T1" fmla="*/ 0 h 9"/>
                <a:gd name="T2" fmla="*/ 18 w 18"/>
                <a:gd name="T3" fmla="*/ 2 h 9"/>
                <a:gd name="T4" fmla="*/ 17 w 18"/>
                <a:gd name="T5" fmla="*/ 9 h 9"/>
                <a:gd name="T6" fmla="*/ 0 w 18"/>
                <a:gd name="T7" fmla="*/ 6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lnTo>
                    <a:pt x="18" y="2"/>
                  </a:lnTo>
                  <a:lnTo>
                    <a:pt x="17" y="9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239"/>
            <p:cNvSpPr/>
            <p:nvPr/>
          </p:nvSpPr>
          <p:spPr bwMode="auto">
            <a:xfrm rot="16200000">
              <a:off x="3550530" y="41037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240"/>
            <p:cNvSpPr/>
            <p:nvPr/>
          </p:nvSpPr>
          <p:spPr bwMode="auto">
            <a:xfrm rot="16200000">
              <a:off x="3516057" y="40988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241"/>
            <p:cNvSpPr/>
            <p:nvPr/>
          </p:nvSpPr>
          <p:spPr bwMode="auto">
            <a:xfrm rot="16200000">
              <a:off x="3481584" y="40939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242"/>
            <p:cNvSpPr/>
            <p:nvPr/>
          </p:nvSpPr>
          <p:spPr bwMode="auto">
            <a:xfrm rot="16200000">
              <a:off x="3449574" y="4086546"/>
              <a:ext cx="83721" cy="39397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3 h 8"/>
                <a:gd name="T4" fmla="*/ 17 w 17"/>
                <a:gd name="T5" fmla="*/ 8 h 8"/>
                <a:gd name="T6" fmla="*/ 0 w 17"/>
                <a:gd name="T7" fmla="*/ 5 h 8"/>
                <a:gd name="T8" fmla="*/ 0 w 1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243"/>
            <p:cNvSpPr/>
            <p:nvPr/>
          </p:nvSpPr>
          <p:spPr bwMode="auto">
            <a:xfrm rot="16200000">
              <a:off x="3412636" y="40791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244"/>
            <p:cNvSpPr/>
            <p:nvPr/>
          </p:nvSpPr>
          <p:spPr bwMode="auto">
            <a:xfrm rot="16200000">
              <a:off x="3378163" y="40742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 245"/>
            <p:cNvSpPr/>
            <p:nvPr/>
          </p:nvSpPr>
          <p:spPr bwMode="auto">
            <a:xfrm rot="16200000">
              <a:off x="3343690" y="4069311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 246"/>
            <p:cNvSpPr/>
            <p:nvPr/>
          </p:nvSpPr>
          <p:spPr bwMode="auto">
            <a:xfrm rot="16200000">
              <a:off x="3309215" y="40643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247"/>
            <p:cNvSpPr/>
            <p:nvPr/>
          </p:nvSpPr>
          <p:spPr bwMode="auto">
            <a:xfrm rot="16200000">
              <a:off x="3274742" y="40594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248"/>
            <p:cNvSpPr/>
            <p:nvPr/>
          </p:nvSpPr>
          <p:spPr bwMode="auto">
            <a:xfrm rot="16200000">
              <a:off x="3397862" y="3586676"/>
              <a:ext cx="285640" cy="374285"/>
            </a:xfrm>
            <a:custGeom>
              <a:avLst/>
              <a:gdLst>
                <a:gd name="T0" fmla="*/ 11 w 58"/>
                <a:gd name="T1" fmla="*/ 0 h 76"/>
                <a:gd name="T2" fmla="*/ 58 w 58"/>
                <a:gd name="T3" fmla="*/ 8 h 76"/>
                <a:gd name="T4" fmla="*/ 47 w 58"/>
                <a:gd name="T5" fmla="*/ 76 h 76"/>
                <a:gd name="T6" fmla="*/ 0 w 58"/>
                <a:gd name="T7" fmla="*/ 68 h 76"/>
                <a:gd name="T8" fmla="*/ 11 w 58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6">
                  <a:moveTo>
                    <a:pt x="11" y="0"/>
                  </a:moveTo>
                  <a:lnTo>
                    <a:pt x="58" y="8"/>
                  </a:lnTo>
                  <a:lnTo>
                    <a:pt x="47" y="76"/>
                  </a:lnTo>
                  <a:lnTo>
                    <a:pt x="0" y="6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E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 249"/>
            <p:cNvSpPr/>
            <p:nvPr/>
          </p:nvSpPr>
          <p:spPr bwMode="auto">
            <a:xfrm rot="16200000">
              <a:off x="3496360" y="3695023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0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250"/>
            <p:cNvSpPr/>
            <p:nvPr/>
          </p:nvSpPr>
          <p:spPr bwMode="auto">
            <a:xfrm rot="16200000">
              <a:off x="3501283" y="3640849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251"/>
            <p:cNvSpPr/>
            <p:nvPr/>
          </p:nvSpPr>
          <p:spPr bwMode="auto">
            <a:xfrm rot="16200000">
              <a:off x="3511131" y="3586676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 252"/>
            <p:cNvSpPr/>
            <p:nvPr/>
          </p:nvSpPr>
          <p:spPr bwMode="auto">
            <a:xfrm rot="16200000">
              <a:off x="3520984" y="3537429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1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0" name="Group 5"/>
          <p:cNvGrpSpPr/>
          <p:nvPr/>
        </p:nvGrpSpPr>
        <p:grpSpPr>
          <a:xfrm>
            <a:off x="6195536" y="1938291"/>
            <a:ext cx="379414" cy="354993"/>
            <a:chOff x="6964363" y="2108200"/>
            <a:chExt cx="690562" cy="646113"/>
          </a:xfrm>
          <a:solidFill>
            <a:schemeClr val="bg1">
              <a:lumMod val="75000"/>
            </a:schemeClr>
          </a:solidFill>
        </p:grpSpPr>
        <p:sp>
          <p:nvSpPr>
            <p:cNvPr id="51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Group 10"/>
          <p:cNvGrpSpPr/>
          <p:nvPr/>
        </p:nvGrpSpPr>
        <p:grpSpPr>
          <a:xfrm>
            <a:off x="7304966" y="1929106"/>
            <a:ext cx="342158" cy="341371"/>
            <a:chOff x="4594225" y="2119313"/>
            <a:chExt cx="690563" cy="688975"/>
          </a:xfrm>
          <a:solidFill>
            <a:schemeClr val="bg1">
              <a:lumMod val="75000"/>
            </a:schemeClr>
          </a:solidFill>
        </p:grpSpPr>
        <p:sp>
          <p:nvSpPr>
            <p:cNvPr id="78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Group 25"/>
          <p:cNvGrpSpPr/>
          <p:nvPr/>
        </p:nvGrpSpPr>
        <p:grpSpPr>
          <a:xfrm>
            <a:off x="9442637" y="1934680"/>
            <a:ext cx="345331" cy="345331"/>
            <a:chOff x="2005013" y="1077913"/>
            <a:chExt cx="688975" cy="688975"/>
          </a:xfrm>
          <a:solidFill>
            <a:schemeClr val="bg1">
              <a:lumMod val="75000"/>
            </a:schemeClr>
          </a:solidFill>
        </p:grpSpPr>
        <p:sp>
          <p:nvSpPr>
            <p:cNvPr id="82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6"/>
            <p:cNvSpPr/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Freeform 286"/>
          <p:cNvSpPr>
            <a:spLocks noEditPoints="1"/>
          </p:cNvSpPr>
          <p:nvPr/>
        </p:nvSpPr>
        <p:spPr bwMode="auto">
          <a:xfrm>
            <a:off x="8377140" y="1927020"/>
            <a:ext cx="335481" cy="336278"/>
          </a:xfrm>
          <a:custGeom>
            <a:avLst/>
            <a:gdLst>
              <a:gd name="T0" fmla="*/ 11438 w 16419"/>
              <a:gd name="T1" fmla="*/ 11992 h 16036"/>
              <a:gd name="T2" fmla="*/ 12051 w 16419"/>
              <a:gd name="T3" fmla="*/ 9611 h 16036"/>
              <a:gd name="T4" fmla="*/ 15080 w 16419"/>
              <a:gd name="T5" fmla="*/ 9931 h 16036"/>
              <a:gd name="T6" fmla="*/ 13248 w 16419"/>
              <a:gd name="T7" fmla="*/ 12967 h 16036"/>
              <a:gd name="T8" fmla="*/ 4590 w 16419"/>
              <a:gd name="T9" fmla="*/ 10655 h 16036"/>
              <a:gd name="T10" fmla="*/ 4429 w 16419"/>
              <a:gd name="T11" fmla="*/ 12231 h 16036"/>
              <a:gd name="T12" fmla="*/ 2147 w 16419"/>
              <a:gd name="T13" fmla="*/ 11712 h 16036"/>
              <a:gd name="T14" fmla="*/ 1073 w 16419"/>
              <a:gd name="T15" fmla="*/ 8277 h 16036"/>
              <a:gd name="T16" fmla="*/ 4139 w 16419"/>
              <a:gd name="T17" fmla="*/ 4183 h 16036"/>
              <a:gd name="T18" fmla="*/ 4533 w 16419"/>
              <a:gd name="T19" fmla="*/ 5582 h 16036"/>
              <a:gd name="T20" fmla="*/ 1073 w 16419"/>
              <a:gd name="T21" fmla="*/ 7759 h 16036"/>
              <a:gd name="T22" fmla="*/ 1997 w 16419"/>
              <a:gd name="T23" fmla="*/ 4578 h 16036"/>
              <a:gd name="T24" fmla="*/ 9313 w 16419"/>
              <a:gd name="T25" fmla="*/ 5095 h 16036"/>
              <a:gd name="T26" fmla="*/ 11066 w 16419"/>
              <a:gd name="T27" fmla="*/ 4695 h 16036"/>
              <a:gd name="T28" fmla="*/ 11565 w 16419"/>
              <a:gd name="T29" fmla="*/ 6759 h 16036"/>
              <a:gd name="T30" fmla="*/ 10152 w 16419"/>
              <a:gd name="T31" fmla="*/ 11598 h 16036"/>
              <a:gd name="T32" fmla="*/ 8474 w 16419"/>
              <a:gd name="T33" fmla="*/ 11394 h 16036"/>
              <a:gd name="T34" fmla="*/ 11313 w 16419"/>
              <a:gd name="T35" fmla="*/ 10543 h 16036"/>
              <a:gd name="T36" fmla="*/ 12142 w 16419"/>
              <a:gd name="T37" fmla="*/ 12889 h 16036"/>
              <a:gd name="T38" fmla="*/ 11354 w 16419"/>
              <a:gd name="T39" fmla="*/ 14282 h 16036"/>
              <a:gd name="T40" fmla="*/ 9710 w 16419"/>
              <a:gd name="T41" fmla="*/ 14564 h 16036"/>
              <a:gd name="T42" fmla="*/ 10935 w 16419"/>
              <a:gd name="T43" fmla="*/ 12871 h 16036"/>
              <a:gd name="T44" fmla="*/ 9524 w 16419"/>
              <a:gd name="T45" fmla="*/ 12005 h 16036"/>
              <a:gd name="T46" fmla="*/ 10393 w 16419"/>
              <a:gd name="T47" fmla="*/ 12757 h 16036"/>
              <a:gd name="T48" fmla="*/ 8904 w 16419"/>
              <a:gd name="T49" fmla="*/ 14636 h 16036"/>
              <a:gd name="T50" fmla="*/ 5284 w 16419"/>
              <a:gd name="T51" fmla="*/ 14382 h 16036"/>
              <a:gd name="T52" fmla="*/ 4071 w 16419"/>
              <a:gd name="T53" fmla="*/ 13005 h 16036"/>
              <a:gd name="T54" fmla="*/ 5783 w 16419"/>
              <a:gd name="T55" fmla="*/ 13367 h 16036"/>
              <a:gd name="T56" fmla="*/ 7945 w 16419"/>
              <a:gd name="T57" fmla="*/ 8277 h 16036"/>
              <a:gd name="T58" fmla="*/ 6342 w 16419"/>
              <a:gd name="T59" fmla="*/ 11582 h 16036"/>
              <a:gd name="T60" fmla="*/ 5136 w 16419"/>
              <a:gd name="T61" fmla="*/ 10650 h 16036"/>
              <a:gd name="T62" fmla="*/ 7945 w 16419"/>
              <a:gd name="T63" fmla="*/ 8277 h 16036"/>
              <a:gd name="T64" fmla="*/ 7024 w 16419"/>
              <a:gd name="T65" fmla="*/ 5084 h 16036"/>
              <a:gd name="T66" fmla="*/ 4843 w 16419"/>
              <a:gd name="T67" fmla="*/ 6857 h 16036"/>
              <a:gd name="T68" fmla="*/ 5321 w 16419"/>
              <a:gd name="T69" fmla="*/ 4784 h 16036"/>
              <a:gd name="T70" fmla="*/ 3667 w 16419"/>
              <a:gd name="T71" fmla="*/ 3305 h 16036"/>
              <a:gd name="T72" fmla="*/ 5215 w 16419"/>
              <a:gd name="T73" fmla="*/ 1684 h 16036"/>
              <a:gd name="T74" fmla="*/ 6448 w 16419"/>
              <a:gd name="T75" fmla="*/ 1771 h 16036"/>
              <a:gd name="T76" fmla="*/ 5148 w 16419"/>
              <a:gd name="T77" fmla="*/ 3833 h 16036"/>
              <a:gd name="T78" fmla="*/ 6569 w 16419"/>
              <a:gd name="T79" fmla="*/ 4486 h 16036"/>
              <a:gd name="T80" fmla="*/ 6014 w 16419"/>
              <a:gd name="T81" fmla="*/ 3301 h 16036"/>
              <a:gd name="T82" fmla="*/ 7732 w 16419"/>
              <a:gd name="T83" fmla="*/ 1205 h 16036"/>
              <a:gd name="T84" fmla="*/ 11565 w 16419"/>
              <a:gd name="T85" fmla="*/ 1859 h 16036"/>
              <a:gd name="T86" fmla="*/ 12421 w 16419"/>
              <a:gd name="T87" fmla="*/ 3513 h 16036"/>
              <a:gd name="T88" fmla="*/ 11123 w 16419"/>
              <a:gd name="T89" fmla="*/ 3527 h 16036"/>
              <a:gd name="T90" fmla="*/ 9758 w 16419"/>
              <a:gd name="T91" fmla="*/ 1525 h 16036"/>
              <a:gd name="T92" fmla="*/ 9852 w 16419"/>
              <a:gd name="T93" fmla="*/ 2463 h 16036"/>
              <a:gd name="T94" fmla="*/ 10437 w 16419"/>
              <a:gd name="T95" fmla="*/ 4348 h 16036"/>
              <a:gd name="T96" fmla="*/ 8786 w 16419"/>
              <a:gd name="T97" fmla="*/ 4626 h 16036"/>
              <a:gd name="T98" fmla="*/ 6848 w 16419"/>
              <a:gd name="T99" fmla="*/ 13930 h 16036"/>
              <a:gd name="T100" fmla="*/ 6020 w 16419"/>
              <a:gd name="T101" fmla="*/ 12187 h 16036"/>
              <a:gd name="T102" fmla="*/ 7521 w 16419"/>
              <a:gd name="T103" fmla="*/ 11934 h 16036"/>
              <a:gd name="T104" fmla="*/ 12063 w 16419"/>
              <a:gd name="T105" fmla="*/ 6494 h 16036"/>
              <a:gd name="T106" fmla="*/ 11695 w 16419"/>
              <a:gd name="T107" fmla="*/ 4461 h 16036"/>
              <a:gd name="T108" fmla="*/ 13078 w 16419"/>
              <a:gd name="T109" fmla="*/ 3710 h 16036"/>
              <a:gd name="T110" fmla="*/ 14700 w 16419"/>
              <a:gd name="T111" fmla="*/ 5106 h 16036"/>
              <a:gd name="T112" fmla="*/ 6960 w 16419"/>
              <a:gd name="T113" fmla="*/ 92 h 16036"/>
              <a:gd name="T114" fmla="*/ 498 w 16419"/>
              <a:gd name="T115" fmla="*/ 5261 h 16036"/>
              <a:gd name="T116" fmla="*/ 2132 w 16419"/>
              <a:gd name="T117" fmla="*/ 13409 h 16036"/>
              <a:gd name="T118" fmla="*/ 10261 w 16419"/>
              <a:gd name="T119" fmla="*/ 15783 h 16036"/>
              <a:gd name="T120" fmla="*/ 16160 w 16419"/>
              <a:gd name="T121" fmla="*/ 10021 h 16036"/>
              <a:gd name="T122" fmla="*/ 13729 w 16419"/>
              <a:gd name="T123" fmla="*/ 2083 h 16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419" h="16036">
                <a:moveTo>
                  <a:pt x="13248" y="12967"/>
                </a:moveTo>
                <a:lnTo>
                  <a:pt x="13139" y="12892"/>
                </a:lnTo>
                <a:lnTo>
                  <a:pt x="13030" y="12819"/>
                </a:lnTo>
                <a:lnTo>
                  <a:pt x="12919" y="12748"/>
                </a:lnTo>
                <a:lnTo>
                  <a:pt x="12807" y="12676"/>
                </a:lnTo>
                <a:lnTo>
                  <a:pt x="12693" y="12608"/>
                </a:lnTo>
                <a:lnTo>
                  <a:pt x="12579" y="12541"/>
                </a:lnTo>
                <a:lnTo>
                  <a:pt x="12463" y="12476"/>
                </a:lnTo>
                <a:lnTo>
                  <a:pt x="12347" y="12413"/>
                </a:lnTo>
                <a:lnTo>
                  <a:pt x="12229" y="12351"/>
                </a:lnTo>
                <a:lnTo>
                  <a:pt x="12110" y="12291"/>
                </a:lnTo>
                <a:lnTo>
                  <a:pt x="12051" y="12261"/>
                </a:lnTo>
                <a:lnTo>
                  <a:pt x="11990" y="12231"/>
                </a:lnTo>
                <a:lnTo>
                  <a:pt x="11930" y="12203"/>
                </a:lnTo>
                <a:lnTo>
                  <a:pt x="11869" y="12175"/>
                </a:lnTo>
                <a:lnTo>
                  <a:pt x="11808" y="12147"/>
                </a:lnTo>
                <a:lnTo>
                  <a:pt x="11747" y="12120"/>
                </a:lnTo>
                <a:lnTo>
                  <a:pt x="11686" y="12094"/>
                </a:lnTo>
                <a:lnTo>
                  <a:pt x="11625" y="12068"/>
                </a:lnTo>
                <a:lnTo>
                  <a:pt x="11562" y="12042"/>
                </a:lnTo>
                <a:lnTo>
                  <a:pt x="11499" y="12017"/>
                </a:lnTo>
                <a:lnTo>
                  <a:pt x="11438" y="11992"/>
                </a:lnTo>
                <a:lnTo>
                  <a:pt x="11374" y="11968"/>
                </a:lnTo>
                <a:lnTo>
                  <a:pt x="11419" y="11863"/>
                </a:lnTo>
                <a:lnTo>
                  <a:pt x="11463" y="11756"/>
                </a:lnTo>
                <a:lnTo>
                  <a:pt x="11505" y="11649"/>
                </a:lnTo>
                <a:lnTo>
                  <a:pt x="11546" y="11541"/>
                </a:lnTo>
                <a:lnTo>
                  <a:pt x="11585" y="11433"/>
                </a:lnTo>
                <a:lnTo>
                  <a:pt x="11624" y="11323"/>
                </a:lnTo>
                <a:lnTo>
                  <a:pt x="11661" y="11214"/>
                </a:lnTo>
                <a:lnTo>
                  <a:pt x="11696" y="11104"/>
                </a:lnTo>
                <a:lnTo>
                  <a:pt x="11731" y="10993"/>
                </a:lnTo>
                <a:lnTo>
                  <a:pt x="11765" y="10880"/>
                </a:lnTo>
                <a:lnTo>
                  <a:pt x="11798" y="10768"/>
                </a:lnTo>
                <a:lnTo>
                  <a:pt x="11829" y="10655"/>
                </a:lnTo>
                <a:lnTo>
                  <a:pt x="11859" y="10542"/>
                </a:lnTo>
                <a:lnTo>
                  <a:pt x="11887" y="10427"/>
                </a:lnTo>
                <a:lnTo>
                  <a:pt x="11914" y="10312"/>
                </a:lnTo>
                <a:lnTo>
                  <a:pt x="11941" y="10197"/>
                </a:lnTo>
                <a:lnTo>
                  <a:pt x="11965" y="10081"/>
                </a:lnTo>
                <a:lnTo>
                  <a:pt x="11988" y="9964"/>
                </a:lnTo>
                <a:lnTo>
                  <a:pt x="12010" y="9847"/>
                </a:lnTo>
                <a:lnTo>
                  <a:pt x="12031" y="9729"/>
                </a:lnTo>
                <a:lnTo>
                  <a:pt x="12051" y="9611"/>
                </a:lnTo>
                <a:lnTo>
                  <a:pt x="12068" y="9492"/>
                </a:lnTo>
                <a:lnTo>
                  <a:pt x="12084" y="9373"/>
                </a:lnTo>
                <a:lnTo>
                  <a:pt x="12100" y="9253"/>
                </a:lnTo>
                <a:lnTo>
                  <a:pt x="12113" y="9133"/>
                </a:lnTo>
                <a:lnTo>
                  <a:pt x="12126" y="9011"/>
                </a:lnTo>
                <a:lnTo>
                  <a:pt x="12137" y="8890"/>
                </a:lnTo>
                <a:lnTo>
                  <a:pt x="12147" y="8769"/>
                </a:lnTo>
                <a:lnTo>
                  <a:pt x="12155" y="8646"/>
                </a:lnTo>
                <a:lnTo>
                  <a:pt x="12161" y="8523"/>
                </a:lnTo>
                <a:lnTo>
                  <a:pt x="12166" y="8400"/>
                </a:lnTo>
                <a:lnTo>
                  <a:pt x="12171" y="8277"/>
                </a:lnTo>
                <a:lnTo>
                  <a:pt x="15347" y="8277"/>
                </a:lnTo>
                <a:lnTo>
                  <a:pt x="15337" y="8448"/>
                </a:lnTo>
                <a:lnTo>
                  <a:pt x="15325" y="8617"/>
                </a:lnTo>
                <a:lnTo>
                  <a:pt x="15309" y="8786"/>
                </a:lnTo>
                <a:lnTo>
                  <a:pt x="15287" y="8954"/>
                </a:lnTo>
                <a:lnTo>
                  <a:pt x="15262" y="9119"/>
                </a:lnTo>
                <a:lnTo>
                  <a:pt x="15234" y="9285"/>
                </a:lnTo>
                <a:lnTo>
                  <a:pt x="15201" y="9449"/>
                </a:lnTo>
                <a:lnTo>
                  <a:pt x="15164" y="9612"/>
                </a:lnTo>
                <a:lnTo>
                  <a:pt x="15124" y="9772"/>
                </a:lnTo>
                <a:lnTo>
                  <a:pt x="15080" y="9931"/>
                </a:lnTo>
                <a:lnTo>
                  <a:pt x="15032" y="10090"/>
                </a:lnTo>
                <a:lnTo>
                  <a:pt x="14980" y="10246"/>
                </a:lnTo>
                <a:lnTo>
                  <a:pt x="14925" y="10400"/>
                </a:lnTo>
                <a:lnTo>
                  <a:pt x="14866" y="10554"/>
                </a:lnTo>
                <a:lnTo>
                  <a:pt x="14804" y="10705"/>
                </a:lnTo>
                <a:lnTo>
                  <a:pt x="14738" y="10854"/>
                </a:lnTo>
                <a:lnTo>
                  <a:pt x="14668" y="11002"/>
                </a:lnTo>
                <a:lnTo>
                  <a:pt x="14596" y="11148"/>
                </a:lnTo>
                <a:lnTo>
                  <a:pt x="14521" y="11292"/>
                </a:lnTo>
                <a:lnTo>
                  <a:pt x="14441" y="11434"/>
                </a:lnTo>
                <a:lnTo>
                  <a:pt x="14358" y="11574"/>
                </a:lnTo>
                <a:lnTo>
                  <a:pt x="14272" y="11712"/>
                </a:lnTo>
                <a:lnTo>
                  <a:pt x="14183" y="11848"/>
                </a:lnTo>
                <a:lnTo>
                  <a:pt x="14092" y="11981"/>
                </a:lnTo>
                <a:lnTo>
                  <a:pt x="13996" y="12113"/>
                </a:lnTo>
                <a:lnTo>
                  <a:pt x="13898" y="12241"/>
                </a:lnTo>
                <a:lnTo>
                  <a:pt x="13797" y="12369"/>
                </a:lnTo>
                <a:lnTo>
                  <a:pt x="13693" y="12493"/>
                </a:lnTo>
                <a:lnTo>
                  <a:pt x="13586" y="12615"/>
                </a:lnTo>
                <a:lnTo>
                  <a:pt x="13476" y="12735"/>
                </a:lnTo>
                <a:lnTo>
                  <a:pt x="13364" y="12852"/>
                </a:lnTo>
                <a:lnTo>
                  <a:pt x="13248" y="12967"/>
                </a:lnTo>
                <a:close/>
                <a:moveTo>
                  <a:pt x="1073" y="8277"/>
                </a:moveTo>
                <a:lnTo>
                  <a:pt x="4248" y="8277"/>
                </a:lnTo>
                <a:lnTo>
                  <a:pt x="4253" y="8400"/>
                </a:lnTo>
                <a:lnTo>
                  <a:pt x="4258" y="8523"/>
                </a:lnTo>
                <a:lnTo>
                  <a:pt x="4265" y="8646"/>
                </a:lnTo>
                <a:lnTo>
                  <a:pt x="4273" y="8769"/>
                </a:lnTo>
                <a:lnTo>
                  <a:pt x="4282" y="8890"/>
                </a:lnTo>
                <a:lnTo>
                  <a:pt x="4294" y="9011"/>
                </a:lnTo>
                <a:lnTo>
                  <a:pt x="4306" y="9133"/>
                </a:lnTo>
                <a:lnTo>
                  <a:pt x="4319" y="9253"/>
                </a:lnTo>
                <a:lnTo>
                  <a:pt x="4335" y="9373"/>
                </a:lnTo>
                <a:lnTo>
                  <a:pt x="4351" y="9492"/>
                </a:lnTo>
                <a:lnTo>
                  <a:pt x="4370" y="9611"/>
                </a:lnTo>
                <a:lnTo>
                  <a:pt x="4388" y="9729"/>
                </a:lnTo>
                <a:lnTo>
                  <a:pt x="4410" y="9847"/>
                </a:lnTo>
                <a:lnTo>
                  <a:pt x="4431" y="9964"/>
                </a:lnTo>
                <a:lnTo>
                  <a:pt x="4455" y="10081"/>
                </a:lnTo>
                <a:lnTo>
                  <a:pt x="4479" y="10197"/>
                </a:lnTo>
                <a:lnTo>
                  <a:pt x="4505" y="10312"/>
                </a:lnTo>
                <a:lnTo>
                  <a:pt x="4533" y="10427"/>
                </a:lnTo>
                <a:lnTo>
                  <a:pt x="4560" y="10542"/>
                </a:lnTo>
                <a:lnTo>
                  <a:pt x="4590" y="10655"/>
                </a:lnTo>
                <a:lnTo>
                  <a:pt x="4622" y="10768"/>
                </a:lnTo>
                <a:lnTo>
                  <a:pt x="4654" y="10880"/>
                </a:lnTo>
                <a:lnTo>
                  <a:pt x="4688" y="10993"/>
                </a:lnTo>
                <a:lnTo>
                  <a:pt x="4723" y="11104"/>
                </a:lnTo>
                <a:lnTo>
                  <a:pt x="4758" y="11214"/>
                </a:lnTo>
                <a:lnTo>
                  <a:pt x="4795" y="11323"/>
                </a:lnTo>
                <a:lnTo>
                  <a:pt x="4834" y="11433"/>
                </a:lnTo>
                <a:lnTo>
                  <a:pt x="4874" y="11541"/>
                </a:lnTo>
                <a:lnTo>
                  <a:pt x="4915" y="11649"/>
                </a:lnTo>
                <a:lnTo>
                  <a:pt x="4958" y="11756"/>
                </a:lnTo>
                <a:lnTo>
                  <a:pt x="5001" y="11863"/>
                </a:lnTo>
                <a:lnTo>
                  <a:pt x="5045" y="11968"/>
                </a:lnTo>
                <a:lnTo>
                  <a:pt x="4982" y="11992"/>
                </a:lnTo>
                <a:lnTo>
                  <a:pt x="4920" y="12017"/>
                </a:lnTo>
                <a:lnTo>
                  <a:pt x="4857" y="12042"/>
                </a:lnTo>
                <a:lnTo>
                  <a:pt x="4795" y="12068"/>
                </a:lnTo>
                <a:lnTo>
                  <a:pt x="4734" y="12094"/>
                </a:lnTo>
                <a:lnTo>
                  <a:pt x="4672" y="12120"/>
                </a:lnTo>
                <a:lnTo>
                  <a:pt x="4611" y="12147"/>
                </a:lnTo>
                <a:lnTo>
                  <a:pt x="4550" y="12175"/>
                </a:lnTo>
                <a:lnTo>
                  <a:pt x="4490" y="12203"/>
                </a:lnTo>
                <a:lnTo>
                  <a:pt x="4429" y="12231"/>
                </a:lnTo>
                <a:lnTo>
                  <a:pt x="4370" y="12261"/>
                </a:lnTo>
                <a:lnTo>
                  <a:pt x="4309" y="12291"/>
                </a:lnTo>
                <a:lnTo>
                  <a:pt x="4191" y="12351"/>
                </a:lnTo>
                <a:lnTo>
                  <a:pt x="4073" y="12413"/>
                </a:lnTo>
                <a:lnTo>
                  <a:pt x="3956" y="12476"/>
                </a:lnTo>
                <a:lnTo>
                  <a:pt x="3841" y="12541"/>
                </a:lnTo>
                <a:lnTo>
                  <a:pt x="3726" y="12608"/>
                </a:lnTo>
                <a:lnTo>
                  <a:pt x="3613" y="12676"/>
                </a:lnTo>
                <a:lnTo>
                  <a:pt x="3501" y="12748"/>
                </a:lnTo>
                <a:lnTo>
                  <a:pt x="3389" y="12819"/>
                </a:lnTo>
                <a:lnTo>
                  <a:pt x="3280" y="12892"/>
                </a:lnTo>
                <a:lnTo>
                  <a:pt x="3171" y="12967"/>
                </a:lnTo>
                <a:lnTo>
                  <a:pt x="3056" y="12852"/>
                </a:lnTo>
                <a:lnTo>
                  <a:pt x="2943" y="12735"/>
                </a:lnTo>
                <a:lnTo>
                  <a:pt x="2833" y="12615"/>
                </a:lnTo>
                <a:lnTo>
                  <a:pt x="2727" y="12493"/>
                </a:lnTo>
                <a:lnTo>
                  <a:pt x="2623" y="12369"/>
                </a:lnTo>
                <a:lnTo>
                  <a:pt x="2521" y="12241"/>
                </a:lnTo>
                <a:lnTo>
                  <a:pt x="2423" y="12113"/>
                </a:lnTo>
                <a:lnTo>
                  <a:pt x="2328" y="11981"/>
                </a:lnTo>
                <a:lnTo>
                  <a:pt x="2236" y="11848"/>
                </a:lnTo>
                <a:lnTo>
                  <a:pt x="2147" y="11712"/>
                </a:lnTo>
                <a:lnTo>
                  <a:pt x="2062" y="11574"/>
                </a:lnTo>
                <a:lnTo>
                  <a:pt x="1978" y="11434"/>
                </a:lnTo>
                <a:lnTo>
                  <a:pt x="1899" y="11292"/>
                </a:lnTo>
                <a:lnTo>
                  <a:pt x="1824" y="11148"/>
                </a:lnTo>
                <a:lnTo>
                  <a:pt x="1751" y="11002"/>
                </a:lnTo>
                <a:lnTo>
                  <a:pt x="1682" y="10854"/>
                </a:lnTo>
                <a:lnTo>
                  <a:pt x="1615" y="10705"/>
                </a:lnTo>
                <a:lnTo>
                  <a:pt x="1554" y="10554"/>
                </a:lnTo>
                <a:lnTo>
                  <a:pt x="1494" y="10400"/>
                </a:lnTo>
                <a:lnTo>
                  <a:pt x="1440" y="10246"/>
                </a:lnTo>
                <a:lnTo>
                  <a:pt x="1387" y="10090"/>
                </a:lnTo>
                <a:lnTo>
                  <a:pt x="1340" y="9931"/>
                </a:lnTo>
                <a:lnTo>
                  <a:pt x="1296" y="9772"/>
                </a:lnTo>
                <a:lnTo>
                  <a:pt x="1255" y="9612"/>
                </a:lnTo>
                <a:lnTo>
                  <a:pt x="1219" y="9449"/>
                </a:lnTo>
                <a:lnTo>
                  <a:pt x="1186" y="9285"/>
                </a:lnTo>
                <a:lnTo>
                  <a:pt x="1158" y="9119"/>
                </a:lnTo>
                <a:lnTo>
                  <a:pt x="1132" y="8954"/>
                </a:lnTo>
                <a:lnTo>
                  <a:pt x="1111" y="8786"/>
                </a:lnTo>
                <a:lnTo>
                  <a:pt x="1095" y="8617"/>
                </a:lnTo>
                <a:lnTo>
                  <a:pt x="1082" y="8448"/>
                </a:lnTo>
                <a:lnTo>
                  <a:pt x="1073" y="8277"/>
                </a:lnTo>
                <a:close/>
                <a:moveTo>
                  <a:pt x="2878" y="3381"/>
                </a:moveTo>
                <a:lnTo>
                  <a:pt x="2935" y="3423"/>
                </a:lnTo>
                <a:lnTo>
                  <a:pt x="2992" y="3466"/>
                </a:lnTo>
                <a:lnTo>
                  <a:pt x="3050" y="3507"/>
                </a:lnTo>
                <a:lnTo>
                  <a:pt x="3107" y="3549"/>
                </a:lnTo>
                <a:lnTo>
                  <a:pt x="3165" y="3590"/>
                </a:lnTo>
                <a:lnTo>
                  <a:pt x="3223" y="3630"/>
                </a:lnTo>
                <a:lnTo>
                  <a:pt x="3282" y="3670"/>
                </a:lnTo>
                <a:lnTo>
                  <a:pt x="3341" y="3710"/>
                </a:lnTo>
                <a:lnTo>
                  <a:pt x="3401" y="3749"/>
                </a:lnTo>
                <a:lnTo>
                  <a:pt x="3460" y="3789"/>
                </a:lnTo>
                <a:lnTo>
                  <a:pt x="3521" y="3827"/>
                </a:lnTo>
                <a:lnTo>
                  <a:pt x="3581" y="3865"/>
                </a:lnTo>
                <a:lnTo>
                  <a:pt x="3642" y="3902"/>
                </a:lnTo>
                <a:lnTo>
                  <a:pt x="3702" y="3939"/>
                </a:lnTo>
                <a:lnTo>
                  <a:pt x="3764" y="3975"/>
                </a:lnTo>
                <a:lnTo>
                  <a:pt x="3826" y="4011"/>
                </a:lnTo>
                <a:lnTo>
                  <a:pt x="3887" y="4046"/>
                </a:lnTo>
                <a:lnTo>
                  <a:pt x="3950" y="4081"/>
                </a:lnTo>
                <a:lnTo>
                  <a:pt x="4012" y="4116"/>
                </a:lnTo>
                <a:lnTo>
                  <a:pt x="4076" y="4150"/>
                </a:lnTo>
                <a:lnTo>
                  <a:pt x="4139" y="4183"/>
                </a:lnTo>
                <a:lnTo>
                  <a:pt x="4202" y="4216"/>
                </a:lnTo>
                <a:lnTo>
                  <a:pt x="4267" y="4249"/>
                </a:lnTo>
                <a:lnTo>
                  <a:pt x="4331" y="4281"/>
                </a:lnTo>
                <a:lnTo>
                  <a:pt x="4395" y="4312"/>
                </a:lnTo>
                <a:lnTo>
                  <a:pt x="4461" y="4343"/>
                </a:lnTo>
                <a:lnTo>
                  <a:pt x="4525" y="4374"/>
                </a:lnTo>
                <a:lnTo>
                  <a:pt x="4591" y="4403"/>
                </a:lnTo>
                <a:lnTo>
                  <a:pt x="4657" y="4432"/>
                </a:lnTo>
                <a:lnTo>
                  <a:pt x="4724" y="4461"/>
                </a:lnTo>
                <a:lnTo>
                  <a:pt x="4789" y="4489"/>
                </a:lnTo>
                <a:lnTo>
                  <a:pt x="4856" y="4517"/>
                </a:lnTo>
                <a:lnTo>
                  <a:pt x="4822" y="4611"/>
                </a:lnTo>
                <a:lnTo>
                  <a:pt x="4789" y="4706"/>
                </a:lnTo>
                <a:lnTo>
                  <a:pt x="4756" y="4801"/>
                </a:lnTo>
                <a:lnTo>
                  <a:pt x="4726" y="4897"/>
                </a:lnTo>
                <a:lnTo>
                  <a:pt x="4695" y="4993"/>
                </a:lnTo>
                <a:lnTo>
                  <a:pt x="4665" y="5090"/>
                </a:lnTo>
                <a:lnTo>
                  <a:pt x="4637" y="5188"/>
                </a:lnTo>
                <a:lnTo>
                  <a:pt x="4610" y="5285"/>
                </a:lnTo>
                <a:lnTo>
                  <a:pt x="4583" y="5383"/>
                </a:lnTo>
                <a:lnTo>
                  <a:pt x="4557" y="5482"/>
                </a:lnTo>
                <a:lnTo>
                  <a:pt x="4533" y="5582"/>
                </a:lnTo>
                <a:lnTo>
                  <a:pt x="4509" y="5681"/>
                </a:lnTo>
                <a:lnTo>
                  <a:pt x="4486" y="5781"/>
                </a:lnTo>
                <a:lnTo>
                  <a:pt x="4465" y="5881"/>
                </a:lnTo>
                <a:lnTo>
                  <a:pt x="4444" y="5982"/>
                </a:lnTo>
                <a:lnTo>
                  <a:pt x="4425" y="6084"/>
                </a:lnTo>
                <a:lnTo>
                  <a:pt x="4406" y="6186"/>
                </a:lnTo>
                <a:lnTo>
                  <a:pt x="4388" y="6288"/>
                </a:lnTo>
                <a:lnTo>
                  <a:pt x="4372" y="6391"/>
                </a:lnTo>
                <a:lnTo>
                  <a:pt x="4356" y="6494"/>
                </a:lnTo>
                <a:lnTo>
                  <a:pt x="4342" y="6598"/>
                </a:lnTo>
                <a:lnTo>
                  <a:pt x="4328" y="6701"/>
                </a:lnTo>
                <a:lnTo>
                  <a:pt x="4315" y="6805"/>
                </a:lnTo>
                <a:lnTo>
                  <a:pt x="4304" y="6911"/>
                </a:lnTo>
                <a:lnTo>
                  <a:pt x="4294" y="7015"/>
                </a:lnTo>
                <a:lnTo>
                  <a:pt x="4284" y="7120"/>
                </a:lnTo>
                <a:lnTo>
                  <a:pt x="4275" y="7226"/>
                </a:lnTo>
                <a:lnTo>
                  <a:pt x="4268" y="7332"/>
                </a:lnTo>
                <a:lnTo>
                  <a:pt x="4262" y="7439"/>
                </a:lnTo>
                <a:lnTo>
                  <a:pt x="4257" y="7545"/>
                </a:lnTo>
                <a:lnTo>
                  <a:pt x="4253" y="7652"/>
                </a:lnTo>
                <a:lnTo>
                  <a:pt x="4248" y="7759"/>
                </a:lnTo>
                <a:lnTo>
                  <a:pt x="1073" y="7759"/>
                </a:lnTo>
                <a:lnTo>
                  <a:pt x="1081" y="7602"/>
                </a:lnTo>
                <a:lnTo>
                  <a:pt x="1092" y="7446"/>
                </a:lnTo>
                <a:lnTo>
                  <a:pt x="1107" y="7291"/>
                </a:lnTo>
                <a:lnTo>
                  <a:pt x="1125" y="7137"/>
                </a:lnTo>
                <a:lnTo>
                  <a:pt x="1146" y="6984"/>
                </a:lnTo>
                <a:lnTo>
                  <a:pt x="1171" y="6832"/>
                </a:lnTo>
                <a:lnTo>
                  <a:pt x="1200" y="6681"/>
                </a:lnTo>
                <a:lnTo>
                  <a:pt x="1231" y="6532"/>
                </a:lnTo>
                <a:lnTo>
                  <a:pt x="1265" y="6383"/>
                </a:lnTo>
                <a:lnTo>
                  <a:pt x="1304" y="6236"/>
                </a:lnTo>
                <a:lnTo>
                  <a:pt x="1345" y="6090"/>
                </a:lnTo>
                <a:lnTo>
                  <a:pt x="1389" y="5945"/>
                </a:lnTo>
                <a:lnTo>
                  <a:pt x="1437" y="5802"/>
                </a:lnTo>
                <a:lnTo>
                  <a:pt x="1487" y="5660"/>
                </a:lnTo>
                <a:lnTo>
                  <a:pt x="1540" y="5519"/>
                </a:lnTo>
                <a:lnTo>
                  <a:pt x="1597" y="5380"/>
                </a:lnTo>
                <a:lnTo>
                  <a:pt x="1656" y="5243"/>
                </a:lnTo>
                <a:lnTo>
                  <a:pt x="1719" y="5106"/>
                </a:lnTo>
                <a:lnTo>
                  <a:pt x="1785" y="4972"/>
                </a:lnTo>
                <a:lnTo>
                  <a:pt x="1852" y="4839"/>
                </a:lnTo>
                <a:lnTo>
                  <a:pt x="1923" y="4708"/>
                </a:lnTo>
                <a:lnTo>
                  <a:pt x="1997" y="4578"/>
                </a:lnTo>
                <a:lnTo>
                  <a:pt x="2074" y="4450"/>
                </a:lnTo>
                <a:lnTo>
                  <a:pt x="2153" y="4324"/>
                </a:lnTo>
                <a:lnTo>
                  <a:pt x="2234" y="4199"/>
                </a:lnTo>
                <a:lnTo>
                  <a:pt x="2319" y="4076"/>
                </a:lnTo>
                <a:lnTo>
                  <a:pt x="2405" y="3956"/>
                </a:lnTo>
                <a:lnTo>
                  <a:pt x="2496" y="3837"/>
                </a:lnTo>
                <a:lnTo>
                  <a:pt x="2587" y="3719"/>
                </a:lnTo>
                <a:lnTo>
                  <a:pt x="2681" y="3605"/>
                </a:lnTo>
                <a:lnTo>
                  <a:pt x="2779" y="3492"/>
                </a:lnTo>
                <a:lnTo>
                  <a:pt x="2878" y="3381"/>
                </a:lnTo>
                <a:close/>
                <a:moveTo>
                  <a:pt x="8474" y="7759"/>
                </a:moveTo>
                <a:lnTo>
                  <a:pt x="8474" y="5160"/>
                </a:lnTo>
                <a:lnTo>
                  <a:pt x="8559" y="5157"/>
                </a:lnTo>
                <a:lnTo>
                  <a:pt x="8644" y="5153"/>
                </a:lnTo>
                <a:lnTo>
                  <a:pt x="8728" y="5149"/>
                </a:lnTo>
                <a:lnTo>
                  <a:pt x="8812" y="5143"/>
                </a:lnTo>
                <a:lnTo>
                  <a:pt x="8896" y="5137"/>
                </a:lnTo>
                <a:lnTo>
                  <a:pt x="8980" y="5131"/>
                </a:lnTo>
                <a:lnTo>
                  <a:pt x="9063" y="5122"/>
                </a:lnTo>
                <a:lnTo>
                  <a:pt x="9146" y="5114"/>
                </a:lnTo>
                <a:lnTo>
                  <a:pt x="9230" y="5105"/>
                </a:lnTo>
                <a:lnTo>
                  <a:pt x="9313" y="5095"/>
                </a:lnTo>
                <a:lnTo>
                  <a:pt x="9395" y="5084"/>
                </a:lnTo>
                <a:lnTo>
                  <a:pt x="9477" y="5073"/>
                </a:lnTo>
                <a:lnTo>
                  <a:pt x="9559" y="5061"/>
                </a:lnTo>
                <a:lnTo>
                  <a:pt x="9641" y="5048"/>
                </a:lnTo>
                <a:lnTo>
                  <a:pt x="9723" y="5035"/>
                </a:lnTo>
                <a:lnTo>
                  <a:pt x="9804" y="5020"/>
                </a:lnTo>
                <a:lnTo>
                  <a:pt x="9885" y="5005"/>
                </a:lnTo>
                <a:lnTo>
                  <a:pt x="9965" y="4990"/>
                </a:lnTo>
                <a:lnTo>
                  <a:pt x="10046" y="4973"/>
                </a:lnTo>
                <a:lnTo>
                  <a:pt x="10126" y="4956"/>
                </a:lnTo>
                <a:lnTo>
                  <a:pt x="10206" y="4938"/>
                </a:lnTo>
                <a:lnTo>
                  <a:pt x="10287" y="4920"/>
                </a:lnTo>
                <a:lnTo>
                  <a:pt x="10366" y="4900"/>
                </a:lnTo>
                <a:lnTo>
                  <a:pt x="10445" y="4880"/>
                </a:lnTo>
                <a:lnTo>
                  <a:pt x="10524" y="4860"/>
                </a:lnTo>
                <a:lnTo>
                  <a:pt x="10602" y="4838"/>
                </a:lnTo>
                <a:lnTo>
                  <a:pt x="10681" y="4816"/>
                </a:lnTo>
                <a:lnTo>
                  <a:pt x="10759" y="4793"/>
                </a:lnTo>
                <a:lnTo>
                  <a:pt x="10836" y="4770"/>
                </a:lnTo>
                <a:lnTo>
                  <a:pt x="10914" y="4746"/>
                </a:lnTo>
                <a:lnTo>
                  <a:pt x="10990" y="4721"/>
                </a:lnTo>
                <a:lnTo>
                  <a:pt x="11066" y="4695"/>
                </a:lnTo>
                <a:lnTo>
                  <a:pt x="11099" y="4784"/>
                </a:lnTo>
                <a:lnTo>
                  <a:pt x="11130" y="4873"/>
                </a:lnTo>
                <a:lnTo>
                  <a:pt x="11161" y="4963"/>
                </a:lnTo>
                <a:lnTo>
                  <a:pt x="11191" y="5053"/>
                </a:lnTo>
                <a:lnTo>
                  <a:pt x="11219" y="5145"/>
                </a:lnTo>
                <a:lnTo>
                  <a:pt x="11247" y="5236"/>
                </a:lnTo>
                <a:lnTo>
                  <a:pt x="11274" y="5328"/>
                </a:lnTo>
                <a:lnTo>
                  <a:pt x="11299" y="5420"/>
                </a:lnTo>
                <a:lnTo>
                  <a:pt x="11325" y="5513"/>
                </a:lnTo>
                <a:lnTo>
                  <a:pt x="11349" y="5607"/>
                </a:lnTo>
                <a:lnTo>
                  <a:pt x="11372" y="5701"/>
                </a:lnTo>
                <a:lnTo>
                  <a:pt x="11395" y="5795"/>
                </a:lnTo>
                <a:lnTo>
                  <a:pt x="11415" y="5889"/>
                </a:lnTo>
                <a:lnTo>
                  <a:pt x="11436" y="5984"/>
                </a:lnTo>
                <a:lnTo>
                  <a:pt x="11455" y="6080"/>
                </a:lnTo>
                <a:lnTo>
                  <a:pt x="11474" y="6176"/>
                </a:lnTo>
                <a:lnTo>
                  <a:pt x="11491" y="6272"/>
                </a:lnTo>
                <a:lnTo>
                  <a:pt x="11509" y="6368"/>
                </a:lnTo>
                <a:lnTo>
                  <a:pt x="11524" y="6466"/>
                </a:lnTo>
                <a:lnTo>
                  <a:pt x="11538" y="6563"/>
                </a:lnTo>
                <a:lnTo>
                  <a:pt x="11553" y="6661"/>
                </a:lnTo>
                <a:lnTo>
                  <a:pt x="11565" y="6759"/>
                </a:lnTo>
                <a:lnTo>
                  <a:pt x="11577" y="6857"/>
                </a:lnTo>
                <a:lnTo>
                  <a:pt x="11589" y="6957"/>
                </a:lnTo>
                <a:lnTo>
                  <a:pt x="11598" y="7056"/>
                </a:lnTo>
                <a:lnTo>
                  <a:pt x="11607" y="7155"/>
                </a:lnTo>
                <a:lnTo>
                  <a:pt x="11615" y="7255"/>
                </a:lnTo>
                <a:lnTo>
                  <a:pt x="11623" y="7356"/>
                </a:lnTo>
                <a:lnTo>
                  <a:pt x="11629" y="7456"/>
                </a:lnTo>
                <a:lnTo>
                  <a:pt x="11634" y="7557"/>
                </a:lnTo>
                <a:lnTo>
                  <a:pt x="11638" y="7658"/>
                </a:lnTo>
                <a:lnTo>
                  <a:pt x="11641" y="7759"/>
                </a:lnTo>
                <a:lnTo>
                  <a:pt x="8474" y="7759"/>
                </a:lnTo>
                <a:close/>
                <a:moveTo>
                  <a:pt x="10879" y="11791"/>
                </a:moveTo>
                <a:lnTo>
                  <a:pt x="10807" y="11768"/>
                </a:lnTo>
                <a:lnTo>
                  <a:pt x="10735" y="11747"/>
                </a:lnTo>
                <a:lnTo>
                  <a:pt x="10663" y="11726"/>
                </a:lnTo>
                <a:lnTo>
                  <a:pt x="10590" y="11706"/>
                </a:lnTo>
                <a:lnTo>
                  <a:pt x="10518" y="11686"/>
                </a:lnTo>
                <a:lnTo>
                  <a:pt x="10446" y="11667"/>
                </a:lnTo>
                <a:lnTo>
                  <a:pt x="10373" y="11649"/>
                </a:lnTo>
                <a:lnTo>
                  <a:pt x="10299" y="11631"/>
                </a:lnTo>
                <a:lnTo>
                  <a:pt x="10226" y="11614"/>
                </a:lnTo>
                <a:lnTo>
                  <a:pt x="10152" y="11598"/>
                </a:lnTo>
                <a:lnTo>
                  <a:pt x="10078" y="11582"/>
                </a:lnTo>
                <a:lnTo>
                  <a:pt x="10003" y="11566"/>
                </a:lnTo>
                <a:lnTo>
                  <a:pt x="9929" y="11552"/>
                </a:lnTo>
                <a:lnTo>
                  <a:pt x="9854" y="11538"/>
                </a:lnTo>
                <a:lnTo>
                  <a:pt x="9780" y="11525"/>
                </a:lnTo>
                <a:lnTo>
                  <a:pt x="9704" y="11512"/>
                </a:lnTo>
                <a:lnTo>
                  <a:pt x="9629" y="11500"/>
                </a:lnTo>
                <a:lnTo>
                  <a:pt x="9553" y="11488"/>
                </a:lnTo>
                <a:lnTo>
                  <a:pt x="9477" y="11477"/>
                </a:lnTo>
                <a:lnTo>
                  <a:pt x="9401" y="11467"/>
                </a:lnTo>
                <a:lnTo>
                  <a:pt x="9325" y="11458"/>
                </a:lnTo>
                <a:lnTo>
                  <a:pt x="9249" y="11449"/>
                </a:lnTo>
                <a:lnTo>
                  <a:pt x="9172" y="11440"/>
                </a:lnTo>
                <a:lnTo>
                  <a:pt x="9095" y="11433"/>
                </a:lnTo>
                <a:lnTo>
                  <a:pt x="9018" y="11425"/>
                </a:lnTo>
                <a:lnTo>
                  <a:pt x="8941" y="11419"/>
                </a:lnTo>
                <a:lnTo>
                  <a:pt x="8864" y="11413"/>
                </a:lnTo>
                <a:lnTo>
                  <a:pt x="8786" y="11408"/>
                </a:lnTo>
                <a:lnTo>
                  <a:pt x="8708" y="11404"/>
                </a:lnTo>
                <a:lnTo>
                  <a:pt x="8630" y="11400"/>
                </a:lnTo>
                <a:lnTo>
                  <a:pt x="8552" y="11396"/>
                </a:lnTo>
                <a:lnTo>
                  <a:pt x="8474" y="11394"/>
                </a:lnTo>
                <a:lnTo>
                  <a:pt x="8474" y="8277"/>
                </a:lnTo>
                <a:lnTo>
                  <a:pt x="11641" y="8277"/>
                </a:lnTo>
                <a:lnTo>
                  <a:pt x="11637" y="8394"/>
                </a:lnTo>
                <a:lnTo>
                  <a:pt x="11632" y="8512"/>
                </a:lnTo>
                <a:lnTo>
                  <a:pt x="11626" y="8628"/>
                </a:lnTo>
                <a:lnTo>
                  <a:pt x="11617" y="8746"/>
                </a:lnTo>
                <a:lnTo>
                  <a:pt x="11608" y="8862"/>
                </a:lnTo>
                <a:lnTo>
                  <a:pt x="11598" y="8977"/>
                </a:lnTo>
                <a:lnTo>
                  <a:pt x="11586" y="9092"/>
                </a:lnTo>
                <a:lnTo>
                  <a:pt x="11572" y="9207"/>
                </a:lnTo>
                <a:lnTo>
                  <a:pt x="11558" y="9321"/>
                </a:lnTo>
                <a:lnTo>
                  <a:pt x="11542" y="9435"/>
                </a:lnTo>
                <a:lnTo>
                  <a:pt x="11525" y="9548"/>
                </a:lnTo>
                <a:lnTo>
                  <a:pt x="11506" y="9661"/>
                </a:lnTo>
                <a:lnTo>
                  <a:pt x="11486" y="9773"/>
                </a:lnTo>
                <a:lnTo>
                  <a:pt x="11466" y="9884"/>
                </a:lnTo>
                <a:lnTo>
                  <a:pt x="11443" y="9995"/>
                </a:lnTo>
                <a:lnTo>
                  <a:pt x="11419" y="10106"/>
                </a:lnTo>
                <a:lnTo>
                  <a:pt x="11395" y="10216"/>
                </a:lnTo>
                <a:lnTo>
                  <a:pt x="11368" y="10325"/>
                </a:lnTo>
                <a:lnTo>
                  <a:pt x="11341" y="10434"/>
                </a:lnTo>
                <a:lnTo>
                  <a:pt x="11313" y="10543"/>
                </a:lnTo>
                <a:lnTo>
                  <a:pt x="11283" y="10650"/>
                </a:lnTo>
                <a:lnTo>
                  <a:pt x="11252" y="10757"/>
                </a:lnTo>
                <a:lnTo>
                  <a:pt x="11220" y="10863"/>
                </a:lnTo>
                <a:lnTo>
                  <a:pt x="11186" y="10969"/>
                </a:lnTo>
                <a:lnTo>
                  <a:pt x="11152" y="11074"/>
                </a:lnTo>
                <a:lnTo>
                  <a:pt x="11117" y="11178"/>
                </a:lnTo>
                <a:lnTo>
                  <a:pt x="11080" y="11282"/>
                </a:lnTo>
                <a:lnTo>
                  <a:pt x="11042" y="11386"/>
                </a:lnTo>
                <a:lnTo>
                  <a:pt x="11003" y="11488"/>
                </a:lnTo>
                <a:lnTo>
                  <a:pt x="10962" y="11590"/>
                </a:lnTo>
                <a:lnTo>
                  <a:pt x="10921" y="11690"/>
                </a:lnTo>
                <a:lnTo>
                  <a:pt x="10879" y="11791"/>
                </a:lnTo>
                <a:close/>
                <a:moveTo>
                  <a:pt x="11162" y="12440"/>
                </a:moveTo>
                <a:lnTo>
                  <a:pt x="11275" y="12484"/>
                </a:lnTo>
                <a:lnTo>
                  <a:pt x="11387" y="12529"/>
                </a:lnTo>
                <a:lnTo>
                  <a:pt x="11497" y="12575"/>
                </a:lnTo>
                <a:lnTo>
                  <a:pt x="11606" y="12624"/>
                </a:lnTo>
                <a:lnTo>
                  <a:pt x="11715" y="12674"/>
                </a:lnTo>
                <a:lnTo>
                  <a:pt x="11824" y="12726"/>
                </a:lnTo>
                <a:lnTo>
                  <a:pt x="11930" y="12779"/>
                </a:lnTo>
                <a:lnTo>
                  <a:pt x="12036" y="12833"/>
                </a:lnTo>
                <a:lnTo>
                  <a:pt x="12142" y="12889"/>
                </a:lnTo>
                <a:lnTo>
                  <a:pt x="12245" y="12946"/>
                </a:lnTo>
                <a:lnTo>
                  <a:pt x="12349" y="13005"/>
                </a:lnTo>
                <a:lnTo>
                  <a:pt x="12451" y="13065"/>
                </a:lnTo>
                <a:lnTo>
                  <a:pt x="12552" y="13127"/>
                </a:lnTo>
                <a:lnTo>
                  <a:pt x="12653" y="13191"/>
                </a:lnTo>
                <a:lnTo>
                  <a:pt x="12751" y="13255"/>
                </a:lnTo>
                <a:lnTo>
                  <a:pt x="12850" y="13320"/>
                </a:lnTo>
                <a:lnTo>
                  <a:pt x="12759" y="13395"/>
                </a:lnTo>
                <a:lnTo>
                  <a:pt x="12666" y="13469"/>
                </a:lnTo>
                <a:lnTo>
                  <a:pt x="12573" y="13540"/>
                </a:lnTo>
                <a:lnTo>
                  <a:pt x="12477" y="13612"/>
                </a:lnTo>
                <a:lnTo>
                  <a:pt x="12381" y="13681"/>
                </a:lnTo>
                <a:lnTo>
                  <a:pt x="12283" y="13748"/>
                </a:lnTo>
                <a:lnTo>
                  <a:pt x="12185" y="13814"/>
                </a:lnTo>
                <a:lnTo>
                  <a:pt x="12084" y="13878"/>
                </a:lnTo>
                <a:lnTo>
                  <a:pt x="11984" y="13940"/>
                </a:lnTo>
                <a:lnTo>
                  <a:pt x="11881" y="14001"/>
                </a:lnTo>
                <a:lnTo>
                  <a:pt x="11779" y="14062"/>
                </a:lnTo>
                <a:lnTo>
                  <a:pt x="11674" y="14119"/>
                </a:lnTo>
                <a:lnTo>
                  <a:pt x="11568" y="14175"/>
                </a:lnTo>
                <a:lnTo>
                  <a:pt x="11461" y="14229"/>
                </a:lnTo>
                <a:lnTo>
                  <a:pt x="11354" y="14282"/>
                </a:lnTo>
                <a:lnTo>
                  <a:pt x="11245" y="14333"/>
                </a:lnTo>
                <a:lnTo>
                  <a:pt x="11136" y="14382"/>
                </a:lnTo>
                <a:lnTo>
                  <a:pt x="11025" y="14429"/>
                </a:lnTo>
                <a:lnTo>
                  <a:pt x="10914" y="14475"/>
                </a:lnTo>
                <a:lnTo>
                  <a:pt x="10802" y="14519"/>
                </a:lnTo>
                <a:lnTo>
                  <a:pt x="10688" y="14561"/>
                </a:lnTo>
                <a:lnTo>
                  <a:pt x="10573" y="14601"/>
                </a:lnTo>
                <a:lnTo>
                  <a:pt x="10458" y="14639"/>
                </a:lnTo>
                <a:lnTo>
                  <a:pt x="10342" y="14676"/>
                </a:lnTo>
                <a:lnTo>
                  <a:pt x="10225" y="14710"/>
                </a:lnTo>
                <a:lnTo>
                  <a:pt x="10107" y="14743"/>
                </a:lnTo>
                <a:lnTo>
                  <a:pt x="9989" y="14774"/>
                </a:lnTo>
                <a:lnTo>
                  <a:pt x="9869" y="14802"/>
                </a:lnTo>
                <a:lnTo>
                  <a:pt x="9749" y="14829"/>
                </a:lnTo>
                <a:lnTo>
                  <a:pt x="9628" y="14854"/>
                </a:lnTo>
                <a:lnTo>
                  <a:pt x="9507" y="14877"/>
                </a:lnTo>
                <a:lnTo>
                  <a:pt x="9383" y="14898"/>
                </a:lnTo>
                <a:lnTo>
                  <a:pt x="9450" y="14833"/>
                </a:lnTo>
                <a:lnTo>
                  <a:pt x="9516" y="14767"/>
                </a:lnTo>
                <a:lnTo>
                  <a:pt x="9582" y="14700"/>
                </a:lnTo>
                <a:lnTo>
                  <a:pt x="9645" y="14633"/>
                </a:lnTo>
                <a:lnTo>
                  <a:pt x="9710" y="14564"/>
                </a:lnTo>
                <a:lnTo>
                  <a:pt x="9772" y="14495"/>
                </a:lnTo>
                <a:lnTo>
                  <a:pt x="9835" y="14424"/>
                </a:lnTo>
                <a:lnTo>
                  <a:pt x="9897" y="14354"/>
                </a:lnTo>
                <a:lnTo>
                  <a:pt x="9958" y="14282"/>
                </a:lnTo>
                <a:lnTo>
                  <a:pt x="10019" y="14210"/>
                </a:lnTo>
                <a:lnTo>
                  <a:pt x="10078" y="14137"/>
                </a:lnTo>
                <a:lnTo>
                  <a:pt x="10138" y="14064"/>
                </a:lnTo>
                <a:lnTo>
                  <a:pt x="10195" y="13988"/>
                </a:lnTo>
                <a:lnTo>
                  <a:pt x="10254" y="13913"/>
                </a:lnTo>
                <a:lnTo>
                  <a:pt x="10310" y="13837"/>
                </a:lnTo>
                <a:lnTo>
                  <a:pt x="10367" y="13761"/>
                </a:lnTo>
                <a:lnTo>
                  <a:pt x="10422" y="13684"/>
                </a:lnTo>
                <a:lnTo>
                  <a:pt x="10476" y="13606"/>
                </a:lnTo>
                <a:lnTo>
                  <a:pt x="10531" y="13526"/>
                </a:lnTo>
                <a:lnTo>
                  <a:pt x="10584" y="13447"/>
                </a:lnTo>
                <a:lnTo>
                  <a:pt x="10636" y="13367"/>
                </a:lnTo>
                <a:lnTo>
                  <a:pt x="10688" y="13286"/>
                </a:lnTo>
                <a:lnTo>
                  <a:pt x="10739" y="13204"/>
                </a:lnTo>
                <a:lnTo>
                  <a:pt x="10789" y="13121"/>
                </a:lnTo>
                <a:lnTo>
                  <a:pt x="10839" y="13039"/>
                </a:lnTo>
                <a:lnTo>
                  <a:pt x="10888" y="12955"/>
                </a:lnTo>
                <a:lnTo>
                  <a:pt x="10935" y="12871"/>
                </a:lnTo>
                <a:lnTo>
                  <a:pt x="10982" y="12786"/>
                </a:lnTo>
                <a:lnTo>
                  <a:pt x="11028" y="12701"/>
                </a:lnTo>
                <a:lnTo>
                  <a:pt x="11074" y="12614"/>
                </a:lnTo>
                <a:lnTo>
                  <a:pt x="11119" y="12528"/>
                </a:lnTo>
                <a:lnTo>
                  <a:pt x="11162" y="12440"/>
                </a:lnTo>
                <a:close/>
                <a:moveTo>
                  <a:pt x="8474" y="14988"/>
                </a:moveTo>
                <a:lnTo>
                  <a:pt x="8474" y="11911"/>
                </a:lnTo>
                <a:lnTo>
                  <a:pt x="8545" y="11913"/>
                </a:lnTo>
                <a:lnTo>
                  <a:pt x="8616" y="11916"/>
                </a:lnTo>
                <a:lnTo>
                  <a:pt x="8687" y="11920"/>
                </a:lnTo>
                <a:lnTo>
                  <a:pt x="8757" y="11924"/>
                </a:lnTo>
                <a:lnTo>
                  <a:pt x="8828" y="11929"/>
                </a:lnTo>
                <a:lnTo>
                  <a:pt x="8899" y="11934"/>
                </a:lnTo>
                <a:lnTo>
                  <a:pt x="8969" y="11940"/>
                </a:lnTo>
                <a:lnTo>
                  <a:pt x="9039" y="11946"/>
                </a:lnTo>
                <a:lnTo>
                  <a:pt x="9108" y="11953"/>
                </a:lnTo>
                <a:lnTo>
                  <a:pt x="9178" y="11960"/>
                </a:lnTo>
                <a:lnTo>
                  <a:pt x="9248" y="11968"/>
                </a:lnTo>
                <a:lnTo>
                  <a:pt x="9317" y="11976"/>
                </a:lnTo>
                <a:lnTo>
                  <a:pt x="9387" y="11986"/>
                </a:lnTo>
                <a:lnTo>
                  <a:pt x="9455" y="11995"/>
                </a:lnTo>
                <a:lnTo>
                  <a:pt x="9524" y="12005"/>
                </a:lnTo>
                <a:lnTo>
                  <a:pt x="9593" y="12016"/>
                </a:lnTo>
                <a:lnTo>
                  <a:pt x="9661" y="12027"/>
                </a:lnTo>
                <a:lnTo>
                  <a:pt x="9729" y="12039"/>
                </a:lnTo>
                <a:lnTo>
                  <a:pt x="9797" y="12051"/>
                </a:lnTo>
                <a:lnTo>
                  <a:pt x="9865" y="12064"/>
                </a:lnTo>
                <a:lnTo>
                  <a:pt x="9932" y="12077"/>
                </a:lnTo>
                <a:lnTo>
                  <a:pt x="10000" y="12091"/>
                </a:lnTo>
                <a:lnTo>
                  <a:pt x="10067" y="12106"/>
                </a:lnTo>
                <a:lnTo>
                  <a:pt x="10134" y="12121"/>
                </a:lnTo>
                <a:lnTo>
                  <a:pt x="10200" y="12136"/>
                </a:lnTo>
                <a:lnTo>
                  <a:pt x="10267" y="12153"/>
                </a:lnTo>
                <a:lnTo>
                  <a:pt x="10334" y="12169"/>
                </a:lnTo>
                <a:lnTo>
                  <a:pt x="10399" y="12187"/>
                </a:lnTo>
                <a:lnTo>
                  <a:pt x="10465" y="12204"/>
                </a:lnTo>
                <a:lnTo>
                  <a:pt x="10531" y="12223"/>
                </a:lnTo>
                <a:lnTo>
                  <a:pt x="10596" y="12242"/>
                </a:lnTo>
                <a:lnTo>
                  <a:pt x="10661" y="12262"/>
                </a:lnTo>
                <a:lnTo>
                  <a:pt x="10610" y="12363"/>
                </a:lnTo>
                <a:lnTo>
                  <a:pt x="10557" y="12462"/>
                </a:lnTo>
                <a:lnTo>
                  <a:pt x="10504" y="12561"/>
                </a:lnTo>
                <a:lnTo>
                  <a:pt x="10450" y="12659"/>
                </a:lnTo>
                <a:lnTo>
                  <a:pt x="10393" y="12757"/>
                </a:lnTo>
                <a:lnTo>
                  <a:pt x="10337" y="12853"/>
                </a:lnTo>
                <a:lnTo>
                  <a:pt x="10279" y="12948"/>
                </a:lnTo>
                <a:lnTo>
                  <a:pt x="10220" y="13042"/>
                </a:lnTo>
                <a:lnTo>
                  <a:pt x="10159" y="13135"/>
                </a:lnTo>
                <a:lnTo>
                  <a:pt x="10099" y="13228"/>
                </a:lnTo>
                <a:lnTo>
                  <a:pt x="10036" y="13319"/>
                </a:lnTo>
                <a:lnTo>
                  <a:pt x="9972" y="13410"/>
                </a:lnTo>
                <a:lnTo>
                  <a:pt x="9909" y="13499"/>
                </a:lnTo>
                <a:lnTo>
                  <a:pt x="9843" y="13588"/>
                </a:lnTo>
                <a:lnTo>
                  <a:pt x="9776" y="13675"/>
                </a:lnTo>
                <a:lnTo>
                  <a:pt x="9710" y="13761"/>
                </a:lnTo>
                <a:lnTo>
                  <a:pt x="9641" y="13846"/>
                </a:lnTo>
                <a:lnTo>
                  <a:pt x="9571" y="13930"/>
                </a:lnTo>
                <a:lnTo>
                  <a:pt x="9501" y="14012"/>
                </a:lnTo>
                <a:lnTo>
                  <a:pt x="9430" y="14095"/>
                </a:lnTo>
                <a:lnTo>
                  <a:pt x="9358" y="14175"/>
                </a:lnTo>
                <a:lnTo>
                  <a:pt x="9284" y="14255"/>
                </a:lnTo>
                <a:lnTo>
                  <a:pt x="9210" y="14333"/>
                </a:lnTo>
                <a:lnTo>
                  <a:pt x="9135" y="14410"/>
                </a:lnTo>
                <a:lnTo>
                  <a:pt x="9059" y="14487"/>
                </a:lnTo>
                <a:lnTo>
                  <a:pt x="8982" y="14562"/>
                </a:lnTo>
                <a:lnTo>
                  <a:pt x="8904" y="14636"/>
                </a:lnTo>
                <a:lnTo>
                  <a:pt x="8825" y="14708"/>
                </a:lnTo>
                <a:lnTo>
                  <a:pt x="8746" y="14779"/>
                </a:lnTo>
                <a:lnTo>
                  <a:pt x="8666" y="14850"/>
                </a:lnTo>
                <a:lnTo>
                  <a:pt x="8584" y="14918"/>
                </a:lnTo>
                <a:lnTo>
                  <a:pt x="8502" y="14987"/>
                </a:lnTo>
                <a:lnTo>
                  <a:pt x="8474" y="14988"/>
                </a:lnTo>
                <a:close/>
                <a:moveTo>
                  <a:pt x="7036" y="14898"/>
                </a:moveTo>
                <a:lnTo>
                  <a:pt x="6913" y="14877"/>
                </a:lnTo>
                <a:lnTo>
                  <a:pt x="6791" y="14854"/>
                </a:lnTo>
                <a:lnTo>
                  <a:pt x="6670" y="14829"/>
                </a:lnTo>
                <a:lnTo>
                  <a:pt x="6550" y="14802"/>
                </a:lnTo>
                <a:lnTo>
                  <a:pt x="6431" y="14774"/>
                </a:lnTo>
                <a:lnTo>
                  <a:pt x="6312" y="14743"/>
                </a:lnTo>
                <a:lnTo>
                  <a:pt x="6194" y="14710"/>
                </a:lnTo>
                <a:lnTo>
                  <a:pt x="6077" y="14676"/>
                </a:lnTo>
                <a:lnTo>
                  <a:pt x="5961" y="14639"/>
                </a:lnTo>
                <a:lnTo>
                  <a:pt x="5846" y="14601"/>
                </a:lnTo>
                <a:lnTo>
                  <a:pt x="5731" y="14561"/>
                </a:lnTo>
                <a:lnTo>
                  <a:pt x="5618" y="14519"/>
                </a:lnTo>
                <a:lnTo>
                  <a:pt x="5505" y="14475"/>
                </a:lnTo>
                <a:lnTo>
                  <a:pt x="5395" y="14429"/>
                </a:lnTo>
                <a:lnTo>
                  <a:pt x="5284" y="14382"/>
                </a:lnTo>
                <a:lnTo>
                  <a:pt x="5174" y="14333"/>
                </a:lnTo>
                <a:lnTo>
                  <a:pt x="5065" y="14282"/>
                </a:lnTo>
                <a:lnTo>
                  <a:pt x="4958" y="14229"/>
                </a:lnTo>
                <a:lnTo>
                  <a:pt x="4851" y="14175"/>
                </a:lnTo>
                <a:lnTo>
                  <a:pt x="4746" y="14119"/>
                </a:lnTo>
                <a:lnTo>
                  <a:pt x="4641" y="14062"/>
                </a:lnTo>
                <a:lnTo>
                  <a:pt x="4538" y="14001"/>
                </a:lnTo>
                <a:lnTo>
                  <a:pt x="4436" y="13940"/>
                </a:lnTo>
                <a:lnTo>
                  <a:pt x="4335" y="13878"/>
                </a:lnTo>
                <a:lnTo>
                  <a:pt x="4235" y="13814"/>
                </a:lnTo>
                <a:lnTo>
                  <a:pt x="4137" y="13748"/>
                </a:lnTo>
                <a:lnTo>
                  <a:pt x="4038" y="13681"/>
                </a:lnTo>
                <a:lnTo>
                  <a:pt x="3943" y="13612"/>
                </a:lnTo>
                <a:lnTo>
                  <a:pt x="3847" y="13540"/>
                </a:lnTo>
                <a:lnTo>
                  <a:pt x="3753" y="13469"/>
                </a:lnTo>
                <a:lnTo>
                  <a:pt x="3660" y="13395"/>
                </a:lnTo>
                <a:lnTo>
                  <a:pt x="3569" y="13320"/>
                </a:lnTo>
                <a:lnTo>
                  <a:pt x="3668" y="13255"/>
                </a:lnTo>
                <a:lnTo>
                  <a:pt x="3767" y="13191"/>
                </a:lnTo>
                <a:lnTo>
                  <a:pt x="3867" y="13127"/>
                </a:lnTo>
                <a:lnTo>
                  <a:pt x="3968" y="13065"/>
                </a:lnTo>
                <a:lnTo>
                  <a:pt x="4071" y="13005"/>
                </a:lnTo>
                <a:lnTo>
                  <a:pt x="4174" y="12946"/>
                </a:lnTo>
                <a:lnTo>
                  <a:pt x="4278" y="12889"/>
                </a:lnTo>
                <a:lnTo>
                  <a:pt x="4383" y="12833"/>
                </a:lnTo>
                <a:lnTo>
                  <a:pt x="4489" y="12779"/>
                </a:lnTo>
                <a:lnTo>
                  <a:pt x="4596" y="12726"/>
                </a:lnTo>
                <a:lnTo>
                  <a:pt x="4704" y="12674"/>
                </a:lnTo>
                <a:lnTo>
                  <a:pt x="4813" y="12624"/>
                </a:lnTo>
                <a:lnTo>
                  <a:pt x="4923" y="12575"/>
                </a:lnTo>
                <a:lnTo>
                  <a:pt x="5033" y="12529"/>
                </a:lnTo>
                <a:lnTo>
                  <a:pt x="5144" y="12484"/>
                </a:lnTo>
                <a:lnTo>
                  <a:pt x="5257" y="12440"/>
                </a:lnTo>
                <a:lnTo>
                  <a:pt x="5301" y="12528"/>
                </a:lnTo>
                <a:lnTo>
                  <a:pt x="5345" y="12614"/>
                </a:lnTo>
                <a:lnTo>
                  <a:pt x="5391" y="12701"/>
                </a:lnTo>
                <a:lnTo>
                  <a:pt x="5437" y="12786"/>
                </a:lnTo>
                <a:lnTo>
                  <a:pt x="5484" y="12871"/>
                </a:lnTo>
                <a:lnTo>
                  <a:pt x="5532" y="12955"/>
                </a:lnTo>
                <a:lnTo>
                  <a:pt x="5580" y="13039"/>
                </a:lnTo>
                <a:lnTo>
                  <a:pt x="5630" y="13121"/>
                </a:lnTo>
                <a:lnTo>
                  <a:pt x="5680" y="13204"/>
                </a:lnTo>
                <a:lnTo>
                  <a:pt x="5731" y="13286"/>
                </a:lnTo>
                <a:lnTo>
                  <a:pt x="5783" y="13367"/>
                </a:lnTo>
                <a:lnTo>
                  <a:pt x="5835" y="13447"/>
                </a:lnTo>
                <a:lnTo>
                  <a:pt x="5888" y="13526"/>
                </a:lnTo>
                <a:lnTo>
                  <a:pt x="5943" y="13606"/>
                </a:lnTo>
                <a:lnTo>
                  <a:pt x="5997" y="13684"/>
                </a:lnTo>
                <a:lnTo>
                  <a:pt x="6052" y="13761"/>
                </a:lnTo>
                <a:lnTo>
                  <a:pt x="6109" y="13837"/>
                </a:lnTo>
                <a:lnTo>
                  <a:pt x="6166" y="13913"/>
                </a:lnTo>
                <a:lnTo>
                  <a:pt x="6224" y="13988"/>
                </a:lnTo>
                <a:lnTo>
                  <a:pt x="6282" y="14064"/>
                </a:lnTo>
                <a:lnTo>
                  <a:pt x="6341" y="14137"/>
                </a:lnTo>
                <a:lnTo>
                  <a:pt x="6400" y="14210"/>
                </a:lnTo>
                <a:lnTo>
                  <a:pt x="6461" y="14282"/>
                </a:lnTo>
                <a:lnTo>
                  <a:pt x="6522" y="14354"/>
                </a:lnTo>
                <a:lnTo>
                  <a:pt x="6584" y="14424"/>
                </a:lnTo>
                <a:lnTo>
                  <a:pt x="6647" y="14495"/>
                </a:lnTo>
                <a:lnTo>
                  <a:pt x="6710" y="14564"/>
                </a:lnTo>
                <a:lnTo>
                  <a:pt x="6774" y="14633"/>
                </a:lnTo>
                <a:lnTo>
                  <a:pt x="6839" y="14700"/>
                </a:lnTo>
                <a:lnTo>
                  <a:pt x="6903" y="14767"/>
                </a:lnTo>
                <a:lnTo>
                  <a:pt x="6969" y="14833"/>
                </a:lnTo>
                <a:lnTo>
                  <a:pt x="7036" y="14898"/>
                </a:lnTo>
                <a:close/>
                <a:moveTo>
                  <a:pt x="7945" y="8277"/>
                </a:moveTo>
                <a:lnTo>
                  <a:pt x="7945" y="11394"/>
                </a:lnTo>
                <a:lnTo>
                  <a:pt x="7867" y="11396"/>
                </a:lnTo>
                <a:lnTo>
                  <a:pt x="7789" y="11400"/>
                </a:lnTo>
                <a:lnTo>
                  <a:pt x="7711" y="11404"/>
                </a:lnTo>
                <a:lnTo>
                  <a:pt x="7633" y="11408"/>
                </a:lnTo>
                <a:lnTo>
                  <a:pt x="7555" y="11413"/>
                </a:lnTo>
                <a:lnTo>
                  <a:pt x="7478" y="11419"/>
                </a:lnTo>
                <a:lnTo>
                  <a:pt x="7401" y="11425"/>
                </a:lnTo>
                <a:lnTo>
                  <a:pt x="7324" y="11433"/>
                </a:lnTo>
                <a:lnTo>
                  <a:pt x="7247" y="11440"/>
                </a:lnTo>
                <a:lnTo>
                  <a:pt x="7170" y="11449"/>
                </a:lnTo>
                <a:lnTo>
                  <a:pt x="7094" y="11458"/>
                </a:lnTo>
                <a:lnTo>
                  <a:pt x="7018" y="11467"/>
                </a:lnTo>
                <a:lnTo>
                  <a:pt x="6942" y="11477"/>
                </a:lnTo>
                <a:lnTo>
                  <a:pt x="6866" y="11488"/>
                </a:lnTo>
                <a:lnTo>
                  <a:pt x="6790" y="11500"/>
                </a:lnTo>
                <a:lnTo>
                  <a:pt x="6715" y="11512"/>
                </a:lnTo>
                <a:lnTo>
                  <a:pt x="6640" y="11525"/>
                </a:lnTo>
                <a:lnTo>
                  <a:pt x="6565" y="11538"/>
                </a:lnTo>
                <a:lnTo>
                  <a:pt x="6491" y="11552"/>
                </a:lnTo>
                <a:lnTo>
                  <a:pt x="6416" y="11566"/>
                </a:lnTo>
                <a:lnTo>
                  <a:pt x="6342" y="11582"/>
                </a:lnTo>
                <a:lnTo>
                  <a:pt x="6268" y="11598"/>
                </a:lnTo>
                <a:lnTo>
                  <a:pt x="6194" y="11614"/>
                </a:lnTo>
                <a:lnTo>
                  <a:pt x="6120" y="11631"/>
                </a:lnTo>
                <a:lnTo>
                  <a:pt x="6047" y="11649"/>
                </a:lnTo>
                <a:lnTo>
                  <a:pt x="5973" y="11667"/>
                </a:lnTo>
                <a:lnTo>
                  <a:pt x="5901" y="11686"/>
                </a:lnTo>
                <a:lnTo>
                  <a:pt x="5829" y="11706"/>
                </a:lnTo>
                <a:lnTo>
                  <a:pt x="5756" y="11726"/>
                </a:lnTo>
                <a:lnTo>
                  <a:pt x="5684" y="11747"/>
                </a:lnTo>
                <a:lnTo>
                  <a:pt x="5612" y="11768"/>
                </a:lnTo>
                <a:lnTo>
                  <a:pt x="5540" y="11791"/>
                </a:lnTo>
                <a:lnTo>
                  <a:pt x="5498" y="11690"/>
                </a:lnTo>
                <a:lnTo>
                  <a:pt x="5457" y="11590"/>
                </a:lnTo>
                <a:lnTo>
                  <a:pt x="5417" y="11488"/>
                </a:lnTo>
                <a:lnTo>
                  <a:pt x="5377" y="11386"/>
                </a:lnTo>
                <a:lnTo>
                  <a:pt x="5339" y="11282"/>
                </a:lnTo>
                <a:lnTo>
                  <a:pt x="5303" y="11178"/>
                </a:lnTo>
                <a:lnTo>
                  <a:pt x="5267" y="11074"/>
                </a:lnTo>
                <a:lnTo>
                  <a:pt x="5233" y="10969"/>
                </a:lnTo>
                <a:lnTo>
                  <a:pt x="5200" y="10863"/>
                </a:lnTo>
                <a:lnTo>
                  <a:pt x="5167" y="10757"/>
                </a:lnTo>
                <a:lnTo>
                  <a:pt x="5136" y="10650"/>
                </a:lnTo>
                <a:lnTo>
                  <a:pt x="5106" y="10543"/>
                </a:lnTo>
                <a:lnTo>
                  <a:pt x="5079" y="10434"/>
                </a:lnTo>
                <a:lnTo>
                  <a:pt x="5051" y="10325"/>
                </a:lnTo>
                <a:lnTo>
                  <a:pt x="5025" y="10216"/>
                </a:lnTo>
                <a:lnTo>
                  <a:pt x="5000" y="10106"/>
                </a:lnTo>
                <a:lnTo>
                  <a:pt x="4976" y="9995"/>
                </a:lnTo>
                <a:lnTo>
                  <a:pt x="4954" y="9884"/>
                </a:lnTo>
                <a:lnTo>
                  <a:pt x="4933" y="9773"/>
                </a:lnTo>
                <a:lnTo>
                  <a:pt x="4913" y="9661"/>
                </a:lnTo>
                <a:lnTo>
                  <a:pt x="4895" y="9548"/>
                </a:lnTo>
                <a:lnTo>
                  <a:pt x="4877" y="9435"/>
                </a:lnTo>
                <a:lnTo>
                  <a:pt x="4861" y="9321"/>
                </a:lnTo>
                <a:lnTo>
                  <a:pt x="4847" y="9207"/>
                </a:lnTo>
                <a:lnTo>
                  <a:pt x="4833" y="9092"/>
                </a:lnTo>
                <a:lnTo>
                  <a:pt x="4822" y="8977"/>
                </a:lnTo>
                <a:lnTo>
                  <a:pt x="4811" y="8862"/>
                </a:lnTo>
                <a:lnTo>
                  <a:pt x="4802" y="8746"/>
                </a:lnTo>
                <a:lnTo>
                  <a:pt x="4794" y="8628"/>
                </a:lnTo>
                <a:lnTo>
                  <a:pt x="4787" y="8512"/>
                </a:lnTo>
                <a:lnTo>
                  <a:pt x="4782" y="8394"/>
                </a:lnTo>
                <a:lnTo>
                  <a:pt x="4779" y="8277"/>
                </a:lnTo>
                <a:lnTo>
                  <a:pt x="7945" y="8277"/>
                </a:lnTo>
                <a:close/>
                <a:moveTo>
                  <a:pt x="5353" y="4695"/>
                </a:moveTo>
                <a:lnTo>
                  <a:pt x="5430" y="4721"/>
                </a:lnTo>
                <a:lnTo>
                  <a:pt x="5507" y="4746"/>
                </a:lnTo>
                <a:lnTo>
                  <a:pt x="5583" y="4770"/>
                </a:lnTo>
                <a:lnTo>
                  <a:pt x="5661" y="4793"/>
                </a:lnTo>
                <a:lnTo>
                  <a:pt x="5739" y="4816"/>
                </a:lnTo>
                <a:lnTo>
                  <a:pt x="5817" y="4838"/>
                </a:lnTo>
                <a:lnTo>
                  <a:pt x="5896" y="4860"/>
                </a:lnTo>
                <a:lnTo>
                  <a:pt x="5974" y="4880"/>
                </a:lnTo>
                <a:lnTo>
                  <a:pt x="6053" y="4900"/>
                </a:lnTo>
                <a:lnTo>
                  <a:pt x="6134" y="4920"/>
                </a:lnTo>
                <a:lnTo>
                  <a:pt x="6213" y="4938"/>
                </a:lnTo>
                <a:lnTo>
                  <a:pt x="6293" y="4956"/>
                </a:lnTo>
                <a:lnTo>
                  <a:pt x="6373" y="4973"/>
                </a:lnTo>
                <a:lnTo>
                  <a:pt x="6454" y="4990"/>
                </a:lnTo>
                <a:lnTo>
                  <a:pt x="6535" y="5005"/>
                </a:lnTo>
                <a:lnTo>
                  <a:pt x="6615" y="5020"/>
                </a:lnTo>
                <a:lnTo>
                  <a:pt x="6697" y="5035"/>
                </a:lnTo>
                <a:lnTo>
                  <a:pt x="6778" y="5048"/>
                </a:lnTo>
                <a:lnTo>
                  <a:pt x="6860" y="5061"/>
                </a:lnTo>
                <a:lnTo>
                  <a:pt x="6942" y="5073"/>
                </a:lnTo>
                <a:lnTo>
                  <a:pt x="7024" y="5084"/>
                </a:lnTo>
                <a:lnTo>
                  <a:pt x="7106" y="5095"/>
                </a:lnTo>
                <a:lnTo>
                  <a:pt x="7189" y="5105"/>
                </a:lnTo>
                <a:lnTo>
                  <a:pt x="7273" y="5114"/>
                </a:lnTo>
                <a:lnTo>
                  <a:pt x="7356" y="5122"/>
                </a:lnTo>
                <a:lnTo>
                  <a:pt x="7439" y="5131"/>
                </a:lnTo>
                <a:lnTo>
                  <a:pt x="7523" y="5137"/>
                </a:lnTo>
                <a:lnTo>
                  <a:pt x="7607" y="5143"/>
                </a:lnTo>
                <a:lnTo>
                  <a:pt x="7691" y="5149"/>
                </a:lnTo>
                <a:lnTo>
                  <a:pt x="7775" y="5153"/>
                </a:lnTo>
                <a:lnTo>
                  <a:pt x="7860" y="5157"/>
                </a:lnTo>
                <a:lnTo>
                  <a:pt x="7945" y="5160"/>
                </a:lnTo>
                <a:lnTo>
                  <a:pt x="7945" y="7759"/>
                </a:lnTo>
                <a:lnTo>
                  <a:pt x="4779" y="7759"/>
                </a:lnTo>
                <a:lnTo>
                  <a:pt x="4782" y="7658"/>
                </a:lnTo>
                <a:lnTo>
                  <a:pt x="4786" y="7557"/>
                </a:lnTo>
                <a:lnTo>
                  <a:pt x="4791" y="7456"/>
                </a:lnTo>
                <a:lnTo>
                  <a:pt x="4797" y="7356"/>
                </a:lnTo>
                <a:lnTo>
                  <a:pt x="4805" y="7255"/>
                </a:lnTo>
                <a:lnTo>
                  <a:pt x="4812" y="7155"/>
                </a:lnTo>
                <a:lnTo>
                  <a:pt x="4821" y="7056"/>
                </a:lnTo>
                <a:lnTo>
                  <a:pt x="4831" y="6957"/>
                </a:lnTo>
                <a:lnTo>
                  <a:pt x="4843" y="6857"/>
                </a:lnTo>
                <a:lnTo>
                  <a:pt x="4854" y="6759"/>
                </a:lnTo>
                <a:lnTo>
                  <a:pt x="4867" y="6661"/>
                </a:lnTo>
                <a:lnTo>
                  <a:pt x="4881" y="6563"/>
                </a:lnTo>
                <a:lnTo>
                  <a:pt x="4896" y="6466"/>
                </a:lnTo>
                <a:lnTo>
                  <a:pt x="4911" y="6368"/>
                </a:lnTo>
                <a:lnTo>
                  <a:pt x="4928" y="6272"/>
                </a:lnTo>
                <a:lnTo>
                  <a:pt x="4945" y="6176"/>
                </a:lnTo>
                <a:lnTo>
                  <a:pt x="4964" y="6080"/>
                </a:lnTo>
                <a:lnTo>
                  <a:pt x="4983" y="5984"/>
                </a:lnTo>
                <a:lnTo>
                  <a:pt x="5004" y="5889"/>
                </a:lnTo>
                <a:lnTo>
                  <a:pt x="5025" y="5795"/>
                </a:lnTo>
                <a:lnTo>
                  <a:pt x="5048" y="5701"/>
                </a:lnTo>
                <a:lnTo>
                  <a:pt x="5070" y="5607"/>
                </a:lnTo>
                <a:lnTo>
                  <a:pt x="5095" y="5513"/>
                </a:lnTo>
                <a:lnTo>
                  <a:pt x="5120" y="5420"/>
                </a:lnTo>
                <a:lnTo>
                  <a:pt x="5145" y="5328"/>
                </a:lnTo>
                <a:lnTo>
                  <a:pt x="5172" y="5236"/>
                </a:lnTo>
                <a:lnTo>
                  <a:pt x="5201" y="5145"/>
                </a:lnTo>
                <a:lnTo>
                  <a:pt x="5228" y="5053"/>
                </a:lnTo>
                <a:lnTo>
                  <a:pt x="5258" y="4963"/>
                </a:lnTo>
                <a:lnTo>
                  <a:pt x="5289" y="4873"/>
                </a:lnTo>
                <a:lnTo>
                  <a:pt x="5321" y="4784"/>
                </a:lnTo>
                <a:lnTo>
                  <a:pt x="5353" y="4695"/>
                </a:lnTo>
                <a:close/>
                <a:moveTo>
                  <a:pt x="5056" y="4040"/>
                </a:moveTo>
                <a:lnTo>
                  <a:pt x="4994" y="4015"/>
                </a:lnTo>
                <a:lnTo>
                  <a:pt x="4934" y="3989"/>
                </a:lnTo>
                <a:lnTo>
                  <a:pt x="4873" y="3963"/>
                </a:lnTo>
                <a:lnTo>
                  <a:pt x="4813" y="3936"/>
                </a:lnTo>
                <a:lnTo>
                  <a:pt x="4753" y="3909"/>
                </a:lnTo>
                <a:lnTo>
                  <a:pt x="4693" y="3882"/>
                </a:lnTo>
                <a:lnTo>
                  <a:pt x="4633" y="3854"/>
                </a:lnTo>
                <a:lnTo>
                  <a:pt x="4575" y="3825"/>
                </a:lnTo>
                <a:lnTo>
                  <a:pt x="4515" y="3796"/>
                </a:lnTo>
                <a:lnTo>
                  <a:pt x="4457" y="3766"/>
                </a:lnTo>
                <a:lnTo>
                  <a:pt x="4398" y="3736"/>
                </a:lnTo>
                <a:lnTo>
                  <a:pt x="4341" y="3705"/>
                </a:lnTo>
                <a:lnTo>
                  <a:pt x="4282" y="3674"/>
                </a:lnTo>
                <a:lnTo>
                  <a:pt x="4225" y="3643"/>
                </a:lnTo>
                <a:lnTo>
                  <a:pt x="4168" y="3611"/>
                </a:lnTo>
                <a:lnTo>
                  <a:pt x="4111" y="3579"/>
                </a:lnTo>
                <a:lnTo>
                  <a:pt x="3998" y="3513"/>
                </a:lnTo>
                <a:lnTo>
                  <a:pt x="3886" y="3446"/>
                </a:lnTo>
                <a:lnTo>
                  <a:pt x="3776" y="3377"/>
                </a:lnTo>
                <a:lnTo>
                  <a:pt x="3667" y="3305"/>
                </a:lnTo>
                <a:lnTo>
                  <a:pt x="3559" y="3233"/>
                </a:lnTo>
                <a:lnTo>
                  <a:pt x="3451" y="3159"/>
                </a:lnTo>
                <a:lnTo>
                  <a:pt x="3345" y="3084"/>
                </a:lnTo>
                <a:lnTo>
                  <a:pt x="3241" y="3007"/>
                </a:lnTo>
                <a:lnTo>
                  <a:pt x="3337" y="2917"/>
                </a:lnTo>
                <a:lnTo>
                  <a:pt x="3436" y="2829"/>
                </a:lnTo>
                <a:lnTo>
                  <a:pt x="3535" y="2743"/>
                </a:lnTo>
                <a:lnTo>
                  <a:pt x="3637" y="2659"/>
                </a:lnTo>
                <a:lnTo>
                  <a:pt x="3740" y="2576"/>
                </a:lnTo>
                <a:lnTo>
                  <a:pt x="3845" y="2496"/>
                </a:lnTo>
                <a:lnTo>
                  <a:pt x="3951" y="2417"/>
                </a:lnTo>
                <a:lnTo>
                  <a:pt x="4059" y="2340"/>
                </a:lnTo>
                <a:lnTo>
                  <a:pt x="4168" y="2266"/>
                </a:lnTo>
                <a:lnTo>
                  <a:pt x="4279" y="2193"/>
                </a:lnTo>
                <a:lnTo>
                  <a:pt x="4391" y="2122"/>
                </a:lnTo>
                <a:lnTo>
                  <a:pt x="4505" y="2054"/>
                </a:lnTo>
                <a:lnTo>
                  <a:pt x="4620" y="1986"/>
                </a:lnTo>
                <a:lnTo>
                  <a:pt x="4736" y="1921"/>
                </a:lnTo>
                <a:lnTo>
                  <a:pt x="4854" y="1859"/>
                </a:lnTo>
                <a:lnTo>
                  <a:pt x="4973" y="1799"/>
                </a:lnTo>
                <a:lnTo>
                  <a:pt x="5093" y="1740"/>
                </a:lnTo>
                <a:lnTo>
                  <a:pt x="5215" y="1684"/>
                </a:lnTo>
                <a:lnTo>
                  <a:pt x="5338" y="1630"/>
                </a:lnTo>
                <a:lnTo>
                  <a:pt x="5461" y="1579"/>
                </a:lnTo>
                <a:lnTo>
                  <a:pt x="5587" y="1528"/>
                </a:lnTo>
                <a:lnTo>
                  <a:pt x="5714" y="1481"/>
                </a:lnTo>
                <a:lnTo>
                  <a:pt x="5841" y="1436"/>
                </a:lnTo>
                <a:lnTo>
                  <a:pt x="5969" y="1393"/>
                </a:lnTo>
                <a:lnTo>
                  <a:pt x="6100" y="1353"/>
                </a:lnTo>
                <a:lnTo>
                  <a:pt x="6230" y="1315"/>
                </a:lnTo>
                <a:lnTo>
                  <a:pt x="6362" y="1279"/>
                </a:lnTo>
                <a:lnTo>
                  <a:pt x="6495" y="1246"/>
                </a:lnTo>
                <a:lnTo>
                  <a:pt x="6628" y="1215"/>
                </a:lnTo>
                <a:lnTo>
                  <a:pt x="6764" y="1187"/>
                </a:lnTo>
                <a:lnTo>
                  <a:pt x="6899" y="1161"/>
                </a:lnTo>
                <a:lnTo>
                  <a:pt x="7036" y="1137"/>
                </a:lnTo>
                <a:lnTo>
                  <a:pt x="6960" y="1213"/>
                </a:lnTo>
                <a:lnTo>
                  <a:pt x="6884" y="1289"/>
                </a:lnTo>
                <a:lnTo>
                  <a:pt x="6809" y="1367"/>
                </a:lnTo>
                <a:lnTo>
                  <a:pt x="6735" y="1446"/>
                </a:lnTo>
                <a:lnTo>
                  <a:pt x="6662" y="1525"/>
                </a:lnTo>
                <a:lnTo>
                  <a:pt x="6589" y="1607"/>
                </a:lnTo>
                <a:lnTo>
                  <a:pt x="6518" y="1689"/>
                </a:lnTo>
                <a:lnTo>
                  <a:pt x="6448" y="1771"/>
                </a:lnTo>
                <a:lnTo>
                  <a:pt x="6379" y="1855"/>
                </a:lnTo>
                <a:lnTo>
                  <a:pt x="6310" y="1940"/>
                </a:lnTo>
                <a:lnTo>
                  <a:pt x="6242" y="2027"/>
                </a:lnTo>
                <a:lnTo>
                  <a:pt x="6176" y="2113"/>
                </a:lnTo>
                <a:lnTo>
                  <a:pt x="6110" y="2201"/>
                </a:lnTo>
                <a:lnTo>
                  <a:pt x="6045" y="2290"/>
                </a:lnTo>
                <a:lnTo>
                  <a:pt x="5982" y="2379"/>
                </a:lnTo>
                <a:lnTo>
                  <a:pt x="5919" y="2471"/>
                </a:lnTo>
                <a:lnTo>
                  <a:pt x="5857" y="2562"/>
                </a:lnTo>
                <a:lnTo>
                  <a:pt x="5797" y="2654"/>
                </a:lnTo>
                <a:lnTo>
                  <a:pt x="5736" y="2748"/>
                </a:lnTo>
                <a:lnTo>
                  <a:pt x="5678" y="2842"/>
                </a:lnTo>
                <a:lnTo>
                  <a:pt x="5620" y="2938"/>
                </a:lnTo>
                <a:lnTo>
                  <a:pt x="5564" y="3034"/>
                </a:lnTo>
                <a:lnTo>
                  <a:pt x="5508" y="3130"/>
                </a:lnTo>
                <a:lnTo>
                  <a:pt x="5453" y="3228"/>
                </a:lnTo>
                <a:lnTo>
                  <a:pt x="5400" y="3326"/>
                </a:lnTo>
                <a:lnTo>
                  <a:pt x="5347" y="3427"/>
                </a:lnTo>
                <a:lnTo>
                  <a:pt x="5296" y="3527"/>
                </a:lnTo>
                <a:lnTo>
                  <a:pt x="5246" y="3628"/>
                </a:lnTo>
                <a:lnTo>
                  <a:pt x="5197" y="3729"/>
                </a:lnTo>
                <a:lnTo>
                  <a:pt x="5148" y="3833"/>
                </a:lnTo>
                <a:lnTo>
                  <a:pt x="5102" y="3936"/>
                </a:lnTo>
                <a:lnTo>
                  <a:pt x="5056" y="4040"/>
                </a:lnTo>
                <a:close/>
                <a:moveTo>
                  <a:pt x="7945" y="1047"/>
                </a:moveTo>
                <a:lnTo>
                  <a:pt x="7945" y="4642"/>
                </a:lnTo>
                <a:lnTo>
                  <a:pt x="7867" y="4639"/>
                </a:lnTo>
                <a:lnTo>
                  <a:pt x="7789" y="4635"/>
                </a:lnTo>
                <a:lnTo>
                  <a:pt x="7711" y="4631"/>
                </a:lnTo>
                <a:lnTo>
                  <a:pt x="7633" y="4626"/>
                </a:lnTo>
                <a:lnTo>
                  <a:pt x="7556" y="4621"/>
                </a:lnTo>
                <a:lnTo>
                  <a:pt x="7478" y="4614"/>
                </a:lnTo>
                <a:lnTo>
                  <a:pt x="7401" y="4607"/>
                </a:lnTo>
                <a:lnTo>
                  <a:pt x="7325" y="4600"/>
                </a:lnTo>
                <a:lnTo>
                  <a:pt x="7248" y="4591"/>
                </a:lnTo>
                <a:lnTo>
                  <a:pt x="7172" y="4582"/>
                </a:lnTo>
                <a:lnTo>
                  <a:pt x="7095" y="4573"/>
                </a:lnTo>
                <a:lnTo>
                  <a:pt x="7020" y="4562"/>
                </a:lnTo>
                <a:lnTo>
                  <a:pt x="6944" y="4551"/>
                </a:lnTo>
                <a:lnTo>
                  <a:pt x="6868" y="4540"/>
                </a:lnTo>
                <a:lnTo>
                  <a:pt x="6793" y="4527"/>
                </a:lnTo>
                <a:lnTo>
                  <a:pt x="6718" y="4514"/>
                </a:lnTo>
                <a:lnTo>
                  <a:pt x="6644" y="4501"/>
                </a:lnTo>
                <a:lnTo>
                  <a:pt x="6569" y="4486"/>
                </a:lnTo>
                <a:lnTo>
                  <a:pt x="6495" y="4471"/>
                </a:lnTo>
                <a:lnTo>
                  <a:pt x="6421" y="4456"/>
                </a:lnTo>
                <a:lnTo>
                  <a:pt x="6347" y="4439"/>
                </a:lnTo>
                <a:lnTo>
                  <a:pt x="6273" y="4423"/>
                </a:lnTo>
                <a:lnTo>
                  <a:pt x="6200" y="4405"/>
                </a:lnTo>
                <a:lnTo>
                  <a:pt x="6127" y="4387"/>
                </a:lnTo>
                <a:lnTo>
                  <a:pt x="6055" y="4368"/>
                </a:lnTo>
                <a:lnTo>
                  <a:pt x="5982" y="4348"/>
                </a:lnTo>
                <a:lnTo>
                  <a:pt x="5910" y="4328"/>
                </a:lnTo>
                <a:lnTo>
                  <a:pt x="5838" y="4308"/>
                </a:lnTo>
                <a:lnTo>
                  <a:pt x="5766" y="4286"/>
                </a:lnTo>
                <a:lnTo>
                  <a:pt x="5694" y="4264"/>
                </a:lnTo>
                <a:lnTo>
                  <a:pt x="5624" y="4242"/>
                </a:lnTo>
                <a:lnTo>
                  <a:pt x="5553" y="4217"/>
                </a:lnTo>
                <a:lnTo>
                  <a:pt x="5605" y="4099"/>
                </a:lnTo>
                <a:lnTo>
                  <a:pt x="5658" y="3982"/>
                </a:lnTo>
                <a:lnTo>
                  <a:pt x="5714" y="3866"/>
                </a:lnTo>
                <a:lnTo>
                  <a:pt x="5771" y="3750"/>
                </a:lnTo>
                <a:lnTo>
                  <a:pt x="5830" y="3637"/>
                </a:lnTo>
                <a:lnTo>
                  <a:pt x="5889" y="3524"/>
                </a:lnTo>
                <a:lnTo>
                  <a:pt x="5951" y="3412"/>
                </a:lnTo>
                <a:lnTo>
                  <a:pt x="6014" y="3301"/>
                </a:lnTo>
                <a:lnTo>
                  <a:pt x="6078" y="3192"/>
                </a:lnTo>
                <a:lnTo>
                  <a:pt x="6144" y="3084"/>
                </a:lnTo>
                <a:lnTo>
                  <a:pt x="6212" y="2978"/>
                </a:lnTo>
                <a:lnTo>
                  <a:pt x="6279" y="2871"/>
                </a:lnTo>
                <a:lnTo>
                  <a:pt x="6349" y="2767"/>
                </a:lnTo>
                <a:lnTo>
                  <a:pt x="6421" y="2664"/>
                </a:lnTo>
                <a:lnTo>
                  <a:pt x="6494" y="2563"/>
                </a:lnTo>
                <a:lnTo>
                  <a:pt x="6568" y="2463"/>
                </a:lnTo>
                <a:lnTo>
                  <a:pt x="6643" y="2363"/>
                </a:lnTo>
                <a:lnTo>
                  <a:pt x="6718" y="2265"/>
                </a:lnTo>
                <a:lnTo>
                  <a:pt x="6796" y="2169"/>
                </a:lnTo>
                <a:lnTo>
                  <a:pt x="6875" y="2074"/>
                </a:lnTo>
                <a:lnTo>
                  <a:pt x="6955" y="1980"/>
                </a:lnTo>
                <a:lnTo>
                  <a:pt x="7038" y="1888"/>
                </a:lnTo>
                <a:lnTo>
                  <a:pt x="7121" y="1798"/>
                </a:lnTo>
                <a:lnTo>
                  <a:pt x="7204" y="1709"/>
                </a:lnTo>
                <a:lnTo>
                  <a:pt x="7289" y="1621"/>
                </a:lnTo>
                <a:lnTo>
                  <a:pt x="7375" y="1534"/>
                </a:lnTo>
                <a:lnTo>
                  <a:pt x="7463" y="1449"/>
                </a:lnTo>
                <a:lnTo>
                  <a:pt x="7552" y="1366"/>
                </a:lnTo>
                <a:lnTo>
                  <a:pt x="7642" y="1285"/>
                </a:lnTo>
                <a:lnTo>
                  <a:pt x="7732" y="1205"/>
                </a:lnTo>
                <a:lnTo>
                  <a:pt x="7825" y="1126"/>
                </a:lnTo>
                <a:lnTo>
                  <a:pt x="7918" y="1049"/>
                </a:lnTo>
                <a:lnTo>
                  <a:pt x="7931" y="1048"/>
                </a:lnTo>
                <a:lnTo>
                  <a:pt x="7945" y="1047"/>
                </a:lnTo>
                <a:close/>
                <a:moveTo>
                  <a:pt x="9383" y="1137"/>
                </a:moveTo>
                <a:lnTo>
                  <a:pt x="9520" y="1161"/>
                </a:lnTo>
                <a:lnTo>
                  <a:pt x="9656" y="1187"/>
                </a:lnTo>
                <a:lnTo>
                  <a:pt x="9791" y="1215"/>
                </a:lnTo>
                <a:lnTo>
                  <a:pt x="9924" y="1246"/>
                </a:lnTo>
                <a:lnTo>
                  <a:pt x="10058" y="1279"/>
                </a:lnTo>
                <a:lnTo>
                  <a:pt x="10189" y="1315"/>
                </a:lnTo>
                <a:lnTo>
                  <a:pt x="10320" y="1353"/>
                </a:lnTo>
                <a:lnTo>
                  <a:pt x="10450" y="1393"/>
                </a:lnTo>
                <a:lnTo>
                  <a:pt x="10578" y="1436"/>
                </a:lnTo>
                <a:lnTo>
                  <a:pt x="10706" y="1481"/>
                </a:lnTo>
                <a:lnTo>
                  <a:pt x="10832" y="1528"/>
                </a:lnTo>
                <a:lnTo>
                  <a:pt x="10958" y="1579"/>
                </a:lnTo>
                <a:lnTo>
                  <a:pt x="11082" y="1630"/>
                </a:lnTo>
                <a:lnTo>
                  <a:pt x="11205" y="1684"/>
                </a:lnTo>
                <a:lnTo>
                  <a:pt x="11326" y="1740"/>
                </a:lnTo>
                <a:lnTo>
                  <a:pt x="11446" y="1799"/>
                </a:lnTo>
                <a:lnTo>
                  <a:pt x="11565" y="1859"/>
                </a:lnTo>
                <a:lnTo>
                  <a:pt x="11683" y="1921"/>
                </a:lnTo>
                <a:lnTo>
                  <a:pt x="11799" y="1986"/>
                </a:lnTo>
                <a:lnTo>
                  <a:pt x="11914" y="2054"/>
                </a:lnTo>
                <a:lnTo>
                  <a:pt x="12028" y="2122"/>
                </a:lnTo>
                <a:lnTo>
                  <a:pt x="12140" y="2193"/>
                </a:lnTo>
                <a:lnTo>
                  <a:pt x="12251" y="2266"/>
                </a:lnTo>
                <a:lnTo>
                  <a:pt x="12360" y="2340"/>
                </a:lnTo>
                <a:lnTo>
                  <a:pt x="12468" y="2417"/>
                </a:lnTo>
                <a:lnTo>
                  <a:pt x="12574" y="2496"/>
                </a:lnTo>
                <a:lnTo>
                  <a:pt x="12679" y="2576"/>
                </a:lnTo>
                <a:lnTo>
                  <a:pt x="12782" y="2659"/>
                </a:lnTo>
                <a:lnTo>
                  <a:pt x="12884" y="2743"/>
                </a:lnTo>
                <a:lnTo>
                  <a:pt x="12983" y="2829"/>
                </a:lnTo>
                <a:lnTo>
                  <a:pt x="13082" y="2917"/>
                </a:lnTo>
                <a:lnTo>
                  <a:pt x="13178" y="3007"/>
                </a:lnTo>
                <a:lnTo>
                  <a:pt x="13074" y="3084"/>
                </a:lnTo>
                <a:lnTo>
                  <a:pt x="12968" y="3159"/>
                </a:lnTo>
                <a:lnTo>
                  <a:pt x="12861" y="3233"/>
                </a:lnTo>
                <a:lnTo>
                  <a:pt x="12752" y="3305"/>
                </a:lnTo>
                <a:lnTo>
                  <a:pt x="12644" y="3377"/>
                </a:lnTo>
                <a:lnTo>
                  <a:pt x="12533" y="3446"/>
                </a:lnTo>
                <a:lnTo>
                  <a:pt x="12421" y="3513"/>
                </a:lnTo>
                <a:lnTo>
                  <a:pt x="12308" y="3579"/>
                </a:lnTo>
                <a:lnTo>
                  <a:pt x="12252" y="3611"/>
                </a:lnTo>
                <a:lnTo>
                  <a:pt x="12194" y="3643"/>
                </a:lnTo>
                <a:lnTo>
                  <a:pt x="12137" y="3674"/>
                </a:lnTo>
                <a:lnTo>
                  <a:pt x="12078" y="3705"/>
                </a:lnTo>
                <a:lnTo>
                  <a:pt x="12021" y="3736"/>
                </a:lnTo>
                <a:lnTo>
                  <a:pt x="11962" y="3766"/>
                </a:lnTo>
                <a:lnTo>
                  <a:pt x="11904" y="3796"/>
                </a:lnTo>
                <a:lnTo>
                  <a:pt x="11844" y="3825"/>
                </a:lnTo>
                <a:lnTo>
                  <a:pt x="11786" y="3854"/>
                </a:lnTo>
                <a:lnTo>
                  <a:pt x="11726" y="3882"/>
                </a:lnTo>
                <a:lnTo>
                  <a:pt x="11667" y="3909"/>
                </a:lnTo>
                <a:lnTo>
                  <a:pt x="11606" y="3936"/>
                </a:lnTo>
                <a:lnTo>
                  <a:pt x="11546" y="3963"/>
                </a:lnTo>
                <a:lnTo>
                  <a:pt x="11485" y="3989"/>
                </a:lnTo>
                <a:lnTo>
                  <a:pt x="11425" y="4015"/>
                </a:lnTo>
                <a:lnTo>
                  <a:pt x="11363" y="4040"/>
                </a:lnTo>
                <a:lnTo>
                  <a:pt x="11317" y="3936"/>
                </a:lnTo>
                <a:lnTo>
                  <a:pt x="11271" y="3833"/>
                </a:lnTo>
                <a:lnTo>
                  <a:pt x="11222" y="3729"/>
                </a:lnTo>
                <a:lnTo>
                  <a:pt x="11173" y="3628"/>
                </a:lnTo>
                <a:lnTo>
                  <a:pt x="11123" y="3527"/>
                </a:lnTo>
                <a:lnTo>
                  <a:pt x="11072" y="3427"/>
                </a:lnTo>
                <a:lnTo>
                  <a:pt x="11019" y="3326"/>
                </a:lnTo>
                <a:lnTo>
                  <a:pt x="10966" y="3228"/>
                </a:lnTo>
                <a:lnTo>
                  <a:pt x="10911" y="3130"/>
                </a:lnTo>
                <a:lnTo>
                  <a:pt x="10855" y="3034"/>
                </a:lnTo>
                <a:lnTo>
                  <a:pt x="10799" y="2938"/>
                </a:lnTo>
                <a:lnTo>
                  <a:pt x="10741" y="2842"/>
                </a:lnTo>
                <a:lnTo>
                  <a:pt x="10683" y="2748"/>
                </a:lnTo>
                <a:lnTo>
                  <a:pt x="10623" y="2654"/>
                </a:lnTo>
                <a:lnTo>
                  <a:pt x="10562" y="2562"/>
                </a:lnTo>
                <a:lnTo>
                  <a:pt x="10500" y="2471"/>
                </a:lnTo>
                <a:lnTo>
                  <a:pt x="10437" y="2379"/>
                </a:lnTo>
                <a:lnTo>
                  <a:pt x="10374" y="2290"/>
                </a:lnTo>
                <a:lnTo>
                  <a:pt x="10309" y="2201"/>
                </a:lnTo>
                <a:lnTo>
                  <a:pt x="10243" y="2113"/>
                </a:lnTo>
                <a:lnTo>
                  <a:pt x="10177" y="2027"/>
                </a:lnTo>
                <a:lnTo>
                  <a:pt x="10109" y="1940"/>
                </a:lnTo>
                <a:lnTo>
                  <a:pt x="10041" y="1855"/>
                </a:lnTo>
                <a:lnTo>
                  <a:pt x="9971" y="1771"/>
                </a:lnTo>
                <a:lnTo>
                  <a:pt x="9901" y="1689"/>
                </a:lnTo>
                <a:lnTo>
                  <a:pt x="9830" y="1607"/>
                </a:lnTo>
                <a:lnTo>
                  <a:pt x="9758" y="1525"/>
                </a:lnTo>
                <a:lnTo>
                  <a:pt x="9685" y="1446"/>
                </a:lnTo>
                <a:lnTo>
                  <a:pt x="9610" y="1367"/>
                </a:lnTo>
                <a:lnTo>
                  <a:pt x="9536" y="1289"/>
                </a:lnTo>
                <a:lnTo>
                  <a:pt x="9460" y="1213"/>
                </a:lnTo>
                <a:lnTo>
                  <a:pt x="9383" y="1137"/>
                </a:lnTo>
                <a:close/>
                <a:moveTo>
                  <a:pt x="8502" y="1049"/>
                </a:moveTo>
                <a:lnTo>
                  <a:pt x="8595" y="1126"/>
                </a:lnTo>
                <a:lnTo>
                  <a:pt x="8687" y="1205"/>
                </a:lnTo>
                <a:lnTo>
                  <a:pt x="8778" y="1285"/>
                </a:lnTo>
                <a:lnTo>
                  <a:pt x="8867" y="1366"/>
                </a:lnTo>
                <a:lnTo>
                  <a:pt x="8957" y="1449"/>
                </a:lnTo>
                <a:lnTo>
                  <a:pt x="9044" y="1534"/>
                </a:lnTo>
                <a:lnTo>
                  <a:pt x="9130" y="1621"/>
                </a:lnTo>
                <a:lnTo>
                  <a:pt x="9215" y="1709"/>
                </a:lnTo>
                <a:lnTo>
                  <a:pt x="9299" y="1798"/>
                </a:lnTo>
                <a:lnTo>
                  <a:pt x="9382" y="1888"/>
                </a:lnTo>
                <a:lnTo>
                  <a:pt x="9464" y="1980"/>
                </a:lnTo>
                <a:lnTo>
                  <a:pt x="9544" y="2074"/>
                </a:lnTo>
                <a:lnTo>
                  <a:pt x="9623" y="2169"/>
                </a:lnTo>
                <a:lnTo>
                  <a:pt x="9701" y="2265"/>
                </a:lnTo>
                <a:lnTo>
                  <a:pt x="9778" y="2363"/>
                </a:lnTo>
                <a:lnTo>
                  <a:pt x="9852" y="2463"/>
                </a:lnTo>
                <a:lnTo>
                  <a:pt x="9926" y="2563"/>
                </a:lnTo>
                <a:lnTo>
                  <a:pt x="9999" y="2664"/>
                </a:lnTo>
                <a:lnTo>
                  <a:pt x="10070" y="2767"/>
                </a:lnTo>
                <a:lnTo>
                  <a:pt x="10140" y="2871"/>
                </a:lnTo>
                <a:lnTo>
                  <a:pt x="10209" y="2978"/>
                </a:lnTo>
                <a:lnTo>
                  <a:pt x="10275" y="3084"/>
                </a:lnTo>
                <a:lnTo>
                  <a:pt x="10341" y="3192"/>
                </a:lnTo>
                <a:lnTo>
                  <a:pt x="10406" y="3301"/>
                </a:lnTo>
                <a:lnTo>
                  <a:pt x="10468" y="3412"/>
                </a:lnTo>
                <a:lnTo>
                  <a:pt x="10530" y="3524"/>
                </a:lnTo>
                <a:lnTo>
                  <a:pt x="10589" y="3637"/>
                </a:lnTo>
                <a:lnTo>
                  <a:pt x="10648" y="3750"/>
                </a:lnTo>
                <a:lnTo>
                  <a:pt x="10705" y="3866"/>
                </a:lnTo>
                <a:lnTo>
                  <a:pt x="10761" y="3982"/>
                </a:lnTo>
                <a:lnTo>
                  <a:pt x="10815" y="4099"/>
                </a:lnTo>
                <a:lnTo>
                  <a:pt x="10867" y="4217"/>
                </a:lnTo>
                <a:lnTo>
                  <a:pt x="10797" y="4242"/>
                </a:lnTo>
                <a:lnTo>
                  <a:pt x="10725" y="4264"/>
                </a:lnTo>
                <a:lnTo>
                  <a:pt x="10654" y="4286"/>
                </a:lnTo>
                <a:lnTo>
                  <a:pt x="10582" y="4308"/>
                </a:lnTo>
                <a:lnTo>
                  <a:pt x="10510" y="4328"/>
                </a:lnTo>
                <a:lnTo>
                  <a:pt x="10437" y="4348"/>
                </a:lnTo>
                <a:lnTo>
                  <a:pt x="10366" y="4368"/>
                </a:lnTo>
                <a:lnTo>
                  <a:pt x="10293" y="4387"/>
                </a:lnTo>
                <a:lnTo>
                  <a:pt x="10219" y="4405"/>
                </a:lnTo>
                <a:lnTo>
                  <a:pt x="10146" y="4423"/>
                </a:lnTo>
                <a:lnTo>
                  <a:pt x="10072" y="4439"/>
                </a:lnTo>
                <a:lnTo>
                  <a:pt x="9998" y="4456"/>
                </a:lnTo>
                <a:lnTo>
                  <a:pt x="9924" y="4471"/>
                </a:lnTo>
                <a:lnTo>
                  <a:pt x="9850" y="4486"/>
                </a:lnTo>
                <a:lnTo>
                  <a:pt x="9775" y="4501"/>
                </a:lnTo>
                <a:lnTo>
                  <a:pt x="9701" y="4514"/>
                </a:lnTo>
                <a:lnTo>
                  <a:pt x="9626" y="4527"/>
                </a:lnTo>
                <a:lnTo>
                  <a:pt x="9551" y="4540"/>
                </a:lnTo>
                <a:lnTo>
                  <a:pt x="9475" y="4551"/>
                </a:lnTo>
                <a:lnTo>
                  <a:pt x="9400" y="4562"/>
                </a:lnTo>
                <a:lnTo>
                  <a:pt x="9324" y="4573"/>
                </a:lnTo>
                <a:lnTo>
                  <a:pt x="9247" y="4582"/>
                </a:lnTo>
                <a:lnTo>
                  <a:pt x="9171" y="4591"/>
                </a:lnTo>
                <a:lnTo>
                  <a:pt x="9094" y="4600"/>
                </a:lnTo>
                <a:lnTo>
                  <a:pt x="9018" y="4607"/>
                </a:lnTo>
                <a:lnTo>
                  <a:pt x="8940" y="4614"/>
                </a:lnTo>
                <a:lnTo>
                  <a:pt x="8863" y="4621"/>
                </a:lnTo>
                <a:lnTo>
                  <a:pt x="8786" y="4626"/>
                </a:lnTo>
                <a:lnTo>
                  <a:pt x="8708" y="4631"/>
                </a:lnTo>
                <a:lnTo>
                  <a:pt x="8630" y="4635"/>
                </a:lnTo>
                <a:lnTo>
                  <a:pt x="8552" y="4639"/>
                </a:lnTo>
                <a:lnTo>
                  <a:pt x="8474" y="4642"/>
                </a:lnTo>
                <a:lnTo>
                  <a:pt x="8474" y="1047"/>
                </a:lnTo>
                <a:lnTo>
                  <a:pt x="8489" y="1048"/>
                </a:lnTo>
                <a:lnTo>
                  <a:pt x="8502" y="1049"/>
                </a:lnTo>
                <a:close/>
                <a:moveTo>
                  <a:pt x="7917" y="14987"/>
                </a:moveTo>
                <a:lnTo>
                  <a:pt x="7835" y="14918"/>
                </a:lnTo>
                <a:lnTo>
                  <a:pt x="7754" y="14850"/>
                </a:lnTo>
                <a:lnTo>
                  <a:pt x="7673" y="14779"/>
                </a:lnTo>
                <a:lnTo>
                  <a:pt x="7594" y="14708"/>
                </a:lnTo>
                <a:lnTo>
                  <a:pt x="7515" y="14636"/>
                </a:lnTo>
                <a:lnTo>
                  <a:pt x="7437" y="14562"/>
                </a:lnTo>
                <a:lnTo>
                  <a:pt x="7360" y="14487"/>
                </a:lnTo>
                <a:lnTo>
                  <a:pt x="7284" y="14410"/>
                </a:lnTo>
                <a:lnTo>
                  <a:pt x="7209" y="14333"/>
                </a:lnTo>
                <a:lnTo>
                  <a:pt x="7135" y="14255"/>
                </a:lnTo>
                <a:lnTo>
                  <a:pt x="7061" y="14175"/>
                </a:lnTo>
                <a:lnTo>
                  <a:pt x="6989" y="14095"/>
                </a:lnTo>
                <a:lnTo>
                  <a:pt x="6919" y="14012"/>
                </a:lnTo>
                <a:lnTo>
                  <a:pt x="6848" y="13930"/>
                </a:lnTo>
                <a:lnTo>
                  <a:pt x="6778" y="13846"/>
                </a:lnTo>
                <a:lnTo>
                  <a:pt x="6710" y="13761"/>
                </a:lnTo>
                <a:lnTo>
                  <a:pt x="6643" y="13675"/>
                </a:lnTo>
                <a:lnTo>
                  <a:pt x="6576" y="13588"/>
                </a:lnTo>
                <a:lnTo>
                  <a:pt x="6511" y="13499"/>
                </a:lnTo>
                <a:lnTo>
                  <a:pt x="6447" y="13410"/>
                </a:lnTo>
                <a:lnTo>
                  <a:pt x="6383" y="13319"/>
                </a:lnTo>
                <a:lnTo>
                  <a:pt x="6321" y="13228"/>
                </a:lnTo>
                <a:lnTo>
                  <a:pt x="6260" y="13135"/>
                </a:lnTo>
                <a:lnTo>
                  <a:pt x="6199" y="13042"/>
                </a:lnTo>
                <a:lnTo>
                  <a:pt x="6141" y="12948"/>
                </a:lnTo>
                <a:lnTo>
                  <a:pt x="6082" y="12853"/>
                </a:lnTo>
                <a:lnTo>
                  <a:pt x="6026" y="12757"/>
                </a:lnTo>
                <a:lnTo>
                  <a:pt x="5969" y="12659"/>
                </a:lnTo>
                <a:lnTo>
                  <a:pt x="5915" y="12561"/>
                </a:lnTo>
                <a:lnTo>
                  <a:pt x="5862" y="12462"/>
                </a:lnTo>
                <a:lnTo>
                  <a:pt x="5809" y="12363"/>
                </a:lnTo>
                <a:lnTo>
                  <a:pt x="5758" y="12262"/>
                </a:lnTo>
                <a:lnTo>
                  <a:pt x="5823" y="12242"/>
                </a:lnTo>
                <a:lnTo>
                  <a:pt x="5888" y="12223"/>
                </a:lnTo>
                <a:lnTo>
                  <a:pt x="5954" y="12204"/>
                </a:lnTo>
                <a:lnTo>
                  <a:pt x="6020" y="12187"/>
                </a:lnTo>
                <a:lnTo>
                  <a:pt x="6086" y="12169"/>
                </a:lnTo>
                <a:lnTo>
                  <a:pt x="6152" y="12153"/>
                </a:lnTo>
                <a:lnTo>
                  <a:pt x="6219" y="12136"/>
                </a:lnTo>
                <a:lnTo>
                  <a:pt x="6285" y="12121"/>
                </a:lnTo>
                <a:lnTo>
                  <a:pt x="6352" y="12106"/>
                </a:lnTo>
                <a:lnTo>
                  <a:pt x="6420" y="12091"/>
                </a:lnTo>
                <a:lnTo>
                  <a:pt x="6487" y="12077"/>
                </a:lnTo>
                <a:lnTo>
                  <a:pt x="6554" y="12064"/>
                </a:lnTo>
                <a:lnTo>
                  <a:pt x="6622" y="12051"/>
                </a:lnTo>
                <a:lnTo>
                  <a:pt x="6691" y="12039"/>
                </a:lnTo>
                <a:lnTo>
                  <a:pt x="6758" y="12027"/>
                </a:lnTo>
                <a:lnTo>
                  <a:pt x="6827" y="12016"/>
                </a:lnTo>
                <a:lnTo>
                  <a:pt x="6895" y="12005"/>
                </a:lnTo>
                <a:lnTo>
                  <a:pt x="6964" y="11995"/>
                </a:lnTo>
                <a:lnTo>
                  <a:pt x="7033" y="11986"/>
                </a:lnTo>
                <a:lnTo>
                  <a:pt x="7102" y="11976"/>
                </a:lnTo>
                <a:lnTo>
                  <a:pt x="7171" y="11968"/>
                </a:lnTo>
                <a:lnTo>
                  <a:pt x="7241" y="11960"/>
                </a:lnTo>
                <a:lnTo>
                  <a:pt x="7311" y="11953"/>
                </a:lnTo>
                <a:lnTo>
                  <a:pt x="7380" y="11946"/>
                </a:lnTo>
                <a:lnTo>
                  <a:pt x="7450" y="11940"/>
                </a:lnTo>
                <a:lnTo>
                  <a:pt x="7521" y="11934"/>
                </a:lnTo>
                <a:lnTo>
                  <a:pt x="7591" y="11929"/>
                </a:lnTo>
                <a:lnTo>
                  <a:pt x="7662" y="11924"/>
                </a:lnTo>
                <a:lnTo>
                  <a:pt x="7732" y="11920"/>
                </a:lnTo>
                <a:lnTo>
                  <a:pt x="7803" y="11916"/>
                </a:lnTo>
                <a:lnTo>
                  <a:pt x="7874" y="11913"/>
                </a:lnTo>
                <a:lnTo>
                  <a:pt x="7945" y="11911"/>
                </a:lnTo>
                <a:lnTo>
                  <a:pt x="7945" y="14988"/>
                </a:lnTo>
                <a:lnTo>
                  <a:pt x="7917" y="14987"/>
                </a:lnTo>
                <a:close/>
                <a:moveTo>
                  <a:pt x="15347" y="7759"/>
                </a:moveTo>
                <a:lnTo>
                  <a:pt x="12171" y="7759"/>
                </a:lnTo>
                <a:lnTo>
                  <a:pt x="12168" y="7652"/>
                </a:lnTo>
                <a:lnTo>
                  <a:pt x="12163" y="7545"/>
                </a:lnTo>
                <a:lnTo>
                  <a:pt x="12157" y="7439"/>
                </a:lnTo>
                <a:lnTo>
                  <a:pt x="12151" y="7332"/>
                </a:lnTo>
                <a:lnTo>
                  <a:pt x="12144" y="7226"/>
                </a:lnTo>
                <a:lnTo>
                  <a:pt x="12136" y="7120"/>
                </a:lnTo>
                <a:lnTo>
                  <a:pt x="12126" y="7015"/>
                </a:lnTo>
                <a:lnTo>
                  <a:pt x="12115" y="6911"/>
                </a:lnTo>
                <a:lnTo>
                  <a:pt x="12104" y="6805"/>
                </a:lnTo>
                <a:lnTo>
                  <a:pt x="12092" y="6701"/>
                </a:lnTo>
                <a:lnTo>
                  <a:pt x="12078" y="6598"/>
                </a:lnTo>
                <a:lnTo>
                  <a:pt x="12063" y="6494"/>
                </a:lnTo>
                <a:lnTo>
                  <a:pt x="12047" y="6391"/>
                </a:lnTo>
                <a:lnTo>
                  <a:pt x="12031" y="6288"/>
                </a:lnTo>
                <a:lnTo>
                  <a:pt x="12014" y="6186"/>
                </a:lnTo>
                <a:lnTo>
                  <a:pt x="11995" y="6084"/>
                </a:lnTo>
                <a:lnTo>
                  <a:pt x="11976" y="5982"/>
                </a:lnTo>
                <a:lnTo>
                  <a:pt x="11954" y="5881"/>
                </a:lnTo>
                <a:lnTo>
                  <a:pt x="11933" y="5781"/>
                </a:lnTo>
                <a:lnTo>
                  <a:pt x="11910" y="5681"/>
                </a:lnTo>
                <a:lnTo>
                  <a:pt x="11886" y="5582"/>
                </a:lnTo>
                <a:lnTo>
                  <a:pt x="11862" y="5482"/>
                </a:lnTo>
                <a:lnTo>
                  <a:pt x="11836" y="5383"/>
                </a:lnTo>
                <a:lnTo>
                  <a:pt x="11810" y="5285"/>
                </a:lnTo>
                <a:lnTo>
                  <a:pt x="11783" y="5188"/>
                </a:lnTo>
                <a:lnTo>
                  <a:pt x="11754" y="5090"/>
                </a:lnTo>
                <a:lnTo>
                  <a:pt x="11724" y="4993"/>
                </a:lnTo>
                <a:lnTo>
                  <a:pt x="11694" y="4897"/>
                </a:lnTo>
                <a:lnTo>
                  <a:pt x="11663" y="4801"/>
                </a:lnTo>
                <a:lnTo>
                  <a:pt x="11630" y="4706"/>
                </a:lnTo>
                <a:lnTo>
                  <a:pt x="11597" y="4611"/>
                </a:lnTo>
                <a:lnTo>
                  <a:pt x="11563" y="4517"/>
                </a:lnTo>
                <a:lnTo>
                  <a:pt x="11630" y="4489"/>
                </a:lnTo>
                <a:lnTo>
                  <a:pt x="11695" y="4461"/>
                </a:lnTo>
                <a:lnTo>
                  <a:pt x="11762" y="4432"/>
                </a:lnTo>
                <a:lnTo>
                  <a:pt x="11828" y="4403"/>
                </a:lnTo>
                <a:lnTo>
                  <a:pt x="11894" y="4374"/>
                </a:lnTo>
                <a:lnTo>
                  <a:pt x="11959" y="4343"/>
                </a:lnTo>
                <a:lnTo>
                  <a:pt x="12024" y="4312"/>
                </a:lnTo>
                <a:lnTo>
                  <a:pt x="12088" y="4281"/>
                </a:lnTo>
                <a:lnTo>
                  <a:pt x="12153" y="4249"/>
                </a:lnTo>
                <a:lnTo>
                  <a:pt x="12217" y="4216"/>
                </a:lnTo>
                <a:lnTo>
                  <a:pt x="12280" y="4183"/>
                </a:lnTo>
                <a:lnTo>
                  <a:pt x="12344" y="4150"/>
                </a:lnTo>
                <a:lnTo>
                  <a:pt x="12407" y="4116"/>
                </a:lnTo>
                <a:lnTo>
                  <a:pt x="12469" y="4081"/>
                </a:lnTo>
                <a:lnTo>
                  <a:pt x="12532" y="4046"/>
                </a:lnTo>
                <a:lnTo>
                  <a:pt x="12593" y="4011"/>
                </a:lnTo>
                <a:lnTo>
                  <a:pt x="12655" y="3975"/>
                </a:lnTo>
                <a:lnTo>
                  <a:pt x="12717" y="3939"/>
                </a:lnTo>
                <a:lnTo>
                  <a:pt x="12778" y="3902"/>
                </a:lnTo>
                <a:lnTo>
                  <a:pt x="12839" y="3865"/>
                </a:lnTo>
                <a:lnTo>
                  <a:pt x="12899" y="3827"/>
                </a:lnTo>
                <a:lnTo>
                  <a:pt x="12959" y="3789"/>
                </a:lnTo>
                <a:lnTo>
                  <a:pt x="13019" y="3749"/>
                </a:lnTo>
                <a:lnTo>
                  <a:pt x="13078" y="3710"/>
                </a:lnTo>
                <a:lnTo>
                  <a:pt x="13137" y="3670"/>
                </a:lnTo>
                <a:lnTo>
                  <a:pt x="13196" y="3630"/>
                </a:lnTo>
                <a:lnTo>
                  <a:pt x="13254" y="3590"/>
                </a:lnTo>
                <a:lnTo>
                  <a:pt x="13313" y="3549"/>
                </a:lnTo>
                <a:lnTo>
                  <a:pt x="13370" y="3507"/>
                </a:lnTo>
                <a:lnTo>
                  <a:pt x="13428" y="3466"/>
                </a:lnTo>
                <a:lnTo>
                  <a:pt x="13485" y="3423"/>
                </a:lnTo>
                <a:lnTo>
                  <a:pt x="13542" y="3381"/>
                </a:lnTo>
                <a:lnTo>
                  <a:pt x="13641" y="3492"/>
                </a:lnTo>
                <a:lnTo>
                  <a:pt x="13738" y="3605"/>
                </a:lnTo>
                <a:lnTo>
                  <a:pt x="13832" y="3719"/>
                </a:lnTo>
                <a:lnTo>
                  <a:pt x="13924" y="3837"/>
                </a:lnTo>
                <a:lnTo>
                  <a:pt x="14014" y="3956"/>
                </a:lnTo>
                <a:lnTo>
                  <a:pt x="14101" y="4076"/>
                </a:lnTo>
                <a:lnTo>
                  <a:pt x="14185" y="4199"/>
                </a:lnTo>
                <a:lnTo>
                  <a:pt x="14266" y="4324"/>
                </a:lnTo>
                <a:lnTo>
                  <a:pt x="14346" y="4450"/>
                </a:lnTo>
                <a:lnTo>
                  <a:pt x="14422" y="4578"/>
                </a:lnTo>
                <a:lnTo>
                  <a:pt x="14496" y="4708"/>
                </a:lnTo>
                <a:lnTo>
                  <a:pt x="14567" y="4839"/>
                </a:lnTo>
                <a:lnTo>
                  <a:pt x="14634" y="4972"/>
                </a:lnTo>
                <a:lnTo>
                  <a:pt x="14700" y="5106"/>
                </a:lnTo>
                <a:lnTo>
                  <a:pt x="14763" y="5243"/>
                </a:lnTo>
                <a:lnTo>
                  <a:pt x="14822" y="5380"/>
                </a:lnTo>
                <a:lnTo>
                  <a:pt x="14879" y="5519"/>
                </a:lnTo>
                <a:lnTo>
                  <a:pt x="14932" y="5660"/>
                </a:lnTo>
                <a:lnTo>
                  <a:pt x="14982" y="5802"/>
                </a:lnTo>
                <a:lnTo>
                  <a:pt x="15031" y="5945"/>
                </a:lnTo>
                <a:lnTo>
                  <a:pt x="15075" y="6090"/>
                </a:lnTo>
                <a:lnTo>
                  <a:pt x="15116" y="6236"/>
                </a:lnTo>
                <a:lnTo>
                  <a:pt x="15154" y="6383"/>
                </a:lnTo>
                <a:lnTo>
                  <a:pt x="15189" y="6532"/>
                </a:lnTo>
                <a:lnTo>
                  <a:pt x="15220" y="6681"/>
                </a:lnTo>
                <a:lnTo>
                  <a:pt x="15248" y="6832"/>
                </a:lnTo>
                <a:lnTo>
                  <a:pt x="15273" y="6984"/>
                </a:lnTo>
                <a:lnTo>
                  <a:pt x="15294" y="7137"/>
                </a:lnTo>
                <a:lnTo>
                  <a:pt x="15313" y="7291"/>
                </a:lnTo>
                <a:lnTo>
                  <a:pt x="15327" y="7446"/>
                </a:lnTo>
                <a:lnTo>
                  <a:pt x="15338" y="7602"/>
                </a:lnTo>
                <a:lnTo>
                  <a:pt x="15347" y="7759"/>
                </a:lnTo>
                <a:close/>
                <a:moveTo>
                  <a:pt x="8210" y="0"/>
                </a:moveTo>
                <a:lnTo>
                  <a:pt x="7787" y="10"/>
                </a:lnTo>
                <a:lnTo>
                  <a:pt x="7370" y="41"/>
                </a:lnTo>
                <a:lnTo>
                  <a:pt x="6960" y="92"/>
                </a:lnTo>
                <a:lnTo>
                  <a:pt x="6555" y="162"/>
                </a:lnTo>
                <a:lnTo>
                  <a:pt x="6158" y="253"/>
                </a:lnTo>
                <a:lnTo>
                  <a:pt x="5768" y="361"/>
                </a:lnTo>
                <a:lnTo>
                  <a:pt x="5386" y="486"/>
                </a:lnTo>
                <a:lnTo>
                  <a:pt x="5014" y="630"/>
                </a:lnTo>
                <a:lnTo>
                  <a:pt x="4651" y="791"/>
                </a:lnTo>
                <a:lnTo>
                  <a:pt x="4297" y="967"/>
                </a:lnTo>
                <a:lnTo>
                  <a:pt x="3953" y="1161"/>
                </a:lnTo>
                <a:lnTo>
                  <a:pt x="3619" y="1369"/>
                </a:lnTo>
                <a:lnTo>
                  <a:pt x="3298" y="1593"/>
                </a:lnTo>
                <a:lnTo>
                  <a:pt x="2987" y="1831"/>
                </a:lnTo>
                <a:lnTo>
                  <a:pt x="2690" y="2083"/>
                </a:lnTo>
                <a:lnTo>
                  <a:pt x="2404" y="2348"/>
                </a:lnTo>
                <a:lnTo>
                  <a:pt x="2132" y="2627"/>
                </a:lnTo>
                <a:lnTo>
                  <a:pt x="1875" y="2918"/>
                </a:lnTo>
                <a:lnTo>
                  <a:pt x="1631" y="3220"/>
                </a:lnTo>
                <a:lnTo>
                  <a:pt x="1402" y="3535"/>
                </a:lnTo>
                <a:lnTo>
                  <a:pt x="1188" y="3861"/>
                </a:lnTo>
                <a:lnTo>
                  <a:pt x="991" y="4195"/>
                </a:lnTo>
                <a:lnTo>
                  <a:pt x="810" y="4541"/>
                </a:lnTo>
                <a:lnTo>
                  <a:pt x="645" y="4897"/>
                </a:lnTo>
                <a:lnTo>
                  <a:pt x="498" y="5261"/>
                </a:lnTo>
                <a:lnTo>
                  <a:pt x="369" y="5634"/>
                </a:lnTo>
                <a:lnTo>
                  <a:pt x="259" y="6014"/>
                </a:lnTo>
                <a:lnTo>
                  <a:pt x="167" y="6402"/>
                </a:lnTo>
                <a:lnTo>
                  <a:pt x="94" y="6797"/>
                </a:lnTo>
                <a:lnTo>
                  <a:pt x="42" y="7198"/>
                </a:lnTo>
                <a:lnTo>
                  <a:pt x="10" y="7605"/>
                </a:lnTo>
                <a:lnTo>
                  <a:pt x="0" y="8018"/>
                </a:lnTo>
                <a:lnTo>
                  <a:pt x="10" y="8431"/>
                </a:lnTo>
                <a:lnTo>
                  <a:pt x="42" y="8838"/>
                </a:lnTo>
                <a:lnTo>
                  <a:pt x="94" y="9239"/>
                </a:lnTo>
                <a:lnTo>
                  <a:pt x="167" y="9634"/>
                </a:lnTo>
                <a:lnTo>
                  <a:pt x="259" y="10021"/>
                </a:lnTo>
                <a:lnTo>
                  <a:pt x="369" y="10402"/>
                </a:lnTo>
                <a:lnTo>
                  <a:pt x="498" y="10774"/>
                </a:lnTo>
                <a:lnTo>
                  <a:pt x="645" y="11139"/>
                </a:lnTo>
                <a:lnTo>
                  <a:pt x="810" y="11494"/>
                </a:lnTo>
                <a:lnTo>
                  <a:pt x="991" y="11840"/>
                </a:lnTo>
                <a:lnTo>
                  <a:pt x="1188" y="12175"/>
                </a:lnTo>
                <a:lnTo>
                  <a:pt x="1402" y="12501"/>
                </a:lnTo>
                <a:lnTo>
                  <a:pt x="1631" y="12815"/>
                </a:lnTo>
                <a:lnTo>
                  <a:pt x="1875" y="13118"/>
                </a:lnTo>
                <a:lnTo>
                  <a:pt x="2132" y="13409"/>
                </a:lnTo>
                <a:lnTo>
                  <a:pt x="2404" y="13688"/>
                </a:lnTo>
                <a:lnTo>
                  <a:pt x="2690" y="13953"/>
                </a:lnTo>
                <a:lnTo>
                  <a:pt x="2987" y="14205"/>
                </a:lnTo>
                <a:lnTo>
                  <a:pt x="3298" y="14443"/>
                </a:lnTo>
                <a:lnTo>
                  <a:pt x="3619" y="14667"/>
                </a:lnTo>
                <a:lnTo>
                  <a:pt x="3953" y="14875"/>
                </a:lnTo>
                <a:lnTo>
                  <a:pt x="4297" y="15068"/>
                </a:lnTo>
                <a:lnTo>
                  <a:pt x="4651" y="15245"/>
                </a:lnTo>
                <a:lnTo>
                  <a:pt x="5014" y="15406"/>
                </a:lnTo>
                <a:lnTo>
                  <a:pt x="5386" y="15550"/>
                </a:lnTo>
                <a:lnTo>
                  <a:pt x="5768" y="15675"/>
                </a:lnTo>
                <a:lnTo>
                  <a:pt x="6158" y="15783"/>
                </a:lnTo>
                <a:lnTo>
                  <a:pt x="6555" y="15873"/>
                </a:lnTo>
                <a:lnTo>
                  <a:pt x="6960" y="15944"/>
                </a:lnTo>
                <a:lnTo>
                  <a:pt x="7370" y="15995"/>
                </a:lnTo>
                <a:lnTo>
                  <a:pt x="7787" y="16026"/>
                </a:lnTo>
                <a:lnTo>
                  <a:pt x="8210" y="16036"/>
                </a:lnTo>
                <a:lnTo>
                  <a:pt x="8632" y="16026"/>
                </a:lnTo>
                <a:lnTo>
                  <a:pt x="9049" y="15995"/>
                </a:lnTo>
                <a:lnTo>
                  <a:pt x="9459" y="15944"/>
                </a:lnTo>
                <a:lnTo>
                  <a:pt x="9864" y="15873"/>
                </a:lnTo>
                <a:lnTo>
                  <a:pt x="10261" y="15783"/>
                </a:lnTo>
                <a:lnTo>
                  <a:pt x="10651" y="15675"/>
                </a:lnTo>
                <a:lnTo>
                  <a:pt x="11033" y="15550"/>
                </a:lnTo>
                <a:lnTo>
                  <a:pt x="11405" y="15406"/>
                </a:lnTo>
                <a:lnTo>
                  <a:pt x="11768" y="15245"/>
                </a:lnTo>
                <a:lnTo>
                  <a:pt x="12122" y="15068"/>
                </a:lnTo>
                <a:lnTo>
                  <a:pt x="12466" y="14875"/>
                </a:lnTo>
                <a:lnTo>
                  <a:pt x="12800" y="14667"/>
                </a:lnTo>
                <a:lnTo>
                  <a:pt x="13122" y="14443"/>
                </a:lnTo>
                <a:lnTo>
                  <a:pt x="13432" y="14205"/>
                </a:lnTo>
                <a:lnTo>
                  <a:pt x="13729" y="13953"/>
                </a:lnTo>
                <a:lnTo>
                  <a:pt x="14015" y="13688"/>
                </a:lnTo>
                <a:lnTo>
                  <a:pt x="14287" y="13409"/>
                </a:lnTo>
                <a:lnTo>
                  <a:pt x="14544" y="13118"/>
                </a:lnTo>
                <a:lnTo>
                  <a:pt x="14788" y="12815"/>
                </a:lnTo>
                <a:lnTo>
                  <a:pt x="15017" y="12501"/>
                </a:lnTo>
                <a:lnTo>
                  <a:pt x="15231" y="12175"/>
                </a:lnTo>
                <a:lnTo>
                  <a:pt x="15428" y="11840"/>
                </a:lnTo>
                <a:lnTo>
                  <a:pt x="15609" y="11494"/>
                </a:lnTo>
                <a:lnTo>
                  <a:pt x="15774" y="11139"/>
                </a:lnTo>
                <a:lnTo>
                  <a:pt x="15921" y="10774"/>
                </a:lnTo>
                <a:lnTo>
                  <a:pt x="16050" y="10402"/>
                </a:lnTo>
                <a:lnTo>
                  <a:pt x="16160" y="10021"/>
                </a:lnTo>
                <a:lnTo>
                  <a:pt x="16253" y="9634"/>
                </a:lnTo>
                <a:lnTo>
                  <a:pt x="16325" y="9239"/>
                </a:lnTo>
                <a:lnTo>
                  <a:pt x="16377" y="8838"/>
                </a:lnTo>
                <a:lnTo>
                  <a:pt x="16409" y="8431"/>
                </a:lnTo>
                <a:lnTo>
                  <a:pt x="16419" y="8018"/>
                </a:lnTo>
                <a:lnTo>
                  <a:pt x="16409" y="7605"/>
                </a:lnTo>
                <a:lnTo>
                  <a:pt x="16377" y="7198"/>
                </a:lnTo>
                <a:lnTo>
                  <a:pt x="16325" y="6797"/>
                </a:lnTo>
                <a:lnTo>
                  <a:pt x="16253" y="6402"/>
                </a:lnTo>
                <a:lnTo>
                  <a:pt x="16160" y="6014"/>
                </a:lnTo>
                <a:lnTo>
                  <a:pt x="16050" y="5634"/>
                </a:lnTo>
                <a:lnTo>
                  <a:pt x="15921" y="5261"/>
                </a:lnTo>
                <a:lnTo>
                  <a:pt x="15774" y="4897"/>
                </a:lnTo>
                <a:lnTo>
                  <a:pt x="15609" y="4541"/>
                </a:lnTo>
                <a:lnTo>
                  <a:pt x="15428" y="4195"/>
                </a:lnTo>
                <a:lnTo>
                  <a:pt x="15231" y="3861"/>
                </a:lnTo>
                <a:lnTo>
                  <a:pt x="15017" y="3535"/>
                </a:lnTo>
                <a:lnTo>
                  <a:pt x="14788" y="3220"/>
                </a:lnTo>
                <a:lnTo>
                  <a:pt x="14544" y="2918"/>
                </a:lnTo>
                <a:lnTo>
                  <a:pt x="14287" y="2627"/>
                </a:lnTo>
                <a:lnTo>
                  <a:pt x="14015" y="2348"/>
                </a:lnTo>
                <a:lnTo>
                  <a:pt x="13729" y="2083"/>
                </a:lnTo>
                <a:lnTo>
                  <a:pt x="13432" y="1831"/>
                </a:lnTo>
                <a:lnTo>
                  <a:pt x="13122" y="1593"/>
                </a:lnTo>
                <a:lnTo>
                  <a:pt x="12800" y="1369"/>
                </a:lnTo>
                <a:lnTo>
                  <a:pt x="12466" y="1161"/>
                </a:lnTo>
                <a:lnTo>
                  <a:pt x="12122" y="967"/>
                </a:lnTo>
                <a:lnTo>
                  <a:pt x="11768" y="791"/>
                </a:lnTo>
                <a:lnTo>
                  <a:pt x="11405" y="630"/>
                </a:lnTo>
                <a:lnTo>
                  <a:pt x="11033" y="486"/>
                </a:lnTo>
                <a:lnTo>
                  <a:pt x="10651" y="361"/>
                </a:lnTo>
                <a:lnTo>
                  <a:pt x="10261" y="253"/>
                </a:lnTo>
                <a:lnTo>
                  <a:pt x="9864" y="162"/>
                </a:lnTo>
                <a:lnTo>
                  <a:pt x="9459" y="92"/>
                </a:lnTo>
                <a:lnTo>
                  <a:pt x="9049" y="41"/>
                </a:lnTo>
                <a:lnTo>
                  <a:pt x="8632" y="10"/>
                </a:lnTo>
                <a:lnTo>
                  <a:pt x="821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32"/>
          <p:cNvGrpSpPr/>
          <p:nvPr/>
        </p:nvGrpSpPr>
        <p:grpSpPr>
          <a:xfrm>
            <a:off x="10517981" y="1938592"/>
            <a:ext cx="399003" cy="324706"/>
            <a:chOff x="5245100" y="5103813"/>
            <a:chExt cx="690563" cy="561975"/>
          </a:xfrm>
          <a:solidFill>
            <a:schemeClr val="bg1">
              <a:lumMod val="75000"/>
            </a:schemeClr>
          </a:solidFill>
        </p:grpSpPr>
        <p:sp>
          <p:nvSpPr>
            <p:cNvPr id="86" name="Freeform 290"/>
            <p:cNvSpPr>
              <a:spLocks noEditPoints="1"/>
            </p:cNvSpPr>
            <p:nvPr/>
          </p:nvSpPr>
          <p:spPr bwMode="auto">
            <a:xfrm>
              <a:off x="5719763" y="5276851"/>
              <a:ext cx="130175" cy="173038"/>
            </a:xfrm>
            <a:custGeom>
              <a:avLst/>
              <a:gdLst>
                <a:gd name="T0" fmla="*/ 503 w 3018"/>
                <a:gd name="T1" fmla="*/ 504 h 4030"/>
                <a:gd name="T2" fmla="*/ 2515 w 3018"/>
                <a:gd name="T3" fmla="*/ 3526 h 4030"/>
                <a:gd name="T4" fmla="*/ 1386 w 3018"/>
                <a:gd name="T5" fmla="*/ 175 h 4030"/>
                <a:gd name="T6" fmla="*/ 1320 w 3018"/>
                <a:gd name="T7" fmla="*/ 110 h 4030"/>
                <a:gd name="T8" fmla="*/ 1244 w 3018"/>
                <a:gd name="T9" fmla="*/ 60 h 4030"/>
                <a:gd name="T10" fmla="*/ 1159 w 3018"/>
                <a:gd name="T11" fmla="*/ 24 h 4030"/>
                <a:gd name="T12" fmla="*/ 1069 w 3018"/>
                <a:gd name="T13" fmla="*/ 3 h 4030"/>
                <a:gd name="T14" fmla="*/ 503 w 3018"/>
                <a:gd name="T15" fmla="*/ 0 h 4030"/>
                <a:gd name="T16" fmla="*/ 427 w 3018"/>
                <a:gd name="T17" fmla="*/ 6 h 4030"/>
                <a:gd name="T18" fmla="*/ 353 w 3018"/>
                <a:gd name="T19" fmla="*/ 23 h 4030"/>
                <a:gd name="T20" fmla="*/ 285 w 3018"/>
                <a:gd name="T21" fmla="*/ 50 h 4030"/>
                <a:gd name="T22" fmla="*/ 222 w 3018"/>
                <a:gd name="T23" fmla="*/ 86 h 4030"/>
                <a:gd name="T24" fmla="*/ 165 w 3018"/>
                <a:gd name="T25" fmla="*/ 130 h 4030"/>
                <a:gd name="T26" fmla="*/ 115 w 3018"/>
                <a:gd name="T27" fmla="*/ 183 h 4030"/>
                <a:gd name="T28" fmla="*/ 74 w 3018"/>
                <a:gd name="T29" fmla="*/ 242 h 4030"/>
                <a:gd name="T30" fmla="*/ 40 w 3018"/>
                <a:gd name="T31" fmla="*/ 308 h 4030"/>
                <a:gd name="T32" fmla="*/ 16 w 3018"/>
                <a:gd name="T33" fmla="*/ 377 h 4030"/>
                <a:gd name="T34" fmla="*/ 3 w 3018"/>
                <a:gd name="T35" fmla="*/ 452 h 4030"/>
                <a:gd name="T36" fmla="*/ 0 w 3018"/>
                <a:gd name="T37" fmla="*/ 3526 h 4030"/>
                <a:gd name="T38" fmla="*/ 6 w 3018"/>
                <a:gd name="T39" fmla="*/ 3604 h 4030"/>
                <a:gd name="T40" fmla="*/ 23 w 3018"/>
                <a:gd name="T41" fmla="*/ 3676 h 4030"/>
                <a:gd name="T42" fmla="*/ 50 w 3018"/>
                <a:gd name="T43" fmla="*/ 3745 h 4030"/>
                <a:gd name="T44" fmla="*/ 86 w 3018"/>
                <a:gd name="T45" fmla="*/ 3808 h 4030"/>
                <a:gd name="T46" fmla="*/ 131 w 3018"/>
                <a:gd name="T47" fmla="*/ 3866 h 4030"/>
                <a:gd name="T48" fmla="*/ 183 w 3018"/>
                <a:gd name="T49" fmla="*/ 3915 h 4030"/>
                <a:gd name="T50" fmla="*/ 243 w 3018"/>
                <a:gd name="T51" fmla="*/ 3957 h 4030"/>
                <a:gd name="T52" fmla="*/ 307 w 3018"/>
                <a:gd name="T53" fmla="*/ 3991 h 4030"/>
                <a:gd name="T54" fmla="*/ 378 w 3018"/>
                <a:gd name="T55" fmla="*/ 4015 h 4030"/>
                <a:gd name="T56" fmla="*/ 452 w 3018"/>
                <a:gd name="T57" fmla="*/ 4028 h 4030"/>
                <a:gd name="T58" fmla="*/ 2515 w 3018"/>
                <a:gd name="T59" fmla="*/ 4030 h 4030"/>
                <a:gd name="T60" fmla="*/ 2592 w 3018"/>
                <a:gd name="T61" fmla="*/ 4025 h 4030"/>
                <a:gd name="T62" fmla="*/ 2665 w 3018"/>
                <a:gd name="T63" fmla="*/ 4008 h 4030"/>
                <a:gd name="T64" fmla="*/ 2733 w 3018"/>
                <a:gd name="T65" fmla="*/ 3981 h 4030"/>
                <a:gd name="T66" fmla="*/ 2797 w 3018"/>
                <a:gd name="T67" fmla="*/ 3944 h 4030"/>
                <a:gd name="T68" fmla="*/ 2853 w 3018"/>
                <a:gd name="T69" fmla="*/ 3899 h 4030"/>
                <a:gd name="T70" fmla="*/ 2903 w 3018"/>
                <a:gd name="T71" fmla="*/ 3848 h 4030"/>
                <a:gd name="T72" fmla="*/ 2946 w 3018"/>
                <a:gd name="T73" fmla="*/ 3788 h 4030"/>
                <a:gd name="T74" fmla="*/ 2979 w 3018"/>
                <a:gd name="T75" fmla="*/ 3723 h 4030"/>
                <a:gd name="T76" fmla="*/ 3002 w 3018"/>
                <a:gd name="T77" fmla="*/ 3652 h 4030"/>
                <a:gd name="T78" fmla="*/ 3015 w 3018"/>
                <a:gd name="T79" fmla="*/ 3578 h 4030"/>
                <a:gd name="T80" fmla="*/ 3018 w 3018"/>
                <a:gd name="T81" fmla="*/ 2770 h 4030"/>
                <a:gd name="T82" fmla="*/ 3015 w 3018"/>
                <a:gd name="T83" fmla="*/ 2715 h 4030"/>
                <a:gd name="T84" fmla="*/ 3006 w 3018"/>
                <a:gd name="T85" fmla="*/ 2661 h 4030"/>
                <a:gd name="T86" fmla="*/ 2991 w 3018"/>
                <a:gd name="T87" fmla="*/ 2607 h 4030"/>
                <a:gd name="T88" fmla="*/ 2970 w 3018"/>
                <a:gd name="T89" fmla="*/ 2556 h 4030"/>
                <a:gd name="T90" fmla="*/ 2944 w 3018"/>
                <a:gd name="T91" fmla="*/ 2506 h 4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8" h="4030">
                  <a:moveTo>
                    <a:pt x="2515" y="3526"/>
                  </a:moveTo>
                  <a:lnTo>
                    <a:pt x="503" y="3526"/>
                  </a:lnTo>
                  <a:lnTo>
                    <a:pt x="503" y="504"/>
                  </a:lnTo>
                  <a:lnTo>
                    <a:pt x="1006" y="504"/>
                  </a:lnTo>
                  <a:lnTo>
                    <a:pt x="2515" y="2770"/>
                  </a:lnTo>
                  <a:lnTo>
                    <a:pt x="2515" y="3526"/>
                  </a:lnTo>
                  <a:close/>
                  <a:moveTo>
                    <a:pt x="1425" y="224"/>
                  </a:moveTo>
                  <a:lnTo>
                    <a:pt x="1407" y="199"/>
                  </a:lnTo>
                  <a:lnTo>
                    <a:pt x="1386" y="175"/>
                  </a:lnTo>
                  <a:lnTo>
                    <a:pt x="1365" y="152"/>
                  </a:lnTo>
                  <a:lnTo>
                    <a:pt x="1343" y="130"/>
                  </a:lnTo>
                  <a:lnTo>
                    <a:pt x="1320" y="110"/>
                  </a:lnTo>
                  <a:lnTo>
                    <a:pt x="1296" y="92"/>
                  </a:lnTo>
                  <a:lnTo>
                    <a:pt x="1270" y="75"/>
                  </a:lnTo>
                  <a:lnTo>
                    <a:pt x="1244" y="60"/>
                  </a:lnTo>
                  <a:lnTo>
                    <a:pt x="1216" y="46"/>
                  </a:lnTo>
                  <a:lnTo>
                    <a:pt x="1188" y="34"/>
                  </a:lnTo>
                  <a:lnTo>
                    <a:pt x="1159" y="24"/>
                  </a:lnTo>
                  <a:lnTo>
                    <a:pt x="1130" y="16"/>
                  </a:lnTo>
                  <a:lnTo>
                    <a:pt x="1100" y="9"/>
                  </a:lnTo>
                  <a:lnTo>
                    <a:pt x="1069" y="3"/>
                  </a:lnTo>
                  <a:lnTo>
                    <a:pt x="1037" y="1"/>
                  </a:lnTo>
                  <a:lnTo>
                    <a:pt x="1006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7" y="6"/>
                  </a:lnTo>
                  <a:lnTo>
                    <a:pt x="402" y="11"/>
                  </a:lnTo>
                  <a:lnTo>
                    <a:pt x="378" y="16"/>
                  </a:lnTo>
                  <a:lnTo>
                    <a:pt x="353" y="23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5" y="50"/>
                  </a:lnTo>
                  <a:lnTo>
                    <a:pt x="264" y="61"/>
                  </a:lnTo>
                  <a:lnTo>
                    <a:pt x="243" y="73"/>
                  </a:lnTo>
                  <a:lnTo>
                    <a:pt x="222" y="86"/>
                  </a:lnTo>
                  <a:lnTo>
                    <a:pt x="203" y="100"/>
                  </a:lnTo>
                  <a:lnTo>
                    <a:pt x="183" y="115"/>
                  </a:lnTo>
                  <a:lnTo>
                    <a:pt x="165" y="130"/>
                  </a:lnTo>
                  <a:lnTo>
                    <a:pt x="148" y="148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2"/>
                  </a:lnTo>
                  <a:lnTo>
                    <a:pt x="74" y="242"/>
                  </a:lnTo>
                  <a:lnTo>
                    <a:pt x="61" y="263"/>
                  </a:lnTo>
                  <a:lnTo>
                    <a:pt x="50" y="286"/>
                  </a:lnTo>
                  <a:lnTo>
                    <a:pt x="40" y="308"/>
                  </a:lnTo>
                  <a:lnTo>
                    <a:pt x="31" y="331"/>
                  </a:lnTo>
                  <a:lnTo>
                    <a:pt x="23" y="354"/>
                  </a:lnTo>
                  <a:lnTo>
                    <a:pt x="16" y="377"/>
                  </a:lnTo>
                  <a:lnTo>
                    <a:pt x="10" y="403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8"/>
                  </a:lnTo>
                  <a:lnTo>
                    <a:pt x="0" y="504"/>
                  </a:lnTo>
                  <a:lnTo>
                    <a:pt x="0" y="3526"/>
                  </a:lnTo>
                  <a:lnTo>
                    <a:pt x="1" y="3552"/>
                  </a:lnTo>
                  <a:lnTo>
                    <a:pt x="3" y="3578"/>
                  </a:lnTo>
                  <a:lnTo>
                    <a:pt x="6" y="3604"/>
                  </a:lnTo>
                  <a:lnTo>
                    <a:pt x="10" y="3628"/>
                  </a:lnTo>
                  <a:lnTo>
                    <a:pt x="16" y="3652"/>
                  </a:lnTo>
                  <a:lnTo>
                    <a:pt x="23" y="3676"/>
                  </a:lnTo>
                  <a:lnTo>
                    <a:pt x="31" y="3699"/>
                  </a:lnTo>
                  <a:lnTo>
                    <a:pt x="40" y="3723"/>
                  </a:lnTo>
                  <a:lnTo>
                    <a:pt x="50" y="3745"/>
                  </a:lnTo>
                  <a:lnTo>
                    <a:pt x="61" y="3767"/>
                  </a:lnTo>
                  <a:lnTo>
                    <a:pt x="74" y="3788"/>
                  </a:lnTo>
                  <a:lnTo>
                    <a:pt x="86" y="3808"/>
                  </a:lnTo>
                  <a:lnTo>
                    <a:pt x="100" y="3828"/>
                  </a:lnTo>
                  <a:lnTo>
                    <a:pt x="115" y="3848"/>
                  </a:lnTo>
                  <a:lnTo>
                    <a:pt x="131" y="3866"/>
                  </a:lnTo>
                  <a:lnTo>
                    <a:pt x="148" y="3883"/>
                  </a:lnTo>
                  <a:lnTo>
                    <a:pt x="165" y="3899"/>
                  </a:lnTo>
                  <a:lnTo>
                    <a:pt x="183" y="3915"/>
                  </a:lnTo>
                  <a:lnTo>
                    <a:pt x="203" y="3930"/>
                  </a:lnTo>
                  <a:lnTo>
                    <a:pt x="222" y="3944"/>
                  </a:lnTo>
                  <a:lnTo>
                    <a:pt x="243" y="3957"/>
                  </a:lnTo>
                  <a:lnTo>
                    <a:pt x="264" y="3969"/>
                  </a:lnTo>
                  <a:lnTo>
                    <a:pt x="285" y="3981"/>
                  </a:lnTo>
                  <a:lnTo>
                    <a:pt x="307" y="3991"/>
                  </a:lnTo>
                  <a:lnTo>
                    <a:pt x="330" y="4000"/>
                  </a:lnTo>
                  <a:lnTo>
                    <a:pt x="353" y="4008"/>
                  </a:lnTo>
                  <a:lnTo>
                    <a:pt x="378" y="4015"/>
                  </a:lnTo>
                  <a:lnTo>
                    <a:pt x="402" y="4020"/>
                  </a:lnTo>
                  <a:lnTo>
                    <a:pt x="427" y="4025"/>
                  </a:lnTo>
                  <a:lnTo>
                    <a:pt x="452" y="4028"/>
                  </a:lnTo>
                  <a:lnTo>
                    <a:pt x="477" y="4030"/>
                  </a:lnTo>
                  <a:lnTo>
                    <a:pt x="503" y="4030"/>
                  </a:lnTo>
                  <a:lnTo>
                    <a:pt x="2515" y="4030"/>
                  </a:lnTo>
                  <a:lnTo>
                    <a:pt x="2541" y="4030"/>
                  </a:lnTo>
                  <a:lnTo>
                    <a:pt x="2566" y="4028"/>
                  </a:lnTo>
                  <a:lnTo>
                    <a:pt x="2592" y="4025"/>
                  </a:lnTo>
                  <a:lnTo>
                    <a:pt x="2617" y="4020"/>
                  </a:lnTo>
                  <a:lnTo>
                    <a:pt x="2641" y="4015"/>
                  </a:lnTo>
                  <a:lnTo>
                    <a:pt x="2665" y="4008"/>
                  </a:lnTo>
                  <a:lnTo>
                    <a:pt x="2688" y="4000"/>
                  </a:lnTo>
                  <a:lnTo>
                    <a:pt x="2711" y="3991"/>
                  </a:lnTo>
                  <a:lnTo>
                    <a:pt x="2733" y="3981"/>
                  </a:lnTo>
                  <a:lnTo>
                    <a:pt x="2756" y="3969"/>
                  </a:lnTo>
                  <a:lnTo>
                    <a:pt x="2777" y="3957"/>
                  </a:lnTo>
                  <a:lnTo>
                    <a:pt x="2797" y="3944"/>
                  </a:lnTo>
                  <a:lnTo>
                    <a:pt x="2816" y="3930"/>
                  </a:lnTo>
                  <a:lnTo>
                    <a:pt x="2835" y="3915"/>
                  </a:lnTo>
                  <a:lnTo>
                    <a:pt x="2853" y="3899"/>
                  </a:lnTo>
                  <a:lnTo>
                    <a:pt x="2871" y="3883"/>
                  </a:lnTo>
                  <a:lnTo>
                    <a:pt x="2887" y="3866"/>
                  </a:lnTo>
                  <a:lnTo>
                    <a:pt x="2903" y="3848"/>
                  </a:lnTo>
                  <a:lnTo>
                    <a:pt x="2919" y="3828"/>
                  </a:lnTo>
                  <a:lnTo>
                    <a:pt x="2933" y="3808"/>
                  </a:lnTo>
                  <a:lnTo>
                    <a:pt x="2946" y="3788"/>
                  </a:lnTo>
                  <a:lnTo>
                    <a:pt x="2958" y="3767"/>
                  </a:lnTo>
                  <a:lnTo>
                    <a:pt x="2969" y="3745"/>
                  </a:lnTo>
                  <a:lnTo>
                    <a:pt x="2979" y="3723"/>
                  </a:lnTo>
                  <a:lnTo>
                    <a:pt x="2988" y="3699"/>
                  </a:lnTo>
                  <a:lnTo>
                    <a:pt x="2996" y="3676"/>
                  </a:lnTo>
                  <a:lnTo>
                    <a:pt x="3002" y="3652"/>
                  </a:lnTo>
                  <a:lnTo>
                    <a:pt x="3008" y="3628"/>
                  </a:lnTo>
                  <a:lnTo>
                    <a:pt x="3012" y="3604"/>
                  </a:lnTo>
                  <a:lnTo>
                    <a:pt x="3015" y="3578"/>
                  </a:lnTo>
                  <a:lnTo>
                    <a:pt x="3017" y="3552"/>
                  </a:lnTo>
                  <a:lnTo>
                    <a:pt x="3018" y="3526"/>
                  </a:lnTo>
                  <a:lnTo>
                    <a:pt x="3018" y="2770"/>
                  </a:lnTo>
                  <a:lnTo>
                    <a:pt x="3018" y="2752"/>
                  </a:lnTo>
                  <a:lnTo>
                    <a:pt x="3017" y="2734"/>
                  </a:lnTo>
                  <a:lnTo>
                    <a:pt x="3015" y="2715"/>
                  </a:lnTo>
                  <a:lnTo>
                    <a:pt x="3013" y="2697"/>
                  </a:lnTo>
                  <a:lnTo>
                    <a:pt x="3010" y="2679"/>
                  </a:lnTo>
                  <a:lnTo>
                    <a:pt x="3006" y="2661"/>
                  </a:lnTo>
                  <a:lnTo>
                    <a:pt x="3002" y="2642"/>
                  </a:lnTo>
                  <a:lnTo>
                    <a:pt x="2997" y="2625"/>
                  </a:lnTo>
                  <a:lnTo>
                    <a:pt x="2991" y="2607"/>
                  </a:lnTo>
                  <a:lnTo>
                    <a:pt x="2985" y="2590"/>
                  </a:lnTo>
                  <a:lnTo>
                    <a:pt x="2978" y="2573"/>
                  </a:lnTo>
                  <a:lnTo>
                    <a:pt x="2970" y="2556"/>
                  </a:lnTo>
                  <a:lnTo>
                    <a:pt x="2962" y="2540"/>
                  </a:lnTo>
                  <a:lnTo>
                    <a:pt x="2953" y="2523"/>
                  </a:lnTo>
                  <a:lnTo>
                    <a:pt x="2944" y="2506"/>
                  </a:lnTo>
                  <a:lnTo>
                    <a:pt x="2934" y="2491"/>
                  </a:lnTo>
                  <a:lnTo>
                    <a:pt x="142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291"/>
            <p:cNvSpPr>
              <a:spLocks noEditPoints="1"/>
            </p:cNvSpPr>
            <p:nvPr/>
          </p:nvSpPr>
          <p:spPr bwMode="auto">
            <a:xfrm>
              <a:off x="5245100" y="5103813"/>
              <a:ext cx="690563" cy="561975"/>
            </a:xfrm>
            <a:custGeom>
              <a:avLst/>
              <a:gdLst>
                <a:gd name="T0" fmla="*/ 14958 w 16095"/>
                <a:gd name="T1" fmla="*/ 10414 h 13098"/>
                <a:gd name="T2" fmla="*/ 14612 w 16095"/>
                <a:gd name="T3" fmla="*/ 10578 h 13098"/>
                <a:gd name="T4" fmla="*/ 13430 w 16095"/>
                <a:gd name="T5" fmla="*/ 9605 h 13098"/>
                <a:gd name="T6" fmla="*/ 12244 w 16095"/>
                <a:gd name="T7" fmla="*/ 9076 h 13098"/>
                <a:gd name="T8" fmla="*/ 10967 w 16095"/>
                <a:gd name="T9" fmla="*/ 9402 h 13098"/>
                <a:gd name="T10" fmla="*/ 10179 w 16095"/>
                <a:gd name="T11" fmla="*/ 10419 h 13098"/>
                <a:gd name="T12" fmla="*/ 6951 w 16095"/>
                <a:gd name="T13" fmla="*/ 9661 h 13098"/>
                <a:gd name="T14" fmla="*/ 5791 w 16095"/>
                <a:gd name="T15" fmla="*/ 9085 h 13098"/>
                <a:gd name="T16" fmla="*/ 4497 w 16095"/>
                <a:gd name="T17" fmla="*/ 9359 h 13098"/>
                <a:gd name="T18" fmla="*/ 3670 w 16095"/>
                <a:gd name="T19" fmla="*/ 10341 h 13098"/>
                <a:gd name="T20" fmla="*/ 2737 w 16095"/>
                <a:gd name="T21" fmla="*/ 10493 h 13098"/>
                <a:gd name="T22" fmla="*/ 2526 w 16095"/>
                <a:gd name="T23" fmla="*/ 10177 h 13098"/>
                <a:gd name="T24" fmla="*/ 9773 w 16095"/>
                <a:gd name="T25" fmla="*/ 8381 h 13098"/>
                <a:gd name="T26" fmla="*/ 10495 w 16095"/>
                <a:gd name="T27" fmla="*/ 7502 h 13098"/>
                <a:gd name="T28" fmla="*/ 12812 w 16095"/>
                <a:gd name="T29" fmla="*/ 3586 h 13098"/>
                <a:gd name="T30" fmla="*/ 15062 w 16095"/>
                <a:gd name="T31" fmla="*/ 6889 h 13098"/>
                <a:gd name="T32" fmla="*/ 11820 w 16095"/>
                <a:gd name="T33" fmla="*/ 12058 h 13098"/>
                <a:gd name="T34" fmla="*/ 11211 w 16095"/>
                <a:gd name="T35" fmla="*/ 11606 h 13098"/>
                <a:gd name="T36" fmla="*/ 11098 w 16095"/>
                <a:gd name="T37" fmla="*/ 10831 h 13098"/>
                <a:gd name="T38" fmla="*/ 11550 w 16095"/>
                <a:gd name="T39" fmla="*/ 10221 h 13098"/>
                <a:gd name="T40" fmla="*/ 12323 w 16095"/>
                <a:gd name="T41" fmla="*/ 10107 h 13098"/>
                <a:gd name="T42" fmla="*/ 12931 w 16095"/>
                <a:gd name="T43" fmla="*/ 10561 h 13098"/>
                <a:gd name="T44" fmla="*/ 13046 w 16095"/>
                <a:gd name="T45" fmla="*/ 11335 h 13098"/>
                <a:gd name="T46" fmla="*/ 12593 w 16095"/>
                <a:gd name="T47" fmla="*/ 11944 h 13098"/>
                <a:gd name="T48" fmla="*/ 5330 w 16095"/>
                <a:gd name="T49" fmla="*/ 12070 h 13098"/>
                <a:gd name="T50" fmla="*/ 4699 w 16095"/>
                <a:gd name="T51" fmla="*/ 11646 h 13098"/>
                <a:gd name="T52" fmla="*/ 4548 w 16095"/>
                <a:gd name="T53" fmla="*/ 10880 h 13098"/>
                <a:gd name="T54" fmla="*/ 4970 w 16095"/>
                <a:gd name="T55" fmla="*/ 10247 h 13098"/>
                <a:gd name="T56" fmla="*/ 5736 w 16095"/>
                <a:gd name="T57" fmla="*/ 10096 h 13098"/>
                <a:gd name="T58" fmla="*/ 6368 w 16095"/>
                <a:gd name="T59" fmla="*/ 10520 h 13098"/>
                <a:gd name="T60" fmla="*/ 6518 w 16095"/>
                <a:gd name="T61" fmla="*/ 11286 h 13098"/>
                <a:gd name="T62" fmla="*/ 6095 w 16095"/>
                <a:gd name="T63" fmla="*/ 11918 h 13098"/>
                <a:gd name="T64" fmla="*/ 1432 w 16095"/>
                <a:gd name="T65" fmla="*/ 7551 h 13098"/>
                <a:gd name="T66" fmla="*/ 1106 w 16095"/>
                <a:gd name="T67" fmla="*/ 7355 h 13098"/>
                <a:gd name="T68" fmla="*/ 1009 w 16095"/>
                <a:gd name="T69" fmla="*/ 1460 h 13098"/>
                <a:gd name="T70" fmla="*/ 1189 w 16095"/>
                <a:gd name="T71" fmla="*/ 1122 h 13098"/>
                <a:gd name="T72" fmla="*/ 9080 w 16095"/>
                <a:gd name="T73" fmla="*/ 1008 h 13098"/>
                <a:gd name="T74" fmla="*/ 9426 w 16095"/>
                <a:gd name="T75" fmla="*/ 1172 h 13098"/>
                <a:gd name="T76" fmla="*/ 9556 w 16095"/>
                <a:gd name="T77" fmla="*/ 2519 h 13098"/>
                <a:gd name="T78" fmla="*/ 9442 w 16095"/>
                <a:gd name="T79" fmla="*/ 7374 h 13098"/>
                <a:gd name="T80" fmla="*/ 9105 w 16095"/>
                <a:gd name="T81" fmla="*/ 7554 h 13098"/>
                <a:gd name="T82" fmla="*/ 13480 w 16095"/>
                <a:gd name="T83" fmla="*/ 2820 h 13098"/>
                <a:gd name="T84" fmla="*/ 12808 w 16095"/>
                <a:gd name="T85" fmla="*/ 2537 h 13098"/>
                <a:gd name="T86" fmla="*/ 10413 w 16095"/>
                <a:gd name="T87" fmla="*/ 856 h 13098"/>
                <a:gd name="T88" fmla="*/ 9571 w 16095"/>
                <a:gd name="T89" fmla="*/ 92 h 13098"/>
                <a:gd name="T90" fmla="*/ 922 w 16095"/>
                <a:gd name="T91" fmla="*/ 119 h 13098"/>
                <a:gd name="T92" fmla="*/ 119 w 16095"/>
                <a:gd name="T93" fmla="*/ 924 h 13098"/>
                <a:gd name="T94" fmla="*/ 92 w 16095"/>
                <a:gd name="T95" fmla="*/ 7572 h 13098"/>
                <a:gd name="T96" fmla="*/ 855 w 16095"/>
                <a:gd name="T97" fmla="*/ 8415 h 13098"/>
                <a:gd name="T98" fmla="*/ 1557 w 16095"/>
                <a:gd name="T99" fmla="*/ 10453 h 13098"/>
                <a:gd name="T100" fmla="*/ 2236 w 16095"/>
                <a:gd name="T101" fmla="*/ 11368 h 13098"/>
                <a:gd name="T102" fmla="*/ 3702 w 16095"/>
                <a:gd name="T103" fmla="*/ 11901 h 13098"/>
                <a:gd name="T104" fmla="*/ 4567 w 16095"/>
                <a:gd name="T105" fmla="*/ 12848 h 13098"/>
                <a:gd name="T106" fmla="*/ 5876 w 16095"/>
                <a:gd name="T107" fmla="*/ 13069 h 13098"/>
                <a:gd name="T108" fmla="*/ 7006 w 16095"/>
                <a:gd name="T109" fmla="*/ 12446 h 13098"/>
                <a:gd name="T110" fmla="*/ 10208 w 16095"/>
                <a:gd name="T111" fmla="*/ 11824 h 13098"/>
                <a:gd name="T112" fmla="*/ 11035 w 16095"/>
                <a:gd name="T113" fmla="*/ 12807 h 13098"/>
                <a:gd name="T114" fmla="*/ 12330 w 16095"/>
                <a:gd name="T115" fmla="*/ 13081 h 13098"/>
                <a:gd name="T116" fmla="*/ 13489 w 16095"/>
                <a:gd name="T117" fmla="*/ 12505 h 13098"/>
                <a:gd name="T118" fmla="*/ 14740 w 16095"/>
                <a:gd name="T119" fmla="*/ 11579 h 13098"/>
                <a:gd name="T120" fmla="*/ 15750 w 16095"/>
                <a:gd name="T121" fmla="*/ 11036 h 13098"/>
                <a:gd name="T122" fmla="*/ 16095 w 16095"/>
                <a:gd name="T123" fmla="*/ 7025 h 13098"/>
                <a:gd name="T124" fmla="*/ 16023 w 16095"/>
                <a:gd name="T125" fmla="*/ 6588 h 1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3098">
                  <a:moveTo>
                    <a:pt x="15089" y="10075"/>
                  </a:moveTo>
                  <a:lnTo>
                    <a:pt x="15088" y="10101"/>
                  </a:lnTo>
                  <a:lnTo>
                    <a:pt x="15087" y="10127"/>
                  </a:lnTo>
                  <a:lnTo>
                    <a:pt x="15083" y="10152"/>
                  </a:lnTo>
                  <a:lnTo>
                    <a:pt x="15079" y="10177"/>
                  </a:lnTo>
                  <a:lnTo>
                    <a:pt x="15073" y="10201"/>
                  </a:lnTo>
                  <a:lnTo>
                    <a:pt x="15067" y="10225"/>
                  </a:lnTo>
                  <a:lnTo>
                    <a:pt x="15059" y="10248"/>
                  </a:lnTo>
                  <a:lnTo>
                    <a:pt x="15050" y="10272"/>
                  </a:lnTo>
                  <a:lnTo>
                    <a:pt x="15040" y="10294"/>
                  </a:lnTo>
                  <a:lnTo>
                    <a:pt x="15029" y="10316"/>
                  </a:lnTo>
                  <a:lnTo>
                    <a:pt x="15017" y="10337"/>
                  </a:lnTo>
                  <a:lnTo>
                    <a:pt x="15004" y="10357"/>
                  </a:lnTo>
                  <a:lnTo>
                    <a:pt x="14989" y="10376"/>
                  </a:lnTo>
                  <a:lnTo>
                    <a:pt x="14974" y="10396"/>
                  </a:lnTo>
                  <a:lnTo>
                    <a:pt x="14958" y="10414"/>
                  </a:lnTo>
                  <a:lnTo>
                    <a:pt x="14942" y="10432"/>
                  </a:lnTo>
                  <a:lnTo>
                    <a:pt x="14924" y="10448"/>
                  </a:lnTo>
                  <a:lnTo>
                    <a:pt x="14906" y="10464"/>
                  </a:lnTo>
                  <a:lnTo>
                    <a:pt x="14887" y="10479"/>
                  </a:lnTo>
                  <a:lnTo>
                    <a:pt x="14868" y="10493"/>
                  </a:lnTo>
                  <a:lnTo>
                    <a:pt x="14848" y="10506"/>
                  </a:lnTo>
                  <a:lnTo>
                    <a:pt x="14827" y="10519"/>
                  </a:lnTo>
                  <a:lnTo>
                    <a:pt x="14804" y="10530"/>
                  </a:lnTo>
                  <a:lnTo>
                    <a:pt x="14782" y="10540"/>
                  </a:lnTo>
                  <a:lnTo>
                    <a:pt x="14759" y="10549"/>
                  </a:lnTo>
                  <a:lnTo>
                    <a:pt x="14736" y="10557"/>
                  </a:lnTo>
                  <a:lnTo>
                    <a:pt x="14712" y="10563"/>
                  </a:lnTo>
                  <a:lnTo>
                    <a:pt x="14688" y="10569"/>
                  </a:lnTo>
                  <a:lnTo>
                    <a:pt x="14663" y="10573"/>
                  </a:lnTo>
                  <a:lnTo>
                    <a:pt x="14637" y="10577"/>
                  </a:lnTo>
                  <a:lnTo>
                    <a:pt x="14612" y="10578"/>
                  </a:lnTo>
                  <a:lnTo>
                    <a:pt x="14586" y="10579"/>
                  </a:lnTo>
                  <a:lnTo>
                    <a:pt x="14012" y="10579"/>
                  </a:lnTo>
                  <a:lnTo>
                    <a:pt x="13989" y="10498"/>
                  </a:lnTo>
                  <a:lnTo>
                    <a:pt x="13962" y="10419"/>
                  </a:lnTo>
                  <a:lnTo>
                    <a:pt x="13934" y="10341"/>
                  </a:lnTo>
                  <a:lnTo>
                    <a:pt x="13902" y="10266"/>
                  </a:lnTo>
                  <a:lnTo>
                    <a:pt x="13867" y="10191"/>
                  </a:lnTo>
                  <a:lnTo>
                    <a:pt x="13829" y="10117"/>
                  </a:lnTo>
                  <a:lnTo>
                    <a:pt x="13788" y="10047"/>
                  </a:lnTo>
                  <a:lnTo>
                    <a:pt x="13745" y="9977"/>
                  </a:lnTo>
                  <a:lnTo>
                    <a:pt x="13699" y="9910"/>
                  </a:lnTo>
                  <a:lnTo>
                    <a:pt x="13650" y="9844"/>
                  </a:lnTo>
                  <a:lnTo>
                    <a:pt x="13598" y="9781"/>
                  </a:lnTo>
                  <a:lnTo>
                    <a:pt x="13545" y="9719"/>
                  </a:lnTo>
                  <a:lnTo>
                    <a:pt x="13489" y="9661"/>
                  </a:lnTo>
                  <a:lnTo>
                    <a:pt x="13430" y="9605"/>
                  </a:lnTo>
                  <a:lnTo>
                    <a:pt x="13370" y="9550"/>
                  </a:lnTo>
                  <a:lnTo>
                    <a:pt x="13308" y="9499"/>
                  </a:lnTo>
                  <a:lnTo>
                    <a:pt x="13242" y="9449"/>
                  </a:lnTo>
                  <a:lnTo>
                    <a:pt x="13176" y="9402"/>
                  </a:lnTo>
                  <a:lnTo>
                    <a:pt x="13107" y="9359"/>
                  </a:lnTo>
                  <a:lnTo>
                    <a:pt x="13036" y="9317"/>
                  </a:lnTo>
                  <a:lnTo>
                    <a:pt x="12964" y="9279"/>
                  </a:lnTo>
                  <a:lnTo>
                    <a:pt x="12890" y="9244"/>
                  </a:lnTo>
                  <a:lnTo>
                    <a:pt x="12815" y="9212"/>
                  </a:lnTo>
                  <a:lnTo>
                    <a:pt x="12737" y="9182"/>
                  </a:lnTo>
                  <a:lnTo>
                    <a:pt x="12658" y="9156"/>
                  </a:lnTo>
                  <a:lnTo>
                    <a:pt x="12578" y="9133"/>
                  </a:lnTo>
                  <a:lnTo>
                    <a:pt x="12497" y="9113"/>
                  </a:lnTo>
                  <a:lnTo>
                    <a:pt x="12413" y="9097"/>
                  </a:lnTo>
                  <a:lnTo>
                    <a:pt x="12330" y="9085"/>
                  </a:lnTo>
                  <a:lnTo>
                    <a:pt x="12244" y="9076"/>
                  </a:lnTo>
                  <a:lnTo>
                    <a:pt x="12159" y="9070"/>
                  </a:lnTo>
                  <a:lnTo>
                    <a:pt x="12071" y="9068"/>
                  </a:lnTo>
                  <a:lnTo>
                    <a:pt x="11984" y="9070"/>
                  </a:lnTo>
                  <a:lnTo>
                    <a:pt x="11898" y="9076"/>
                  </a:lnTo>
                  <a:lnTo>
                    <a:pt x="11813" y="9085"/>
                  </a:lnTo>
                  <a:lnTo>
                    <a:pt x="11729" y="9097"/>
                  </a:lnTo>
                  <a:lnTo>
                    <a:pt x="11646" y="9113"/>
                  </a:lnTo>
                  <a:lnTo>
                    <a:pt x="11564" y="9133"/>
                  </a:lnTo>
                  <a:lnTo>
                    <a:pt x="11484" y="9156"/>
                  </a:lnTo>
                  <a:lnTo>
                    <a:pt x="11405" y="9182"/>
                  </a:lnTo>
                  <a:lnTo>
                    <a:pt x="11328" y="9212"/>
                  </a:lnTo>
                  <a:lnTo>
                    <a:pt x="11252" y="9244"/>
                  </a:lnTo>
                  <a:lnTo>
                    <a:pt x="11178" y="9279"/>
                  </a:lnTo>
                  <a:lnTo>
                    <a:pt x="11106" y="9317"/>
                  </a:lnTo>
                  <a:lnTo>
                    <a:pt x="11035" y="9359"/>
                  </a:lnTo>
                  <a:lnTo>
                    <a:pt x="10967" y="9402"/>
                  </a:lnTo>
                  <a:lnTo>
                    <a:pt x="10899" y="9449"/>
                  </a:lnTo>
                  <a:lnTo>
                    <a:pt x="10835" y="9499"/>
                  </a:lnTo>
                  <a:lnTo>
                    <a:pt x="10772" y="9550"/>
                  </a:lnTo>
                  <a:lnTo>
                    <a:pt x="10711" y="9605"/>
                  </a:lnTo>
                  <a:lnTo>
                    <a:pt x="10653" y="9661"/>
                  </a:lnTo>
                  <a:lnTo>
                    <a:pt x="10597" y="9719"/>
                  </a:lnTo>
                  <a:lnTo>
                    <a:pt x="10543" y="9781"/>
                  </a:lnTo>
                  <a:lnTo>
                    <a:pt x="10492" y="9844"/>
                  </a:lnTo>
                  <a:lnTo>
                    <a:pt x="10444" y="9910"/>
                  </a:lnTo>
                  <a:lnTo>
                    <a:pt x="10397" y="9977"/>
                  </a:lnTo>
                  <a:lnTo>
                    <a:pt x="10354" y="10047"/>
                  </a:lnTo>
                  <a:lnTo>
                    <a:pt x="10313" y="10117"/>
                  </a:lnTo>
                  <a:lnTo>
                    <a:pt x="10275" y="10191"/>
                  </a:lnTo>
                  <a:lnTo>
                    <a:pt x="10240" y="10266"/>
                  </a:lnTo>
                  <a:lnTo>
                    <a:pt x="10208" y="10341"/>
                  </a:lnTo>
                  <a:lnTo>
                    <a:pt x="10179" y="10419"/>
                  </a:lnTo>
                  <a:lnTo>
                    <a:pt x="10153" y="10498"/>
                  </a:lnTo>
                  <a:lnTo>
                    <a:pt x="10131" y="10579"/>
                  </a:lnTo>
                  <a:lnTo>
                    <a:pt x="7473" y="10579"/>
                  </a:lnTo>
                  <a:lnTo>
                    <a:pt x="7450" y="10498"/>
                  </a:lnTo>
                  <a:lnTo>
                    <a:pt x="7425" y="10419"/>
                  </a:lnTo>
                  <a:lnTo>
                    <a:pt x="7396" y="10341"/>
                  </a:lnTo>
                  <a:lnTo>
                    <a:pt x="7363" y="10266"/>
                  </a:lnTo>
                  <a:lnTo>
                    <a:pt x="7328" y="10191"/>
                  </a:lnTo>
                  <a:lnTo>
                    <a:pt x="7290" y="10117"/>
                  </a:lnTo>
                  <a:lnTo>
                    <a:pt x="7250" y="10047"/>
                  </a:lnTo>
                  <a:lnTo>
                    <a:pt x="7207" y="9977"/>
                  </a:lnTo>
                  <a:lnTo>
                    <a:pt x="7160" y="9910"/>
                  </a:lnTo>
                  <a:lnTo>
                    <a:pt x="7112" y="9844"/>
                  </a:lnTo>
                  <a:lnTo>
                    <a:pt x="7061" y="9781"/>
                  </a:lnTo>
                  <a:lnTo>
                    <a:pt x="7006" y="9719"/>
                  </a:lnTo>
                  <a:lnTo>
                    <a:pt x="6951" y="9661"/>
                  </a:lnTo>
                  <a:lnTo>
                    <a:pt x="6892" y="9605"/>
                  </a:lnTo>
                  <a:lnTo>
                    <a:pt x="6831" y="9550"/>
                  </a:lnTo>
                  <a:lnTo>
                    <a:pt x="6769" y="9499"/>
                  </a:lnTo>
                  <a:lnTo>
                    <a:pt x="6705" y="9449"/>
                  </a:lnTo>
                  <a:lnTo>
                    <a:pt x="6637" y="9402"/>
                  </a:lnTo>
                  <a:lnTo>
                    <a:pt x="6569" y="9359"/>
                  </a:lnTo>
                  <a:lnTo>
                    <a:pt x="6498" y="9317"/>
                  </a:lnTo>
                  <a:lnTo>
                    <a:pt x="6426" y="9279"/>
                  </a:lnTo>
                  <a:lnTo>
                    <a:pt x="6351" y="9244"/>
                  </a:lnTo>
                  <a:lnTo>
                    <a:pt x="6276" y="9212"/>
                  </a:lnTo>
                  <a:lnTo>
                    <a:pt x="6199" y="9182"/>
                  </a:lnTo>
                  <a:lnTo>
                    <a:pt x="6120" y="9156"/>
                  </a:lnTo>
                  <a:lnTo>
                    <a:pt x="6040" y="9133"/>
                  </a:lnTo>
                  <a:lnTo>
                    <a:pt x="5958" y="9113"/>
                  </a:lnTo>
                  <a:lnTo>
                    <a:pt x="5876" y="9097"/>
                  </a:lnTo>
                  <a:lnTo>
                    <a:pt x="5791" y="9085"/>
                  </a:lnTo>
                  <a:lnTo>
                    <a:pt x="5707" y="9076"/>
                  </a:lnTo>
                  <a:lnTo>
                    <a:pt x="5620" y="9070"/>
                  </a:lnTo>
                  <a:lnTo>
                    <a:pt x="5533" y="9068"/>
                  </a:lnTo>
                  <a:lnTo>
                    <a:pt x="5446" y="9070"/>
                  </a:lnTo>
                  <a:lnTo>
                    <a:pt x="5360" y="9076"/>
                  </a:lnTo>
                  <a:lnTo>
                    <a:pt x="5274" y="9085"/>
                  </a:lnTo>
                  <a:lnTo>
                    <a:pt x="5191" y="9097"/>
                  </a:lnTo>
                  <a:lnTo>
                    <a:pt x="5107" y="9113"/>
                  </a:lnTo>
                  <a:lnTo>
                    <a:pt x="5026" y="9133"/>
                  </a:lnTo>
                  <a:lnTo>
                    <a:pt x="4946" y="9156"/>
                  </a:lnTo>
                  <a:lnTo>
                    <a:pt x="4867" y="9182"/>
                  </a:lnTo>
                  <a:lnTo>
                    <a:pt x="4789" y="9212"/>
                  </a:lnTo>
                  <a:lnTo>
                    <a:pt x="4714" y="9244"/>
                  </a:lnTo>
                  <a:lnTo>
                    <a:pt x="4639" y="9279"/>
                  </a:lnTo>
                  <a:lnTo>
                    <a:pt x="4567" y="9317"/>
                  </a:lnTo>
                  <a:lnTo>
                    <a:pt x="4497" y="9359"/>
                  </a:lnTo>
                  <a:lnTo>
                    <a:pt x="4428" y="9402"/>
                  </a:lnTo>
                  <a:lnTo>
                    <a:pt x="4361" y="9449"/>
                  </a:lnTo>
                  <a:lnTo>
                    <a:pt x="4296" y="9499"/>
                  </a:lnTo>
                  <a:lnTo>
                    <a:pt x="4233" y="9550"/>
                  </a:lnTo>
                  <a:lnTo>
                    <a:pt x="4173" y="9605"/>
                  </a:lnTo>
                  <a:lnTo>
                    <a:pt x="4114" y="9661"/>
                  </a:lnTo>
                  <a:lnTo>
                    <a:pt x="4059" y="9719"/>
                  </a:lnTo>
                  <a:lnTo>
                    <a:pt x="4005" y="9781"/>
                  </a:lnTo>
                  <a:lnTo>
                    <a:pt x="3953" y="9844"/>
                  </a:lnTo>
                  <a:lnTo>
                    <a:pt x="3905" y="9910"/>
                  </a:lnTo>
                  <a:lnTo>
                    <a:pt x="3859" y="9977"/>
                  </a:lnTo>
                  <a:lnTo>
                    <a:pt x="3816" y="10047"/>
                  </a:lnTo>
                  <a:lnTo>
                    <a:pt x="3774" y="10117"/>
                  </a:lnTo>
                  <a:lnTo>
                    <a:pt x="3737" y="10191"/>
                  </a:lnTo>
                  <a:lnTo>
                    <a:pt x="3702" y="10266"/>
                  </a:lnTo>
                  <a:lnTo>
                    <a:pt x="3670" y="10341"/>
                  </a:lnTo>
                  <a:lnTo>
                    <a:pt x="3640" y="10419"/>
                  </a:lnTo>
                  <a:lnTo>
                    <a:pt x="3614" y="10498"/>
                  </a:lnTo>
                  <a:lnTo>
                    <a:pt x="3592" y="10579"/>
                  </a:lnTo>
                  <a:lnTo>
                    <a:pt x="3018" y="10579"/>
                  </a:lnTo>
                  <a:lnTo>
                    <a:pt x="2993" y="10578"/>
                  </a:lnTo>
                  <a:lnTo>
                    <a:pt x="2967" y="10577"/>
                  </a:lnTo>
                  <a:lnTo>
                    <a:pt x="2941" y="10573"/>
                  </a:lnTo>
                  <a:lnTo>
                    <a:pt x="2917" y="10569"/>
                  </a:lnTo>
                  <a:lnTo>
                    <a:pt x="2892" y="10563"/>
                  </a:lnTo>
                  <a:lnTo>
                    <a:pt x="2869" y="10557"/>
                  </a:lnTo>
                  <a:lnTo>
                    <a:pt x="2845" y="10549"/>
                  </a:lnTo>
                  <a:lnTo>
                    <a:pt x="2823" y="10540"/>
                  </a:lnTo>
                  <a:lnTo>
                    <a:pt x="2800" y="10530"/>
                  </a:lnTo>
                  <a:lnTo>
                    <a:pt x="2778" y="10519"/>
                  </a:lnTo>
                  <a:lnTo>
                    <a:pt x="2757" y="10506"/>
                  </a:lnTo>
                  <a:lnTo>
                    <a:pt x="2737" y="10493"/>
                  </a:lnTo>
                  <a:lnTo>
                    <a:pt x="2717" y="10479"/>
                  </a:lnTo>
                  <a:lnTo>
                    <a:pt x="2698" y="10464"/>
                  </a:lnTo>
                  <a:lnTo>
                    <a:pt x="2680" y="10448"/>
                  </a:lnTo>
                  <a:lnTo>
                    <a:pt x="2663" y="10432"/>
                  </a:lnTo>
                  <a:lnTo>
                    <a:pt x="2646" y="10414"/>
                  </a:lnTo>
                  <a:lnTo>
                    <a:pt x="2630" y="10396"/>
                  </a:lnTo>
                  <a:lnTo>
                    <a:pt x="2615" y="10376"/>
                  </a:lnTo>
                  <a:lnTo>
                    <a:pt x="2601" y="10357"/>
                  </a:lnTo>
                  <a:lnTo>
                    <a:pt x="2588" y="10337"/>
                  </a:lnTo>
                  <a:lnTo>
                    <a:pt x="2576" y="10316"/>
                  </a:lnTo>
                  <a:lnTo>
                    <a:pt x="2565" y="10294"/>
                  </a:lnTo>
                  <a:lnTo>
                    <a:pt x="2555" y="10272"/>
                  </a:lnTo>
                  <a:lnTo>
                    <a:pt x="2546" y="10248"/>
                  </a:lnTo>
                  <a:lnTo>
                    <a:pt x="2538" y="10225"/>
                  </a:lnTo>
                  <a:lnTo>
                    <a:pt x="2531" y="10201"/>
                  </a:lnTo>
                  <a:lnTo>
                    <a:pt x="2526" y="10177"/>
                  </a:lnTo>
                  <a:lnTo>
                    <a:pt x="2521" y="10152"/>
                  </a:lnTo>
                  <a:lnTo>
                    <a:pt x="2518" y="10127"/>
                  </a:lnTo>
                  <a:lnTo>
                    <a:pt x="2516" y="10101"/>
                  </a:lnTo>
                  <a:lnTo>
                    <a:pt x="2515" y="10075"/>
                  </a:lnTo>
                  <a:lnTo>
                    <a:pt x="2515" y="8564"/>
                  </a:lnTo>
                  <a:lnTo>
                    <a:pt x="9053" y="8564"/>
                  </a:lnTo>
                  <a:lnTo>
                    <a:pt x="9131" y="8562"/>
                  </a:lnTo>
                  <a:lnTo>
                    <a:pt x="9207" y="8557"/>
                  </a:lnTo>
                  <a:lnTo>
                    <a:pt x="9283" y="8547"/>
                  </a:lnTo>
                  <a:lnTo>
                    <a:pt x="9357" y="8533"/>
                  </a:lnTo>
                  <a:lnTo>
                    <a:pt x="9431" y="8516"/>
                  </a:lnTo>
                  <a:lnTo>
                    <a:pt x="9502" y="8496"/>
                  </a:lnTo>
                  <a:lnTo>
                    <a:pt x="9571" y="8472"/>
                  </a:lnTo>
                  <a:lnTo>
                    <a:pt x="9641" y="8445"/>
                  </a:lnTo>
                  <a:lnTo>
                    <a:pt x="9707" y="8415"/>
                  </a:lnTo>
                  <a:lnTo>
                    <a:pt x="9773" y="8381"/>
                  </a:lnTo>
                  <a:lnTo>
                    <a:pt x="9835" y="8345"/>
                  </a:lnTo>
                  <a:lnTo>
                    <a:pt x="9896" y="8306"/>
                  </a:lnTo>
                  <a:lnTo>
                    <a:pt x="9956" y="8263"/>
                  </a:lnTo>
                  <a:lnTo>
                    <a:pt x="10013" y="8218"/>
                  </a:lnTo>
                  <a:lnTo>
                    <a:pt x="10067" y="8171"/>
                  </a:lnTo>
                  <a:lnTo>
                    <a:pt x="10120" y="8120"/>
                  </a:lnTo>
                  <a:lnTo>
                    <a:pt x="10170" y="8068"/>
                  </a:lnTo>
                  <a:lnTo>
                    <a:pt x="10217" y="8014"/>
                  </a:lnTo>
                  <a:lnTo>
                    <a:pt x="10263" y="7956"/>
                  </a:lnTo>
                  <a:lnTo>
                    <a:pt x="10305" y="7897"/>
                  </a:lnTo>
                  <a:lnTo>
                    <a:pt x="10344" y="7836"/>
                  </a:lnTo>
                  <a:lnTo>
                    <a:pt x="10380" y="7773"/>
                  </a:lnTo>
                  <a:lnTo>
                    <a:pt x="10413" y="7707"/>
                  </a:lnTo>
                  <a:lnTo>
                    <a:pt x="10444" y="7641"/>
                  </a:lnTo>
                  <a:lnTo>
                    <a:pt x="10471" y="7572"/>
                  </a:lnTo>
                  <a:lnTo>
                    <a:pt x="10495" y="7502"/>
                  </a:lnTo>
                  <a:lnTo>
                    <a:pt x="10515" y="7430"/>
                  </a:lnTo>
                  <a:lnTo>
                    <a:pt x="10532" y="7357"/>
                  </a:lnTo>
                  <a:lnTo>
                    <a:pt x="10545" y="7283"/>
                  </a:lnTo>
                  <a:lnTo>
                    <a:pt x="10554" y="7207"/>
                  </a:lnTo>
                  <a:lnTo>
                    <a:pt x="10560" y="7131"/>
                  </a:lnTo>
                  <a:lnTo>
                    <a:pt x="10562" y="7052"/>
                  </a:lnTo>
                  <a:lnTo>
                    <a:pt x="10562" y="3527"/>
                  </a:lnTo>
                  <a:lnTo>
                    <a:pt x="12574" y="3527"/>
                  </a:lnTo>
                  <a:lnTo>
                    <a:pt x="12605" y="3528"/>
                  </a:lnTo>
                  <a:lnTo>
                    <a:pt x="12637" y="3530"/>
                  </a:lnTo>
                  <a:lnTo>
                    <a:pt x="12668" y="3535"/>
                  </a:lnTo>
                  <a:lnTo>
                    <a:pt x="12698" y="3542"/>
                  </a:lnTo>
                  <a:lnTo>
                    <a:pt x="12727" y="3550"/>
                  </a:lnTo>
                  <a:lnTo>
                    <a:pt x="12756" y="3560"/>
                  </a:lnTo>
                  <a:lnTo>
                    <a:pt x="12784" y="3572"/>
                  </a:lnTo>
                  <a:lnTo>
                    <a:pt x="12812" y="3586"/>
                  </a:lnTo>
                  <a:lnTo>
                    <a:pt x="12838" y="3601"/>
                  </a:lnTo>
                  <a:lnTo>
                    <a:pt x="12864" y="3618"/>
                  </a:lnTo>
                  <a:lnTo>
                    <a:pt x="12888" y="3636"/>
                  </a:lnTo>
                  <a:lnTo>
                    <a:pt x="12911" y="3657"/>
                  </a:lnTo>
                  <a:lnTo>
                    <a:pt x="12933" y="3678"/>
                  </a:lnTo>
                  <a:lnTo>
                    <a:pt x="12954" y="3701"/>
                  </a:lnTo>
                  <a:lnTo>
                    <a:pt x="12975" y="3725"/>
                  </a:lnTo>
                  <a:lnTo>
                    <a:pt x="12993" y="3750"/>
                  </a:lnTo>
                  <a:lnTo>
                    <a:pt x="15005" y="6773"/>
                  </a:lnTo>
                  <a:lnTo>
                    <a:pt x="15015" y="6788"/>
                  </a:lnTo>
                  <a:lnTo>
                    <a:pt x="15024" y="6804"/>
                  </a:lnTo>
                  <a:lnTo>
                    <a:pt x="15033" y="6822"/>
                  </a:lnTo>
                  <a:lnTo>
                    <a:pt x="15041" y="6838"/>
                  </a:lnTo>
                  <a:lnTo>
                    <a:pt x="15049" y="6855"/>
                  </a:lnTo>
                  <a:lnTo>
                    <a:pt x="15056" y="6872"/>
                  </a:lnTo>
                  <a:lnTo>
                    <a:pt x="15062" y="6889"/>
                  </a:lnTo>
                  <a:lnTo>
                    <a:pt x="15067" y="6907"/>
                  </a:lnTo>
                  <a:lnTo>
                    <a:pt x="15072" y="6924"/>
                  </a:lnTo>
                  <a:lnTo>
                    <a:pt x="15077" y="6942"/>
                  </a:lnTo>
                  <a:lnTo>
                    <a:pt x="15081" y="6961"/>
                  </a:lnTo>
                  <a:lnTo>
                    <a:pt x="15084" y="6979"/>
                  </a:lnTo>
                  <a:lnTo>
                    <a:pt x="15086" y="6997"/>
                  </a:lnTo>
                  <a:lnTo>
                    <a:pt x="15088" y="7016"/>
                  </a:lnTo>
                  <a:lnTo>
                    <a:pt x="15089" y="7034"/>
                  </a:lnTo>
                  <a:lnTo>
                    <a:pt x="15089" y="7052"/>
                  </a:lnTo>
                  <a:lnTo>
                    <a:pt x="15089" y="10075"/>
                  </a:lnTo>
                  <a:close/>
                  <a:moveTo>
                    <a:pt x="12071" y="12090"/>
                  </a:moveTo>
                  <a:lnTo>
                    <a:pt x="12020" y="12089"/>
                  </a:lnTo>
                  <a:lnTo>
                    <a:pt x="11969" y="12085"/>
                  </a:lnTo>
                  <a:lnTo>
                    <a:pt x="11918" y="12078"/>
                  </a:lnTo>
                  <a:lnTo>
                    <a:pt x="11869" y="12070"/>
                  </a:lnTo>
                  <a:lnTo>
                    <a:pt x="11820" y="12058"/>
                  </a:lnTo>
                  <a:lnTo>
                    <a:pt x="11772" y="12045"/>
                  </a:lnTo>
                  <a:lnTo>
                    <a:pt x="11725" y="12029"/>
                  </a:lnTo>
                  <a:lnTo>
                    <a:pt x="11680" y="12011"/>
                  </a:lnTo>
                  <a:lnTo>
                    <a:pt x="11636" y="11991"/>
                  </a:lnTo>
                  <a:lnTo>
                    <a:pt x="11591" y="11968"/>
                  </a:lnTo>
                  <a:lnTo>
                    <a:pt x="11550" y="11944"/>
                  </a:lnTo>
                  <a:lnTo>
                    <a:pt x="11509" y="11918"/>
                  </a:lnTo>
                  <a:lnTo>
                    <a:pt x="11470" y="11890"/>
                  </a:lnTo>
                  <a:lnTo>
                    <a:pt x="11431" y="11861"/>
                  </a:lnTo>
                  <a:lnTo>
                    <a:pt x="11395" y="11828"/>
                  </a:lnTo>
                  <a:lnTo>
                    <a:pt x="11360" y="11795"/>
                  </a:lnTo>
                  <a:lnTo>
                    <a:pt x="11327" y="11760"/>
                  </a:lnTo>
                  <a:lnTo>
                    <a:pt x="11295" y="11724"/>
                  </a:lnTo>
                  <a:lnTo>
                    <a:pt x="11265" y="11685"/>
                  </a:lnTo>
                  <a:lnTo>
                    <a:pt x="11237" y="11646"/>
                  </a:lnTo>
                  <a:lnTo>
                    <a:pt x="11211" y="11606"/>
                  </a:lnTo>
                  <a:lnTo>
                    <a:pt x="11187" y="11563"/>
                  </a:lnTo>
                  <a:lnTo>
                    <a:pt x="11165" y="11520"/>
                  </a:lnTo>
                  <a:lnTo>
                    <a:pt x="11145" y="11475"/>
                  </a:lnTo>
                  <a:lnTo>
                    <a:pt x="11127" y="11429"/>
                  </a:lnTo>
                  <a:lnTo>
                    <a:pt x="11111" y="11382"/>
                  </a:lnTo>
                  <a:lnTo>
                    <a:pt x="11098" y="11335"/>
                  </a:lnTo>
                  <a:lnTo>
                    <a:pt x="11086" y="11286"/>
                  </a:lnTo>
                  <a:lnTo>
                    <a:pt x="11077" y="11236"/>
                  </a:lnTo>
                  <a:lnTo>
                    <a:pt x="11070" y="11186"/>
                  </a:lnTo>
                  <a:lnTo>
                    <a:pt x="11067" y="11135"/>
                  </a:lnTo>
                  <a:lnTo>
                    <a:pt x="11065" y="11083"/>
                  </a:lnTo>
                  <a:lnTo>
                    <a:pt x="11067" y="11031"/>
                  </a:lnTo>
                  <a:lnTo>
                    <a:pt x="11070" y="10980"/>
                  </a:lnTo>
                  <a:lnTo>
                    <a:pt x="11077" y="10930"/>
                  </a:lnTo>
                  <a:lnTo>
                    <a:pt x="11086" y="10880"/>
                  </a:lnTo>
                  <a:lnTo>
                    <a:pt x="11098" y="10831"/>
                  </a:lnTo>
                  <a:lnTo>
                    <a:pt x="11111" y="10784"/>
                  </a:lnTo>
                  <a:lnTo>
                    <a:pt x="11127" y="10736"/>
                  </a:lnTo>
                  <a:lnTo>
                    <a:pt x="11145" y="10691"/>
                  </a:lnTo>
                  <a:lnTo>
                    <a:pt x="11165" y="10646"/>
                  </a:lnTo>
                  <a:lnTo>
                    <a:pt x="11187" y="10603"/>
                  </a:lnTo>
                  <a:lnTo>
                    <a:pt x="11211" y="10561"/>
                  </a:lnTo>
                  <a:lnTo>
                    <a:pt x="11237" y="10520"/>
                  </a:lnTo>
                  <a:lnTo>
                    <a:pt x="11265" y="10480"/>
                  </a:lnTo>
                  <a:lnTo>
                    <a:pt x="11295" y="10442"/>
                  </a:lnTo>
                  <a:lnTo>
                    <a:pt x="11327" y="10406"/>
                  </a:lnTo>
                  <a:lnTo>
                    <a:pt x="11360" y="10370"/>
                  </a:lnTo>
                  <a:lnTo>
                    <a:pt x="11395" y="10337"/>
                  </a:lnTo>
                  <a:lnTo>
                    <a:pt x="11431" y="10306"/>
                  </a:lnTo>
                  <a:lnTo>
                    <a:pt x="11470" y="10276"/>
                  </a:lnTo>
                  <a:lnTo>
                    <a:pt x="11509" y="10247"/>
                  </a:lnTo>
                  <a:lnTo>
                    <a:pt x="11550" y="10221"/>
                  </a:lnTo>
                  <a:lnTo>
                    <a:pt x="11591" y="10197"/>
                  </a:lnTo>
                  <a:lnTo>
                    <a:pt x="11636" y="10175"/>
                  </a:lnTo>
                  <a:lnTo>
                    <a:pt x="11680" y="10155"/>
                  </a:lnTo>
                  <a:lnTo>
                    <a:pt x="11725" y="10137"/>
                  </a:lnTo>
                  <a:lnTo>
                    <a:pt x="11772" y="10120"/>
                  </a:lnTo>
                  <a:lnTo>
                    <a:pt x="11820" y="10107"/>
                  </a:lnTo>
                  <a:lnTo>
                    <a:pt x="11869" y="10096"/>
                  </a:lnTo>
                  <a:lnTo>
                    <a:pt x="11918" y="10087"/>
                  </a:lnTo>
                  <a:lnTo>
                    <a:pt x="11969" y="10080"/>
                  </a:lnTo>
                  <a:lnTo>
                    <a:pt x="12020" y="10076"/>
                  </a:lnTo>
                  <a:lnTo>
                    <a:pt x="12071" y="10075"/>
                  </a:lnTo>
                  <a:lnTo>
                    <a:pt x="12124" y="10076"/>
                  </a:lnTo>
                  <a:lnTo>
                    <a:pt x="12174" y="10080"/>
                  </a:lnTo>
                  <a:lnTo>
                    <a:pt x="12224" y="10087"/>
                  </a:lnTo>
                  <a:lnTo>
                    <a:pt x="12274" y="10096"/>
                  </a:lnTo>
                  <a:lnTo>
                    <a:pt x="12323" y="10107"/>
                  </a:lnTo>
                  <a:lnTo>
                    <a:pt x="12370" y="10120"/>
                  </a:lnTo>
                  <a:lnTo>
                    <a:pt x="12417" y="10137"/>
                  </a:lnTo>
                  <a:lnTo>
                    <a:pt x="12463" y="10155"/>
                  </a:lnTo>
                  <a:lnTo>
                    <a:pt x="12508" y="10175"/>
                  </a:lnTo>
                  <a:lnTo>
                    <a:pt x="12551" y="10197"/>
                  </a:lnTo>
                  <a:lnTo>
                    <a:pt x="12593" y="10221"/>
                  </a:lnTo>
                  <a:lnTo>
                    <a:pt x="12634" y="10247"/>
                  </a:lnTo>
                  <a:lnTo>
                    <a:pt x="12673" y="10276"/>
                  </a:lnTo>
                  <a:lnTo>
                    <a:pt x="12711" y="10306"/>
                  </a:lnTo>
                  <a:lnTo>
                    <a:pt x="12747" y="10337"/>
                  </a:lnTo>
                  <a:lnTo>
                    <a:pt x="12782" y="10370"/>
                  </a:lnTo>
                  <a:lnTo>
                    <a:pt x="12816" y="10406"/>
                  </a:lnTo>
                  <a:lnTo>
                    <a:pt x="12848" y="10442"/>
                  </a:lnTo>
                  <a:lnTo>
                    <a:pt x="12877" y="10480"/>
                  </a:lnTo>
                  <a:lnTo>
                    <a:pt x="12905" y="10520"/>
                  </a:lnTo>
                  <a:lnTo>
                    <a:pt x="12931" y="10561"/>
                  </a:lnTo>
                  <a:lnTo>
                    <a:pt x="12955" y="10603"/>
                  </a:lnTo>
                  <a:lnTo>
                    <a:pt x="12978" y="10646"/>
                  </a:lnTo>
                  <a:lnTo>
                    <a:pt x="12999" y="10691"/>
                  </a:lnTo>
                  <a:lnTo>
                    <a:pt x="13016" y="10736"/>
                  </a:lnTo>
                  <a:lnTo>
                    <a:pt x="13032" y="10784"/>
                  </a:lnTo>
                  <a:lnTo>
                    <a:pt x="13046" y="10831"/>
                  </a:lnTo>
                  <a:lnTo>
                    <a:pt x="13057" y="10880"/>
                  </a:lnTo>
                  <a:lnTo>
                    <a:pt x="13066" y="10930"/>
                  </a:lnTo>
                  <a:lnTo>
                    <a:pt x="13072" y="10980"/>
                  </a:lnTo>
                  <a:lnTo>
                    <a:pt x="13076" y="11031"/>
                  </a:lnTo>
                  <a:lnTo>
                    <a:pt x="13077" y="11083"/>
                  </a:lnTo>
                  <a:lnTo>
                    <a:pt x="13076" y="11135"/>
                  </a:lnTo>
                  <a:lnTo>
                    <a:pt x="13072" y="11186"/>
                  </a:lnTo>
                  <a:lnTo>
                    <a:pt x="13066" y="11236"/>
                  </a:lnTo>
                  <a:lnTo>
                    <a:pt x="13057" y="11286"/>
                  </a:lnTo>
                  <a:lnTo>
                    <a:pt x="13046" y="11335"/>
                  </a:lnTo>
                  <a:lnTo>
                    <a:pt x="13032" y="11382"/>
                  </a:lnTo>
                  <a:lnTo>
                    <a:pt x="13016" y="11429"/>
                  </a:lnTo>
                  <a:lnTo>
                    <a:pt x="12999" y="11475"/>
                  </a:lnTo>
                  <a:lnTo>
                    <a:pt x="12978" y="11520"/>
                  </a:lnTo>
                  <a:lnTo>
                    <a:pt x="12955" y="11563"/>
                  </a:lnTo>
                  <a:lnTo>
                    <a:pt x="12931" y="11606"/>
                  </a:lnTo>
                  <a:lnTo>
                    <a:pt x="12905" y="11646"/>
                  </a:lnTo>
                  <a:lnTo>
                    <a:pt x="12877" y="11685"/>
                  </a:lnTo>
                  <a:lnTo>
                    <a:pt x="12848" y="11724"/>
                  </a:lnTo>
                  <a:lnTo>
                    <a:pt x="12816" y="11760"/>
                  </a:lnTo>
                  <a:lnTo>
                    <a:pt x="12782" y="11795"/>
                  </a:lnTo>
                  <a:lnTo>
                    <a:pt x="12747" y="11828"/>
                  </a:lnTo>
                  <a:lnTo>
                    <a:pt x="12711" y="11861"/>
                  </a:lnTo>
                  <a:lnTo>
                    <a:pt x="12673" y="11890"/>
                  </a:lnTo>
                  <a:lnTo>
                    <a:pt x="12634" y="11918"/>
                  </a:lnTo>
                  <a:lnTo>
                    <a:pt x="12593" y="11944"/>
                  </a:lnTo>
                  <a:lnTo>
                    <a:pt x="12551" y="11968"/>
                  </a:lnTo>
                  <a:lnTo>
                    <a:pt x="12508" y="11991"/>
                  </a:lnTo>
                  <a:lnTo>
                    <a:pt x="12463" y="12011"/>
                  </a:lnTo>
                  <a:lnTo>
                    <a:pt x="12417" y="12029"/>
                  </a:lnTo>
                  <a:lnTo>
                    <a:pt x="12370" y="12045"/>
                  </a:lnTo>
                  <a:lnTo>
                    <a:pt x="12323" y="12058"/>
                  </a:lnTo>
                  <a:lnTo>
                    <a:pt x="12274" y="12070"/>
                  </a:lnTo>
                  <a:lnTo>
                    <a:pt x="12224" y="12078"/>
                  </a:lnTo>
                  <a:lnTo>
                    <a:pt x="12174" y="12085"/>
                  </a:lnTo>
                  <a:lnTo>
                    <a:pt x="12124" y="12089"/>
                  </a:lnTo>
                  <a:lnTo>
                    <a:pt x="12071" y="12090"/>
                  </a:lnTo>
                  <a:close/>
                  <a:moveTo>
                    <a:pt x="5533" y="12090"/>
                  </a:moveTo>
                  <a:lnTo>
                    <a:pt x="5481" y="12089"/>
                  </a:lnTo>
                  <a:lnTo>
                    <a:pt x="5430" y="12085"/>
                  </a:lnTo>
                  <a:lnTo>
                    <a:pt x="5380" y="12078"/>
                  </a:lnTo>
                  <a:lnTo>
                    <a:pt x="5330" y="12070"/>
                  </a:lnTo>
                  <a:lnTo>
                    <a:pt x="5281" y="12058"/>
                  </a:lnTo>
                  <a:lnTo>
                    <a:pt x="5234" y="12045"/>
                  </a:lnTo>
                  <a:lnTo>
                    <a:pt x="5187" y="12029"/>
                  </a:lnTo>
                  <a:lnTo>
                    <a:pt x="5141" y="12011"/>
                  </a:lnTo>
                  <a:lnTo>
                    <a:pt x="5097" y="11991"/>
                  </a:lnTo>
                  <a:lnTo>
                    <a:pt x="5054" y="11968"/>
                  </a:lnTo>
                  <a:lnTo>
                    <a:pt x="5012" y="11944"/>
                  </a:lnTo>
                  <a:lnTo>
                    <a:pt x="4970" y="11918"/>
                  </a:lnTo>
                  <a:lnTo>
                    <a:pt x="4931" y="11890"/>
                  </a:lnTo>
                  <a:lnTo>
                    <a:pt x="4893" y="11861"/>
                  </a:lnTo>
                  <a:lnTo>
                    <a:pt x="4857" y="11828"/>
                  </a:lnTo>
                  <a:lnTo>
                    <a:pt x="4821" y="11795"/>
                  </a:lnTo>
                  <a:lnTo>
                    <a:pt x="4788" y="11760"/>
                  </a:lnTo>
                  <a:lnTo>
                    <a:pt x="4757" y="11724"/>
                  </a:lnTo>
                  <a:lnTo>
                    <a:pt x="4727" y="11685"/>
                  </a:lnTo>
                  <a:lnTo>
                    <a:pt x="4699" y="11646"/>
                  </a:lnTo>
                  <a:lnTo>
                    <a:pt x="4673" y="11606"/>
                  </a:lnTo>
                  <a:lnTo>
                    <a:pt x="4648" y="11563"/>
                  </a:lnTo>
                  <a:lnTo>
                    <a:pt x="4626" y="11520"/>
                  </a:lnTo>
                  <a:lnTo>
                    <a:pt x="4606" y="11475"/>
                  </a:lnTo>
                  <a:lnTo>
                    <a:pt x="4588" y="11429"/>
                  </a:lnTo>
                  <a:lnTo>
                    <a:pt x="4572" y="11382"/>
                  </a:lnTo>
                  <a:lnTo>
                    <a:pt x="4559" y="11335"/>
                  </a:lnTo>
                  <a:lnTo>
                    <a:pt x="4548" y="11286"/>
                  </a:lnTo>
                  <a:lnTo>
                    <a:pt x="4539" y="11236"/>
                  </a:lnTo>
                  <a:lnTo>
                    <a:pt x="4533" y="11186"/>
                  </a:lnTo>
                  <a:lnTo>
                    <a:pt x="4529" y="11135"/>
                  </a:lnTo>
                  <a:lnTo>
                    <a:pt x="4527" y="11083"/>
                  </a:lnTo>
                  <a:lnTo>
                    <a:pt x="4529" y="11031"/>
                  </a:lnTo>
                  <a:lnTo>
                    <a:pt x="4533" y="10980"/>
                  </a:lnTo>
                  <a:lnTo>
                    <a:pt x="4539" y="10930"/>
                  </a:lnTo>
                  <a:lnTo>
                    <a:pt x="4548" y="10880"/>
                  </a:lnTo>
                  <a:lnTo>
                    <a:pt x="4559" y="10831"/>
                  </a:lnTo>
                  <a:lnTo>
                    <a:pt x="4572" y="10784"/>
                  </a:lnTo>
                  <a:lnTo>
                    <a:pt x="4588" y="10736"/>
                  </a:lnTo>
                  <a:lnTo>
                    <a:pt x="4606" y="10691"/>
                  </a:lnTo>
                  <a:lnTo>
                    <a:pt x="4626" y="10646"/>
                  </a:lnTo>
                  <a:lnTo>
                    <a:pt x="4648" y="10603"/>
                  </a:lnTo>
                  <a:lnTo>
                    <a:pt x="4673" y="10561"/>
                  </a:lnTo>
                  <a:lnTo>
                    <a:pt x="4699" y="10520"/>
                  </a:lnTo>
                  <a:lnTo>
                    <a:pt x="4727" y="10480"/>
                  </a:lnTo>
                  <a:lnTo>
                    <a:pt x="4757" y="10442"/>
                  </a:lnTo>
                  <a:lnTo>
                    <a:pt x="4788" y="10406"/>
                  </a:lnTo>
                  <a:lnTo>
                    <a:pt x="4821" y="10370"/>
                  </a:lnTo>
                  <a:lnTo>
                    <a:pt x="4857" y="10337"/>
                  </a:lnTo>
                  <a:lnTo>
                    <a:pt x="4893" y="10306"/>
                  </a:lnTo>
                  <a:lnTo>
                    <a:pt x="4931" y="10276"/>
                  </a:lnTo>
                  <a:lnTo>
                    <a:pt x="4970" y="10247"/>
                  </a:lnTo>
                  <a:lnTo>
                    <a:pt x="5012" y="10221"/>
                  </a:lnTo>
                  <a:lnTo>
                    <a:pt x="5054" y="10197"/>
                  </a:lnTo>
                  <a:lnTo>
                    <a:pt x="5097" y="10175"/>
                  </a:lnTo>
                  <a:lnTo>
                    <a:pt x="5141" y="10155"/>
                  </a:lnTo>
                  <a:lnTo>
                    <a:pt x="5187" y="10137"/>
                  </a:lnTo>
                  <a:lnTo>
                    <a:pt x="5234" y="10120"/>
                  </a:lnTo>
                  <a:lnTo>
                    <a:pt x="5281" y="10107"/>
                  </a:lnTo>
                  <a:lnTo>
                    <a:pt x="5330" y="10096"/>
                  </a:lnTo>
                  <a:lnTo>
                    <a:pt x="5380" y="10087"/>
                  </a:lnTo>
                  <a:lnTo>
                    <a:pt x="5430" y="10080"/>
                  </a:lnTo>
                  <a:lnTo>
                    <a:pt x="5481" y="10076"/>
                  </a:lnTo>
                  <a:lnTo>
                    <a:pt x="5533" y="10075"/>
                  </a:lnTo>
                  <a:lnTo>
                    <a:pt x="5585" y="10076"/>
                  </a:lnTo>
                  <a:lnTo>
                    <a:pt x="5636" y="10080"/>
                  </a:lnTo>
                  <a:lnTo>
                    <a:pt x="5687" y="10087"/>
                  </a:lnTo>
                  <a:lnTo>
                    <a:pt x="5736" y="10096"/>
                  </a:lnTo>
                  <a:lnTo>
                    <a:pt x="5784" y="10107"/>
                  </a:lnTo>
                  <a:lnTo>
                    <a:pt x="5832" y="10120"/>
                  </a:lnTo>
                  <a:lnTo>
                    <a:pt x="5879" y="10137"/>
                  </a:lnTo>
                  <a:lnTo>
                    <a:pt x="5924" y="10155"/>
                  </a:lnTo>
                  <a:lnTo>
                    <a:pt x="5969" y="10175"/>
                  </a:lnTo>
                  <a:lnTo>
                    <a:pt x="6012" y="10197"/>
                  </a:lnTo>
                  <a:lnTo>
                    <a:pt x="6055" y="10221"/>
                  </a:lnTo>
                  <a:lnTo>
                    <a:pt x="6095" y="10247"/>
                  </a:lnTo>
                  <a:lnTo>
                    <a:pt x="6135" y="10276"/>
                  </a:lnTo>
                  <a:lnTo>
                    <a:pt x="6172" y="10306"/>
                  </a:lnTo>
                  <a:lnTo>
                    <a:pt x="6210" y="10337"/>
                  </a:lnTo>
                  <a:lnTo>
                    <a:pt x="6244" y="10370"/>
                  </a:lnTo>
                  <a:lnTo>
                    <a:pt x="6277" y="10406"/>
                  </a:lnTo>
                  <a:lnTo>
                    <a:pt x="6309" y="10442"/>
                  </a:lnTo>
                  <a:lnTo>
                    <a:pt x="6339" y="10480"/>
                  </a:lnTo>
                  <a:lnTo>
                    <a:pt x="6368" y="10520"/>
                  </a:lnTo>
                  <a:lnTo>
                    <a:pt x="6394" y="10561"/>
                  </a:lnTo>
                  <a:lnTo>
                    <a:pt x="6418" y="10603"/>
                  </a:lnTo>
                  <a:lnTo>
                    <a:pt x="6440" y="10646"/>
                  </a:lnTo>
                  <a:lnTo>
                    <a:pt x="6460" y="10691"/>
                  </a:lnTo>
                  <a:lnTo>
                    <a:pt x="6478" y="10736"/>
                  </a:lnTo>
                  <a:lnTo>
                    <a:pt x="6493" y="10784"/>
                  </a:lnTo>
                  <a:lnTo>
                    <a:pt x="6507" y="10831"/>
                  </a:lnTo>
                  <a:lnTo>
                    <a:pt x="6518" y="10880"/>
                  </a:lnTo>
                  <a:lnTo>
                    <a:pt x="6528" y="10930"/>
                  </a:lnTo>
                  <a:lnTo>
                    <a:pt x="6534" y="10980"/>
                  </a:lnTo>
                  <a:lnTo>
                    <a:pt x="6538" y="11031"/>
                  </a:lnTo>
                  <a:lnTo>
                    <a:pt x="6539" y="11083"/>
                  </a:lnTo>
                  <a:lnTo>
                    <a:pt x="6538" y="11135"/>
                  </a:lnTo>
                  <a:lnTo>
                    <a:pt x="6534" y="11186"/>
                  </a:lnTo>
                  <a:lnTo>
                    <a:pt x="6528" y="11236"/>
                  </a:lnTo>
                  <a:lnTo>
                    <a:pt x="6518" y="11286"/>
                  </a:lnTo>
                  <a:lnTo>
                    <a:pt x="6507" y="11335"/>
                  </a:lnTo>
                  <a:lnTo>
                    <a:pt x="6493" y="11382"/>
                  </a:lnTo>
                  <a:lnTo>
                    <a:pt x="6478" y="11429"/>
                  </a:lnTo>
                  <a:lnTo>
                    <a:pt x="6460" y="11475"/>
                  </a:lnTo>
                  <a:lnTo>
                    <a:pt x="6440" y="11520"/>
                  </a:lnTo>
                  <a:lnTo>
                    <a:pt x="6418" y="11563"/>
                  </a:lnTo>
                  <a:lnTo>
                    <a:pt x="6394" y="11606"/>
                  </a:lnTo>
                  <a:lnTo>
                    <a:pt x="6368" y="11646"/>
                  </a:lnTo>
                  <a:lnTo>
                    <a:pt x="6339" y="11685"/>
                  </a:lnTo>
                  <a:lnTo>
                    <a:pt x="6309" y="11724"/>
                  </a:lnTo>
                  <a:lnTo>
                    <a:pt x="6277" y="11760"/>
                  </a:lnTo>
                  <a:lnTo>
                    <a:pt x="6244" y="11795"/>
                  </a:lnTo>
                  <a:lnTo>
                    <a:pt x="6210" y="11828"/>
                  </a:lnTo>
                  <a:lnTo>
                    <a:pt x="6172" y="11861"/>
                  </a:lnTo>
                  <a:lnTo>
                    <a:pt x="6135" y="11890"/>
                  </a:lnTo>
                  <a:lnTo>
                    <a:pt x="6095" y="11918"/>
                  </a:lnTo>
                  <a:lnTo>
                    <a:pt x="6055" y="11944"/>
                  </a:lnTo>
                  <a:lnTo>
                    <a:pt x="6012" y="11968"/>
                  </a:lnTo>
                  <a:lnTo>
                    <a:pt x="5969" y="11991"/>
                  </a:lnTo>
                  <a:lnTo>
                    <a:pt x="5924" y="12011"/>
                  </a:lnTo>
                  <a:lnTo>
                    <a:pt x="5879" y="12029"/>
                  </a:lnTo>
                  <a:lnTo>
                    <a:pt x="5832" y="12045"/>
                  </a:lnTo>
                  <a:lnTo>
                    <a:pt x="5784" y="12058"/>
                  </a:lnTo>
                  <a:lnTo>
                    <a:pt x="5736" y="12070"/>
                  </a:lnTo>
                  <a:lnTo>
                    <a:pt x="5687" y="12078"/>
                  </a:lnTo>
                  <a:lnTo>
                    <a:pt x="5636" y="12085"/>
                  </a:lnTo>
                  <a:lnTo>
                    <a:pt x="5585" y="12089"/>
                  </a:lnTo>
                  <a:lnTo>
                    <a:pt x="5533" y="12090"/>
                  </a:lnTo>
                  <a:close/>
                  <a:moveTo>
                    <a:pt x="1509" y="7556"/>
                  </a:moveTo>
                  <a:lnTo>
                    <a:pt x="1483" y="7556"/>
                  </a:lnTo>
                  <a:lnTo>
                    <a:pt x="1458" y="7554"/>
                  </a:lnTo>
                  <a:lnTo>
                    <a:pt x="1432" y="7551"/>
                  </a:lnTo>
                  <a:lnTo>
                    <a:pt x="1407" y="7546"/>
                  </a:lnTo>
                  <a:lnTo>
                    <a:pt x="1383" y="7541"/>
                  </a:lnTo>
                  <a:lnTo>
                    <a:pt x="1359" y="7534"/>
                  </a:lnTo>
                  <a:lnTo>
                    <a:pt x="1336" y="7526"/>
                  </a:lnTo>
                  <a:lnTo>
                    <a:pt x="1313" y="7517"/>
                  </a:lnTo>
                  <a:lnTo>
                    <a:pt x="1291" y="7507"/>
                  </a:lnTo>
                  <a:lnTo>
                    <a:pt x="1269" y="7496"/>
                  </a:lnTo>
                  <a:lnTo>
                    <a:pt x="1248" y="7484"/>
                  </a:lnTo>
                  <a:lnTo>
                    <a:pt x="1228" y="7470"/>
                  </a:lnTo>
                  <a:lnTo>
                    <a:pt x="1208" y="7456"/>
                  </a:lnTo>
                  <a:lnTo>
                    <a:pt x="1189" y="7441"/>
                  </a:lnTo>
                  <a:lnTo>
                    <a:pt x="1171" y="7426"/>
                  </a:lnTo>
                  <a:lnTo>
                    <a:pt x="1154" y="7409"/>
                  </a:lnTo>
                  <a:lnTo>
                    <a:pt x="1137" y="7392"/>
                  </a:lnTo>
                  <a:lnTo>
                    <a:pt x="1121" y="7374"/>
                  </a:lnTo>
                  <a:lnTo>
                    <a:pt x="1106" y="7355"/>
                  </a:lnTo>
                  <a:lnTo>
                    <a:pt x="1091" y="7334"/>
                  </a:lnTo>
                  <a:lnTo>
                    <a:pt x="1078" y="7314"/>
                  </a:lnTo>
                  <a:lnTo>
                    <a:pt x="1066" y="7293"/>
                  </a:lnTo>
                  <a:lnTo>
                    <a:pt x="1055" y="7271"/>
                  </a:lnTo>
                  <a:lnTo>
                    <a:pt x="1045" y="7249"/>
                  </a:lnTo>
                  <a:lnTo>
                    <a:pt x="1036" y="7226"/>
                  </a:lnTo>
                  <a:lnTo>
                    <a:pt x="1029" y="7202"/>
                  </a:lnTo>
                  <a:lnTo>
                    <a:pt x="1022" y="7179"/>
                  </a:lnTo>
                  <a:lnTo>
                    <a:pt x="1016" y="7154"/>
                  </a:lnTo>
                  <a:lnTo>
                    <a:pt x="1012" y="7130"/>
                  </a:lnTo>
                  <a:lnTo>
                    <a:pt x="1009" y="7105"/>
                  </a:lnTo>
                  <a:lnTo>
                    <a:pt x="1007" y="7079"/>
                  </a:lnTo>
                  <a:lnTo>
                    <a:pt x="1006" y="7052"/>
                  </a:lnTo>
                  <a:lnTo>
                    <a:pt x="1006" y="1511"/>
                  </a:lnTo>
                  <a:lnTo>
                    <a:pt x="1007" y="1485"/>
                  </a:lnTo>
                  <a:lnTo>
                    <a:pt x="1009" y="1460"/>
                  </a:lnTo>
                  <a:lnTo>
                    <a:pt x="1012" y="1435"/>
                  </a:lnTo>
                  <a:lnTo>
                    <a:pt x="1016" y="1410"/>
                  </a:lnTo>
                  <a:lnTo>
                    <a:pt x="1022" y="1385"/>
                  </a:lnTo>
                  <a:lnTo>
                    <a:pt x="1029" y="1361"/>
                  </a:lnTo>
                  <a:lnTo>
                    <a:pt x="1036" y="1338"/>
                  </a:lnTo>
                  <a:lnTo>
                    <a:pt x="1045" y="1315"/>
                  </a:lnTo>
                  <a:lnTo>
                    <a:pt x="1055" y="1293"/>
                  </a:lnTo>
                  <a:lnTo>
                    <a:pt x="1066" y="1271"/>
                  </a:lnTo>
                  <a:lnTo>
                    <a:pt x="1078" y="1249"/>
                  </a:lnTo>
                  <a:lnTo>
                    <a:pt x="1091" y="1229"/>
                  </a:lnTo>
                  <a:lnTo>
                    <a:pt x="1106" y="1209"/>
                  </a:lnTo>
                  <a:lnTo>
                    <a:pt x="1121" y="1191"/>
                  </a:lnTo>
                  <a:lnTo>
                    <a:pt x="1137" y="1172"/>
                  </a:lnTo>
                  <a:lnTo>
                    <a:pt x="1154" y="1155"/>
                  </a:lnTo>
                  <a:lnTo>
                    <a:pt x="1171" y="1138"/>
                  </a:lnTo>
                  <a:lnTo>
                    <a:pt x="1189" y="1122"/>
                  </a:lnTo>
                  <a:lnTo>
                    <a:pt x="1208" y="1107"/>
                  </a:lnTo>
                  <a:lnTo>
                    <a:pt x="1228" y="1093"/>
                  </a:lnTo>
                  <a:lnTo>
                    <a:pt x="1248" y="1080"/>
                  </a:lnTo>
                  <a:lnTo>
                    <a:pt x="1269" y="1068"/>
                  </a:lnTo>
                  <a:lnTo>
                    <a:pt x="1291" y="1057"/>
                  </a:lnTo>
                  <a:lnTo>
                    <a:pt x="1313" y="1047"/>
                  </a:lnTo>
                  <a:lnTo>
                    <a:pt x="1336" y="1038"/>
                  </a:lnTo>
                  <a:lnTo>
                    <a:pt x="1359" y="1030"/>
                  </a:lnTo>
                  <a:lnTo>
                    <a:pt x="1383" y="1023"/>
                  </a:lnTo>
                  <a:lnTo>
                    <a:pt x="1407" y="1018"/>
                  </a:lnTo>
                  <a:lnTo>
                    <a:pt x="1432" y="1013"/>
                  </a:lnTo>
                  <a:lnTo>
                    <a:pt x="1458" y="1010"/>
                  </a:lnTo>
                  <a:lnTo>
                    <a:pt x="1483" y="1008"/>
                  </a:lnTo>
                  <a:lnTo>
                    <a:pt x="1509" y="1008"/>
                  </a:lnTo>
                  <a:lnTo>
                    <a:pt x="9053" y="1008"/>
                  </a:lnTo>
                  <a:lnTo>
                    <a:pt x="9080" y="1008"/>
                  </a:lnTo>
                  <a:lnTo>
                    <a:pt x="9105" y="1010"/>
                  </a:lnTo>
                  <a:lnTo>
                    <a:pt x="9131" y="1013"/>
                  </a:lnTo>
                  <a:lnTo>
                    <a:pt x="9155" y="1018"/>
                  </a:lnTo>
                  <a:lnTo>
                    <a:pt x="9179" y="1023"/>
                  </a:lnTo>
                  <a:lnTo>
                    <a:pt x="9203" y="1030"/>
                  </a:lnTo>
                  <a:lnTo>
                    <a:pt x="9226" y="1038"/>
                  </a:lnTo>
                  <a:lnTo>
                    <a:pt x="9250" y="1047"/>
                  </a:lnTo>
                  <a:lnTo>
                    <a:pt x="9272" y="1057"/>
                  </a:lnTo>
                  <a:lnTo>
                    <a:pt x="9294" y="1068"/>
                  </a:lnTo>
                  <a:lnTo>
                    <a:pt x="9315" y="1080"/>
                  </a:lnTo>
                  <a:lnTo>
                    <a:pt x="9335" y="1093"/>
                  </a:lnTo>
                  <a:lnTo>
                    <a:pt x="9355" y="1107"/>
                  </a:lnTo>
                  <a:lnTo>
                    <a:pt x="9373" y="1122"/>
                  </a:lnTo>
                  <a:lnTo>
                    <a:pt x="9392" y="1138"/>
                  </a:lnTo>
                  <a:lnTo>
                    <a:pt x="9410" y="1155"/>
                  </a:lnTo>
                  <a:lnTo>
                    <a:pt x="9426" y="1172"/>
                  </a:lnTo>
                  <a:lnTo>
                    <a:pt x="9442" y="1191"/>
                  </a:lnTo>
                  <a:lnTo>
                    <a:pt x="9457" y="1209"/>
                  </a:lnTo>
                  <a:lnTo>
                    <a:pt x="9471" y="1229"/>
                  </a:lnTo>
                  <a:lnTo>
                    <a:pt x="9484" y="1249"/>
                  </a:lnTo>
                  <a:lnTo>
                    <a:pt x="9496" y="1271"/>
                  </a:lnTo>
                  <a:lnTo>
                    <a:pt x="9507" y="1293"/>
                  </a:lnTo>
                  <a:lnTo>
                    <a:pt x="9517" y="1315"/>
                  </a:lnTo>
                  <a:lnTo>
                    <a:pt x="9526" y="1338"/>
                  </a:lnTo>
                  <a:lnTo>
                    <a:pt x="9534" y="1361"/>
                  </a:lnTo>
                  <a:lnTo>
                    <a:pt x="9541" y="1385"/>
                  </a:lnTo>
                  <a:lnTo>
                    <a:pt x="9546" y="1410"/>
                  </a:lnTo>
                  <a:lnTo>
                    <a:pt x="9550" y="1435"/>
                  </a:lnTo>
                  <a:lnTo>
                    <a:pt x="9554" y="1460"/>
                  </a:lnTo>
                  <a:lnTo>
                    <a:pt x="9556" y="1485"/>
                  </a:lnTo>
                  <a:lnTo>
                    <a:pt x="9556" y="1511"/>
                  </a:lnTo>
                  <a:lnTo>
                    <a:pt x="9556" y="2519"/>
                  </a:lnTo>
                  <a:lnTo>
                    <a:pt x="9556" y="3527"/>
                  </a:lnTo>
                  <a:lnTo>
                    <a:pt x="9556" y="7052"/>
                  </a:lnTo>
                  <a:lnTo>
                    <a:pt x="9556" y="7079"/>
                  </a:lnTo>
                  <a:lnTo>
                    <a:pt x="9554" y="7105"/>
                  </a:lnTo>
                  <a:lnTo>
                    <a:pt x="9550" y="7130"/>
                  </a:lnTo>
                  <a:lnTo>
                    <a:pt x="9546" y="7154"/>
                  </a:lnTo>
                  <a:lnTo>
                    <a:pt x="9541" y="7179"/>
                  </a:lnTo>
                  <a:lnTo>
                    <a:pt x="9534" y="7202"/>
                  </a:lnTo>
                  <a:lnTo>
                    <a:pt x="9526" y="7226"/>
                  </a:lnTo>
                  <a:lnTo>
                    <a:pt x="9517" y="7249"/>
                  </a:lnTo>
                  <a:lnTo>
                    <a:pt x="9507" y="7271"/>
                  </a:lnTo>
                  <a:lnTo>
                    <a:pt x="9496" y="7293"/>
                  </a:lnTo>
                  <a:lnTo>
                    <a:pt x="9484" y="7314"/>
                  </a:lnTo>
                  <a:lnTo>
                    <a:pt x="9471" y="7334"/>
                  </a:lnTo>
                  <a:lnTo>
                    <a:pt x="9457" y="7355"/>
                  </a:lnTo>
                  <a:lnTo>
                    <a:pt x="9442" y="7374"/>
                  </a:lnTo>
                  <a:lnTo>
                    <a:pt x="9426" y="7392"/>
                  </a:lnTo>
                  <a:lnTo>
                    <a:pt x="9410" y="7409"/>
                  </a:lnTo>
                  <a:lnTo>
                    <a:pt x="9392" y="7426"/>
                  </a:lnTo>
                  <a:lnTo>
                    <a:pt x="9373" y="7441"/>
                  </a:lnTo>
                  <a:lnTo>
                    <a:pt x="9355" y="7456"/>
                  </a:lnTo>
                  <a:lnTo>
                    <a:pt x="9335" y="7470"/>
                  </a:lnTo>
                  <a:lnTo>
                    <a:pt x="9315" y="7484"/>
                  </a:lnTo>
                  <a:lnTo>
                    <a:pt x="9294" y="7496"/>
                  </a:lnTo>
                  <a:lnTo>
                    <a:pt x="9272" y="7507"/>
                  </a:lnTo>
                  <a:lnTo>
                    <a:pt x="9250" y="7517"/>
                  </a:lnTo>
                  <a:lnTo>
                    <a:pt x="9226" y="7526"/>
                  </a:lnTo>
                  <a:lnTo>
                    <a:pt x="9203" y="7534"/>
                  </a:lnTo>
                  <a:lnTo>
                    <a:pt x="9179" y="7541"/>
                  </a:lnTo>
                  <a:lnTo>
                    <a:pt x="9155" y="7546"/>
                  </a:lnTo>
                  <a:lnTo>
                    <a:pt x="9131" y="7551"/>
                  </a:lnTo>
                  <a:lnTo>
                    <a:pt x="9105" y="7554"/>
                  </a:lnTo>
                  <a:lnTo>
                    <a:pt x="9080" y="7556"/>
                  </a:lnTo>
                  <a:lnTo>
                    <a:pt x="9053" y="7556"/>
                  </a:lnTo>
                  <a:lnTo>
                    <a:pt x="1509" y="7556"/>
                  </a:lnTo>
                  <a:close/>
                  <a:moveTo>
                    <a:pt x="15842" y="6214"/>
                  </a:moveTo>
                  <a:lnTo>
                    <a:pt x="13830" y="3192"/>
                  </a:lnTo>
                  <a:lnTo>
                    <a:pt x="13802" y="3153"/>
                  </a:lnTo>
                  <a:lnTo>
                    <a:pt x="13774" y="3115"/>
                  </a:lnTo>
                  <a:lnTo>
                    <a:pt x="13746" y="3077"/>
                  </a:lnTo>
                  <a:lnTo>
                    <a:pt x="13716" y="3042"/>
                  </a:lnTo>
                  <a:lnTo>
                    <a:pt x="13685" y="3007"/>
                  </a:lnTo>
                  <a:lnTo>
                    <a:pt x="13653" y="2973"/>
                  </a:lnTo>
                  <a:lnTo>
                    <a:pt x="13619" y="2940"/>
                  </a:lnTo>
                  <a:lnTo>
                    <a:pt x="13586" y="2909"/>
                  </a:lnTo>
                  <a:lnTo>
                    <a:pt x="13551" y="2878"/>
                  </a:lnTo>
                  <a:lnTo>
                    <a:pt x="13516" y="2849"/>
                  </a:lnTo>
                  <a:lnTo>
                    <a:pt x="13480" y="2820"/>
                  </a:lnTo>
                  <a:lnTo>
                    <a:pt x="13442" y="2793"/>
                  </a:lnTo>
                  <a:lnTo>
                    <a:pt x="13404" y="2768"/>
                  </a:lnTo>
                  <a:lnTo>
                    <a:pt x="13366" y="2743"/>
                  </a:lnTo>
                  <a:lnTo>
                    <a:pt x="13326" y="2720"/>
                  </a:lnTo>
                  <a:lnTo>
                    <a:pt x="13286" y="2697"/>
                  </a:lnTo>
                  <a:lnTo>
                    <a:pt x="13245" y="2676"/>
                  </a:lnTo>
                  <a:lnTo>
                    <a:pt x="13204" y="2656"/>
                  </a:lnTo>
                  <a:lnTo>
                    <a:pt x="13162" y="2638"/>
                  </a:lnTo>
                  <a:lnTo>
                    <a:pt x="13119" y="2621"/>
                  </a:lnTo>
                  <a:lnTo>
                    <a:pt x="13076" y="2605"/>
                  </a:lnTo>
                  <a:lnTo>
                    <a:pt x="13033" y="2590"/>
                  </a:lnTo>
                  <a:lnTo>
                    <a:pt x="12989" y="2576"/>
                  </a:lnTo>
                  <a:lnTo>
                    <a:pt x="12944" y="2564"/>
                  </a:lnTo>
                  <a:lnTo>
                    <a:pt x="12899" y="2554"/>
                  </a:lnTo>
                  <a:lnTo>
                    <a:pt x="12854" y="2544"/>
                  </a:lnTo>
                  <a:lnTo>
                    <a:pt x="12808" y="2537"/>
                  </a:lnTo>
                  <a:lnTo>
                    <a:pt x="12761" y="2530"/>
                  </a:lnTo>
                  <a:lnTo>
                    <a:pt x="12715" y="2525"/>
                  </a:lnTo>
                  <a:lnTo>
                    <a:pt x="12669" y="2522"/>
                  </a:lnTo>
                  <a:lnTo>
                    <a:pt x="12621" y="2519"/>
                  </a:lnTo>
                  <a:lnTo>
                    <a:pt x="12574" y="2519"/>
                  </a:lnTo>
                  <a:lnTo>
                    <a:pt x="10562" y="2519"/>
                  </a:lnTo>
                  <a:lnTo>
                    <a:pt x="10562" y="1511"/>
                  </a:lnTo>
                  <a:lnTo>
                    <a:pt x="10560" y="1434"/>
                  </a:lnTo>
                  <a:lnTo>
                    <a:pt x="10554" y="1357"/>
                  </a:lnTo>
                  <a:lnTo>
                    <a:pt x="10545" y="1282"/>
                  </a:lnTo>
                  <a:lnTo>
                    <a:pt x="10532" y="1207"/>
                  </a:lnTo>
                  <a:lnTo>
                    <a:pt x="10515" y="1134"/>
                  </a:lnTo>
                  <a:lnTo>
                    <a:pt x="10495" y="1062"/>
                  </a:lnTo>
                  <a:lnTo>
                    <a:pt x="10471" y="993"/>
                  </a:lnTo>
                  <a:lnTo>
                    <a:pt x="10444" y="924"/>
                  </a:lnTo>
                  <a:lnTo>
                    <a:pt x="10413" y="856"/>
                  </a:lnTo>
                  <a:lnTo>
                    <a:pt x="10380" y="791"/>
                  </a:lnTo>
                  <a:lnTo>
                    <a:pt x="10344" y="729"/>
                  </a:lnTo>
                  <a:lnTo>
                    <a:pt x="10305" y="667"/>
                  </a:lnTo>
                  <a:lnTo>
                    <a:pt x="10263" y="608"/>
                  </a:lnTo>
                  <a:lnTo>
                    <a:pt x="10217" y="550"/>
                  </a:lnTo>
                  <a:lnTo>
                    <a:pt x="10170" y="496"/>
                  </a:lnTo>
                  <a:lnTo>
                    <a:pt x="10120" y="443"/>
                  </a:lnTo>
                  <a:lnTo>
                    <a:pt x="10067" y="393"/>
                  </a:lnTo>
                  <a:lnTo>
                    <a:pt x="10013" y="346"/>
                  </a:lnTo>
                  <a:lnTo>
                    <a:pt x="9956" y="300"/>
                  </a:lnTo>
                  <a:lnTo>
                    <a:pt x="9896" y="258"/>
                  </a:lnTo>
                  <a:lnTo>
                    <a:pt x="9835" y="219"/>
                  </a:lnTo>
                  <a:lnTo>
                    <a:pt x="9773" y="182"/>
                  </a:lnTo>
                  <a:lnTo>
                    <a:pt x="9707" y="149"/>
                  </a:lnTo>
                  <a:lnTo>
                    <a:pt x="9641" y="119"/>
                  </a:lnTo>
                  <a:lnTo>
                    <a:pt x="9571" y="92"/>
                  </a:lnTo>
                  <a:lnTo>
                    <a:pt x="9502" y="69"/>
                  </a:lnTo>
                  <a:lnTo>
                    <a:pt x="9431" y="47"/>
                  </a:lnTo>
                  <a:lnTo>
                    <a:pt x="9357" y="31"/>
                  </a:lnTo>
                  <a:lnTo>
                    <a:pt x="9283" y="17"/>
                  </a:lnTo>
                  <a:lnTo>
                    <a:pt x="9207" y="8"/>
                  </a:lnTo>
                  <a:lnTo>
                    <a:pt x="9131" y="2"/>
                  </a:lnTo>
                  <a:lnTo>
                    <a:pt x="9053" y="0"/>
                  </a:lnTo>
                  <a:lnTo>
                    <a:pt x="1509" y="0"/>
                  </a:lnTo>
                  <a:lnTo>
                    <a:pt x="1431" y="2"/>
                  </a:lnTo>
                  <a:lnTo>
                    <a:pt x="1355" y="8"/>
                  </a:lnTo>
                  <a:lnTo>
                    <a:pt x="1280" y="17"/>
                  </a:lnTo>
                  <a:lnTo>
                    <a:pt x="1205" y="31"/>
                  </a:lnTo>
                  <a:lnTo>
                    <a:pt x="1133" y="47"/>
                  </a:lnTo>
                  <a:lnTo>
                    <a:pt x="1060" y="69"/>
                  </a:lnTo>
                  <a:lnTo>
                    <a:pt x="991" y="92"/>
                  </a:lnTo>
                  <a:lnTo>
                    <a:pt x="922" y="119"/>
                  </a:lnTo>
                  <a:lnTo>
                    <a:pt x="855" y="149"/>
                  </a:lnTo>
                  <a:lnTo>
                    <a:pt x="791" y="182"/>
                  </a:lnTo>
                  <a:lnTo>
                    <a:pt x="727" y="219"/>
                  </a:lnTo>
                  <a:lnTo>
                    <a:pt x="666" y="258"/>
                  </a:lnTo>
                  <a:lnTo>
                    <a:pt x="607" y="300"/>
                  </a:lnTo>
                  <a:lnTo>
                    <a:pt x="549" y="346"/>
                  </a:lnTo>
                  <a:lnTo>
                    <a:pt x="495" y="393"/>
                  </a:lnTo>
                  <a:lnTo>
                    <a:pt x="443" y="443"/>
                  </a:lnTo>
                  <a:lnTo>
                    <a:pt x="392" y="496"/>
                  </a:lnTo>
                  <a:lnTo>
                    <a:pt x="345" y="550"/>
                  </a:lnTo>
                  <a:lnTo>
                    <a:pt x="300" y="608"/>
                  </a:lnTo>
                  <a:lnTo>
                    <a:pt x="259" y="667"/>
                  </a:lnTo>
                  <a:lnTo>
                    <a:pt x="218" y="729"/>
                  </a:lnTo>
                  <a:lnTo>
                    <a:pt x="182" y="791"/>
                  </a:lnTo>
                  <a:lnTo>
                    <a:pt x="149" y="856"/>
                  </a:lnTo>
                  <a:lnTo>
                    <a:pt x="119" y="924"/>
                  </a:lnTo>
                  <a:lnTo>
                    <a:pt x="92" y="993"/>
                  </a:lnTo>
                  <a:lnTo>
                    <a:pt x="68" y="1062"/>
                  </a:lnTo>
                  <a:lnTo>
                    <a:pt x="47" y="1134"/>
                  </a:lnTo>
                  <a:lnTo>
                    <a:pt x="31" y="1207"/>
                  </a:lnTo>
                  <a:lnTo>
                    <a:pt x="17" y="1282"/>
                  </a:lnTo>
                  <a:lnTo>
                    <a:pt x="8" y="1357"/>
                  </a:lnTo>
                  <a:lnTo>
                    <a:pt x="2" y="1434"/>
                  </a:lnTo>
                  <a:lnTo>
                    <a:pt x="0" y="1511"/>
                  </a:lnTo>
                  <a:lnTo>
                    <a:pt x="0" y="7052"/>
                  </a:lnTo>
                  <a:lnTo>
                    <a:pt x="2" y="7131"/>
                  </a:lnTo>
                  <a:lnTo>
                    <a:pt x="8" y="7207"/>
                  </a:lnTo>
                  <a:lnTo>
                    <a:pt x="17" y="7283"/>
                  </a:lnTo>
                  <a:lnTo>
                    <a:pt x="31" y="7357"/>
                  </a:lnTo>
                  <a:lnTo>
                    <a:pt x="47" y="7430"/>
                  </a:lnTo>
                  <a:lnTo>
                    <a:pt x="68" y="7502"/>
                  </a:lnTo>
                  <a:lnTo>
                    <a:pt x="92" y="7572"/>
                  </a:lnTo>
                  <a:lnTo>
                    <a:pt x="119" y="7641"/>
                  </a:lnTo>
                  <a:lnTo>
                    <a:pt x="149" y="7707"/>
                  </a:lnTo>
                  <a:lnTo>
                    <a:pt x="182" y="7773"/>
                  </a:lnTo>
                  <a:lnTo>
                    <a:pt x="218" y="7836"/>
                  </a:lnTo>
                  <a:lnTo>
                    <a:pt x="259" y="7897"/>
                  </a:lnTo>
                  <a:lnTo>
                    <a:pt x="300" y="7956"/>
                  </a:lnTo>
                  <a:lnTo>
                    <a:pt x="345" y="8014"/>
                  </a:lnTo>
                  <a:lnTo>
                    <a:pt x="392" y="8068"/>
                  </a:lnTo>
                  <a:lnTo>
                    <a:pt x="443" y="8120"/>
                  </a:lnTo>
                  <a:lnTo>
                    <a:pt x="495" y="8171"/>
                  </a:lnTo>
                  <a:lnTo>
                    <a:pt x="549" y="8218"/>
                  </a:lnTo>
                  <a:lnTo>
                    <a:pt x="607" y="8263"/>
                  </a:lnTo>
                  <a:lnTo>
                    <a:pt x="666" y="8306"/>
                  </a:lnTo>
                  <a:lnTo>
                    <a:pt x="727" y="8345"/>
                  </a:lnTo>
                  <a:lnTo>
                    <a:pt x="791" y="8381"/>
                  </a:lnTo>
                  <a:lnTo>
                    <a:pt x="855" y="8415"/>
                  </a:lnTo>
                  <a:lnTo>
                    <a:pt x="922" y="8445"/>
                  </a:lnTo>
                  <a:lnTo>
                    <a:pt x="991" y="8472"/>
                  </a:lnTo>
                  <a:lnTo>
                    <a:pt x="1060" y="8496"/>
                  </a:lnTo>
                  <a:lnTo>
                    <a:pt x="1133" y="8516"/>
                  </a:lnTo>
                  <a:lnTo>
                    <a:pt x="1205" y="8533"/>
                  </a:lnTo>
                  <a:lnTo>
                    <a:pt x="1280" y="8547"/>
                  </a:lnTo>
                  <a:lnTo>
                    <a:pt x="1355" y="8557"/>
                  </a:lnTo>
                  <a:lnTo>
                    <a:pt x="1431" y="8562"/>
                  </a:lnTo>
                  <a:lnTo>
                    <a:pt x="1509" y="8564"/>
                  </a:lnTo>
                  <a:lnTo>
                    <a:pt x="1509" y="8564"/>
                  </a:lnTo>
                  <a:lnTo>
                    <a:pt x="1509" y="10075"/>
                  </a:lnTo>
                  <a:lnTo>
                    <a:pt x="1511" y="10153"/>
                  </a:lnTo>
                  <a:lnTo>
                    <a:pt x="1517" y="10229"/>
                  </a:lnTo>
                  <a:lnTo>
                    <a:pt x="1527" y="10305"/>
                  </a:lnTo>
                  <a:lnTo>
                    <a:pt x="1540" y="10379"/>
                  </a:lnTo>
                  <a:lnTo>
                    <a:pt x="1557" y="10453"/>
                  </a:lnTo>
                  <a:lnTo>
                    <a:pt x="1577" y="10525"/>
                  </a:lnTo>
                  <a:lnTo>
                    <a:pt x="1601" y="10594"/>
                  </a:lnTo>
                  <a:lnTo>
                    <a:pt x="1629" y="10663"/>
                  </a:lnTo>
                  <a:lnTo>
                    <a:pt x="1659" y="10730"/>
                  </a:lnTo>
                  <a:lnTo>
                    <a:pt x="1692" y="10795"/>
                  </a:lnTo>
                  <a:lnTo>
                    <a:pt x="1728" y="10858"/>
                  </a:lnTo>
                  <a:lnTo>
                    <a:pt x="1767" y="10920"/>
                  </a:lnTo>
                  <a:lnTo>
                    <a:pt x="1810" y="10979"/>
                  </a:lnTo>
                  <a:lnTo>
                    <a:pt x="1854" y="11036"/>
                  </a:lnTo>
                  <a:lnTo>
                    <a:pt x="1901" y="11091"/>
                  </a:lnTo>
                  <a:lnTo>
                    <a:pt x="1952" y="11143"/>
                  </a:lnTo>
                  <a:lnTo>
                    <a:pt x="2004" y="11194"/>
                  </a:lnTo>
                  <a:lnTo>
                    <a:pt x="2059" y="11241"/>
                  </a:lnTo>
                  <a:lnTo>
                    <a:pt x="2115" y="11286"/>
                  </a:lnTo>
                  <a:lnTo>
                    <a:pt x="2175" y="11329"/>
                  </a:lnTo>
                  <a:lnTo>
                    <a:pt x="2236" y="11368"/>
                  </a:lnTo>
                  <a:lnTo>
                    <a:pt x="2300" y="11404"/>
                  </a:lnTo>
                  <a:lnTo>
                    <a:pt x="2365" y="11437"/>
                  </a:lnTo>
                  <a:lnTo>
                    <a:pt x="2431" y="11468"/>
                  </a:lnTo>
                  <a:lnTo>
                    <a:pt x="2500" y="11495"/>
                  </a:lnTo>
                  <a:lnTo>
                    <a:pt x="2570" y="11519"/>
                  </a:lnTo>
                  <a:lnTo>
                    <a:pt x="2642" y="11539"/>
                  </a:lnTo>
                  <a:lnTo>
                    <a:pt x="2714" y="11556"/>
                  </a:lnTo>
                  <a:lnTo>
                    <a:pt x="2788" y="11569"/>
                  </a:lnTo>
                  <a:lnTo>
                    <a:pt x="2864" y="11579"/>
                  </a:lnTo>
                  <a:lnTo>
                    <a:pt x="2940" y="11585"/>
                  </a:lnTo>
                  <a:lnTo>
                    <a:pt x="3018" y="11587"/>
                  </a:lnTo>
                  <a:lnTo>
                    <a:pt x="3592" y="11587"/>
                  </a:lnTo>
                  <a:lnTo>
                    <a:pt x="3614" y="11667"/>
                  </a:lnTo>
                  <a:lnTo>
                    <a:pt x="3640" y="11747"/>
                  </a:lnTo>
                  <a:lnTo>
                    <a:pt x="3670" y="11824"/>
                  </a:lnTo>
                  <a:lnTo>
                    <a:pt x="3702" y="11901"/>
                  </a:lnTo>
                  <a:lnTo>
                    <a:pt x="3737" y="11976"/>
                  </a:lnTo>
                  <a:lnTo>
                    <a:pt x="3774" y="12048"/>
                  </a:lnTo>
                  <a:lnTo>
                    <a:pt x="3816" y="12120"/>
                  </a:lnTo>
                  <a:lnTo>
                    <a:pt x="3859" y="12188"/>
                  </a:lnTo>
                  <a:lnTo>
                    <a:pt x="3905" y="12256"/>
                  </a:lnTo>
                  <a:lnTo>
                    <a:pt x="3953" y="12321"/>
                  </a:lnTo>
                  <a:lnTo>
                    <a:pt x="4005" y="12385"/>
                  </a:lnTo>
                  <a:lnTo>
                    <a:pt x="4059" y="12446"/>
                  </a:lnTo>
                  <a:lnTo>
                    <a:pt x="4114" y="12505"/>
                  </a:lnTo>
                  <a:lnTo>
                    <a:pt x="4173" y="12561"/>
                  </a:lnTo>
                  <a:lnTo>
                    <a:pt x="4233" y="12615"/>
                  </a:lnTo>
                  <a:lnTo>
                    <a:pt x="4296" y="12668"/>
                  </a:lnTo>
                  <a:lnTo>
                    <a:pt x="4361" y="12717"/>
                  </a:lnTo>
                  <a:lnTo>
                    <a:pt x="4428" y="12763"/>
                  </a:lnTo>
                  <a:lnTo>
                    <a:pt x="4497" y="12807"/>
                  </a:lnTo>
                  <a:lnTo>
                    <a:pt x="4567" y="12848"/>
                  </a:lnTo>
                  <a:lnTo>
                    <a:pt x="4639" y="12886"/>
                  </a:lnTo>
                  <a:lnTo>
                    <a:pt x="4714" y="12922"/>
                  </a:lnTo>
                  <a:lnTo>
                    <a:pt x="4789" y="12955"/>
                  </a:lnTo>
                  <a:lnTo>
                    <a:pt x="4867" y="12984"/>
                  </a:lnTo>
                  <a:lnTo>
                    <a:pt x="4946" y="13010"/>
                  </a:lnTo>
                  <a:lnTo>
                    <a:pt x="5026" y="13033"/>
                  </a:lnTo>
                  <a:lnTo>
                    <a:pt x="5107" y="13053"/>
                  </a:lnTo>
                  <a:lnTo>
                    <a:pt x="5191" y="13069"/>
                  </a:lnTo>
                  <a:lnTo>
                    <a:pt x="5274" y="13081"/>
                  </a:lnTo>
                  <a:lnTo>
                    <a:pt x="5360" y="13091"/>
                  </a:lnTo>
                  <a:lnTo>
                    <a:pt x="5446" y="13096"/>
                  </a:lnTo>
                  <a:lnTo>
                    <a:pt x="5533" y="13098"/>
                  </a:lnTo>
                  <a:lnTo>
                    <a:pt x="5620" y="13096"/>
                  </a:lnTo>
                  <a:lnTo>
                    <a:pt x="5707" y="13091"/>
                  </a:lnTo>
                  <a:lnTo>
                    <a:pt x="5791" y="13081"/>
                  </a:lnTo>
                  <a:lnTo>
                    <a:pt x="5876" y="13069"/>
                  </a:lnTo>
                  <a:lnTo>
                    <a:pt x="5958" y="13053"/>
                  </a:lnTo>
                  <a:lnTo>
                    <a:pt x="6040" y="13033"/>
                  </a:lnTo>
                  <a:lnTo>
                    <a:pt x="6120" y="13010"/>
                  </a:lnTo>
                  <a:lnTo>
                    <a:pt x="6199" y="12984"/>
                  </a:lnTo>
                  <a:lnTo>
                    <a:pt x="6276" y="12955"/>
                  </a:lnTo>
                  <a:lnTo>
                    <a:pt x="6351" y="12922"/>
                  </a:lnTo>
                  <a:lnTo>
                    <a:pt x="6426" y="12886"/>
                  </a:lnTo>
                  <a:lnTo>
                    <a:pt x="6498" y="12848"/>
                  </a:lnTo>
                  <a:lnTo>
                    <a:pt x="6569" y="12807"/>
                  </a:lnTo>
                  <a:lnTo>
                    <a:pt x="6637" y="12763"/>
                  </a:lnTo>
                  <a:lnTo>
                    <a:pt x="6705" y="12717"/>
                  </a:lnTo>
                  <a:lnTo>
                    <a:pt x="6769" y="12668"/>
                  </a:lnTo>
                  <a:lnTo>
                    <a:pt x="6831" y="12615"/>
                  </a:lnTo>
                  <a:lnTo>
                    <a:pt x="6892" y="12561"/>
                  </a:lnTo>
                  <a:lnTo>
                    <a:pt x="6951" y="12505"/>
                  </a:lnTo>
                  <a:lnTo>
                    <a:pt x="7006" y="12446"/>
                  </a:lnTo>
                  <a:lnTo>
                    <a:pt x="7061" y="12385"/>
                  </a:lnTo>
                  <a:lnTo>
                    <a:pt x="7112" y="12321"/>
                  </a:lnTo>
                  <a:lnTo>
                    <a:pt x="7160" y="12256"/>
                  </a:lnTo>
                  <a:lnTo>
                    <a:pt x="7207" y="12188"/>
                  </a:lnTo>
                  <a:lnTo>
                    <a:pt x="7250" y="12120"/>
                  </a:lnTo>
                  <a:lnTo>
                    <a:pt x="7290" y="12048"/>
                  </a:lnTo>
                  <a:lnTo>
                    <a:pt x="7328" y="11976"/>
                  </a:lnTo>
                  <a:lnTo>
                    <a:pt x="7363" y="11901"/>
                  </a:lnTo>
                  <a:lnTo>
                    <a:pt x="7396" y="11824"/>
                  </a:lnTo>
                  <a:lnTo>
                    <a:pt x="7425" y="11747"/>
                  </a:lnTo>
                  <a:lnTo>
                    <a:pt x="7450" y="11667"/>
                  </a:lnTo>
                  <a:lnTo>
                    <a:pt x="7473" y="11587"/>
                  </a:lnTo>
                  <a:lnTo>
                    <a:pt x="10131" y="11587"/>
                  </a:lnTo>
                  <a:lnTo>
                    <a:pt x="10153" y="11667"/>
                  </a:lnTo>
                  <a:lnTo>
                    <a:pt x="10179" y="11747"/>
                  </a:lnTo>
                  <a:lnTo>
                    <a:pt x="10208" y="11824"/>
                  </a:lnTo>
                  <a:lnTo>
                    <a:pt x="10240" y="11901"/>
                  </a:lnTo>
                  <a:lnTo>
                    <a:pt x="10275" y="11976"/>
                  </a:lnTo>
                  <a:lnTo>
                    <a:pt x="10313" y="12048"/>
                  </a:lnTo>
                  <a:lnTo>
                    <a:pt x="10354" y="12120"/>
                  </a:lnTo>
                  <a:lnTo>
                    <a:pt x="10397" y="12188"/>
                  </a:lnTo>
                  <a:lnTo>
                    <a:pt x="10444" y="12256"/>
                  </a:lnTo>
                  <a:lnTo>
                    <a:pt x="10492" y="12321"/>
                  </a:lnTo>
                  <a:lnTo>
                    <a:pt x="10543" y="12385"/>
                  </a:lnTo>
                  <a:lnTo>
                    <a:pt x="10597" y="12446"/>
                  </a:lnTo>
                  <a:lnTo>
                    <a:pt x="10653" y="12505"/>
                  </a:lnTo>
                  <a:lnTo>
                    <a:pt x="10711" y="12561"/>
                  </a:lnTo>
                  <a:lnTo>
                    <a:pt x="10772" y="12615"/>
                  </a:lnTo>
                  <a:lnTo>
                    <a:pt x="10835" y="12668"/>
                  </a:lnTo>
                  <a:lnTo>
                    <a:pt x="10899" y="12717"/>
                  </a:lnTo>
                  <a:lnTo>
                    <a:pt x="10967" y="12763"/>
                  </a:lnTo>
                  <a:lnTo>
                    <a:pt x="11035" y="12807"/>
                  </a:lnTo>
                  <a:lnTo>
                    <a:pt x="11106" y="12848"/>
                  </a:lnTo>
                  <a:lnTo>
                    <a:pt x="11178" y="12886"/>
                  </a:lnTo>
                  <a:lnTo>
                    <a:pt x="11252" y="12922"/>
                  </a:lnTo>
                  <a:lnTo>
                    <a:pt x="11328" y="12955"/>
                  </a:lnTo>
                  <a:lnTo>
                    <a:pt x="11405" y="12984"/>
                  </a:lnTo>
                  <a:lnTo>
                    <a:pt x="11484" y="13010"/>
                  </a:lnTo>
                  <a:lnTo>
                    <a:pt x="11564" y="13033"/>
                  </a:lnTo>
                  <a:lnTo>
                    <a:pt x="11646" y="13053"/>
                  </a:lnTo>
                  <a:lnTo>
                    <a:pt x="11729" y="13069"/>
                  </a:lnTo>
                  <a:lnTo>
                    <a:pt x="11813" y="13081"/>
                  </a:lnTo>
                  <a:lnTo>
                    <a:pt x="11898" y="13091"/>
                  </a:lnTo>
                  <a:lnTo>
                    <a:pt x="11984" y="13096"/>
                  </a:lnTo>
                  <a:lnTo>
                    <a:pt x="12071" y="13098"/>
                  </a:lnTo>
                  <a:lnTo>
                    <a:pt x="12159" y="13096"/>
                  </a:lnTo>
                  <a:lnTo>
                    <a:pt x="12244" y="13091"/>
                  </a:lnTo>
                  <a:lnTo>
                    <a:pt x="12330" y="13081"/>
                  </a:lnTo>
                  <a:lnTo>
                    <a:pt x="12413" y="13069"/>
                  </a:lnTo>
                  <a:lnTo>
                    <a:pt x="12497" y="13053"/>
                  </a:lnTo>
                  <a:lnTo>
                    <a:pt x="12578" y="13033"/>
                  </a:lnTo>
                  <a:lnTo>
                    <a:pt x="12658" y="13010"/>
                  </a:lnTo>
                  <a:lnTo>
                    <a:pt x="12737" y="12984"/>
                  </a:lnTo>
                  <a:lnTo>
                    <a:pt x="12815" y="12955"/>
                  </a:lnTo>
                  <a:lnTo>
                    <a:pt x="12890" y="12922"/>
                  </a:lnTo>
                  <a:lnTo>
                    <a:pt x="12964" y="12886"/>
                  </a:lnTo>
                  <a:lnTo>
                    <a:pt x="13036" y="12848"/>
                  </a:lnTo>
                  <a:lnTo>
                    <a:pt x="13107" y="12807"/>
                  </a:lnTo>
                  <a:lnTo>
                    <a:pt x="13176" y="12763"/>
                  </a:lnTo>
                  <a:lnTo>
                    <a:pt x="13242" y="12717"/>
                  </a:lnTo>
                  <a:lnTo>
                    <a:pt x="13308" y="12668"/>
                  </a:lnTo>
                  <a:lnTo>
                    <a:pt x="13370" y="12615"/>
                  </a:lnTo>
                  <a:lnTo>
                    <a:pt x="13430" y="12561"/>
                  </a:lnTo>
                  <a:lnTo>
                    <a:pt x="13489" y="12505"/>
                  </a:lnTo>
                  <a:lnTo>
                    <a:pt x="13545" y="12446"/>
                  </a:lnTo>
                  <a:lnTo>
                    <a:pt x="13598" y="12385"/>
                  </a:lnTo>
                  <a:lnTo>
                    <a:pt x="13650" y="12321"/>
                  </a:lnTo>
                  <a:lnTo>
                    <a:pt x="13699" y="12256"/>
                  </a:lnTo>
                  <a:lnTo>
                    <a:pt x="13745" y="12188"/>
                  </a:lnTo>
                  <a:lnTo>
                    <a:pt x="13788" y="12120"/>
                  </a:lnTo>
                  <a:lnTo>
                    <a:pt x="13829" y="12048"/>
                  </a:lnTo>
                  <a:lnTo>
                    <a:pt x="13867" y="11976"/>
                  </a:lnTo>
                  <a:lnTo>
                    <a:pt x="13902" y="11901"/>
                  </a:lnTo>
                  <a:lnTo>
                    <a:pt x="13934" y="11824"/>
                  </a:lnTo>
                  <a:lnTo>
                    <a:pt x="13962" y="11747"/>
                  </a:lnTo>
                  <a:lnTo>
                    <a:pt x="13989" y="11667"/>
                  </a:lnTo>
                  <a:lnTo>
                    <a:pt x="14012" y="11587"/>
                  </a:lnTo>
                  <a:lnTo>
                    <a:pt x="14586" y="11587"/>
                  </a:lnTo>
                  <a:lnTo>
                    <a:pt x="14664" y="11585"/>
                  </a:lnTo>
                  <a:lnTo>
                    <a:pt x="14740" y="11579"/>
                  </a:lnTo>
                  <a:lnTo>
                    <a:pt x="14815" y="11569"/>
                  </a:lnTo>
                  <a:lnTo>
                    <a:pt x="14890" y="11556"/>
                  </a:lnTo>
                  <a:lnTo>
                    <a:pt x="14962" y="11539"/>
                  </a:lnTo>
                  <a:lnTo>
                    <a:pt x="15035" y="11519"/>
                  </a:lnTo>
                  <a:lnTo>
                    <a:pt x="15104" y="11495"/>
                  </a:lnTo>
                  <a:lnTo>
                    <a:pt x="15173" y="11468"/>
                  </a:lnTo>
                  <a:lnTo>
                    <a:pt x="15240" y="11437"/>
                  </a:lnTo>
                  <a:lnTo>
                    <a:pt x="15304" y="11404"/>
                  </a:lnTo>
                  <a:lnTo>
                    <a:pt x="15368" y="11368"/>
                  </a:lnTo>
                  <a:lnTo>
                    <a:pt x="15429" y="11329"/>
                  </a:lnTo>
                  <a:lnTo>
                    <a:pt x="15488" y="11286"/>
                  </a:lnTo>
                  <a:lnTo>
                    <a:pt x="15546" y="11241"/>
                  </a:lnTo>
                  <a:lnTo>
                    <a:pt x="15600" y="11194"/>
                  </a:lnTo>
                  <a:lnTo>
                    <a:pt x="15652" y="11143"/>
                  </a:lnTo>
                  <a:lnTo>
                    <a:pt x="15703" y="11091"/>
                  </a:lnTo>
                  <a:lnTo>
                    <a:pt x="15750" y="11036"/>
                  </a:lnTo>
                  <a:lnTo>
                    <a:pt x="15795" y="10979"/>
                  </a:lnTo>
                  <a:lnTo>
                    <a:pt x="15836" y="10920"/>
                  </a:lnTo>
                  <a:lnTo>
                    <a:pt x="15877" y="10858"/>
                  </a:lnTo>
                  <a:lnTo>
                    <a:pt x="15913" y="10795"/>
                  </a:lnTo>
                  <a:lnTo>
                    <a:pt x="15946" y="10730"/>
                  </a:lnTo>
                  <a:lnTo>
                    <a:pt x="15976" y="10663"/>
                  </a:lnTo>
                  <a:lnTo>
                    <a:pt x="16003" y="10594"/>
                  </a:lnTo>
                  <a:lnTo>
                    <a:pt x="16027" y="10525"/>
                  </a:lnTo>
                  <a:lnTo>
                    <a:pt x="16048" y="10453"/>
                  </a:lnTo>
                  <a:lnTo>
                    <a:pt x="16064" y="10379"/>
                  </a:lnTo>
                  <a:lnTo>
                    <a:pt x="16078" y="10305"/>
                  </a:lnTo>
                  <a:lnTo>
                    <a:pt x="16087" y="10229"/>
                  </a:lnTo>
                  <a:lnTo>
                    <a:pt x="16093" y="10153"/>
                  </a:lnTo>
                  <a:lnTo>
                    <a:pt x="16095" y="10075"/>
                  </a:lnTo>
                  <a:lnTo>
                    <a:pt x="16095" y="7052"/>
                  </a:lnTo>
                  <a:lnTo>
                    <a:pt x="16095" y="7025"/>
                  </a:lnTo>
                  <a:lnTo>
                    <a:pt x="16094" y="6997"/>
                  </a:lnTo>
                  <a:lnTo>
                    <a:pt x="16093" y="6969"/>
                  </a:lnTo>
                  <a:lnTo>
                    <a:pt x="16091" y="6941"/>
                  </a:lnTo>
                  <a:lnTo>
                    <a:pt x="16089" y="6913"/>
                  </a:lnTo>
                  <a:lnTo>
                    <a:pt x="16086" y="6885"/>
                  </a:lnTo>
                  <a:lnTo>
                    <a:pt x="16083" y="6858"/>
                  </a:lnTo>
                  <a:lnTo>
                    <a:pt x="16079" y="6831"/>
                  </a:lnTo>
                  <a:lnTo>
                    <a:pt x="16075" y="6803"/>
                  </a:lnTo>
                  <a:lnTo>
                    <a:pt x="16070" y="6776"/>
                  </a:lnTo>
                  <a:lnTo>
                    <a:pt x="16065" y="6749"/>
                  </a:lnTo>
                  <a:lnTo>
                    <a:pt x="16059" y="6722"/>
                  </a:lnTo>
                  <a:lnTo>
                    <a:pt x="16053" y="6695"/>
                  </a:lnTo>
                  <a:lnTo>
                    <a:pt x="16046" y="6667"/>
                  </a:lnTo>
                  <a:lnTo>
                    <a:pt x="16039" y="6641"/>
                  </a:lnTo>
                  <a:lnTo>
                    <a:pt x="16031" y="6615"/>
                  </a:lnTo>
                  <a:lnTo>
                    <a:pt x="16023" y="6588"/>
                  </a:lnTo>
                  <a:lnTo>
                    <a:pt x="16014" y="6562"/>
                  </a:lnTo>
                  <a:lnTo>
                    <a:pt x="16004" y="6536"/>
                  </a:lnTo>
                  <a:lnTo>
                    <a:pt x="15994" y="6510"/>
                  </a:lnTo>
                  <a:lnTo>
                    <a:pt x="15984" y="6484"/>
                  </a:lnTo>
                  <a:lnTo>
                    <a:pt x="15974" y="6459"/>
                  </a:lnTo>
                  <a:lnTo>
                    <a:pt x="15963" y="6434"/>
                  </a:lnTo>
                  <a:lnTo>
                    <a:pt x="15951" y="6408"/>
                  </a:lnTo>
                  <a:lnTo>
                    <a:pt x="15939" y="6383"/>
                  </a:lnTo>
                  <a:lnTo>
                    <a:pt x="15927" y="6358"/>
                  </a:lnTo>
                  <a:lnTo>
                    <a:pt x="15914" y="6334"/>
                  </a:lnTo>
                  <a:lnTo>
                    <a:pt x="15900" y="6310"/>
                  </a:lnTo>
                  <a:lnTo>
                    <a:pt x="15886" y="6286"/>
                  </a:lnTo>
                  <a:lnTo>
                    <a:pt x="15872" y="6261"/>
                  </a:lnTo>
                  <a:lnTo>
                    <a:pt x="15857" y="6238"/>
                  </a:lnTo>
                  <a:lnTo>
                    <a:pt x="15842" y="6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8" name="直接连接符 87"/>
          <p:cNvCxnSpPr/>
          <p:nvPr/>
        </p:nvCxnSpPr>
        <p:spPr>
          <a:xfrm>
            <a:off x="10152976" y="1927020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077629" y="1933244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012132" y="1933244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939958" y="1933244"/>
            <a:ext cx="0" cy="3362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项目展示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3" name="Title 20"/>
          <p:cNvSpPr txBox="1"/>
          <p:nvPr/>
        </p:nvSpPr>
        <p:spPr>
          <a:xfrm>
            <a:off x="5274894" y="989722"/>
            <a:ext cx="2075180" cy="368935"/>
          </a:xfrm>
          <a:prstGeom prst="rect">
            <a:avLst/>
          </a:prstGeom>
        </p:spPr>
        <p:txBody>
          <a:bodyPr vert="horz" wrap="non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2"/>
                </a:solidFill>
              </a:rPr>
              <a:t>技术中心专区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" name="箭头: 右 2"/>
          <p:cNvSpPr/>
          <p:nvPr/>
        </p:nvSpPr>
        <p:spPr>
          <a:xfrm rot="5400000">
            <a:off x="3342153" y="2414985"/>
            <a:ext cx="555473" cy="3273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35060" y="1771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技术中心后台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029764" y="1771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技术中心前台</a:t>
            </a:r>
            <a:endParaRPr lang="zh-CN" altLang="en-US" dirty="0"/>
          </a:p>
        </p:txBody>
      </p:sp>
      <p:sp>
        <p:nvSpPr>
          <p:cNvPr id="107" name="箭头: 右 106"/>
          <p:cNvSpPr/>
          <p:nvPr/>
        </p:nvSpPr>
        <p:spPr>
          <a:xfrm rot="5400000">
            <a:off x="9441649" y="2423042"/>
            <a:ext cx="584774" cy="3273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6603" y="3277703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管理员创建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49601" y="3881062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管理员列表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49601" y="4502239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管理员删除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3589" y="2879091"/>
            <a:ext cx="7023518" cy="28699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23590" y="1611415"/>
            <a:ext cx="11744822" cy="646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867138" y="3277703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Banner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2854538" y="3835053"/>
            <a:ext cx="1883156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Banner</a:t>
            </a:r>
            <a:r>
              <a:rPr lang="zh-CN" altLang="en-US" dirty="0"/>
              <a:t>上线列表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2854538" y="4461913"/>
            <a:ext cx="1883156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Banner</a:t>
            </a:r>
            <a:r>
              <a:rPr lang="zh-CN" altLang="en-US" dirty="0"/>
              <a:t>下线列表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5144866" y="3251296"/>
            <a:ext cx="1799076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Banner</a:t>
            </a:r>
            <a:r>
              <a:rPr lang="zh-CN" altLang="en-US" dirty="0"/>
              <a:t>更新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5144866" y="3881062"/>
            <a:ext cx="1799076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Banner</a:t>
            </a:r>
            <a:r>
              <a:rPr lang="zh-CN" altLang="en-US" dirty="0"/>
              <a:t>删除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134284" y="4463080"/>
            <a:ext cx="1799076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Banner</a:t>
            </a:r>
            <a:r>
              <a:rPr lang="zh-CN" altLang="en-US" dirty="0">
                <a:solidFill>
                  <a:srgbClr val="FFFF00"/>
                </a:solidFill>
              </a:rPr>
              <a:t>拖动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825428" y="5112059"/>
            <a:ext cx="192257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Banner</a:t>
            </a:r>
            <a:r>
              <a:rPr lang="zh-CN" altLang="en-US" dirty="0">
                <a:solidFill>
                  <a:srgbClr val="FFFF00"/>
                </a:solidFill>
              </a:rPr>
              <a:t>自动下线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349841" y="2879091"/>
            <a:ext cx="4618570" cy="286995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556227" y="3204453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场景分类视图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9984355" y="3199672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场景文档侧边栏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7561381" y="3936440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产品文档侧边栏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8569576" y="5073614"/>
            <a:ext cx="2490037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首页产品文档中心展示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9984355" y="3942687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产品文档侧边栏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8874162" y="4529031"/>
            <a:ext cx="1880864" cy="4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产品关联场景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35695" y="1771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tx2"/>
                </a:solidFill>
              </a:rPr>
              <a:t>技术中心后台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30399" y="1771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tx2"/>
                </a:solidFill>
              </a:rPr>
              <a:t>技术中心前台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4225" y="1611415"/>
            <a:ext cx="11744822" cy="646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技术中心后台问题以及解决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1576" y="1284305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</a:rPr>
              <a:t>SpringMVC</a:t>
            </a:r>
            <a:r>
              <a:rPr lang="zh-CN" altLang="en-US" dirty="0">
                <a:solidFill>
                  <a:schemeClr val="tx2"/>
                </a:solidFill>
              </a:rPr>
              <a:t>传入</a:t>
            </a:r>
            <a:r>
              <a:rPr lang="en-US" altLang="zh-CN" dirty="0">
                <a:solidFill>
                  <a:schemeClr val="tx2"/>
                </a:solidFill>
              </a:rPr>
              <a:t>java8</a:t>
            </a:r>
            <a:r>
              <a:rPr lang="zh-CN" altLang="en-US" dirty="0">
                <a:solidFill>
                  <a:schemeClr val="tx2"/>
                </a:solidFill>
              </a:rPr>
              <a:t>中</a:t>
            </a:r>
            <a:r>
              <a:rPr lang="en-US" altLang="zh-CN" dirty="0" err="1">
                <a:solidFill>
                  <a:schemeClr val="tx2"/>
                </a:solidFill>
              </a:rPr>
              <a:t>LocalDatetime</a:t>
            </a:r>
            <a:r>
              <a:rPr lang="zh-CN" altLang="en-US" dirty="0">
                <a:solidFill>
                  <a:schemeClr val="tx2"/>
                </a:solidFill>
              </a:rPr>
              <a:t>类型格式问题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792" y="1789242"/>
            <a:ext cx="8899924" cy="3784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技术中心后台问题以及解决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9933" y="1465280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Jackson</a:t>
            </a:r>
            <a:r>
              <a:rPr lang="zh-CN" altLang="en-US" dirty="0">
                <a:solidFill>
                  <a:schemeClr val="tx2"/>
                </a:solidFill>
              </a:rPr>
              <a:t>序列化中对</a:t>
            </a:r>
            <a:r>
              <a:rPr lang="en-US" altLang="zh-CN" dirty="0">
                <a:solidFill>
                  <a:schemeClr val="tx2"/>
                </a:solidFill>
              </a:rPr>
              <a:t>java8</a:t>
            </a:r>
            <a:r>
              <a:rPr lang="zh-CN" altLang="en-US" dirty="0">
                <a:solidFill>
                  <a:schemeClr val="tx2"/>
                </a:solidFill>
              </a:rPr>
              <a:t>的时间日期类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493" y="2203943"/>
            <a:ext cx="11043013" cy="3188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36678"/>
            <a:ext cx="800597" cy="853392"/>
            <a:chOff x="484864" y="418745"/>
            <a:chExt cx="800597" cy="8533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84864" y="418745"/>
              <a:ext cx="800597" cy="853392"/>
              <a:chOff x="3835400" y="1789113"/>
              <a:chExt cx="1468438" cy="1565275"/>
            </a:xfrm>
          </p:grpSpPr>
          <p:sp>
            <p:nvSpPr>
              <p:cNvPr id="43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矩形 259"/>
            <p:cNvSpPr>
              <a:spLocks noChangeArrowheads="1"/>
            </p:cNvSpPr>
            <p:nvPr/>
          </p:nvSpPr>
          <p:spPr bwMode="auto">
            <a:xfrm>
              <a:off x="556702" y="568442"/>
              <a:ext cx="71120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9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51663" y="268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技术中心后台问题以及解决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69864" y="1113936"/>
            <a:ext cx="7142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/>
              <a:t>将</a:t>
            </a:r>
            <a:r>
              <a:rPr lang="en-US" altLang="zh-CN" sz="3600" dirty="0"/>
              <a:t>Banner</a:t>
            </a:r>
            <a:r>
              <a:rPr lang="zh-CN" altLang="en-US" sz="3600" dirty="0"/>
              <a:t>的部分功能做的</a:t>
            </a:r>
            <a:r>
              <a:rPr lang="zh-CN" altLang="en-US" sz="3600" dirty="0">
                <a:solidFill>
                  <a:srgbClr val="FF0000"/>
                </a:solidFill>
              </a:rPr>
              <a:t>更加通用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184" y="1760267"/>
            <a:ext cx="115681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需求描述：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zh-CN" altLang="en-US" dirty="0">
                <a:solidFill>
                  <a:schemeClr val="tx2"/>
                </a:solidFill>
              </a:rPr>
              <a:t>后续开发中希望将</a:t>
            </a:r>
            <a:r>
              <a:rPr lang="en-US" altLang="zh-CN" dirty="0">
                <a:solidFill>
                  <a:schemeClr val="tx2"/>
                </a:solidFill>
              </a:rPr>
              <a:t>Banner</a:t>
            </a:r>
            <a:r>
              <a:rPr lang="zh-CN" altLang="en-US" dirty="0">
                <a:solidFill>
                  <a:schemeClr val="tx2"/>
                </a:solidFill>
              </a:rPr>
              <a:t>作为一个通用的功能做的更加通用，后续有类似</a:t>
            </a:r>
            <a:r>
              <a:rPr lang="en-US" altLang="zh-CN" dirty="0">
                <a:solidFill>
                  <a:schemeClr val="tx2"/>
                </a:solidFill>
              </a:rPr>
              <a:t>Banner</a:t>
            </a:r>
            <a:r>
              <a:rPr lang="zh-CN" altLang="en-US" dirty="0">
                <a:solidFill>
                  <a:schemeClr val="tx2"/>
                </a:solidFill>
              </a:rPr>
              <a:t>的开发直接复用当前的</a:t>
            </a: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zh-CN" altLang="en-US" dirty="0">
                <a:solidFill>
                  <a:schemeClr val="tx2"/>
                </a:solidFill>
              </a:rPr>
              <a:t>部分功能即可，例如当前实现的</a:t>
            </a:r>
            <a:r>
              <a:rPr lang="zh-CN" altLang="en-US" dirty="0">
                <a:solidFill>
                  <a:srgbClr val="FF0000"/>
                </a:solidFill>
              </a:rPr>
              <a:t>判断当前是否活跃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是否在上线列表中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获取当前的上下线时间点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831" y="4323511"/>
            <a:ext cx="3267075" cy="1400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3" y="2705100"/>
            <a:ext cx="3248025" cy="1447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850796"/>
            <a:ext cx="5162550" cy="2819400"/>
          </a:xfrm>
          <a:prstGeom prst="rect">
            <a:avLst/>
          </a:prstGeom>
        </p:spPr>
      </p:pic>
      <p:sp>
        <p:nvSpPr>
          <p:cNvPr id="18" name="箭头: 右 17"/>
          <p:cNvSpPr/>
          <p:nvPr/>
        </p:nvSpPr>
        <p:spPr>
          <a:xfrm>
            <a:off x="4160529" y="3944211"/>
            <a:ext cx="1800225" cy="6463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KSO_WM_UNIT_TABLE_BEAUTIFY" val="smartTable{8ff1f742-76c8-469d-b111-5ad82d2089cf}"/>
</p:tagLst>
</file>

<file path=ppt/tags/tag11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3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heme/theme1.xml><?xml version="1.0" encoding="utf-8"?>
<a:theme xmlns:a="http://schemas.openxmlformats.org/drawingml/2006/main" name="A000120140530A99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9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3416</Words>
  <Application>WPS 文字</Application>
  <PresentationFormat>宽屏</PresentationFormat>
  <Paragraphs>627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6" baseType="lpstr">
      <vt:lpstr>Arial</vt:lpstr>
      <vt:lpstr>方正书宋_GBK</vt:lpstr>
      <vt:lpstr>Wingdings</vt:lpstr>
      <vt:lpstr>微软雅黑</vt:lpstr>
      <vt:lpstr>汉仪旗黑</vt:lpstr>
      <vt:lpstr>Wingdings 2</vt:lpstr>
      <vt:lpstr>幼圆</vt:lpstr>
      <vt:lpstr>华文宋体</vt:lpstr>
      <vt:lpstr>Arial</vt:lpstr>
      <vt:lpstr>方正正粗黑简体</vt:lpstr>
      <vt:lpstr>冬青黑体简体中文</vt:lpstr>
      <vt:lpstr>Impact</vt:lpstr>
      <vt:lpstr>Calibri</vt:lpstr>
      <vt:lpstr>Helvetica Neue</vt:lpstr>
      <vt:lpstr>Source Sans Pro ExtraLight</vt:lpstr>
      <vt:lpstr>Lato Regular</vt:lpstr>
      <vt:lpstr>Lato Light</vt:lpstr>
      <vt:lpstr>Times New Roman</vt:lpstr>
      <vt:lpstr>Tahoma</vt:lpstr>
      <vt:lpstr>LiHei Pro</vt:lpstr>
      <vt:lpstr>黑体</vt:lpstr>
      <vt:lpstr>汉仪中黑KW</vt:lpstr>
      <vt:lpstr>宋体</vt:lpstr>
      <vt:lpstr>Arial Unicode MS</vt:lpstr>
      <vt:lpstr>汉仪书宋二KW</vt:lpstr>
      <vt:lpstr>Thonburi</vt:lpstr>
      <vt:lpstr>A000120140530A99PPBG</vt:lpstr>
      <vt:lpstr>实习工作总结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OpenApi</vt:lpstr>
      <vt:lpstr>Token刷新问题</vt:lpstr>
      <vt:lpstr>Token刷新问题</vt:lpstr>
      <vt:lpstr>PowerPoint 演示文稿</vt:lpstr>
      <vt:lpstr>PowerPoint 演示文稿</vt:lpstr>
      <vt:lpstr>PowerPoint 演示文稿</vt:lpstr>
      <vt:lpstr>PowerPoint 演示文稿</vt:lpstr>
      <vt:lpstr>个人收获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huximing</cp:lastModifiedBy>
  <cp:revision>922</cp:revision>
  <dcterms:created xsi:type="dcterms:W3CDTF">2020-07-30T13:33:40Z</dcterms:created>
  <dcterms:modified xsi:type="dcterms:W3CDTF">2020-07-30T13:33:40Z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2052-2.5.0.4070</vt:lpwstr>
  </property>
</Properties>
</file>