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6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68" r:id="rId12"/>
    <p:sldId id="261" r:id="rId13"/>
    <p:sldId id="272" r:id="rId14"/>
    <p:sldId id="269" r:id="rId15"/>
    <p:sldId id="270" r:id="rId16"/>
    <p:sldId id="283" r:id="rId17"/>
    <p:sldId id="281" r:id="rId18"/>
    <p:sldId id="282" r:id="rId19"/>
    <p:sldId id="263" r:id="rId20"/>
    <p:sldId id="262" r:id="rId21"/>
    <p:sldId id="264" r:id="rId22"/>
    <p:sldId id="266" r:id="rId23"/>
    <p:sldId id="271" r:id="rId24"/>
    <p:sldId id="265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81" autoAdjust="0"/>
  </p:normalViewPr>
  <p:slideViewPr>
    <p:cSldViewPr snapToGrid="0" snapToObjects="1">
      <p:cViewPr varScale="1">
        <p:scale>
          <a:sx n="88" d="100"/>
          <a:sy n="88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BD41C-D1A8-0B42-A0DE-E8F5B7623406}" type="doc">
      <dgm:prSet loTypeId="urn:microsoft.com/office/officeart/2005/8/layout/cycle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4C791-FEA8-384F-A0C5-D5C649EA571F}">
      <dgm:prSet phldrT="[Text]" custT="1"/>
      <dgm:spPr>
        <a:solidFill>
          <a:srgbClr val="3366FF"/>
        </a:solidFill>
        <a:ln w="28575" cmpd="sng">
          <a:noFill/>
        </a:ln>
        <a:effectLst/>
      </dgm:spPr>
      <dgm:t>
        <a:bodyPr/>
        <a:lstStyle/>
        <a:p>
          <a:pPr algn="ctr">
            <a:lnSpc>
              <a:spcPct val="90000"/>
            </a:lnSpc>
          </a:pPr>
          <a:r>
            <a:rPr lang="en-US" sz="1800" b="0" i="0" dirty="0" smtClean="0">
              <a:solidFill>
                <a:schemeClr val="bg1">
                  <a:lumMod val="95000"/>
                </a:schemeClr>
              </a:solidFill>
              <a:latin typeface="Helvetica Neue"/>
              <a:cs typeface="Helvetica Neue"/>
            </a:rPr>
            <a:t>Story Analyzing</a:t>
          </a:r>
          <a:endParaRPr lang="en-US" sz="1800" b="0" i="0" dirty="0">
            <a:solidFill>
              <a:schemeClr val="bg1">
                <a:lumMod val="95000"/>
              </a:schemeClr>
            </a:solidFill>
            <a:latin typeface="Helvetica Neue"/>
            <a:cs typeface="Helvetica Neue"/>
          </a:endParaRPr>
        </a:p>
      </dgm:t>
    </dgm:pt>
    <dgm:pt modelId="{936A499D-F113-9342-8B72-AFD81F08E214}" type="parTrans" cxnId="{99A2BBB5-229A-3941-BB55-53FB8DBE5D9D}">
      <dgm:prSet/>
      <dgm:spPr/>
      <dgm:t>
        <a:bodyPr/>
        <a:lstStyle/>
        <a:p>
          <a:endParaRPr lang="en-US"/>
        </a:p>
      </dgm:t>
    </dgm:pt>
    <dgm:pt modelId="{EB9C4F39-8C4F-BF4A-A954-45AEF8ABA3E1}" type="sibTrans" cxnId="{99A2BBB5-229A-3941-BB55-53FB8DBE5D9D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2BEC4E4-210D-1F4B-B1E5-6F1A7E4EB9BA}">
      <dgm:prSet phldrT="[Text]" custT="1"/>
      <dgm:spPr>
        <a:solidFill>
          <a:schemeClr val="bg1">
            <a:lumMod val="85000"/>
          </a:schemeClr>
        </a:solidFill>
        <a:effectLst/>
      </dgm:spPr>
      <dgm:t>
        <a:bodyPr/>
        <a:lstStyle/>
        <a:p>
          <a:endParaRPr lang="en-US" sz="1800" dirty="0">
            <a:solidFill>
              <a:schemeClr val="tx2"/>
            </a:solidFill>
          </a:endParaRPr>
        </a:p>
      </dgm:t>
    </dgm:pt>
    <dgm:pt modelId="{ED411BE7-6DAD-1E4D-9780-7CE7E9E5C0DC}" type="parTrans" cxnId="{4BD3C85C-3EF8-784C-85FA-2E3F5F0D9258}">
      <dgm:prSet/>
      <dgm:spPr/>
      <dgm:t>
        <a:bodyPr/>
        <a:lstStyle/>
        <a:p>
          <a:endParaRPr lang="en-US"/>
        </a:p>
      </dgm:t>
    </dgm:pt>
    <dgm:pt modelId="{E8358994-262C-7842-8655-4727AAA525E9}" type="sibTrans" cxnId="{4BD3C85C-3EF8-784C-85FA-2E3F5F0D9258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9FF5CA2-1027-4A40-92C9-179F08378E15}">
      <dgm:prSet phldrT="[Text]" custT="1"/>
      <dgm:spPr>
        <a:solidFill>
          <a:schemeClr val="bg1">
            <a:lumMod val="85000"/>
          </a:schemeClr>
        </a:solidFill>
        <a:effectLst/>
      </dgm:spPr>
      <dgm:t>
        <a:bodyPr/>
        <a:lstStyle/>
        <a:p>
          <a:endParaRPr lang="en-US" sz="1800" dirty="0">
            <a:solidFill>
              <a:schemeClr val="tx2"/>
            </a:solidFill>
          </a:endParaRPr>
        </a:p>
      </dgm:t>
    </dgm:pt>
    <dgm:pt modelId="{F4AD0AA8-CF02-AC4B-8DC2-0382DDA1E891}" type="parTrans" cxnId="{13DCB6A7-37AC-E24A-825B-D88E03A50030}">
      <dgm:prSet/>
      <dgm:spPr/>
      <dgm:t>
        <a:bodyPr/>
        <a:lstStyle/>
        <a:p>
          <a:endParaRPr lang="en-US"/>
        </a:p>
      </dgm:t>
    </dgm:pt>
    <dgm:pt modelId="{23B28150-BECC-8F46-ABBA-87FB24E9D646}" type="sibTrans" cxnId="{13DCB6A7-37AC-E24A-825B-D88E03A50030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62A41969-FB02-4E46-8550-8DA94DA75F31}">
      <dgm:prSet phldrT="[Text]" custT="1"/>
      <dgm:spPr>
        <a:solidFill>
          <a:schemeClr val="bg1">
            <a:lumMod val="85000"/>
          </a:schemeClr>
        </a:solidFill>
        <a:effectLst/>
      </dgm:spPr>
      <dgm:t>
        <a:bodyPr/>
        <a:lstStyle/>
        <a:p>
          <a:endParaRPr lang="en-US" sz="1800" dirty="0">
            <a:solidFill>
              <a:schemeClr val="tx2"/>
            </a:solidFill>
          </a:endParaRPr>
        </a:p>
      </dgm:t>
    </dgm:pt>
    <dgm:pt modelId="{D9EBDFBB-1915-B341-BF32-878C085B7EA6}" type="parTrans" cxnId="{AD8084B4-D95B-7A47-BE82-0BF77474D056}">
      <dgm:prSet/>
      <dgm:spPr/>
      <dgm:t>
        <a:bodyPr/>
        <a:lstStyle/>
        <a:p>
          <a:endParaRPr lang="en-US"/>
        </a:p>
      </dgm:t>
    </dgm:pt>
    <dgm:pt modelId="{98A4557A-A0FD-744D-8383-1ABAC7CDE96B}" type="sibTrans" cxnId="{AD8084B4-D95B-7A47-BE82-0BF77474D056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533A69C-6EE6-3145-A3DA-139A3B16151A}">
      <dgm:prSet phldrT="[Text]" custT="1"/>
      <dgm:spPr>
        <a:solidFill>
          <a:schemeClr val="bg1">
            <a:lumMod val="85000"/>
          </a:schemeClr>
        </a:solidFill>
        <a:effectLst/>
      </dgm:spPr>
      <dgm:t>
        <a:bodyPr/>
        <a:lstStyle/>
        <a:p>
          <a:endParaRPr lang="en-US" sz="1800" dirty="0">
            <a:solidFill>
              <a:schemeClr val="tx2"/>
            </a:solidFill>
          </a:endParaRPr>
        </a:p>
      </dgm:t>
    </dgm:pt>
    <dgm:pt modelId="{36B2FF5A-388C-044E-9471-19998D74B68A}" type="parTrans" cxnId="{7419A10C-3708-9748-865F-C77F42CF6184}">
      <dgm:prSet/>
      <dgm:spPr/>
      <dgm:t>
        <a:bodyPr/>
        <a:lstStyle/>
        <a:p>
          <a:endParaRPr lang="en-US"/>
        </a:p>
      </dgm:t>
    </dgm:pt>
    <dgm:pt modelId="{B7C28FED-287A-D345-9C97-446055DF5CBA}" type="sibTrans" cxnId="{7419A10C-3708-9748-865F-C77F42CF6184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6E6B6A07-F8DD-F742-B867-39EDA53F98FF}">
      <dgm:prSet phldrT="[Text]" custT="1"/>
      <dgm:spPr>
        <a:solidFill>
          <a:schemeClr val="bg1">
            <a:lumMod val="85000"/>
          </a:schemeClr>
        </a:solidFill>
        <a:effectLst/>
      </dgm:spPr>
      <dgm:t>
        <a:bodyPr/>
        <a:lstStyle/>
        <a:p>
          <a:endParaRPr lang="en-US" sz="1800" dirty="0">
            <a:solidFill>
              <a:schemeClr val="tx2"/>
            </a:solidFill>
          </a:endParaRPr>
        </a:p>
      </dgm:t>
    </dgm:pt>
    <dgm:pt modelId="{BBB5309B-1A06-F540-9555-CDAB03B8CC5A}" type="sibTrans" cxnId="{07A8CA7D-8AFC-CD4A-8CF8-A07FB6E551E2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B80EBA01-325A-2648-AB81-4F5BF6B8AA83}" type="parTrans" cxnId="{07A8CA7D-8AFC-CD4A-8CF8-A07FB6E551E2}">
      <dgm:prSet/>
      <dgm:spPr/>
      <dgm:t>
        <a:bodyPr/>
        <a:lstStyle/>
        <a:p>
          <a:endParaRPr lang="en-US"/>
        </a:p>
      </dgm:t>
    </dgm:pt>
    <dgm:pt modelId="{AB49394B-814E-6243-BCAC-E36A082FC5A6}" type="pres">
      <dgm:prSet presAssocID="{404BD41C-D1A8-0B42-A0DE-E8F5B76234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716A8A-80EA-3F49-B6BF-2FD06F05F2F8}" type="pres">
      <dgm:prSet presAssocID="{E644C791-FEA8-384F-A0C5-D5C649EA571F}" presName="node" presStyleLbl="node1" presStyleIdx="0" presStyleCnt="6" custScaleX="1126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A6BB8-26C2-694D-893E-23F442855403}" type="pres">
      <dgm:prSet presAssocID="{E644C791-FEA8-384F-A0C5-D5C649EA571F}" presName="spNode" presStyleCnt="0"/>
      <dgm:spPr/>
    </dgm:pt>
    <dgm:pt modelId="{55003594-CAA4-F140-B358-6931F84E69AA}" type="pres">
      <dgm:prSet presAssocID="{EB9C4F39-8C4F-BF4A-A954-45AEF8ABA3E1}" presName="sibTrans" presStyleLbl="sibTrans1D1" presStyleIdx="0" presStyleCnt="6"/>
      <dgm:spPr/>
      <dgm:t>
        <a:bodyPr/>
        <a:lstStyle/>
        <a:p>
          <a:endParaRPr lang="en-US"/>
        </a:p>
      </dgm:t>
    </dgm:pt>
    <dgm:pt modelId="{0614935D-7AFA-5A43-892A-D20A18ED86D3}" type="pres">
      <dgm:prSet presAssocID="{32BEC4E4-210D-1F4B-B1E5-6F1A7E4EB9B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0943F-D9D3-BE47-A472-B0084DC2940B}" type="pres">
      <dgm:prSet presAssocID="{32BEC4E4-210D-1F4B-B1E5-6F1A7E4EB9BA}" presName="spNode" presStyleCnt="0"/>
      <dgm:spPr/>
    </dgm:pt>
    <dgm:pt modelId="{49D4DEA2-95B9-DC4C-A657-D106ED060054}" type="pres">
      <dgm:prSet presAssocID="{E8358994-262C-7842-8655-4727AAA525E9}" presName="sibTrans" presStyleLbl="sibTrans1D1" presStyleIdx="1" presStyleCnt="6"/>
      <dgm:spPr/>
      <dgm:t>
        <a:bodyPr/>
        <a:lstStyle/>
        <a:p>
          <a:endParaRPr lang="en-US"/>
        </a:p>
      </dgm:t>
    </dgm:pt>
    <dgm:pt modelId="{BC767835-FBC5-484D-8859-9B590817AAB4}" type="pres">
      <dgm:prSet presAssocID="{29FF5CA2-1027-4A40-92C9-179F08378E15}" presName="node" presStyleLbl="node1" presStyleIdx="2" presStyleCnt="6" custScaleX="1354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9B960-39FC-F940-B21E-2E2053B5BCB5}" type="pres">
      <dgm:prSet presAssocID="{29FF5CA2-1027-4A40-92C9-179F08378E15}" presName="spNode" presStyleCnt="0"/>
      <dgm:spPr/>
    </dgm:pt>
    <dgm:pt modelId="{A0008741-0309-E841-B046-200A11E0C0A7}" type="pres">
      <dgm:prSet presAssocID="{23B28150-BECC-8F46-ABBA-87FB24E9D646}" presName="sibTrans" presStyleLbl="sibTrans1D1" presStyleIdx="2" presStyleCnt="6"/>
      <dgm:spPr/>
      <dgm:t>
        <a:bodyPr/>
        <a:lstStyle/>
        <a:p>
          <a:endParaRPr lang="en-US"/>
        </a:p>
      </dgm:t>
    </dgm:pt>
    <dgm:pt modelId="{D5A6C78B-F82F-5F42-9CA2-1EC7B71C4CAC}" type="pres">
      <dgm:prSet presAssocID="{6E6B6A07-F8DD-F742-B867-39EDA53F98F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783C06-41A0-1849-86CE-2778EFC105F0}" type="pres">
      <dgm:prSet presAssocID="{6E6B6A07-F8DD-F742-B867-39EDA53F98FF}" presName="spNode" presStyleCnt="0"/>
      <dgm:spPr/>
    </dgm:pt>
    <dgm:pt modelId="{F1E24AD1-9E25-AA48-B636-E720D2CD3F5F}" type="pres">
      <dgm:prSet presAssocID="{BBB5309B-1A06-F540-9555-CDAB03B8CC5A}" presName="sibTrans" presStyleLbl="sibTrans1D1" presStyleIdx="3" presStyleCnt="6"/>
      <dgm:spPr/>
      <dgm:t>
        <a:bodyPr/>
        <a:lstStyle/>
        <a:p>
          <a:endParaRPr lang="en-US"/>
        </a:p>
      </dgm:t>
    </dgm:pt>
    <dgm:pt modelId="{C917E0F3-95F3-B24A-825F-2D583D691334}" type="pres">
      <dgm:prSet presAssocID="{62A41969-FB02-4E46-8550-8DA94DA75F31}" presName="node" presStyleLbl="node1" presStyleIdx="4" presStyleCnt="6" custScaleX="128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6F5D9-AE29-EC4B-9F1E-CD4630C18E50}" type="pres">
      <dgm:prSet presAssocID="{62A41969-FB02-4E46-8550-8DA94DA75F31}" presName="spNode" presStyleCnt="0"/>
      <dgm:spPr/>
    </dgm:pt>
    <dgm:pt modelId="{E7D9F7CB-6A2E-004D-B05A-E0FEED1845B7}" type="pres">
      <dgm:prSet presAssocID="{98A4557A-A0FD-744D-8383-1ABAC7CDE96B}" presName="sibTrans" presStyleLbl="sibTrans1D1" presStyleIdx="4" presStyleCnt="6"/>
      <dgm:spPr/>
      <dgm:t>
        <a:bodyPr/>
        <a:lstStyle/>
        <a:p>
          <a:endParaRPr lang="en-US"/>
        </a:p>
      </dgm:t>
    </dgm:pt>
    <dgm:pt modelId="{C303958B-4990-284B-98D4-FB543ACA9E62}" type="pres">
      <dgm:prSet presAssocID="{3533A69C-6EE6-3145-A3DA-139A3B16151A}" presName="node" presStyleLbl="node1" presStyleIdx="5" presStyleCnt="6" custScaleX="13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71ACC-EFF5-1449-8EDE-D3E0B29049BB}" type="pres">
      <dgm:prSet presAssocID="{3533A69C-6EE6-3145-A3DA-139A3B16151A}" presName="spNode" presStyleCnt="0"/>
      <dgm:spPr/>
    </dgm:pt>
    <dgm:pt modelId="{5524BE55-6068-9B4F-B337-5B7101B9751A}" type="pres">
      <dgm:prSet presAssocID="{B7C28FED-287A-D345-9C97-446055DF5CBA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AD8084B4-D95B-7A47-BE82-0BF77474D056}" srcId="{404BD41C-D1A8-0B42-A0DE-E8F5B7623406}" destId="{62A41969-FB02-4E46-8550-8DA94DA75F31}" srcOrd="4" destOrd="0" parTransId="{D9EBDFBB-1915-B341-BF32-878C085B7EA6}" sibTransId="{98A4557A-A0FD-744D-8383-1ABAC7CDE96B}"/>
    <dgm:cxn modelId="{41D9E61F-416F-9A4B-9656-33DB5A09288A}" type="presOf" srcId="{6E6B6A07-F8DD-F742-B867-39EDA53F98FF}" destId="{D5A6C78B-F82F-5F42-9CA2-1EC7B71C4CAC}" srcOrd="0" destOrd="0" presId="urn:microsoft.com/office/officeart/2005/8/layout/cycle6"/>
    <dgm:cxn modelId="{647A452E-2786-4D4E-BB31-E8F4DF62D59D}" type="presOf" srcId="{B7C28FED-287A-D345-9C97-446055DF5CBA}" destId="{5524BE55-6068-9B4F-B337-5B7101B9751A}" srcOrd="0" destOrd="0" presId="urn:microsoft.com/office/officeart/2005/8/layout/cycle6"/>
    <dgm:cxn modelId="{4C465EB8-CC28-CC43-92FF-68C411BBEF26}" type="presOf" srcId="{EB9C4F39-8C4F-BF4A-A954-45AEF8ABA3E1}" destId="{55003594-CAA4-F140-B358-6931F84E69AA}" srcOrd="0" destOrd="0" presId="urn:microsoft.com/office/officeart/2005/8/layout/cycle6"/>
    <dgm:cxn modelId="{13DCB6A7-37AC-E24A-825B-D88E03A50030}" srcId="{404BD41C-D1A8-0B42-A0DE-E8F5B7623406}" destId="{29FF5CA2-1027-4A40-92C9-179F08378E15}" srcOrd="2" destOrd="0" parTransId="{F4AD0AA8-CF02-AC4B-8DC2-0382DDA1E891}" sibTransId="{23B28150-BECC-8F46-ABBA-87FB24E9D646}"/>
    <dgm:cxn modelId="{8126DAB7-AA30-054B-BA69-23A02A2BD79D}" type="presOf" srcId="{BBB5309B-1A06-F540-9555-CDAB03B8CC5A}" destId="{F1E24AD1-9E25-AA48-B636-E720D2CD3F5F}" srcOrd="0" destOrd="0" presId="urn:microsoft.com/office/officeart/2005/8/layout/cycle6"/>
    <dgm:cxn modelId="{635609A4-0CFC-7E40-B5CC-5CF4CBB49C79}" type="presOf" srcId="{32BEC4E4-210D-1F4B-B1E5-6F1A7E4EB9BA}" destId="{0614935D-7AFA-5A43-892A-D20A18ED86D3}" srcOrd="0" destOrd="0" presId="urn:microsoft.com/office/officeart/2005/8/layout/cycle6"/>
    <dgm:cxn modelId="{77B2BFBA-7859-BE4B-BF8C-872D6A7B6D91}" type="presOf" srcId="{E644C791-FEA8-384F-A0C5-D5C649EA571F}" destId="{C4716A8A-80EA-3F49-B6BF-2FD06F05F2F8}" srcOrd="0" destOrd="0" presId="urn:microsoft.com/office/officeart/2005/8/layout/cycle6"/>
    <dgm:cxn modelId="{3A9B69DA-4DCF-A64E-8282-6E81BFFB3F59}" type="presOf" srcId="{98A4557A-A0FD-744D-8383-1ABAC7CDE96B}" destId="{E7D9F7CB-6A2E-004D-B05A-E0FEED1845B7}" srcOrd="0" destOrd="0" presId="urn:microsoft.com/office/officeart/2005/8/layout/cycle6"/>
    <dgm:cxn modelId="{08DF99C1-3D13-A947-A8B3-B8CEFF2DE9F8}" type="presOf" srcId="{62A41969-FB02-4E46-8550-8DA94DA75F31}" destId="{C917E0F3-95F3-B24A-825F-2D583D691334}" srcOrd="0" destOrd="0" presId="urn:microsoft.com/office/officeart/2005/8/layout/cycle6"/>
    <dgm:cxn modelId="{07A8CA7D-8AFC-CD4A-8CF8-A07FB6E551E2}" srcId="{404BD41C-D1A8-0B42-A0DE-E8F5B7623406}" destId="{6E6B6A07-F8DD-F742-B867-39EDA53F98FF}" srcOrd="3" destOrd="0" parTransId="{B80EBA01-325A-2648-AB81-4F5BF6B8AA83}" sibTransId="{BBB5309B-1A06-F540-9555-CDAB03B8CC5A}"/>
    <dgm:cxn modelId="{7419A10C-3708-9748-865F-C77F42CF6184}" srcId="{404BD41C-D1A8-0B42-A0DE-E8F5B7623406}" destId="{3533A69C-6EE6-3145-A3DA-139A3B16151A}" srcOrd="5" destOrd="0" parTransId="{36B2FF5A-388C-044E-9471-19998D74B68A}" sibTransId="{B7C28FED-287A-D345-9C97-446055DF5CBA}"/>
    <dgm:cxn modelId="{05538DEB-8892-A946-83FA-AFDAEC514425}" type="presOf" srcId="{23B28150-BECC-8F46-ABBA-87FB24E9D646}" destId="{A0008741-0309-E841-B046-200A11E0C0A7}" srcOrd="0" destOrd="0" presId="urn:microsoft.com/office/officeart/2005/8/layout/cycle6"/>
    <dgm:cxn modelId="{4BD3C85C-3EF8-784C-85FA-2E3F5F0D9258}" srcId="{404BD41C-D1A8-0B42-A0DE-E8F5B7623406}" destId="{32BEC4E4-210D-1F4B-B1E5-6F1A7E4EB9BA}" srcOrd="1" destOrd="0" parTransId="{ED411BE7-6DAD-1E4D-9780-7CE7E9E5C0DC}" sibTransId="{E8358994-262C-7842-8655-4727AAA525E9}"/>
    <dgm:cxn modelId="{197B1AA1-F46B-6F4F-9F51-983E659D52E6}" type="presOf" srcId="{29FF5CA2-1027-4A40-92C9-179F08378E15}" destId="{BC767835-FBC5-484D-8859-9B590817AAB4}" srcOrd="0" destOrd="0" presId="urn:microsoft.com/office/officeart/2005/8/layout/cycle6"/>
    <dgm:cxn modelId="{49B6A8AB-2A96-C64E-BBCA-D3FDDA193457}" type="presOf" srcId="{404BD41C-D1A8-0B42-A0DE-E8F5B7623406}" destId="{AB49394B-814E-6243-BCAC-E36A082FC5A6}" srcOrd="0" destOrd="0" presId="urn:microsoft.com/office/officeart/2005/8/layout/cycle6"/>
    <dgm:cxn modelId="{99A2BBB5-229A-3941-BB55-53FB8DBE5D9D}" srcId="{404BD41C-D1A8-0B42-A0DE-E8F5B7623406}" destId="{E644C791-FEA8-384F-A0C5-D5C649EA571F}" srcOrd="0" destOrd="0" parTransId="{936A499D-F113-9342-8B72-AFD81F08E214}" sibTransId="{EB9C4F39-8C4F-BF4A-A954-45AEF8ABA3E1}"/>
    <dgm:cxn modelId="{21EA7DB1-33E5-FE49-B989-0F2EA8650786}" type="presOf" srcId="{3533A69C-6EE6-3145-A3DA-139A3B16151A}" destId="{C303958B-4990-284B-98D4-FB543ACA9E62}" srcOrd="0" destOrd="0" presId="urn:microsoft.com/office/officeart/2005/8/layout/cycle6"/>
    <dgm:cxn modelId="{EC198476-91B2-2140-AF65-DC1A81B2CD8D}" type="presOf" srcId="{E8358994-262C-7842-8655-4727AAA525E9}" destId="{49D4DEA2-95B9-DC4C-A657-D106ED060054}" srcOrd="0" destOrd="0" presId="urn:microsoft.com/office/officeart/2005/8/layout/cycle6"/>
    <dgm:cxn modelId="{FDA667E9-7C2E-AB4A-8E62-C8BCEE9CC268}" type="presParOf" srcId="{AB49394B-814E-6243-BCAC-E36A082FC5A6}" destId="{C4716A8A-80EA-3F49-B6BF-2FD06F05F2F8}" srcOrd="0" destOrd="0" presId="urn:microsoft.com/office/officeart/2005/8/layout/cycle6"/>
    <dgm:cxn modelId="{8FB3FDA7-8AD3-3747-B7E4-83C02DF00182}" type="presParOf" srcId="{AB49394B-814E-6243-BCAC-E36A082FC5A6}" destId="{755A6BB8-26C2-694D-893E-23F442855403}" srcOrd="1" destOrd="0" presId="urn:microsoft.com/office/officeart/2005/8/layout/cycle6"/>
    <dgm:cxn modelId="{6FF10532-A075-4A44-AC7F-361B43C98698}" type="presParOf" srcId="{AB49394B-814E-6243-BCAC-E36A082FC5A6}" destId="{55003594-CAA4-F140-B358-6931F84E69AA}" srcOrd="2" destOrd="0" presId="urn:microsoft.com/office/officeart/2005/8/layout/cycle6"/>
    <dgm:cxn modelId="{83B2C339-5AB9-434E-BBC0-FA9453195022}" type="presParOf" srcId="{AB49394B-814E-6243-BCAC-E36A082FC5A6}" destId="{0614935D-7AFA-5A43-892A-D20A18ED86D3}" srcOrd="3" destOrd="0" presId="urn:microsoft.com/office/officeart/2005/8/layout/cycle6"/>
    <dgm:cxn modelId="{FF0D85CA-B123-2E48-AA2A-8C914F59F0F4}" type="presParOf" srcId="{AB49394B-814E-6243-BCAC-E36A082FC5A6}" destId="{9F90943F-D9D3-BE47-A472-B0084DC2940B}" srcOrd="4" destOrd="0" presId="urn:microsoft.com/office/officeart/2005/8/layout/cycle6"/>
    <dgm:cxn modelId="{62967B25-1048-EC44-A20A-A6F533DDFAC5}" type="presParOf" srcId="{AB49394B-814E-6243-BCAC-E36A082FC5A6}" destId="{49D4DEA2-95B9-DC4C-A657-D106ED060054}" srcOrd="5" destOrd="0" presId="urn:microsoft.com/office/officeart/2005/8/layout/cycle6"/>
    <dgm:cxn modelId="{7679DF6A-80A6-4242-92E2-3902E6D2E242}" type="presParOf" srcId="{AB49394B-814E-6243-BCAC-E36A082FC5A6}" destId="{BC767835-FBC5-484D-8859-9B590817AAB4}" srcOrd="6" destOrd="0" presId="urn:microsoft.com/office/officeart/2005/8/layout/cycle6"/>
    <dgm:cxn modelId="{3D7ECCE8-9386-A34B-ABAD-6F2DCF3DB966}" type="presParOf" srcId="{AB49394B-814E-6243-BCAC-E36A082FC5A6}" destId="{0569B960-39FC-F940-B21E-2E2053B5BCB5}" srcOrd="7" destOrd="0" presId="urn:microsoft.com/office/officeart/2005/8/layout/cycle6"/>
    <dgm:cxn modelId="{60AF3DF9-961A-A246-8DD7-CD0DA87CD3D1}" type="presParOf" srcId="{AB49394B-814E-6243-BCAC-E36A082FC5A6}" destId="{A0008741-0309-E841-B046-200A11E0C0A7}" srcOrd="8" destOrd="0" presId="urn:microsoft.com/office/officeart/2005/8/layout/cycle6"/>
    <dgm:cxn modelId="{5188D90E-FA3D-2D46-8CDA-8297935E38C3}" type="presParOf" srcId="{AB49394B-814E-6243-BCAC-E36A082FC5A6}" destId="{D5A6C78B-F82F-5F42-9CA2-1EC7B71C4CAC}" srcOrd="9" destOrd="0" presId="urn:microsoft.com/office/officeart/2005/8/layout/cycle6"/>
    <dgm:cxn modelId="{B19E7883-A16A-3347-AB07-E026797D37BD}" type="presParOf" srcId="{AB49394B-814E-6243-BCAC-E36A082FC5A6}" destId="{1E783C06-41A0-1849-86CE-2778EFC105F0}" srcOrd="10" destOrd="0" presId="urn:microsoft.com/office/officeart/2005/8/layout/cycle6"/>
    <dgm:cxn modelId="{D6D8747C-C62E-CB44-A3E9-8A5DED4BB2C7}" type="presParOf" srcId="{AB49394B-814E-6243-BCAC-E36A082FC5A6}" destId="{F1E24AD1-9E25-AA48-B636-E720D2CD3F5F}" srcOrd="11" destOrd="0" presId="urn:microsoft.com/office/officeart/2005/8/layout/cycle6"/>
    <dgm:cxn modelId="{3C94AA5B-13F1-1649-9A0A-9D382C0D98D7}" type="presParOf" srcId="{AB49394B-814E-6243-BCAC-E36A082FC5A6}" destId="{C917E0F3-95F3-B24A-825F-2D583D691334}" srcOrd="12" destOrd="0" presId="urn:microsoft.com/office/officeart/2005/8/layout/cycle6"/>
    <dgm:cxn modelId="{D6C283A2-7FF1-924E-8562-93CEAD215A91}" type="presParOf" srcId="{AB49394B-814E-6243-BCAC-E36A082FC5A6}" destId="{A336F5D9-AE29-EC4B-9F1E-CD4630C18E50}" srcOrd="13" destOrd="0" presId="urn:microsoft.com/office/officeart/2005/8/layout/cycle6"/>
    <dgm:cxn modelId="{33F6DC60-E2C4-3E46-B6C7-DB1956EEB530}" type="presParOf" srcId="{AB49394B-814E-6243-BCAC-E36A082FC5A6}" destId="{E7D9F7CB-6A2E-004D-B05A-E0FEED1845B7}" srcOrd="14" destOrd="0" presId="urn:microsoft.com/office/officeart/2005/8/layout/cycle6"/>
    <dgm:cxn modelId="{F70C0F45-6FDE-F740-9116-DD55C81C28A9}" type="presParOf" srcId="{AB49394B-814E-6243-BCAC-E36A082FC5A6}" destId="{C303958B-4990-284B-98D4-FB543ACA9E62}" srcOrd="15" destOrd="0" presId="urn:microsoft.com/office/officeart/2005/8/layout/cycle6"/>
    <dgm:cxn modelId="{AB6AB1E4-23AE-AC41-9BF3-76453DE2E067}" type="presParOf" srcId="{AB49394B-814E-6243-BCAC-E36A082FC5A6}" destId="{D3271ACC-EFF5-1449-8EDE-D3E0B29049BB}" srcOrd="16" destOrd="0" presId="urn:microsoft.com/office/officeart/2005/8/layout/cycle6"/>
    <dgm:cxn modelId="{D7CE3F48-7349-EE44-8B64-BA089DA91A78}" type="presParOf" srcId="{AB49394B-814E-6243-BCAC-E36A082FC5A6}" destId="{5524BE55-6068-9B4F-B337-5B7101B9751A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BD41C-D1A8-0B42-A0DE-E8F5B7623406}" type="doc">
      <dgm:prSet loTypeId="urn:microsoft.com/office/officeart/2005/8/layout/cycle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4C791-FEA8-384F-A0C5-D5C649EA571F}">
      <dgm:prSet phldrT="[Text]" custT="1"/>
      <dgm:spPr>
        <a:solidFill>
          <a:schemeClr val="bg1">
            <a:lumMod val="85000"/>
          </a:schemeClr>
        </a:solidFill>
        <a:effectLst/>
      </dgm:spPr>
      <dgm:t>
        <a:bodyPr/>
        <a:lstStyle/>
        <a:p>
          <a:r>
            <a:rPr lang="en-US" sz="1800" b="0" i="0" dirty="0" smtClean="0">
              <a:solidFill>
                <a:schemeClr val="tx2"/>
              </a:solidFill>
              <a:latin typeface="Helvetica Neue"/>
              <a:cs typeface="Helvetica Neue"/>
            </a:rPr>
            <a:t>Story Analyzing</a:t>
          </a:r>
          <a:endParaRPr lang="en-US" sz="1800" b="0" i="0" dirty="0">
            <a:solidFill>
              <a:schemeClr val="tx2"/>
            </a:solidFill>
            <a:latin typeface="Helvetica Neue"/>
            <a:cs typeface="Helvetica Neue"/>
          </a:endParaRPr>
        </a:p>
      </dgm:t>
    </dgm:pt>
    <dgm:pt modelId="{936A499D-F113-9342-8B72-AFD81F08E214}" type="parTrans" cxnId="{99A2BBB5-229A-3941-BB55-53FB8DBE5D9D}">
      <dgm:prSet/>
      <dgm:spPr/>
      <dgm:t>
        <a:bodyPr/>
        <a:lstStyle/>
        <a:p>
          <a:endParaRPr lang="en-US"/>
        </a:p>
      </dgm:t>
    </dgm:pt>
    <dgm:pt modelId="{EB9C4F39-8C4F-BF4A-A954-45AEF8ABA3E1}" type="sibTrans" cxnId="{99A2BBB5-229A-3941-BB55-53FB8DBE5D9D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2BEC4E4-210D-1F4B-B1E5-6F1A7E4EB9BA}">
      <dgm:prSet phldrT="[Text]" custT="1"/>
      <dgm:spPr>
        <a:solidFill>
          <a:srgbClr val="3366FF"/>
        </a:solidFill>
        <a:ln w="28575" cmpd="sng">
          <a:noFill/>
        </a:ln>
        <a:effectLst/>
      </dgm:spPr>
      <dgm:t>
        <a:bodyPr/>
        <a:lstStyle/>
        <a:p>
          <a:r>
            <a:rPr lang="en-US" sz="1800" b="0" i="0" dirty="0" smtClean="0">
              <a:solidFill>
                <a:srgbClr val="F2F2F2"/>
              </a:solidFill>
              <a:latin typeface="Helvetica Neue"/>
              <a:cs typeface="Helvetica Neue"/>
            </a:rPr>
            <a:t>Story Planning</a:t>
          </a:r>
          <a:endParaRPr lang="en-US" sz="1800" b="0" i="0" dirty="0">
            <a:solidFill>
              <a:srgbClr val="F2F2F2"/>
            </a:solidFill>
            <a:latin typeface="Helvetica Neue"/>
            <a:cs typeface="Helvetica Neue"/>
          </a:endParaRPr>
        </a:p>
      </dgm:t>
    </dgm:pt>
    <dgm:pt modelId="{ED411BE7-6DAD-1E4D-9780-7CE7E9E5C0DC}" type="parTrans" cxnId="{4BD3C85C-3EF8-784C-85FA-2E3F5F0D9258}">
      <dgm:prSet/>
      <dgm:spPr/>
      <dgm:t>
        <a:bodyPr/>
        <a:lstStyle/>
        <a:p>
          <a:endParaRPr lang="en-US"/>
        </a:p>
      </dgm:t>
    </dgm:pt>
    <dgm:pt modelId="{E8358994-262C-7842-8655-4727AAA525E9}" type="sibTrans" cxnId="{4BD3C85C-3EF8-784C-85FA-2E3F5F0D9258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9FF5CA2-1027-4A40-92C9-179F08378E15}">
      <dgm:prSet phldrT="[Text]" custT="1"/>
      <dgm:spPr>
        <a:solidFill>
          <a:schemeClr val="bg1">
            <a:lumMod val="85000"/>
          </a:schemeClr>
        </a:solidFill>
        <a:effectLst/>
      </dgm:spPr>
      <dgm:t>
        <a:bodyPr/>
        <a:lstStyle/>
        <a:p>
          <a:endParaRPr lang="en-US" sz="1800" dirty="0">
            <a:solidFill>
              <a:schemeClr val="tx2"/>
            </a:solidFill>
          </a:endParaRPr>
        </a:p>
      </dgm:t>
    </dgm:pt>
    <dgm:pt modelId="{F4AD0AA8-CF02-AC4B-8DC2-0382DDA1E891}" type="parTrans" cxnId="{13DCB6A7-37AC-E24A-825B-D88E03A50030}">
      <dgm:prSet/>
      <dgm:spPr/>
      <dgm:t>
        <a:bodyPr/>
        <a:lstStyle/>
        <a:p>
          <a:endParaRPr lang="en-US"/>
        </a:p>
      </dgm:t>
    </dgm:pt>
    <dgm:pt modelId="{23B28150-BECC-8F46-ABBA-87FB24E9D646}" type="sibTrans" cxnId="{13DCB6A7-37AC-E24A-825B-D88E03A50030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6E6B6A07-F8DD-F742-B867-39EDA53F98FF}">
      <dgm:prSet phldrT="[Text]" custT="1"/>
      <dgm:spPr>
        <a:solidFill>
          <a:schemeClr val="bg1">
            <a:lumMod val="85000"/>
          </a:schemeClr>
        </a:solidFill>
        <a:effectLst/>
      </dgm:spPr>
      <dgm:t>
        <a:bodyPr/>
        <a:lstStyle/>
        <a:p>
          <a:endParaRPr lang="en-US" sz="1800" dirty="0">
            <a:solidFill>
              <a:schemeClr val="tx2"/>
            </a:solidFill>
          </a:endParaRPr>
        </a:p>
      </dgm:t>
    </dgm:pt>
    <dgm:pt modelId="{B80EBA01-325A-2648-AB81-4F5BF6B8AA83}" type="parTrans" cxnId="{07A8CA7D-8AFC-CD4A-8CF8-A07FB6E551E2}">
      <dgm:prSet/>
      <dgm:spPr/>
      <dgm:t>
        <a:bodyPr/>
        <a:lstStyle/>
        <a:p>
          <a:endParaRPr lang="en-US"/>
        </a:p>
      </dgm:t>
    </dgm:pt>
    <dgm:pt modelId="{BBB5309B-1A06-F540-9555-CDAB03B8CC5A}" type="sibTrans" cxnId="{07A8CA7D-8AFC-CD4A-8CF8-A07FB6E551E2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62A41969-FB02-4E46-8550-8DA94DA75F31}">
      <dgm:prSet phldrT="[Text]" custT="1"/>
      <dgm:spPr>
        <a:solidFill>
          <a:schemeClr val="bg1">
            <a:lumMod val="85000"/>
          </a:schemeClr>
        </a:solidFill>
        <a:effectLst/>
      </dgm:spPr>
      <dgm:t>
        <a:bodyPr/>
        <a:lstStyle/>
        <a:p>
          <a:endParaRPr lang="en-US" sz="1800" dirty="0">
            <a:solidFill>
              <a:schemeClr val="tx2"/>
            </a:solidFill>
          </a:endParaRPr>
        </a:p>
      </dgm:t>
    </dgm:pt>
    <dgm:pt modelId="{D9EBDFBB-1915-B341-BF32-878C085B7EA6}" type="parTrans" cxnId="{AD8084B4-D95B-7A47-BE82-0BF77474D056}">
      <dgm:prSet/>
      <dgm:spPr/>
      <dgm:t>
        <a:bodyPr/>
        <a:lstStyle/>
        <a:p>
          <a:endParaRPr lang="en-US"/>
        </a:p>
      </dgm:t>
    </dgm:pt>
    <dgm:pt modelId="{98A4557A-A0FD-744D-8383-1ABAC7CDE96B}" type="sibTrans" cxnId="{AD8084B4-D95B-7A47-BE82-0BF77474D056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533A69C-6EE6-3145-A3DA-139A3B16151A}">
      <dgm:prSet phldrT="[Text]" custT="1"/>
      <dgm:spPr>
        <a:solidFill>
          <a:schemeClr val="bg1">
            <a:lumMod val="85000"/>
          </a:schemeClr>
        </a:solidFill>
        <a:effectLst/>
      </dgm:spPr>
      <dgm:t>
        <a:bodyPr/>
        <a:lstStyle/>
        <a:p>
          <a:endParaRPr lang="en-US" sz="1800" dirty="0">
            <a:solidFill>
              <a:schemeClr val="tx2"/>
            </a:solidFill>
          </a:endParaRPr>
        </a:p>
      </dgm:t>
    </dgm:pt>
    <dgm:pt modelId="{36B2FF5A-388C-044E-9471-19998D74B68A}" type="parTrans" cxnId="{7419A10C-3708-9748-865F-C77F42CF6184}">
      <dgm:prSet/>
      <dgm:spPr/>
      <dgm:t>
        <a:bodyPr/>
        <a:lstStyle/>
        <a:p>
          <a:endParaRPr lang="en-US"/>
        </a:p>
      </dgm:t>
    </dgm:pt>
    <dgm:pt modelId="{B7C28FED-287A-D345-9C97-446055DF5CBA}" type="sibTrans" cxnId="{7419A10C-3708-9748-865F-C77F42CF6184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AB49394B-814E-6243-BCAC-E36A082FC5A6}" type="pres">
      <dgm:prSet presAssocID="{404BD41C-D1A8-0B42-A0DE-E8F5B76234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716A8A-80EA-3F49-B6BF-2FD06F05F2F8}" type="pres">
      <dgm:prSet presAssocID="{E644C791-FEA8-384F-A0C5-D5C649EA571F}" presName="node" presStyleLbl="node1" presStyleIdx="0" presStyleCnt="6" custScaleX="1103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A6BB8-26C2-694D-893E-23F442855403}" type="pres">
      <dgm:prSet presAssocID="{E644C791-FEA8-384F-A0C5-D5C649EA571F}" presName="spNode" presStyleCnt="0"/>
      <dgm:spPr/>
    </dgm:pt>
    <dgm:pt modelId="{55003594-CAA4-F140-B358-6931F84E69AA}" type="pres">
      <dgm:prSet presAssocID="{EB9C4F39-8C4F-BF4A-A954-45AEF8ABA3E1}" presName="sibTrans" presStyleLbl="sibTrans1D1" presStyleIdx="0" presStyleCnt="6"/>
      <dgm:spPr/>
      <dgm:t>
        <a:bodyPr/>
        <a:lstStyle/>
        <a:p>
          <a:endParaRPr lang="en-US"/>
        </a:p>
      </dgm:t>
    </dgm:pt>
    <dgm:pt modelId="{0614935D-7AFA-5A43-892A-D20A18ED86D3}" type="pres">
      <dgm:prSet presAssocID="{32BEC4E4-210D-1F4B-B1E5-6F1A7E4EB9B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0943F-D9D3-BE47-A472-B0084DC2940B}" type="pres">
      <dgm:prSet presAssocID="{32BEC4E4-210D-1F4B-B1E5-6F1A7E4EB9BA}" presName="spNode" presStyleCnt="0"/>
      <dgm:spPr/>
    </dgm:pt>
    <dgm:pt modelId="{49D4DEA2-95B9-DC4C-A657-D106ED060054}" type="pres">
      <dgm:prSet presAssocID="{E8358994-262C-7842-8655-4727AAA525E9}" presName="sibTrans" presStyleLbl="sibTrans1D1" presStyleIdx="1" presStyleCnt="6"/>
      <dgm:spPr/>
      <dgm:t>
        <a:bodyPr/>
        <a:lstStyle/>
        <a:p>
          <a:endParaRPr lang="en-US"/>
        </a:p>
      </dgm:t>
    </dgm:pt>
    <dgm:pt modelId="{BC767835-FBC5-484D-8859-9B590817AAB4}" type="pres">
      <dgm:prSet presAssocID="{29FF5CA2-1027-4A40-92C9-179F08378E15}" presName="node" presStyleLbl="node1" presStyleIdx="2" presStyleCnt="6" custScaleX="1354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9B960-39FC-F940-B21E-2E2053B5BCB5}" type="pres">
      <dgm:prSet presAssocID="{29FF5CA2-1027-4A40-92C9-179F08378E15}" presName="spNode" presStyleCnt="0"/>
      <dgm:spPr/>
    </dgm:pt>
    <dgm:pt modelId="{A0008741-0309-E841-B046-200A11E0C0A7}" type="pres">
      <dgm:prSet presAssocID="{23B28150-BECC-8F46-ABBA-87FB24E9D646}" presName="sibTrans" presStyleLbl="sibTrans1D1" presStyleIdx="2" presStyleCnt="6"/>
      <dgm:spPr/>
      <dgm:t>
        <a:bodyPr/>
        <a:lstStyle/>
        <a:p>
          <a:endParaRPr lang="en-US"/>
        </a:p>
      </dgm:t>
    </dgm:pt>
    <dgm:pt modelId="{D5A6C78B-F82F-5F42-9CA2-1EC7B71C4CAC}" type="pres">
      <dgm:prSet presAssocID="{6E6B6A07-F8DD-F742-B867-39EDA53F98F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783C06-41A0-1849-86CE-2778EFC105F0}" type="pres">
      <dgm:prSet presAssocID="{6E6B6A07-F8DD-F742-B867-39EDA53F98FF}" presName="spNode" presStyleCnt="0"/>
      <dgm:spPr/>
    </dgm:pt>
    <dgm:pt modelId="{F1E24AD1-9E25-AA48-B636-E720D2CD3F5F}" type="pres">
      <dgm:prSet presAssocID="{BBB5309B-1A06-F540-9555-CDAB03B8CC5A}" presName="sibTrans" presStyleLbl="sibTrans1D1" presStyleIdx="3" presStyleCnt="6"/>
      <dgm:spPr/>
      <dgm:t>
        <a:bodyPr/>
        <a:lstStyle/>
        <a:p>
          <a:endParaRPr lang="en-US"/>
        </a:p>
      </dgm:t>
    </dgm:pt>
    <dgm:pt modelId="{C917E0F3-95F3-B24A-825F-2D583D691334}" type="pres">
      <dgm:prSet presAssocID="{62A41969-FB02-4E46-8550-8DA94DA75F31}" presName="node" presStyleLbl="node1" presStyleIdx="4" presStyleCnt="6" custScaleX="128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6F5D9-AE29-EC4B-9F1E-CD4630C18E50}" type="pres">
      <dgm:prSet presAssocID="{62A41969-FB02-4E46-8550-8DA94DA75F31}" presName="spNode" presStyleCnt="0"/>
      <dgm:spPr/>
    </dgm:pt>
    <dgm:pt modelId="{E7D9F7CB-6A2E-004D-B05A-E0FEED1845B7}" type="pres">
      <dgm:prSet presAssocID="{98A4557A-A0FD-744D-8383-1ABAC7CDE96B}" presName="sibTrans" presStyleLbl="sibTrans1D1" presStyleIdx="4" presStyleCnt="6"/>
      <dgm:spPr/>
      <dgm:t>
        <a:bodyPr/>
        <a:lstStyle/>
        <a:p>
          <a:endParaRPr lang="en-US"/>
        </a:p>
      </dgm:t>
    </dgm:pt>
    <dgm:pt modelId="{C303958B-4990-284B-98D4-FB543ACA9E62}" type="pres">
      <dgm:prSet presAssocID="{3533A69C-6EE6-3145-A3DA-139A3B16151A}" presName="node" presStyleLbl="node1" presStyleIdx="5" presStyleCnt="6" custScaleX="13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71ACC-EFF5-1449-8EDE-D3E0B29049BB}" type="pres">
      <dgm:prSet presAssocID="{3533A69C-6EE6-3145-A3DA-139A3B16151A}" presName="spNode" presStyleCnt="0"/>
      <dgm:spPr/>
    </dgm:pt>
    <dgm:pt modelId="{5524BE55-6068-9B4F-B337-5B7101B9751A}" type="pres">
      <dgm:prSet presAssocID="{B7C28FED-287A-D345-9C97-446055DF5CBA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5F4C0048-8B52-1B45-BF9F-98452C4995CE}" type="presOf" srcId="{B7C28FED-287A-D345-9C97-446055DF5CBA}" destId="{5524BE55-6068-9B4F-B337-5B7101B9751A}" srcOrd="0" destOrd="0" presId="urn:microsoft.com/office/officeart/2005/8/layout/cycle6"/>
    <dgm:cxn modelId="{99A2BBB5-229A-3941-BB55-53FB8DBE5D9D}" srcId="{404BD41C-D1A8-0B42-A0DE-E8F5B7623406}" destId="{E644C791-FEA8-384F-A0C5-D5C649EA571F}" srcOrd="0" destOrd="0" parTransId="{936A499D-F113-9342-8B72-AFD81F08E214}" sibTransId="{EB9C4F39-8C4F-BF4A-A954-45AEF8ABA3E1}"/>
    <dgm:cxn modelId="{DE260F70-BF1D-3743-A137-302CC34614A3}" type="presOf" srcId="{98A4557A-A0FD-744D-8383-1ABAC7CDE96B}" destId="{E7D9F7CB-6A2E-004D-B05A-E0FEED1845B7}" srcOrd="0" destOrd="0" presId="urn:microsoft.com/office/officeart/2005/8/layout/cycle6"/>
    <dgm:cxn modelId="{0B74C545-0DD7-9643-8E9C-E80504157E51}" type="presOf" srcId="{23B28150-BECC-8F46-ABBA-87FB24E9D646}" destId="{A0008741-0309-E841-B046-200A11E0C0A7}" srcOrd="0" destOrd="0" presId="urn:microsoft.com/office/officeart/2005/8/layout/cycle6"/>
    <dgm:cxn modelId="{2E9C2F98-2DE8-E94A-B4E8-DE5BFC0C3B15}" type="presOf" srcId="{6E6B6A07-F8DD-F742-B867-39EDA53F98FF}" destId="{D5A6C78B-F82F-5F42-9CA2-1EC7B71C4CAC}" srcOrd="0" destOrd="0" presId="urn:microsoft.com/office/officeart/2005/8/layout/cycle6"/>
    <dgm:cxn modelId="{13DCB6A7-37AC-E24A-825B-D88E03A50030}" srcId="{404BD41C-D1A8-0B42-A0DE-E8F5B7623406}" destId="{29FF5CA2-1027-4A40-92C9-179F08378E15}" srcOrd="2" destOrd="0" parTransId="{F4AD0AA8-CF02-AC4B-8DC2-0382DDA1E891}" sibTransId="{23B28150-BECC-8F46-ABBA-87FB24E9D646}"/>
    <dgm:cxn modelId="{C9BEC9C0-4677-3E4C-B4CF-64B6A88BDBBC}" type="presOf" srcId="{BBB5309B-1A06-F540-9555-CDAB03B8CC5A}" destId="{F1E24AD1-9E25-AA48-B636-E720D2CD3F5F}" srcOrd="0" destOrd="0" presId="urn:microsoft.com/office/officeart/2005/8/layout/cycle6"/>
    <dgm:cxn modelId="{BBACFD2A-BCF5-CF40-A7CB-9867A44B6943}" type="presOf" srcId="{3533A69C-6EE6-3145-A3DA-139A3B16151A}" destId="{C303958B-4990-284B-98D4-FB543ACA9E62}" srcOrd="0" destOrd="0" presId="urn:microsoft.com/office/officeart/2005/8/layout/cycle6"/>
    <dgm:cxn modelId="{ACD11E6A-08BF-194D-829D-4C3289F1FAED}" type="presOf" srcId="{32BEC4E4-210D-1F4B-B1E5-6F1A7E4EB9BA}" destId="{0614935D-7AFA-5A43-892A-D20A18ED86D3}" srcOrd="0" destOrd="0" presId="urn:microsoft.com/office/officeart/2005/8/layout/cycle6"/>
    <dgm:cxn modelId="{4BD3C85C-3EF8-784C-85FA-2E3F5F0D9258}" srcId="{404BD41C-D1A8-0B42-A0DE-E8F5B7623406}" destId="{32BEC4E4-210D-1F4B-B1E5-6F1A7E4EB9BA}" srcOrd="1" destOrd="0" parTransId="{ED411BE7-6DAD-1E4D-9780-7CE7E9E5C0DC}" sibTransId="{E8358994-262C-7842-8655-4727AAA525E9}"/>
    <dgm:cxn modelId="{7419A10C-3708-9748-865F-C77F42CF6184}" srcId="{404BD41C-D1A8-0B42-A0DE-E8F5B7623406}" destId="{3533A69C-6EE6-3145-A3DA-139A3B16151A}" srcOrd="5" destOrd="0" parTransId="{36B2FF5A-388C-044E-9471-19998D74B68A}" sibTransId="{B7C28FED-287A-D345-9C97-446055DF5CBA}"/>
    <dgm:cxn modelId="{721114DB-546E-634C-9735-F5A1600206CA}" type="presOf" srcId="{29FF5CA2-1027-4A40-92C9-179F08378E15}" destId="{BC767835-FBC5-484D-8859-9B590817AAB4}" srcOrd="0" destOrd="0" presId="urn:microsoft.com/office/officeart/2005/8/layout/cycle6"/>
    <dgm:cxn modelId="{AD8084B4-D95B-7A47-BE82-0BF77474D056}" srcId="{404BD41C-D1A8-0B42-A0DE-E8F5B7623406}" destId="{62A41969-FB02-4E46-8550-8DA94DA75F31}" srcOrd="4" destOrd="0" parTransId="{D9EBDFBB-1915-B341-BF32-878C085B7EA6}" sibTransId="{98A4557A-A0FD-744D-8383-1ABAC7CDE96B}"/>
    <dgm:cxn modelId="{07A8CA7D-8AFC-CD4A-8CF8-A07FB6E551E2}" srcId="{404BD41C-D1A8-0B42-A0DE-E8F5B7623406}" destId="{6E6B6A07-F8DD-F742-B867-39EDA53F98FF}" srcOrd="3" destOrd="0" parTransId="{B80EBA01-325A-2648-AB81-4F5BF6B8AA83}" sibTransId="{BBB5309B-1A06-F540-9555-CDAB03B8CC5A}"/>
    <dgm:cxn modelId="{CBDB88EF-73DB-8F4E-9B2C-4F594B9CDE27}" type="presOf" srcId="{62A41969-FB02-4E46-8550-8DA94DA75F31}" destId="{C917E0F3-95F3-B24A-825F-2D583D691334}" srcOrd="0" destOrd="0" presId="urn:microsoft.com/office/officeart/2005/8/layout/cycle6"/>
    <dgm:cxn modelId="{2E40EFC4-C214-B447-AD62-C695F4421985}" type="presOf" srcId="{E8358994-262C-7842-8655-4727AAA525E9}" destId="{49D4DEA2-95B9-DC4C-A657-D106ED060054}" srcOrd="0" destOrd="0" presId="urn:microsoft.com/office/officeart/2005/8/layout/cycle6"/>
    <dgm:cxn modelId="{0F35C552-C8A1-2248-8E39-7F16FC1E5911}" type="presOf" srcId="{E644C791-FEA8-384F-A0C5-D5C649EA571F}" destId="{C4716A8A-80EA-3F49-B6BF-2FD06F05F2F8}" srcOrd="0" destOrd="0" presId="urn:microsoft.com/office/officeart/2005/8/layout/cycle6"/>
    <dgm:cxn modelId="{D9FCC7B0-9F61-3D4E-8AC2-65318934D196}" type="presOf" srcId="{EB9C4F39-8C4F-BF4A-A954-45AEF8ABA3E1}" destId="{55003594-CAA4-F140-B358-6931F84E69AA}" srcOrd="0" destOrd="0" presId="urn:microsoft.com/office/officeart/2005/8/layout/cycle6"/>
    <dgm:cxn modelId="{CB267646-0FBA-E140-B586-7030061FF36C}" type="presOf" srcId="{404BD41C-D1A8-0B42-A0DE-E8F5B7623406}" destId="{AB49394B-814E-6243-BCAC-E36A082FC5A6}" srcOrd="0" destOrd="0" presId="urn:microsoft.com/office/officeart/2005/8/layout/cycle6"/>
    <dgm:cxn modelId="{A4C48E8B-5592-5849-B77A-08FDEE7B8FA8}" type="presParOf" srcId="{AB49394B-814E-6243-BCAC-E36A082FC5A6}" destId="{C4716A8A-80EA-3F49-B6BF-2FD06F05F2F8}" srcOrd="0" destOrd="0" presId="urn:microsoft.com/office/officeart/2005/8/layout/cycle6"/>
    <dgm:cxn modelId="{D8AD219F-5166-CE4E-99CA-53D8D9E15E29}" type="presParOf" srcId="{AB49394B-814E-6243-BCAC-E36A082FC5A6}" destId="{755A6BB8-26C2-694D-893E-23F442855403}" srcOrd="1" destOrd="0" presId="urn:microsoft.com/office/officeart/2005/8/layout/cycle6"/>
    <dgm:cxn modelId="{4A0E65AA-28D1-8648-A72E-AE64114F7364}" type="presParOf" srcId="{AB49394B-814E-6243-BCAC-E36A082FC5A6}" destId="{55003594-CAA4-F140-B358-6931F84E69AA}" srcOrd="2" destOrd="0" presId="urn:microsoft.com/office/officeart/2005/8/layout/cycle6"/>
    <dgm:cxn modelId="{271E2AB4-DD78-9B49-AB83-E1B67B1FB712}" type="presParOf" srcId="{AB49394B-814E-6243-BCAC-E36A082FC5A6}" destId="{0614935D-7AFA-5A43-892A-D20A18ED86D3}" srcOrd="3" destOrd="0" presId="urn:microsoft.com/office/officeart/2005/8/layout/cycle6"/>
    <dgm:cxn modelId="{B74D8DB8-D545-7148-9AFE-E2C6583BA40F}" type="presParOf" srcId="{AB49394B-814E-6243-BCAC-E36A082FC5A6}" destId="{9F90943F-D9D3-BE47-A472-B0084DC2940B}" srcOrd="4" destOrd="0" presId="urn:microsoft.com/office/officeart/2005/8/layout/cycle6"/>
    <dgm:cxn modelId="{1B027E39-530A-EA48-990D-80DE3FACF95D}" type="presParOf" srcId="{AB49394B-814E-6243-BCAC-E36A082FC5A6}" destId="{49D4DEA2-95B9-DC4C-A657-D106ED060054}" srcOrd="5" destOrd="0" presId="urn:microsoft.com/office/officeart/2005/8/layout/cycle6"/>
    <dgm:cxn modelId="{B7482E7C-71AC-8246-B296-B12427339CC7}" type="presParOf" srcId="{AB49394B-814E-6243-BCAC-E36A082FC5A6}" destId="{BC767835-FBC5-484D-8859-9B590817AAB4}" srcOrd="6" destOrd="0" presId="urn:microsoft.com/office/officeart/2005/8/layout/cycle6"/>
    <dgm:cxn modelId="{A602F165-7D28-914D-89BE-7D71A18C7C51}" type="presParOf" srcId="{AB49394B-814E-6243-BCAC-E36A082FC5A6}" destId="{0569B960-39FC-F940-B21E-2E2053B5BCB5}" srcOrd="7" destOrd="0" presId="urn:microsoft.com/office/officeart/2005/8/layout/cycle6"/>
    <dgm:cxn modelId="{4292EDE7-63E0-734C-9394-705440528E62}" type="presParOf" srcId="{AB49394B-814E-6243-BCAC-E36A082FC5A6}" destId="{A0008741-0309-E841-B046-200A11E0C0A7}" srcOrd="8" destOrd="0" presId="urn:microsoft.com/office/officeart/2005/8/layout/cycle6"/>
    <dgm:cxn modelId="{8289073C-02F3-9444-9CDA-4446F169B8A2}" type="presParOf" srcId="{AB49394B-814E-6243-BCAC-E36A082FC5A6}" destId="{D5A6C78B-F82F-5F42-9CA2-1EC7B71C4CAC}" srcOrd="9" destOrd="0" presId="urn:microsoft.com/office/officeart/2005/8/layout/cycle6"/>
    <dgm:cxn modelId="{ABE33A11-7A37-F344-BE6D-62E7341559DF}" type="presParOf" srcId="{AB49394B-814E-6243-BCAC-E36A082FC5A6}" destId="{1E783C06-41A0-1849-86CE-2778EFC105F0}" srcOrd="10" destOrd="0" presId="urn:microsoft.com/office/officeart/2005/8/layout/cycle6"/>
    <dgm:cxn modelId="{854A0875-E485-854D-B442-639146B2C881}" type="presParOf" srcId="{AB49394B-814E-6243-BCAC-E36A082FC5A6}" destId="{F1E24AD1-9E25-AA48-B636-E720D2CD3F5F}" srcOrd="11" destOrd="0" presId="urn:microsoft.com/office/officeart/2005/8/layout/cycle6"/>
    <dgm:cxn modelId="{F5E96166-0B33-1249-BEC8-EAFDF6D84454}" type="presParOf" srcId="{AB49394B-814E-6243-BCAC-E36A082FC5A6}" destId="{C917E0F3-95F3-B24A-825F-2D583D691334}" srcOrd="12" destOrd="0" presId="urn:microsoft.com/office/officeart/2005/8/layout/cycle6"/>
    <dgm:cxn modelId="{A60D621E-0D55-F94D-B951-45981D0E582A}" type="presParOf" srcId="{AB49394B-814E-6243-BCAC-E36A082FC5A6}" destId="{A336F5D9-AE29-EC4B-9F1E-CD4630C18E50}" srcOrd="13" destOrd="0" presId="urn:microsoft.com/office/officeart/2005/8/layout/cycle6"/>
    <dgm:cxn modelId="{908251FD-2892-FF40-B5A0-5E1800E72993}" type="presParOf" srcId="{AB49394B-814E-6243-BCAC-E36A082FC5A6}" destId="{E7D9F7CB-6A2E-004D-B05A-E0FEED1845B7}" srcOrd="14" destOrd="0" presId="urn:microsoft.com/office/officeart/2005/8/layout/cycle6"/>
    <dgm:cxn modelId="{71CAF1DA-4F37-7E4F-A348-3016CBE66F9C}" type="presParOf" srcId="{AB49394B-814E-6243-BCAC-E36A082FC5A6}" destId="{C303958B-4990-284B-98D4-FB543ACA9E62}" srcOrd="15" destOrd="0" presId="urn:microsoft.com/office/officeart/2005/8/layout/cycle6"/>
    <dgm:cxn modelId="{A630249D-C021-564F-97EE-FEF32B57FF69}" type="presParOf" srcId="{AB49394B-814E-6243-BCAC-E36A082FC5A6}" destId="{D3271ACC-EFF5-1449-8EDE-D3E0B29049BB}" srcOrd="16" destOrd="0" presId="urn:microsoft.com/office/officeart/2005/8/layout/cycle6"/>
    <dgm:cxn modelId="{23814EF2-4A0B-BD48-A720-4295BE8DEB3A}" type="presParOf" srcId="{AB49394B-814E-6243-BCAC-E36A082FC5A6}" destId="{5524BE55-6068-9B4F-B337-5B7101B9751A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4BD41C-D1A8-0B42-A0DE-E8F5B7623406}" type="doc">
      <dgm:prSet loTypeId="urn:microsoft.com/office/officeart/2005/8/layout/cycle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4C791-FEA8-384F-A0C5-D5C649EA571F}">
      <dgm:prSet phldrT="[Text]" custT="1"/>
      <dgm:spPr>
        <a:solidFill>
          <a:schemeClr val="bg1">
            <a:lumMod val="85000"/>
          </a:schemeClr>
        </a:solidFill>
        <a:effectLst/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Story Analyzing</a:t>
          </a:r>
          <a:endParaRPr lang="en-US" sz="1800" dirty="0">
            <a:solidFill>
              <a:schemeClr val="tx2"/>
            </a:solidFill>
          </a:endParaRPr>
        </a:p>
      </dgm:t>
    </dgm:pt>
    <dgm:pt modelId="{936A499D-F113-9342-8B72-AFD81F08E214}" type="parTrans" cxnId="{99A2BBB5-229A-3941-BB55-53FB8DBE5D9D}">
      <dgm:prSet/>
      <dgm:spPr/>
      <dgm:t>
        <a:bodyPr/>
        <a:lstStyle/>
        <a:p>
          <a:endParaRPr lang="en-US"/>
        </a:p>
      </dgm:t>
    </dgm:pt>
    <dgm:pt modelId="{EB9C4F39-8C4F-BF4A-A954-45AEF8ABA3E1}" type="sibTrans" cxnId="{99A2BBB5-229A-3941-BB55-53FB8DBE5D9D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2BEC4E4-210D-1F4B-B1E5-6F1A7E4EB9BA}">
      <dgm:prSet phldrT="[Text]" custT="1"/>
      <dgm:spPr>
        <a:solidFill>
          <a:schemeClr val="bg1">
            <a:lumMod val="85000"/>
          </a:schemeClr>
        </a:solidFill>
        <a:effectLst/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Story Planning</a:t>
          </a:r>
          <a:endParaRPr lang="en-US" sz="1800" dirty="0">
            <a:solidFill>
              <a:schemeClr val="tx2"/>
            </a:solidFill>
          </a:endParaRPr>
        </a:p>
      </dgm:t>
    </dgm:pt>
    <dgm:pt modelId="{ED411BE7-6DAD-1E4D-9780-7CE7E9E5C0DC}" type="parTrans" cxnId="{4BD3C85C-3EF8-784C-85FA-2E3F5F0D9258}">
      <dgm:prSet/>
      <dgm:spPr/>
      <dgm:t>
        <a:bodyPr/>
        <a:lstStyle/>
        <a:p>
          <a:endParaRPr lang="en-US"/>
        </a:p>
      </dgm:t>
    </dgm:pt>
    <dgm:pt modelId="{E8358994-262C-7842-8655-4727AAA525E9}" type="sibTrans" cxnId="{4BD3C85C-3EF8-784C-85FA-2E3F5F0D9258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9FF5CA2-1027-4A40-92C9-179F08378E15}">
      <dgm:prSet phldrT="[Text]" custT="1"/>
      <dgm:spPr>
        <a:solidFill>
          <a:srgbClr val="3366FF"/>
        </a:solidFill>
        <a:ln w="28575" cmpd="sng"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rgbClr val="F2F2F2"/>
              </a:solidFill>
            </a:rPr>
            <a:t>Story Development</a:t>
          </a:r>
          <a:endParaRPr lang="en-US" sz="1800" dirty="0">
            <a:solidFill>
              <a:srgbClr val="F2F2F2"/>
            </a:solidFill>
          </a:endParaRPr>
        </a:p>
      </dgm:t>
    </dgm:pt>
    <dgm:pt modelId="{F4AD0AA8-CF02-AC4B-8DC2-0382DDA1E891}" type="parTrans" cxnId="{13DCB6A7-37AC-E24A-825B-D88E03A50030}">
      <dgm:prSet/>
      <dgm:spPr/>
      <dgm:t>
        <a:bodyPr/>
        <a:lstStyle/>
        <a:p>
          <a:endParaRPr lang="en-US"/>
        </a:p>
      </dgm:t>
    </dgm:pt>
    <dgm:pt modelId="{23B28150-BECC-8F46-ABBA-87FB24E9D646}" type="sibTrans" cxnId="{13DCB6A7-37AC-E24A-825B-D88E03A50030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6E6B6A07-F8DD-F742-B867-39EDA53F98FF}">
      <dgm:prSet phldrT="[Text]" custT="1"/>
      <dgm:spPr>
        <a:solidFill>
          <a:schemeClr val="bg1">
            <a:lumMod val="85000"/>
          </a:schemeClr>
        </a:solidFill>
        <a:effectLst/>
      </dgm:spPr>
      <dgm:t>
        <a:bodyPr/>
        <a:lstStyle/>
        <a:p>
          <a:endParaRPr lang="en-US" sz="1800" dirty="0">
            <a:solidFill>
              <a:schemeClr val="tx2"/>
            </a:solidFill>
          </a:endParaRPr>
        </a:p>
      </dgm:t>
    </dgm:pt>
    <dgm:pt modelId="{B80EBA01-325A-2648-AB81-4F5BF6B8AA83}" type="parTrans" cxnId="{07A8CA7D-8AFC-CD4A-8CF8-A07FB6E551E2}">
      <dgm:prSet/>
      <dgm:spPr/>
      <dgm:t>
        <a:bodyPr/>
        <a:lstStyle/>
        <a:p>
          <a:endParaRPr lang="en-US"/>
        </a:p>
      </dgm:t>
    </dgm:pt>
    <dgm:pt modelId="{BBB5309B-1A06-F540-9555-CDAB03B8CC5A}" type="sibTrans" cxnId="{07A8CA7D-8AFC-CD4A-8CF8-A07FB6E551E2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62A41969-FB02-4E46-8550-8DA94DA75F31}">
      <dgm:prSet phldrT="[Text]" custT="1"/>
      <dgm:spPr>
        <a:solidFill>
          <a:schemeClr val="bg1">
            <a:lumMod val="85000"/>
          </a:schemeClr>
        </a:solidFill>
        <a:effectLst/>
      </dgm:spPr>
      <dgm:t>
        <a:bodyPr/>
        <a:lstStyle/>
        <a:p>
          <a:endParaRPr lang="en-US" sz="1800" dirty="0">
            <a:solidFill>
              <a:schemeClr val="tx2"/>
            </a:solidFill>
          </a:endParaRPr>
        </a:p>
      </dgm:t>
    </dgm:pt>
    <dgm:pt modelId="{D9EBDFBB-1915-B341-BF32-878C085B7EA6}" type="parTrans" cxnId="{AD8084B4-D95B-7A47-BE82-0BF77474D056}">
      <dgm:prSet/>
      <dgm:spPr/>
      <dgm:t>
        <a:bodyPr/>
        <a:lstStyle/>
        <a:p>
          <a:endParaRPr lang="en-US"/>
        </a:p>
      </dgm:t>
    </dgm:pt>
    <dgm:pt modelId="{98A4557A-A0FD-744D-8383-1ABAC7CDE96B}" type="sibTrans" cxnId="{AD8084B4-D95B-7A47-BE82-0BF77474D056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533A69C-6EE6-3145-A3DA-139A3B16151A}">
      <dgm:prSet phldrT="[Text]" custT="1"/>
      <dgm:spPr>
        <a:solidFill>
          <a:schemeClr val="bg1">
            <a:lumMod val="85000"/>
          </a:schemeClr>
        </a:solidFill>
        <a:effectLst/>
      </dgm:spPr>
      <dgm:t>
        <a:bodyPr/>
        <a:lstStyle/>
        <a:p>
          <a:endParaRPr lang="en-US" sz="1800" dirty="0">
            <a:solidFill>
              <a:schemeClr val="tx2"/>
            </a:solidFill>
          </a:endParaRPr>
        </a:p>
      </dgm:t>
    </dgm:pt>
    <dgm:pt modelId="{36B2FF5A-388C-044E-9471-19998D74B68A}" type="parTrans" cxnId="{7419A10C-3708-9748-865F-C77F42CF6184}">
      <dgm:prSet/>
      <dgm:spPr/>
      <dgm:t>
        <a:bodyPr/>
        <a:lstStyle/>
        <a:p>
          <a:endParaRPr lang="en-US"/>
        </a:p>
      </dgm:t>
    </dgm:pt>
    <dgm:pt modelId="{B7C28FED-287A-D345-9C97-446055DF5CBA}" type="sibTrans" cxnId="{7419A10C-3708-9748-865F-C77F42CF6184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AB49394B-814E-6243-BCAC-E36A082FC5A6}" type="pres">
      <dgm:prSet presAssocID="{404BD41C-D1A8-0B42-A0DE-E8F5B76234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716A8A-80EA-3F49-B6BF-2FD06F05F2F8}" type="pres">
      <dgm:prSet presAssocID="{E644C791-FEA8-384F-A0C5-D5C649EA571F}" presName="node" presStyleLbl="node1" presStyleIdx="0" presStyleCnt="6" custScaleX="1109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A6BB8-26C2-694D-893E-23F442855403}" type="pres">
      <dgm:prSet presAssocID="{E644C791-FEA8-384F-A0C5-D5C649EA571F}" presName="spNode" presStyleCnt="0"/>
      <dgm:spPr/>
    </dgm:pt>
    <dgm:pt modelId="{55003594-CAA4-F140-B358-6931F84E69AA}" type="pres">
      <dgm:prSet presAssocID="{EB9C4F39-8C4F-BF4A-A954-45AEF8ABA3E1}" presName="sibTrans" presStyleLbl="sibTrans1D1" presStyleIdx="0" presStyleCnt="6"/>
      <dgm:spPr/>
      <dgm:t>
        <a:bodyPr/>
        <a:lstStyle/>
        <a:p>
          <a:endParaRPr lang="en-US"/>
        </a:p>
      </dgm:t>
    </dgm:pt>
    <dgm:pt modelId="{0614935D-7AFA-5A43-892A-D20A18ED86D3}" type="pres">
      <dgm:prSet presAssocID="{32BEC4E4-210D-1F4B-B1E5-6F1A7E4EB9B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0943F-D9D3-BE47-A472-B0084DC2940B}" type="pres">
      <dgm:prSet presAssocID="{32BEC4E4-210D-1F4B-B1E5-6F1A7E4EB9BA}" presName="spNode" presStyleCnt="0"/>
      <dgm:spPr/>
    </dgm:pt>
    <dgm:pt modelId="{49D4DEA2-95B9-DC4C-A657-D106ED060054}" type="pres">
      <dgm:prSet presAssocID="{E8358994-262C-7842-8655-4727AAA525E9}" presName="sibTrans" presStyleLbl="sibTrans1D1" presStyleIdx="1" presStyleCnt="6"/>
      <dgm:spPr/>
      <dgm:t>
        <a:bodyPr/>
        <a:lstStyle/>
        <a:p>
          <a:endParaRPr lang="en-US"/>
        </a:p>
      </dgm:t>
    </dgm:pt>
    <dgm:pt modelId="{BC767835-FBC5-484D-8859-9B590817AAB4}" type="pres">
      <dgm:prSet presAssocID="{29FF5CA2-1027-4A40-92C9-179F08378E15}" presName="node" presStyleLbl="node1" presStyleIdx="2" presStyleCnt="6" custScaleX="143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9B960-39FC-F940-B21E-2E2053B5BCB5}" type="pres">
      <dgm:prSet presAssocID="{29FF5CA2-1027-4A40-92C9-179F08378E15}" presName="spNode" presStyleCnt="0"/>
      <dgm:spPr/>
    </dgm:pt>
    <dgm:pt modelId="{A0008741-0309-E841-B046-200A11E0C0A7}" type="pres">
      <dgm:prSet presAssocID="{23B28150-BECC-8F46-ABBA-87FB24E9D646}" presName="sibTrans" presStyleLbl="sibTrans1D1" presStyleIdx="2" presStyleCnt="6"/>
      <dgm:spPr/>
      <dgm:t>
        <a:bodyPr/>
        <a:lstStyle/>
        <a:p>
          <a:endParaRPr lang="en-US"/>
        </a:p>
      </dgm:t>
    </dgm:pt>
    <dgm:pt modelId="{D5A6C78B-F82F-5F42-9CA2-1EC7B71C4CAC}" type="pres">
      <dgm:prSet presAssocID="{6E6B6A07-F8DD-F742-B867-39EDA53F98F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783C06-41A0-1849-86CE-2778EFC105F0}" type="pres">
      <dgm:prSet presAssocID="{6E6B6A07-F8DD-F742-B867-39EDA53F98FF}" presName="spNode" presStyleCnt="0"/>
      <dgm:spPr/>
    </dgm:pt>
    <dgm:pt modelId="{F1E24AD1-9E25-AA48-B636-E720D2CD3F5F}" type="pres">
      <dgm:prSet presAssocID="{BBB5309B-1A06-F540-9555-CDAB03B8CC5A}" presName="sibTrans" presStyleLbl="sibTrans1D1" presStyleIdx="3" presStyleCnt="6"/>
      <dgm:spPr/>
      <dgm:t>
        <a:bodyPr/>
        <a:lstStyle/>
        <a:p>
          <a:endParaRPr lang="en-US"/>
        </a:p>
      </dgm:t>
    </dgm:pt>
    <dgm:pt modelId="{C917E0F3-95F3-B24A-825F-2D583D691334}" type="pres">
      <dgm:prSet presAssocID="{62A41969-FB02-4E46-8550-8DA94DA75F31}" presName="node" presStyleLbl="node1" presStyleIdx="4" presStyleCnt="6" custScaleX="128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6F5D9-AE29-EC4B-9F1E-CD4630C18E50}" type="pres">
      <dgm:prSet presAssocID="{62A41969-FB02-4E46-8550-8DA94DA75F31}" presName="spNode" presStyleCnt="0"/>
      <dgm:spPr/>
    </dgm:pt>
    <dgm:pt modelId="{E7D9F7CB-6A2E-004D-B05A-E0FEED1845B7}" type="pres">
      <dgm:prSet presAssocID="{98A4557A-A0FD-744D-8383-1ABAC7CDE96B}" presName="sibTrans" presStyleLbl="sibTrans1D1" presStyleIdx="4" presStyleCnt="6"/>
      <dgm:spPr/>
      <dgm:t>
        <a:bodyPr/>
        <a:lstStyle/>
        <a:p>
          <a:endParaRPr lang="en-US"/>
        </a:p>
      </dgm:t>
    </dgm:pt>
    <dgm:pt modelId="{C303958B-4990-284B-98D4-FB543ACA9E62}" type="pres">
      <dgm:prSet presAssocID="{3533A69C-6EE6-3145-A3DA-139A3B16151A}" presName="node" presStyleLbl="node1" presStyleIdx="5" presStyleCnt="6" custScaleX="13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71ACC-EFF5-1449-8EDE-D3E0B29049BB}" type="pres">
      <dgm:prSet presAssocID="{3533A69C-6EE6-3145-A3DA-139A3B16151A}" presName="spNode" presStyleCnt="0"/>
      <dgm:spPr/>
    </dgm:pt>
    <dgm:pt modelId="{5524BE55-6068-9B4F-B337-5B7101B9751A}" type="pres">
      <dgm:prSet presAssocID="{B7C28FED-287A-D345-9C97-446055DF5CBA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AA7CBA4B-8A27-4043-9121-ECC9EFB85E06}" type="presOf" srcId="{3533A69C-6EE6-3145-A3DA-139A3B16151A}" destId="{C303958B-4990-284B-98D4-FB543ACA9E62}" srcOrd="0" destOrd="0" presId="urn:microsoft.com/office/officeart/2005/8/layout/cycle6"/>
    <dgm:cxn modelId="{99A2BBB5-229A-3941-BB55-53FB8DBE5D9D}" srcId="{404BD41C-D1A8-0B42-A0DE-E8F5B7623406}" destId="{E644C791-FEA8-384F-A0C5-D5C649EA571F}" srcOrd="0" destOrd="0" parTransId="{936A499D-F113-9342-8B72-AFD81F08E214}" sibTransId="{EB9C4F39-8C4F-BF4A-A954-45AEF8ABA3E1}"/>
    <dgm:cxn modelId="{FC7E494A-836F-FF41-84E7-83A239332E95}" type="presOf" srcId="{6E6B6A07-F8DD-F742-B867-39EDA53F98FF}" destId="{D5A6C78B-F82F-5F42-9CA2-1EC7B71C4CAC}" srcOrd="0" destOrd="0" presId="urn:microsoft.com/office/officeart/2005/8/layout/cycle6"/>
    <dgm:cxn modelId="{67FFB962-0345-034B-8E9B-C0253A86F99A}" type="presOf" srcId="{23B28150-BECC-8F46-ABBA-87FB24E9D646}" destId="{A0008741-0309-E841-B046-200A11E0C0A7}" srcOrd="0" destOrd="0" presId="urn:microsoft.com/office/officeart/2005/8/layout/cycle6"/>
    <dgm:cxn modelId="{FC6670A6-232B-B946-B70C-D60F72989AC0}" type="presOf" srcId="{32BEC4E4-210D-1F4B-B1E5-6F1A7E4EB9BA}" destId="{0614935D-7AFA-5A43-892A-D20A18ED86D3}" srcOrd="0" destOrd="0" presId="urn:microsoft.com/office/officeart/2005/8/layout/cycle6"/>
    <dgm:cxn modelId="{1B71EFFE-11C9-0F4D-8BB2-B54A5E3BB2F8}" type="presOf" srcId="{62A41969-FB02-4E46-8550-8DA94DA75F31}" destId="{C917E0F3-95F3-B24A-825F-2D583D691334}" srcOrd="0" destOrd="0" presId="urn:microsoft.com/office/officeart/2005/8/layout/cycle6"/>
    <dgm:cxn modelId="{13DCB6A7-37AC-E24A-825B-D88E03A50030}" srcId="{404BD41C-D1A8-0B42-A0DE-E8F5B7623406}" destId="{29FF5CA2-1027-4A40-92C9-179F08378E15}" srcOrd="2" destOrd="0" parTransId="{F4AD0AA8-CF02-AC4B-8DC2-0382DDA1E891}" sibTransId="{23B28150-BECC-8F46-ABBA-87FB24E9D646}"/>
    <dgm:cxn modelId="{D4F0235A-727A-B249-AD2D-0CBA5C079238}" type="presOf" srcId="{B7C28FED-287A-D345-9C97-446055DF5CBA}" destId="{5524BE55-6068-9B4F-B337-5B7101B9751A}" srcOrd="0" destOrd="0" presId="urn:microsoft.com/office/officeart/2005/8/layout/cycle6"/>
    <dgm:cxn modelId="{BE2E3FBF-6F3C-014B-8450-6C371B36BABA}" type="presOf" srcId="{404BD41C-D1A8-0B42-A0DE-E8F5B7623406}" destId="{AB49394B-814E-6243-BCAC-E36A082FC5A6}" srcOrd="0" destOrd="0" presId="urn:microsoft.com/office/officeart/2005/8/layout/cycle6"/>
    <dgm:cxn modelId="{4BD3C85C-3EF8-784C-85FA-2E3F5F0D9258}" srcId="{404BD41C-D1A8-0B42-A0DE-E8F5B7623406}" destId="{32BEC4E4-210D-1F4B-B1E5-6F1A7E4EB9BA}" srcOrd="1" destOrd="0" parTransId="{ED411BE7-6DAD-1E4D-9780-7CE7E9E5C0DC}" sibTransId="{E8358994-262C-7842-8655-4727AAA525E9}"/>
    <dgm:cxn modelId="{7419A10C-3708-9748-865F-C77F42CF6184}" srcId="{404BD41C-D1A8-0B42-A0DE-E8F5B7623406}" destId="{3533A69C-6EE6-3145-A3DA-139A3B16151A}" srcOrd="5" destOrd="0" parTransId="{36B2FF5A-388C-044E-9471-19998D74B68A}" sibTransId="{B7C28FED-287A-D345-9C97-446055DF5CBA}"/>
    <dgm:cxn modelId="{9E280FD5-F18D-8043-B96C-3DC903914E1D}" type="presOf" srcId="{98A4557A-A0FD-744D-8383-1ABAC7CDE96B}" destId="{E7D9F7CB-6A2E-004D-B05A-E0FEED1845B7}" srcOrd="0" destOrd="0" presId="urn:microsoft.com/office/officeart/2005/8/layout/cycle6"/>
    <dgm:cxn modelId="{7E6E3083-4C43-1444-B7CF-B9C97D946A73}" type="presOf" srcId="{BBB5309B-1A06-F540-9555-CDAB03B8CC5A}" destId="{F1E24AD1-9E25-AA48-B636-E720D2CD3F5F}" srcOrd="0" destOrd="0" presId="urn:microsoft.com/office/officeart/2005/8/layout/cycle6"/>
    <dgm:cxn modelId="{A955A880-5F32-D24B-AC64-83693D33F9F9}" type="presOf" srcId="{EB9C4F39-8C4F-BF4A-A954-45AEF8ABA3E1}" destId="{55003594-CAA4-F140-B358-6931F84E69AA}" srcOrd="0" destOrd="0" presId="urn:microsoft.com/office/officeart/2005/8/layout/cycle6"/>
    <dgm:cxn modelId="{009A6606-2288-0A4F-83B1-1D93FE025622}" type="presOf" srcId="{E644C791-FEA8-384F-A0C5-D5C649EA571F}" destId="{C4716A8A-80EA-3F49-B6BF-2FD06F05F2F8}" srcOrd="0" destOrd="0" presId="urn:microsoft.com/office/officeart/2005/8/layout/cycle6"/>
    <dgm:cxn modelId="{9F1F7A5B-D9D6-264D-B57C-5BE32BB879C7}" type="presOf" srcId="{29FF5CA2-1027-4A40-92C9-179F08378E15}" destId="{BC767835-FBC5-484D-8859-9B590817AAB4}" srcOrd="0" destOrd="0" presId="urn:microsoft.com/office/officeart/2005/8/layout/cycle6"/>
    <dgm:cxn modelId="{AD8084B4-D95B-7A47-BE82-0BF77474D056}" srcId="{404BD41C-D1A8-0B42-A0DE-E8F5B7623406}" destId="{62A41969-FB02-4E46-8550-8DA94DA75F31}" srcOrd="4" destOrd="0" parTransId="{D9EBDFBB-1915-B341-BF32-878C085B7EA6}" sibTransId="{98A4557A-A0FD-744D-8383-1ABAC7CDE96B}"/>
    <dgm:cxn modelId="{07A8CA7D-8AFC-CD4A-8CF8-A07FB6E551E2}" srcId="{404BD41C-D1A8-0B42-A0DE-E8F5B7623406}" destId="{6E6B6A07-F8DD-F742-B867-39EDA53F98FF}" srcOrd="3" destOrd="0" parTransId="{B80EBA01-325A-2648-AB81-4F5BF6B8AA83}" sibTransId="{BBB5309B-1A06-F540-9555-CDAB03B8CC5A}"/>
    <dgm:cxn modelId="{FEA16C8C-6EE4-5948-A6A6-5BB0770BA322}" type="presOf" srcId="{E8358994-262C-7842-8655-4727AAA525E9}" destId="{49D4DEA2-95B9-DC4C-A657-D106ED060054}" srcOrd="0" destOrd="0" presId="urn:microsoft.com/office/officeart/2005/8/layout/cycle6"/>
    <dgm:cxn modelId="{995E435B-5DF8-4640-AF0F-582F4D75A7BC}" type="presParOf" srcId="{AB49394B-814E-6243-BCAC-E36A082FC5A6}" destId="{C4716A8A-80EA-3F49-B6BF-2FD06F05F2F8}" srcOrd="0" destOrd="0" presId="urn:microsoft.com/office/officeart/2005/8/layout/cycle6"/>
    <dgm:cxn modelId="{5F73DFA9-84E4-F246-9C5D-06DAE3CFA46D}" type="presParOf" srcId="{AB49394B-814E-6243-BCAC-E36A082FC5A6}" destId="{755A6BB8-26C2-694D-893E-23F442855403}" srcOrd="1" destOrd="0" presId="urn:microsoft.com/office/officeart/2005/8/layout/cycle6"/>
    <dgm:cxn modelId="{BF3190CE-CFA8-C847-9763-578B668A781F}" type="presParOf" srcId="{AB49394B-814E-6243-BCAC-E36A082FC5A6}" destId="{55003594-CAA4-F140-B358-6931F84E69AA}" srcOrd="2" destOrd="0" presId="urn:microsoft.com/office/officeart/2005/8/layout/cycle6"/>
    <dgm:cxn modelId="{62A49DA8-6A7C-1841-8417-4AB8DF1E224D}" type="presParOf" srcId="{AB49394B-814E-6243-BCAC-E36A082FC5A6}" destId="{0614935D-7AFA-5A43-892A-D20A18ED86D3}" srcOrd="3" destOrd="0" presId="urn:microsoft.com/office/officeart/2005/8/layout/cycle6"/>
    <dgm:cxn modelId="{EE51DFE4-B04C-5B4B-98FE-3D8AE8D8406A}" type="presParOf" srcId="{AB49394B-814E-6243-BCAC-E36A082FC5A6}" destId="{9F90943F-D9D3-BE47-A472-B0084DC2940B}" srcOrd="4" destOrd="0" presId="urn:microsoft.com/office/officeart/2005/8/layout/cycle6"/>
    <dgm:cxn modelId="{C1C0E05E-DC7A-BF45-84B4-ECFF30FFAC25}" type="presParOf" srcId="{AB49394B-814E-6243-BCAC-E36A082FC5A6}" destId="{49D4DEA2-95B9-DC4C-A657-D106ED060054}" srcOrd="5" destOrd="0" presId="urn:microsoft.com/office/officeart/2005/8/layout/cycle6"/>
    <dgm:cxn modelId="{35374991-34B4-EB4E-8BEE-22C4D0ED20C0}" type="presParOf" srcId="{AB49394B-814E-6243-BCAC-E36A082FC5A6}" destId="{BC767835-FBC5-484D-8859-9B590817AAB4}" srcOrd="6" destOrd="0" presId="urn:microsoft.com/office/officeart/2005/8/layout/cycle6"/>
    <dgm:cxn modelId="{21D4D249-E12E-F84E-8ADD-2DD5C7B0E800}" type="presParOf" srcId="{AB49394B-814E-6243-BCAC-E36A082FC5A6}" destId="{0569B960-39FC-F940-B21E-2E2053B5BCB5}" srcOrd="7" destOrd="0" presId="urn:microsoft.com/office/officeart/2005/8/layout/cycle6"/>
    <dgm:cxn modelId="{EDE8FEB7-24A9-DE45-A0CF-482775130A5A}" type="presParOf" srcId="{AB49394B-814E-6243-BCAC-E36A082FC5A6}" destId="{A0008741-0309-E841-B046-200A11E0C0A7}" srcOrd="8" destOrd="0" presId="urn:microsoft.com/office/officeart/2005/8/layout/cycle6"/>
    <dgm:cxn modelId="{22150217-A302-5C41-8D02-2E9A2BE55611}" type="presParOf" srcId="{AB49394B-814E-6243-BCAC-E36A082FC5A6}" destId="{D5A6C78B-F82F-5F42-9CA2-1EC7B71C4CAC}" srcOrd="9" destOrd="0" presId="urn:microsoft.com/office/officeart/2005/8/layout/cycle6"/>
    <dgm:cxn modelId="{51D33BDE-C360-6446-B8A5-667B98C2344E}" type="presParOf" srcId="{AB49394B-814E-6243-BCAC-E36A082FC5A6}" destId="{1E783C06-41A0-1849-86CE-2778EFC105F0}" srcOrd="10" destOrd="0" presId="urn:microsoft.com/office/officeart/2005/8/layout/cycle6"/>
    <dgm:cxn modelId="{BDBD61BC-72EE-0C41-B129-3FA581C58959}" type="presParOf" srcId="{AB49394B-814E-6243-BCAC-E36A082FC5A6}" destId="{F1E24AD1-9E25-AA48-B636-E720D2CD3F5F}" srcOrd="11" destOrd="0" presId="urn:microsoft.com/office/officeart/2005/8/layout/cycle6"/>
    <dgm:cxn modelId="{1C1FFD53-061A-3A4C-AF21-9F86E033E837}" type="presParOf" srcId="{AB49394B-814E-6243-BCAC-E36A082FC5A6}" destId="{C917E0F3-95F3-B24A-825F-2D583D691334}" srcOrd="12" destOrd="0" presId="urn:microsoft.com/office/officeart/2005/8/layout/cycle6"/>
    <dgm:cxn modelId="{27401E92-36D0-C349-947B-427B777D518D}" type="presParOf" srcId="{AB49394B-814E-6243-BCAC-E36A082FC5A6}" destId="{A336F5D9-AE29-EC4B-9F1E-CD4630C18E50}" srcOrd="13" destOrd="0" presId="urn:microsoft.com/office/officeart/2005/8/layout/cycle6"/>
    <dgm:cxn modelId="{11387B2F-433E-6F4C-86F3-D9684B2ECF1B}" type="presParOf" srcId="{AB49394B-814E-6243-BCAC-E36A082FC5A6}" destId="{E7D9F7CB-6A2E-004D-B05A-E0FEED1845B7}" srcOrd="14" destOrd="0" presId="urn:microsoft.com/office/officeart/2005/8/layout/cycle6"/>
    <dgm:cxn modelId="{46507A42-A412-7041-B6FA-3CBD77944FA5}" type="presParOf" srcId="{AB49394B-814E-6243-BCAC-E36A082FC5A6}" destId="{C303958B-4990-284B-98D4-FB543ACA9E62}" srcOrd="15" destOrd="0" presId="urn:microsoft.com/office/officeart/2005/8/layout/cycle6"/>
    <dgm:cxn modelId="{47DAAD16-508D-0948-8545-C242317D2729}" type="presParOf" srcId="{AB49394B-814E-6243-BCAC-E36A082FC5A6}" destId="{D3271ACC-EFF5-1449-8EDE-D3E0B29049BB}" srcOrd="16" destOrd="0" presId="urn:microsoft.com/office/officeart/2005/8/layout/cycle6"/>
    <dgm:cxn modelId="{04C29A71-BA03-EA41-A538-F568D8EE5E51}" type="presParOf" srcId="{AB49394B-814E-6243-BCAC-E36A082FC5A6}" destId="{5524BE55-6068-9B4F-B337-5B7101B9751A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4BD41C-D1A8-0B42-A0DE-E8F5B7623406}" type="doc">
      <dgm:prSet loTypeId="urn:microsoft.com/office/officeart/2005/8/layout/cycle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4C791-FEA8-384F-A0C5-D5C649EA571F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Story Analyzing</a:t>
          </a:r>
          <a:endParaRPr lang="en-US" sz="1800" dirty="0">
            <a:solidFill>
              <a:schemeClr val="tx2"/>
            </a:solidFill>
          </a:endParaRPr>
        </a:p>
      </dgm:t>
    </dgm:pt>
    <dgm:pt modelId="{936A499D-F113-9342-8B72-AFD81F08E214}" type="parTrans" cxnId="{99A2BBB5-229A-3941-BB55-53FB8DBE5D9D}">
      <dgm:prSet/>
      <dgm:spPr/>
      <dgm:t>
        <a:bodyPr/>
        <a:lstStyle/>
        <a:p>
          <a:endParaRPr lang="en-US"/>
        </a:p>
      </dgm:t>
    </dgm:pt>
    <dgm:pt modelId="{EB9C4F39-8C4F-BF4A-A954-45AEF8ABA3E1}" type="sibTrans" cxnId="{99A2BBB5-229A-3941-BB55-53FB8DBE5D9D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2BEC4E4-210D-1F4B-B1E5-6F1A7E4EB9BA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Story Planning</a:t>
          </a:r>
          <a:endParaRPr lang="en-US" sz="1800" dirty="0">
            <a:solidFill>
              <a:schemeClr val="tx2"/>
            </a:solidFill>
          </a:endParaRPr>
        </a:p>
      </dgm:t>
    </dgm:pt>
    <dgm:pt modelId="{ED411BE7-6DAD-1E4D-9780-7CE7E9E5C0DC}" type="parTrans" cxnId="{4BD3C85C-3EF8-784C-85FA-2E3F5F0D9258}">
      <dgm:prSet/>
      <dgm:spPr/>
      <dgm:t>
        <a:bodyPr/>
        <a:lstStyle/>
        <a:p>
          <a:endParaRPr lang="en-US"/>
        </a:p>
      </dgm:t>
    </dgm:pt>
    <dgm:pt modelId="{E8358994-262C-7842-8655-4727AAA525E9}" type="sibTrans" cxnId="{4BD3C85C-3EF8-784C-85FA-2E3F5F0D9258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9FF5CA2-1027-4A40-92C9-179F08378E15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Story Development</a:t>
          </a:r>
          <a:endParaRPr lang="en-US" sz="1800" dirty="0">
            <a:solidFill>
              <a:schemeClr val="tx2"/>
            </a:solidFill>
          </a:endParaRPr>
        </a:p>
      </dgm:t>
    </dgm:pt>
    <dgm:pt modelId="{F4AD0AA8-CF02-AC4B-8DC2-0382DDA1E891}" type="parTrans" cxnId="{13DCB6A7-37AC-E24A-825B-D88E03A50030}">
      <dgm:prSet/>
      <dgm:spPr/>
      <dgm:t>
        <a:bodyPr/>
        <a:lstStyle/>
        <a:p>
          <a:endParaRPr lang="en-US"/>
        </a:p>
      </dgm:t>
    </dgm:pt>
    <dgm:pt modelId="{23B28150-BECC-8F46-ABBA-87FB24E9D646}" type="sibTrans" cxnId="{13DCB6A7-37AC-E24A-825B-D88E03A50030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6E6B6A07-F8DD-F742-B867-39EDA53F98FF}">
      <dgm:prSet phldrT="[Text]" custT="1"/>
      <dgm:spPr>
        <a:solidFill>
          <a:srgbClr val="3366FF"/>
        </a:solidFill>
        <a:ln w="28575" cmpd="sng"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rgbClr val="F2F2F2"/>
              </a:solidFill>
            </a:rPr>
            <a:t>BA/QA Signoff</a:t>
          </a:r>
          <a:endParaRPr lang="en-US" sz="1800" dirty="0">
            <a:solidFill>
              <a:srgbClr val="F2F2F2"/>
            </a:solidFill>
          </a:endParaRPr>
        </a:p>
      </dgm:t>
    </dgm:pt>
    <dgm:pt modelId="{B80EBA01-325A-2648-AB81-4F5BF6B8AA83}" type="parTrans" cxnId="{07A8CA7D-8AFC-CD4A-8CF8-A07FB6E551E2}">
      <dgm:prSet/>
      <dgm:spPr/>
      <dgm:t>
        <a:bodyPr/>
        <a:lstStyle/>
        <a:p>
          <a:endParaRPr lang="en-US"/>
        </a:p>
      </dgm:t>
    </dgm:pt>
    <dgm:pt modelId="{BBB5309B-1A06-F540-9555-CDAB03B8CC5A}" type="sibTrans" cxnId="{07A8CA7D-8AFC-CD4A-8CF8-A07FB6E551E2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62A41969-FB02-4E46-8550-8DA94DA75F31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endParaRPr lang="en-US" sz="1800" dirty="0">
            <a:solidFill>
              <a:schemeClr val="tx2"/>
            </a:solidFill>
          </a:endParaRPr>
        </a:p>
      </dgm:t>
    </dgm:pt>
    <dgm:pt modelId="{D9EBDFBB-1915-B341-BF32-878C085B7EA6}" type="parTrans" cxnId="{AD8084B4-D95B-7A47-BE82-0BF77474D056}">
      <dgm:prSet/>
      <dgm:spPr/>
      <dgm:t>
        <a:bodyPr/>
        <a:lstStyle/>
        <a:p>
          <a:endParaRPr lang="en-US"/>
        </a:p>
      </dgm:t>
    </dgm:pt>
    <dgm:pt modelId="{98A4557A-A0FD-744D-8383-1ABAC7CDE96B}" type="sibTrans" cxnId="{AD8084B4-D95B-7A47-BE82-0BF77474D056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533A69C-6EE6-3145-A3DA-139A3B16151A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endParaRPr lang="en-US" sz="1800" dirty="0">
            <a:solidFill>
              <a:schemeClr val="tx2"/>
            </a:solidFill>
          </a:endParaRPr>
        </a:p>
      </dgm:t>
    </dgm:pt>
    <dgm:pt modelId="{36B2FF5A-388C-044E-9471-19998D74B68A}" type="parTrans" cxnId="{7419A10C-3708-9748-865F-C77F42CF6184}">
      <dgm:prSet/>
      <dgm:spPr/>
      <dgm:t>
        <a:bodyPr/>
        <a:lstStyle/>
        <a:p>
          <a:endParaRPr lang="en-US"/>
        </a:p>
      </dgm:t>
    </dgm:pt>
    <dgm:pt modelId="{B7C28FED-287A-D345-9C97-446055DF5CBA}" type="sibTrans" cxnId="{7419A10C-3708-9748-865F-C77F42CF6184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AB49394B-814E-6243-BCAC-E36A082FC5A6}" type="pres">
      <dgm:prSet presAssocID="{404BD41C-D1A8-0B42-A0DE-E8F5B76234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716A8A-80EA-3F49-B6BF-2FD06F05F2F8}" type="pres">
      <dgm:prSet presAssocID="{E644C791-FEA8-384F-A0C5-D5C649EA571F}" presName="node" presStyleLbl="node1" presStyleIdx="0" presStyleCnt="6" custScaleX="120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A6BB8-26C2-694D-893E-23F442855403}" type="pres">
      <dgm:prSet presAssocID="{E644C791-FEA8-384F-A0C5-D5C649EA571F}" presName="spNode" presStyleCnt="0"/>
      <dgm:spPr/>
    </dgm:pt>
    <dgm:pt modelId="{55003594-CAA4-F140-B358-6931F84E69AA}" type="pres">
      <dgm:prSet presAssocID="{EB9C4F39-8C4F-BF4A-A954-45AEF8ABA3E1}" presName="sibTrans" presStyleLbl="sibTrans1D1" presStyleIdx="0" presStyleCnt="6"/>
      <dgm:spPr/>
      <dgm:t>
        <a:bodyPr/>
        <a:lstStyle/>
        <a:p>
          <a:endParaRPr lang="en-US"/>
        </a:p>
      </dgm:t>
    </dgm:pt>
    <dgm:pt modelId="{0614935D-7AFA-5A43-892A-D20A18ED86D3}" type="pres">
      <dgm:prSet presAssocID="{32BEC4E4-210D-1F4B-B1E5-6F1A7E4EB9B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0943F-D9D3-BE47-A472-B0084DC2940B}" type="pres">
      <dgm:prSet presAssocID="{32BEC4E4-210D-1F4B-B1E5-6F1A7E4EB9BA}" presName="spNode" presStyleCnt="0"/>
      <dgm:spPr/>
    </dgm:pt>
    <dgm:pt modelId="{49D4DEA2-95B9-DC4C-A657-D106ED060054}" type="pres">
      <dgm:prSet presAssocID="{E8358994-262C-7842-8655-4727AAA525E9}" presName="sibTrans" presStyleLbl="sibTrans1D1" presStyleIdx="1" presStyleCnt="6"/>
      <dgm:spPr/>
      <dgm:t>
        <a:bodyPr/>
        <a:lstStyle/>
        <a:p>
          <a:endParaRPr lang="en-US"/>
        </a:p>
      </dgm:t>
    </dgm:pt>
    <dgm:pt modelId="{BC767835-FBC5-484D-8859-9B590817AAB4}" type="pres">
      <dgm:prSet presAssocID="{29FF5CA2-1027-4A40-92C9-179F08378E15}" presName="node" presStyleLbl="node1" presStyleIdx="2" presStyleCnt="6" custScaleX="1446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9B960-39FC-F940-B21E-2E2053B5BCB5}" type="pres">
      <dgm:prSet presAssocID="{29FF5CA2-1027-4A40-92C9-179F08378E15}" presName="spNode" presStyleCnt="0"/>
      <dgm:spPr/>
    </dgm:pt>
    <dgm:pt modelId="{A0008741-0309-E841-B046-200A11E0C0A7}" type="pres">
      <dgm:prSet presAssocID="{23B28150-BECC-8F46-ABBA-87FB24E9D646}" presName="sibTrans" presStyleLbl="sibTrans1D1" presStyleIdx="2" presStyleCnt="6"/>
      <dgm:spPr/>
      <dgm:t>
        <a:bodyPr/>
        <a:lstStyle/>
        <a:p>
          <a:endParaRPr lang="en-US"/>
        </a:p>
      </dgm:t>
    </dgm:pt>
    <dgm:pt modelId="{D5A6C78B-F82F-5F42-9CA2-1EC7B71C4CAC}" type="pres">
      <dgm:prSet presAssocID="{6E6B6A07-F8DD-F742-B867-39EDA53F98F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783C06-41A0-1849-86CE-2778EFC105F0}" type="pres">
      <dgm:prSet presAssocID="{6E6B6A07-F8DD-F742-B867-39EDA53F98FF}" presName="spNode" presStyleCnt="0"/>
      <dgm:spPr/>
    </dgm:pt>
    <dgm:pt modelId="{F1E24AD1-9E25-AA48-B636-E720D2CD3F5F}" type="pres">
      <dgm:prSet presAssocID="{BBB5309B-1A06-F540-9555-CDAB03B8CC5A}" presName="sibTrans" presStyleLbl="sibTrans1D1" presStyleIdx="3" presStyleCnt="6"/>
      <dgm:spPr/>
      <dgm:t>
        <a:bodyPr/>
        <a:lstStyle/>
        <a:p>
          <a:endParaRPr lang="en-US"/>
        </a:p>
      </dgm:t>
    </dgm:pt>
    <dgm:pt modelId="{C917E0F3-95F3-B24A-825F-2D583D691334}" type="pres">
      <dgm:prSet presAssocID="{62A41969-FB02-4E46-8550-8DA94DA75F31}" presName="node" presStyleLbl="node1" presStyleIdx="4" presStyleCnt="6" custScaleX="128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6F5D9-AE29-EC4B-9F1E-CD4630C18E50}" type="pres">
      <dgm:prSet presAssocID="{62A41969-FB02-4E46-8550-8DA94DA75F31}" presName="spNode" presStyleCnt="0"/>
      <dgm:spPr/>
    </dgm:pt>
    <dgm:pt modelId="{E7D9F7CB-6A2E-004D-B05A-E0FEED1845B7}" type="pres">
      <dgm:prSet presAssocID="{98A4557A-A0FD-744D-8383-1ABAC7CDE96B}" presName="sibTrans" presStyleLbl="sibTrans1D1" presStyleIdx="4" presStyleCnt="6"/>
      <dgm:spPr/>
      <dgm:t>
        <a:bodyPr/>
        <a:lstStyle/>
        <a:p>
          <a:endParaRPr lang="en-US"/>
        </a:p>
      </dgm:t>
    </dgm:pt>
    <dgm:pt modelId="{C303958B-4990-284B-98D4-FB543ACA9E62}" type="pres">
      <dgm:prSet presAssocID="{3533A69C-6EE6-3145-A3DA-139A3B16151A}" presName="node" presStyleLbl="node1" presStyleIdx="5" presStyleCnt="6" custScaleX="13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71ACC-EFF5-1449-8EDE-D3E0B29049BB}" type="pres">
      <dgm:prSet presAssocID="{3533A69C-6EE6-3145-A3DA-139A3B16151A}" presName="spNode" presStyleCnt="0"/>
      <dgm:spPr/>
    </dgm:pt>
    <dgm:pt modelId="{5524BE55-6068-9B4F-B337-5B7101B9751A}" type="pres">
      <dgm:prSet presAssocID="{B7C28FED-287A-D345-9C97-446055DF5CBA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99A2BBB5-229A-3941-BB55-53FB8DBE5D9D}" srcId="{404BD41C-D1A8-0B42-A0DE-E8F5B7623406}" destId="{E644C791-FEA8-384F-A0C5-D5C649EA571F}" srcOrd="0" destOrd="0" parTransId="{936A499D-F113-9342-8B72-AFD81F08E214}" sibTransId="{EB9C4F39-8C4F-BF4A-A954-45AEF8ABA3E1}"/>
    <dgm:cxn modelId="{AB43AA9B-003D-DF47-A5E4-3A3F91E448F8}" type="presOf" srcId="{E8358994-262C-7842-8655-4727AAA525E9}" destId="{49D4DEA2-95B9-DC4C-A657-D106ED060054}" srcOrd="0" destOrd="0" presId="urn:microsoft.com/office/officeart/2005/8/layout/cycle6"/>
    <dgm:cxn modelId="{8B0B1DBA-B317-D347-A151-9F0DC286AA31}" type="presOf" srcId="{29FF5CA2-1027-4A40-92C9-179F08378E15}" destId="{BC767835-FBC5-484D-8859-9B590817AAB4}" srcOrd="0" destOrd="0" presId="urn:microsoft.com/office/officeart/2005/8/layout/cycle6"/>
    <dgm:cxn modelId="{13DCB6A7-37AC-E24A-825B-D88E03A50030}" srcId="{404BD41C-D1A8-0B42-A0DE-E8F5B7623406}" destId="{29FF5CA2-1027-4A40-92C9-179F08378E15}" srcOrd="2" destOrd="0" parTransId="{F4AD0AA8-CF02-AC4B-8DC2-0382DDA1E891}" sibTransId="{23B28150-BECC-8F46-ABBA-87FB24E9D646}"/>
    <dgm:cxn modelId="{537CD303-E1A9-6A49-8DB0-27C4A1269FEA}" type="presOf" srcId="{3533A69C-6EE6-3145-A3DA-139A3B16151A}" destId="{C303958B-4990-284B-98D4-FB543ACA9E62}" srcOrd="0" destOrd="0" presId="urn:microsoft.com/office/officeart/2005/8/layout/cycle6"/>
    <dgm:cxn modelId="{ABF38727-7E08-A740-B248-5FC5F93E9E25}" type="presOf" srcId="{EB9C4F39-8C4F-BF4A-A954-45AEF8ABA3E1}" destId="{55003594-CAA4-F140-B358-6931F84E69AA}" srcOrd="0" destOrd="0" presId="urn:microsoft.com/office/officeart/2005/8/layout/cycle6"/>
    <dgm:cxn modelId="{39ECE097-CED0-6745-BED7-2D6438BB5370}" type="presOf" srcId="{6E6B6A07-F8DD-F742-B867-39EDA53F98FF}" destId="{D5A6C78B-F82F-5F42-9CA2-1EC7B71C4CAC}" srcOrd="0" destOrd="0" presId="urn:microsoft.com/office/officeart/2005/8/layout/cycle6"/>
    <dgm:cxn modelId="{6CCB8B30-0618-8C46-87E4-ACE154720028}" type="presOf" srcId="{62A41969-FB02-4E46-8550-8DA94DA75F31}" destId="{C917E0F3-95F3-B24A-825F-2D583D691334}" srcOrd="0" destOrd="0" presId="urn:microsoft.com/office/officeart/2005/8/layout/cycle6"/>
    <dgm:cxn modelId="{D3B4F5E8-F978-044C-A3F0-EAE65FD49306}" type="presOf" srcId="{98A4557A-A0FD-744D-8383-1ABAC7CDE96B}" destId="{E7D9F7CB-6A2E-004D-B05A-E0FEED1845B7}" srcOrd="0" destOrd="0" presId="urn:microsoft.com/office/officeart/2005/8/layout/cycle6"/>
    <dgm:cxn modelId="{4BD3C85C-3EF8-784C-85FA-2E3F5F0D9258}" srcId="{404BD41C-D1A8-0B42-A0DE-E8F5B7623406}" destId="{32BEC4E4-210D-1F4B-B1E5-6F1A7E4EB9BA}" srcOrd="1" destOrd="0" parTransId="{ED411BE7-6DAD-1E4D-9780-7CE7E9E5C0DC}" sibTransId="{E8358994-262C-7842-8655-4727AAA525E9}"/>
    <dgm:cxn modelId="{7419A10C-3708-9748-865F-C77F42CF6184}" srcId="{404BD41C-D1A8-0B42-A0DE-E8F5B7623406}" destId="{3533A69C-6EE6-3145-A3DA-139A3B16151A}" srcOrd="5" destOrd="0" parTransId="{36B2FF5A-388C-044E-9471-19998D74B68A}" sibTransId="{B7C28FED-287A-D345-9C97-446055DF5CBA}"/>
    <dgm:cxn modelId="{720BFA93-2464-D64F-A1BF-E936863A3F2A}" type="presOf" srcId="{BBB5309B-1A06-F540-9555-CDAB03B8CC5A}" destId="{F1E24AD1-9E25-AA48-B636-E720D2CD3F5F}" srcOrd="0" destOrd="0" presId="urn:microsoft.com/office/officeart/2005/8/layout/cycle6"/>
    <dgm:cxn modelId="{BC5DB030-D1D0-F640-955E-3BE17BF66493}" type="presOf" srcId="{B7C28FED-287A-D345-9C97-446055DF5CBA}" destId="{5524BE55-6068-9B4F-B337-5B7101B9751A}" srcOrd="0" destOrd="0" presId="urn:microsoft.com/office/officeart/2005/8/layout/cycle6"/>
    <dgm:cxn modelId="{AD8084B4-D95B-7A47-BE82-0BF77474D056}" srcId="{404BD41C-D1A8-0B42-A0DE-E8F5B7623406}" destId="{62A41969-FB02-4E46-8550-8DA94DA75F31}" srcOrd="4" destOrd="0" parTransId="{D9EBDFBB-1915-B341-BF32-878C085B7EA6}" sibTransId="{98A4557A-A0FD-744D-8383-1ABAC7CDE96B}"/>
    <dgm:cxn modelId="{105E195F-6F9D-E64E-948C-958DDF8E4011}" type="presOf" srcId="{404BD41C-D1A8-0B42-A0DE-E8F5B7623406}" destId="{AB49394B-814E-6243-BCAC-E36A082FC5A6}" srcOrd="0" destOrd="0" presId="urn:microsoft.com/office/officeart/2005/8/layout/cycle6"/>
    <dgm:cxn modelId="{07A8CA7D-8AFC-CD4A-8CF8-A07FB6E551E2}" srcId="{404BD41C-D1A8-0B42-A0DE-E8F5B7623406}" destId="{6E6B6A07-F8DD-F742-B867-39EDA53F98FF}" srcOrd="3" destOrd="0" parTransId="{B80EBA01-325A-2648-AB81-4F5BF6B8AA83}" sibTransId="{BBB5309B-1A06-F540-9555-CDAB03B8CC5A}"/>
    <dgm:cxn modelId="{AF637E5A-DBE8-F24D-A375-9AAE5BB05757}" type="presOf" srcId="{23B28150-BECC-8F46-ABBA-87FB24E9D646}" destId="{A0008741-0309-E841-B046-200A11E0C0A7}" srcOrd="0" destOrd="0" presId="urn:microsoft.com/office/officeart/2005/8/layout/cycle6"/>
    <dgm:cxn modelId="{B1879891-A1D4-2C48-9AFD-0F62500E0FA4}" type="presOf" srcId="{E644C791-FEA8-384F-A0C5-D5C649EA571F}" destId="{C4716A8A-80EA-3F49-B6BF-2FD06F05F2F8}" srcOrd="0" destOrd="0" presId="urn:microsoft.com/office/officeart/2005/8/layout/cycle6"/>
    <dgm:cxn modelId="{4E9152CE-4B04-1543-B2D1-12A2A9F6E25D}" type="presOf" srcId="{32BEC4E4-210D-1F4B-B1E5-6F1A7E4EB9BA}" destId="{0614935D-7AFA-5A43-892A-D20A18ED86D3}" srcOrd="0" destOrd="0" presId="urn:microsoft.com/office/officeart/2005/8/layout/cycle6"/>
    <dgm:cxn modelId="{3DF0D27E-3F7B-1548-9354-560D6077462D}" type="presParOf" srcId="{AB49394B-814E-6243-BCAC-E36A082FC5A6}" destId="{C4716A8A-80EA-3F49-B6BF-2FD06F05F2F8}" srcOrd="0" destOrd="0" presId="urn:microsoft.com/office/officeart/2005/8/layout/cycle6"/>
    <dgm:cxn modelId="{230C5CFE-197F-BF40-9E85-1DA0DD691151}" type="presParOf" srcId="{AB49394B-814E-6243-BCAC-E36A082FC5A6}" destId="{755A6BB8-26C2-694D-893E-23F442855403}" srcOrd="1" destOrd="0" presId="urn:microsoft.com/office/officeart/2005/8/layout/cycle6"/>
    <dgm:cxn modelId="{9478068E-6904-F940-BACA-5653E9D53AF9}" type="presParOf" srcId="{AB49394B-814E-6243-BCAC-E36A082FC5A6}" destId="{55003594-CAA4-F140-B358-6931F84E69AA}" srcOrd="2" destOrd="0" presId="urn:microsoft.com/office/officeart/2005/8/layout/cycle6"/>
    <dgm:cxn modelId="{D35F84FA-8C9B-594C-AC6F-8C0C17FC3757}" type="presParOf" srcId="{AB49394B-814E-6243-BCAC-E36A082FC5A6}" destId="{0614935D-7AFA-5A43-892A-D20A18ED86D3}" srcOrd="3" destOrd="0" presId="urn:microsoft.com/office/officeart/2005/8/layout/cycle6"/>
    <dgm:cxn modelId="{97E611C3-138C-3140-912A-2D6A511A0624}" type="presParOf" srcId="{AB49394B-814E-6243-BCAC-E36A082FC5A6}" destId="{9F90943F-D9D3-BE47-A472-B0084DC2940B}" srcOrd="4" destOrd="0" presId="urn:microsoft.com/office/officeart/2005/8/layout/cycle6"/>
    <dgm:cxn modelId="{14E8B310-E7B8-DB4D-9435-4669335B9306}" type="presParOf" srcId="{AB49394B-814E-6243-BCAC-E36A082FC5A6}" destId="{49D4DEA2-95B9-DC4C-A657-D106ED060054}" srcOrd="5" destOrd="0" presId="urn:microsoft.com/office/officeart/2005/8/layout/cycle6"/>
    <dgm:cxn modelId="{4C42DFFF-CC7D-C64E-9B53-7BC4C89EFFAD}" type="presParOf" srcId="{AB49394B-814E-6243-BCAC-E36A082FC5A6}" destId="{BC767835-FBC5-484D-8859-9B590817AAB4}" srcOrd="6" destOrd="0" presId="urn:microsoft.com/office/officeart/2005/8/layout/cycle6"/>
    <dgm:cxn modelId="{5594663E-6FBB-AF4B-B41D-62011837889F}" type="presParOf" srcId="{AB49394B-814E-6243-BCAC-E36A082FC5A6}" destId="{0569B960-39FC-F940-B21E-2E2053B5BCB5}" srcOrd="7" destOrd="0" presId="urn:microsoft.com/office/officeart/2005/8/layout/cycle6"/>
    <dgm:cxn modelId="{A0D6EB0F-6761-784C-863A-C0E65695BAF9}" type="presParOf" srcId="{AB49394B-814E-6243-BCAC-E36A082FC5A6}" destId="{A0008741-0309-E841-B046-200A11E0C0A7}" srcOrd="8" destOrd="0" presId="urn:microsoft.com/office/officeart/2005/8/layout/cycle6"/>
    <dgm:cxn modelId="{448815A2-0DEC-5247-9175-11C44D5E5642}" type="presParOf" srcId="{AB49394B-814E-6243-BCAC-E36A082FC5A6}" destId="{D5A6C78B-F82F-5F42-9CA2-1EC7B71C4CAC}" srcOrd="9" destOrd="0" presId="urn:microsoft.com/office/officeart/2005/8/layout/cycle6"/>
    <dgm:cxn modelId="{150CBEF4-25B1-C645-9A30-9E2C38782BE8}" type="presParOf" srcId="{AB49394B-814E-6243-BCAC-E36A082FC5A6}" destId="{1E783C06-41A0-1849-86CE-2778EFC105F0}" srcOrd="10" destOrd="0" presId="urn:microsoft.com/office/officeart/2005/8/layout/cycle6"/>
    <dgm:cxn modelId="{43B3B629-76E0-474B-87E9-448FB0743AD9}" type="presParOf" srcId="{AB49394B-814E-6243-BCAC-E36A082FC5A6}" destId="{F1E24AD1-9E25-AA48-B636-E720D2CD3F5F}" srcOrd="11" destOrd="0" presId="urn:microsoft.com/office/officeart/2005/8/layout/cycle6"/>
    <dgm:cxn modelId="{757FC4F3-B97F-5242-9796-CEE1FA345B05}" type="presParOf" srcId="{AB49394B-814E-6243-BCAC-E36A082FC5A6}" destId="{C917E0F3-95F3-B24A-825F-2D583D691334}" srcOrd="12" destOrd="0" presId="urn:microsoft.com/office/officeart/2005/8/layout/cycle6"/>
    <dgm:cxn modelId="{0FB9B570-D2C9-3247-B9A6-DB1610CEC24B}" type="presParOf" srcId="{AB49394B-814E-6243-BCAC-E36A082FC5A6}" destId="{A336F5D9-AE29-EC4B-9F1E-CD4630C18E50}" srcOrd="13" destOrd="0" presId="urn:microsoft.com/office/officeart/2005/8/layout/cycle6"/>
    <dgm:cxn modelId="{8F4099F4-3652-CB42-9339-5F6AF979231D}" type="presParOf" srcId="{AB49394B-814E-6243-BCAC-E36A082FC5A6}" destId="{E7D9F7CB-6A2E-004D-B05A-E0FEED1845B7}" srcOrd="14" destOrd="0" presId="urn:microsoft.com/office/officeart/2005/8/layout/cycle6"/>
    <dgm:cxn modelId="{5D6A945B-AE81-7149-92B3-BED911FB356A}" type="presParOf" srcId="{AB49394B-814E-6243-BCAC-E36A082FC5A6}" destId="{C303958B-4990-284B-98D4-FB543ACA9E62}" srcOrd="15" destOrd="0" presId="urn:microsoft.com/office/officeart/2005/8/layout/cycle6"/>
    <dgm:cxn modelId="{519ECE01-86B4-FB4E-A3F5-906638F1BAB6}" type="presParOf" srcId="{AB49394B-814E-6243-BCAC-E36A082FC5A6}" destId="{D3271ACC-EFF5-1449-8EDE-D3E0B29049BB}" srcOrd="16" destOrd="0" presId="urn:microsoft.com/office/officeart/2005/8/layout/cycle6"/>
    <dgm:cxn modelId="{10B4B2BE-F01F-1B4C-B25B-7A6E968013AF}" type="presParOf" srcId="{AB49394B-814E-6243-BCAC-E36A082FC5A6}" destId="{5524BE55-6068-9B4F-B337-5B7101B9751A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4BD41C-D1A8-0B42-A0DE-E8F5B7623406}" type="doc">
      <dgm:prSet loTypeId="urn:microsoft.com/office/officeart/2005/8/layout/cycle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4C791-FEA8-384F-A0C5-D5C649EA571F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Story Analyzing</a:t>
          </a:r>
          <a:endParaRPr lang="en-US" sz="1800" dirty="0">
            <a:solidFill>
              <a:schemeClr val="tx2"/>
            </a:solidFill>
          </a:endParaRPr>
        </a:p>
      </dgm:t>
    </dgm:pt>
    <dgm:pt modelId="{936A499D-F113-9342-8B72-AFD81F08E214}" type="parTrans" cxnId="{99A2BBB5-229A-3941-BB55-53FB8DBE5D9D}">
      <dgm:prSet/>
      <dgm:spPr/>
      <dgm:t>
        <a:bodyPr/>
        <a:lstStyle/>
        <a:p>
          <a:endParaRPr lang="en-US"/>
        </a:p>
      </dgm:t>
    </dgm:pt>
    <dgm:pt modelId="{EB9C4F39-8C4F-BF4A-A954-45AEF8ABA3E1}" type="sibTrans" cxnId="{99A2BBB5-229A-3941-BB55-53FB8DBE5D9D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2BEC4E4-210D-1F4B-B1E5-6F1A7E4EB9BA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Story Planning</a:t>
          </a:r>
          <a:endParaRPr lang="en-US" sz="1800" dirty="0">
            <a:solidFill>
              <a:schemeClr val="tx2"/>
            </a:solidFill>
          </a:endParaRPr>
        </a:p>
      </dgm:t>
    </dgm:pt>
    <dgm:pt modelId="{ED411BE7-6DAD-1E4D-9780-7CE7E9E5C0DC}" type="parTrans" cxnId="{4BD3C85C-3EF8-784C-85FA-2E3F5F0D9258}">
      <dgm:prSet/>
      <dgm:spPr/>
      <dgm:t>
        <a:bodyPr/>
        <a:lstStyle/>
        <a:p>
          <a:endParaRPr lang="en-US"/>
        </a:p>
      </dgm:t>
    </dgm:pt>
    <dgm:pt modelId="{E8358994-262C-7842-8655-4727AAA525E9}" type="sibTrans" cxnId="{4BD3C85C-3EF8-784C-85FA-2E3F5F0D9258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9FF5CA2-1027-4A40-92C9-179F08378E15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Story Development</a:t>
          </a:r>
          <a:endParaRPr lang="en-US" sz="1800" dirty="0">
            <a:solidFill>
              <a:schemeClr val="tx2"/>
            </a:solidFill>
          </a:endParaRPr>
        </a:p>
      </dgm:t>
    </dgm:pt>
    <dgm:pt modelId="{F4AD0AA8-CF02-AC4B-8DC2-0382DDA1E891}" type="parTrans" cxnId="{13DCB6A7-37AC-E24A-825B-D88E03A50030}">
      <dgm:prSet/>
      <dgm:spPr/>
      <dgm:t>
        <a:bodyPr/>
        <a:lstStyle/>
        <a:p>
          <a:endParaRPr lang="en-US"/>
        </a:p>
      </dgm:t>
    </dgm:pt>
    <dgm:pt modelId="{23B28150-BECC-8F46-ABBA-87FB24E9D646}" type="sibTrans" cxnId="{13DCB6A7-37AC-E24A-825B-D88E03A50030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6E6B6A07-F8DD-F742-B867-39EDA53F98FF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BA/QA Signoff</a:t>
          </a:r>
          <a:endParaRPr lang="en-US" sz="1800" dirty="0">
            <a:solidFill>
              <a:schemeClr val="tx2"/>
            </a:solidFill>
          </a:endParaRPr>
        </a:p>
      </dgm:t>
    </dgm:pt>
    <dgm:pt modelId="{B80EBA01-325A-2648-AB81-4F5BF6B8AA83}" type="parTrans" cxnId="{07A8CA7D-8AFC-CD4A-8CF8-A07FB6E551E2}">
      <dgm:prSet/>
      <dgm:spPr/>
      <dgm:t>
        <a:bodyPr/>
        <a:lstStyle/>
        <a:p>
          <a:endParaRPr lang="en-US"/>
        </a:p>
      </dgm:t>
    </dgm:pt>
    <dgm:pt modelId="{BBB5309B-1A06-F540-9555-CDAB03B8CC5A}" type="sibTrans" cxnId="{07A8CA7D-8AFC-CD4A-8CF8-A07FB6E551E2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62A41969-FB02-4E46-8550-8DA94DA75F31}">
      <dgm:prSet phldrT="[Text]" custT="1"/>
      <dgm:spPr>
        <a:solidFill>
          <a:srgbClr val="3366FF"/>
        </a:solidFill>
        <a:ln w="28575" cmpd="sng"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rgbClr val="F2F2F2"/>
              </a:solidFill>
            </a:rPr>
            <a:t>Story/Exploratory Testing</a:t>
          </a:r>
          <a:endParaRPr lang="en-US" sz="1800" dirty="0">
            <a:solidFill>
              <a:srgbClr val="F2F2F2"/>
            </a:solidFill>
          </a:endParaRPr>
        </a:p>
      </dgm:t>
    </dgm:pt>
    <dgm:pt modelId="{D9EBDFBB-1915-B341-BF32-878C085B7EA6}" type="parTrans" cxnId="{AD8084B4-D95B-7A47-BE82-0BF77474D056}">
      <dgm:prSet/>
      <dgm:spPr/>
      <dgm:t>
        <a:bodyPr/>
        <a:lstStyle/>
        <a:p>
          <a:endParaRPr lang="en-US"/>
        </a:p>
      </dgm:t>
    </dgm:pt>
    <dgm:pt modelId="{98A4557A-A0FD-744D-8383-1ABAC7CDE96B}" type="sibTrans" cxnId="{AD8084B4-D95B-7A47-BE82-0BF77474D056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533A69C-6EE6-3145-A3DA-139A3B16151A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endParaRPr lang="en-US" sz="1800" dirty="0">
            <a:solidFill>
              <a:schemeClr val="tx2"/>
            </a:solidFill>
          </a:endParaRPr>
        </a:p>
      </dgm:t>
    </dgm:pt>
    <dgm:pt modelId="{36B2FF5A-388C-044E-9471-19998D74B68A}" type="parTrans" cxnId="{7419A10C-3708-9748-865F-C77F42CF6184}">
      <dgm:prSet/>
      <dgm:spPr/>
      <dgm:t>
        <a:bodyPr/>
        <a:lstStyle/>
        <a:p>
          <a:endParaRPr lang="en-US"/>
        </a:p>
      </dgm:t>
    </dgm:pt>
    <dgm:pt modelId="{B7C28FED-287A-D345-9C97-446055DF5CBA}" type="sibTrans" cxnId="{7419A10C-3708-9748-865F-C77F42CF6184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AB49394B-814E-6243-BCAC-E36A082FC5A6}" type="pres">
      <dgm:prSet presAssocID="{404BD41C-D1A8-0B42-A0DE-E8F5B76234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716A8A-80EA-3F49-B6BF-2FD06F05F2F8}" type="pres">
      <dgm:prSet presAssocID="{E644C791-FEA8-384F-A0C5-D5C649EA571F}" presName="node" presStyleLbl="node1" presStyleIdx="0" presStyleCnt="6" custScaleX="118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A6BB8-26C2-694D-893E-23F442855403}" type="pres">
      <dgm:prSet presAssocID="{E644C791-FEA8-384F-A0C5-D5C649EA571F}" presName="spNode" presStyleCnt="0"/>
      <dgm:spPr/>
    </dgm:pt>
    <dgm:pt modelId="{55003594-CAA4-F140-B358-6931F84E69AA}" type="pres">
      <dgm:prSet presAssocID="{EB9C4F39-8C4F-BF4A-A954-45AEF8ABA3E1}" presName="sibTrans" presStyleLbl="sibTrans1D1" presStyleIdx="0" presStyleCnt="6"/>
      <dgm:spPr/>
      <dgm:t>
        <a:bodyPr/>
        <a:lstStyle/>
        <a:p>
          <a:endParaRPr lang="en-US"/>
        </a:p>
      </dgm:t>
    </dgm:pt>
    <dgm:pt modelId="{0614935D-7AFA-5A43-892A-D20A18ED86D3}" type="pres">
      <dgm:prSet presAssocID="{32BEC4E4-210D-1F4B-B1E5-6F1A7E4EB9B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0943F-D9D3-BE47-A472-B0084DC2940B}" type="pres">
      <dgm:prSet presAssocID="{32BEC4E4-210D-1F4B-B1E5-6F1A7E4EB9BA}" presName="spNode" presStyleCnt="0"/>
      <dgm:spPr/>
    </dgm:pt>
    <dgm:pt modelId="{49D4DEA2-95B9-DC4C-A657-D106ED060054}" type="pres">
      <dgm:prSet presAssocID="{E8358994-262C-7842-8655-4727AAA525E9}" presName="sibTrans" presStyleLbl="sibTrans1D1" presStyleIdx="1" presStyleCnt="6"/>
      <dgm:spPr/>
      <dgm:t>
        <a:bodyPr/>
        <a:lstStyle/>
        <a:p>
          <a:endParaRPr lang="en-US"/>
        </a:p>
      </dgm:t>
    </dgm:pt>
    <dgm:pt modelId="{BC767835-FBC5-484D-8859-9B590817AAB4}" type="pres">
      <dgm:prSet presAssocID="{29FF5CA2-1027-4A40-92C9-179F08378E15}" presName="node" presStyleLbl="node1" presStyleIdx="2" presStyleCnt="6" custScaleX="147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9B960-39FC-F940-B21E-2E2053B5BCB5}" type="pres">
      <dgm:prSet presAssocID="{29FF5CA2-1027-4A40-92C9-179F08378E15}" presName="spNode" presStyleCnt="0"/>
      <dgm:spPr/>
    </dgm:pt>
    <dgm:pt modelId="{A0008741-0309-E841-B046-200A11E0C0A7}" type="pres">
      <dgm:prSet presAssocID="{23B28150-BECC-8F46-ABBA-87FB24E9D646}" presName="sibTrans" presStyleLbl="sibTrans1D1" presStyleIdx="2" presStyleCnt="6"/>
      <dgm:spPr/>
      <dgm:t>
        <a:bodyPr/>
        <a:lstStyle/>
        <a:p>
          <a:endParaRPr lang="en-US"/>
        </a:p>
      </dgm:t>
    </dgm:pt>
    <dgm:pt modelId="{D5A6C78B-F82F-5F42-9CA2-1EC7B71C4CAC}" type="pres">
      <dgm:prSet presAssocID="{6E6B6A07-F8DD-F742-B867-39EDA53F98F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783C06-41A0-1849-86CE-2778EFC105F0}" type="pres">
      <dgm:prSet presAssocID="{6E6B6A07-F8DD-F742-B867-39EDA53F98FF}" presName="spNode" presStyleCnt="0"/>
      <dgm:spPr/>
    </dgm:pt>
    <dgm:pt modelId="{F1E24AD1-9E25-AA48-B636-E720D2CD3F5F}" type="pres">
      <dgm:prSet presAssocID="{BBB5309B-1A06-F540-9555-CDAB03B8CC5A}" presName="sibTrans" presStyleLbl="sibTrans1D1" presStyleIdx="3" presStyleCnt="6"/>
      <dgm:spPr/>
      <dgm:t>
        <a:bodyPr/>
        <a:lstStyle/>
        <a:p>
          <a:endParaRPr lang="en-US"/>
        </a:p>
      </dgm:t>
    </dgm:pt>
    <dgm:pt modelId="{C917E0F3-95F3-B24A-825F-2D583D691334}" type="pres">
      <dgm:prSet presAssocID="{62A41969-FB02-4E46-8550-8DA94DA75F31}" presName="node" presStyleLbl="node1" presStyleIdx="4" presStyleCnt="6" custScaleX="128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6F5D9-AE29-EC4B-9F1E-CD4630C18E50}" type="pres">
      <dgm:prSet presAssocID="{62A41969-FB02-4E46-8550-8DA94DA75F31}" presName="spNode" presStyleCnt="0"/>
      <dgm:spPr/>
    </dgm:pt>
    <dgm:pt modelId="{E7D9F7CB-6A2E-004D-B05A-E0FEED1845B7}" type="pres">
      <dgm:prSet presAssocID="{98A4557A-A0FD-744D-8383-1ABAC7CDE96B}" presName="sibTrans" presStyleLbl="sibTrans1D1" presStyleIdx="4" presStyleCnt="6"/>
      <dgm:spPr/>
      <dgm:t>
        <a:bodyPr/>
        <a:lstStyle/>
        <a:p>
          <a:endParaRPr lang="en-US"/>
        </a:p>
      </dgm:t>
    </dgm:pt>
    <dgm:pt modelId="{C303958B-4990-284B-98D4-FB543ACA9E62}" type="pres">
      <dgm:prSet presAssocID="{3533A69C-6EE6-3145-A3DA-139A3B16151A}" presName="node" presStyleLbl="node1" presStyleIdx="5" presStyleCnt="6" custScaleX="13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71ACC-EFF5-1449-8EDE-D3E0B29049BB}" type="pres">
      <dgm:prSet presAssocID="{3533A69C-6EE6-3145-A3DA-139A3B16151A}" presName="spNode" presStyleCnt="0"/>
      <dgm:spPr/>
    </dgm:pt>
    <dgm:pt modelId="{5524BE55-6068-9B4F-B337-5B7101B9751A}" type="pres">
      <dgm:prSet presAssocID="{B7C28FED-287A-D345-9C97-446055DF5CBA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4FB4A36D-3436-6C4B-9572-8545B25AAA76}" type="presOf" srcId="{32BEC4E4-210D-1F4B-B1E5-6F1A7E4EB9BA}" destId="{0614935D-7AFA-5A43-892A-D20A18ED86D3}" srcOrd="0" destOrd="0" presId="urn:microsoft.com/office/officeart/2005/8/layout/cycle6"/>
    <dgm:cxn modelId="{375E546A-846A-BE4E-BCD3-658CFA1BA776}" type="presOf" srcId="{29FF5CA2-1027-4A40-92C9-179F08378E15}" destId="{BC767835-FBC5-484D-8859-9B590817AAB4}" srcOrd="0" destOrd="0" presId="urn:microsoft.com/office/officeart/2005/8/layout/cycle6"/>
    <dgm:cxn modelId="{5FD58AE7-0B11-0E4A-8AFC-1669B1B75CB9}" type="presOf" srcId="{6E6B6A07-F8DD-F742-B867-39EDA53F98FF}" destId="{D5A6C78B-F82F-5F42-9CA2-1EC7B71C4CAC}" srcOrd="0" destOrd="0" presId="urn:microsoft.com/office/officeart/2005/8/layout/cycle6"/>
    <dgm:cxn modelId="{99A2BBB5-229A-3941-BB55-53FB8DBE5D9D}" srcId="{404BD41C-D1A8-0B42-A0DE-E8F5B7623406}" destId="{E644C791-FEA8-384F-A0C5-D5C649EA571F}" srcOrd="0" destOrd="0" parTransId="{936A499D-F113-9342-8B72-AFD81F08E214}" sibTransId="{EB9C4F39-8C4F-BF4A-A954-45AEF8ABA3E1}"/>
    <dgm:cxn modelId="{6FA5C26E-45EF-7044-8738-57338006DD42}" type="presOf" srcId="{98A4557A-A0FD-744D-8383-1ABAC7CDE96B}" destId="{E7D9F7CB-6A2E-004D-B05A-E0FEED1845B7}" srcOrd="0" destOrd="0" presId="urn:microsoft.com/office/officeart/2005/8/layout/cycle6"/>
    <dgm:cxn modelId="{DA9A533A-4BC2-4D4C-AC2A-85452F19B4F1}" type="presOf" srcId="{62A41969-FB02-4E46-8550-8DA94DA75F31}" destId="{C917E0F3-95F3-B24A-825F-2D583D691334}" srcOrd="0" destOrd="0" presId="urn:microsoft.com/office/officeart/2005/8/layout/cycle6"/>
    <dgm:cxn modelId="{1D418C32-7EED-2542-9F36-0E281F12D09B}" type="presOf" srcId="{404BD41C-D1A8-0B42-A0DE-E8F5B7623406}" destId="{AB49394B-814E-6243-BCAC-E36A082FC5A6}" srcOrd="0" destOrd="0" presId="urn:microsoft.com/office/officeart/2005/8/layout/cycle6"/>
    <dgm:cxn modelId="{934F78A8-3AF8-3049-A3D8-25A1AF7A8F1C}" type="presOf" srcId="{23B28150-BECC-8F46-ABBA-87FB24E9D646}" destId="{A0008741-0309-E841-B046-200A11E0C0A7}" srcOrd="0" destOrd="0" presId="urn:microsoft.com/office/officeart/2005/8/layout/cycle6"/>
    <dgm:cxn modelId="{13DCB6A7-37AC-E24A-825B-D88E03A50030}" srcId="{404BD41C-D1A8-0B42-A0DE-E8F5B7623406}" destId="{29FF5CA2-1027-4A40-92C9-179F08378E15}" srcOrd="2" destOrd="0" parTransId="{F4AD0AA8-CF02-AC4B-8DC2-0382DDA1E891}" sibTransId="{23B28150-BECC-8F46-ABBA-87FB24E9D646}"/>
    <dgm:cxn modelId="{5E28D32C-34DA-9944-8329-69AA0AE01E4A}" type="presOf" srcId="{EB9C4F39-8C4F-BF4A-A954-45AEF8ABA3E1}" destId="{55003594-CAA4-F140-B358-6931F84E69AA}" srcOrd="0" destOrd="0" presId="urn:microsoft.com/office/officeart/2005/8/layout/cycle6"/>
    <dgm:cxn modelId="{3B220CA6-092D-E948-BA2F-FFD521F05669}" type="presOf" srcId="{BBB5309B-1A06-F540-9555-CDAB03B8CC5A}" destId="{F1E24AD1-9E25-AA48-B636-E720D2CD3F5F}" srcOrd="0" destOrd="0" presId="urn:microsoft.com/office/officeart/2005/8/layout/cycle6"/>
    <dgm:cxn modelId="{ECAF3BFC-02DB-2B48-B62A-FE310ED5146E}" type="presOf" srcId="{B7C28FED-287A-D345-9C97-446055DF5CBA}" destId="{5524BE55-6068-9B4F-B337-5B7101B9751A}" srcOrd="0" destOrd="0" presId="urn:microsoft.com/office/officeart/2005/8/layout/cycle6"/>
    <dgm:cxn modelId="{4BD3C85C-3EF8-784C-85FA-2E3F5F0D9258}" srcId="{404BD41C-D1A8-0B42-A0DE-E8F5B7623406}" destId="{32BEC4E4-210D-1F4B-B1E5-6F1A7E4EB9BA}" srcOrd="1" destOrd="0" parTransId="{ED411BE7-6DAD-1E4D-9780-7CE7E9E5C0DC}" sibTransId="{E8358994-262C-7842-8655-4727AAA525E9}"/>
    <dgm:cxn modelId="{589AAE47-E308-144E-9842-47E7E6D5950A}" type="presOf" srcId="{E644C791-FEA8-384F-A0C5-D5C649EA571F}" destId="{C4716A8A-80EA-3F49-B6BF-2FD06F05F2F8}" srcOrd="0" destOrd="0" presId="urn:microsoft.com/office/officeart/2005/8/layout/cycle6"/>
    <dgm:cxn modelId="{7419A10C-3708-9748-865F-C77F42CF6184}" srcId="{404BD41C-D1A8-0B42-A0DE-E8F5B7623406}" destId="{3533A69C-6EE6-3145-A3DA-139A3B16151A}" srcOrd="5" destOrd="0" parTransId="{36B2FF5A-388C-044E-9471-19998D74B68A}" sibTransId="{B7C28FED-287A-D345-9C97-446055DF5CBA}"/>
    <dgm:cxn modelId="{39020206-85B3-3C47-A1A3-715E7609D173}" type="presOf" srcId="{3533A69C-6EE6-3145-A3DA-139A3B16151A}" destId="{C303958B-4990-284B-98D4-FB543ACA9E62}" srcOrd="0" destOrd="0" presId="urn:microsoft.com/office/officeart/2005/8/layout/cycle6"/>
    <dgm:cxn modelId="{AD8084B4-D95B-7A47-BE82-0BF77474D056}" srcId="{404BD41C-D1A8-0B42-A0DE-E8F5B7623406}" destId="{62A41969-FB02-4E46-8550-8DA94DA75F31}" srcOrd="4" destOrd="0" parTransId="{D9EBDFBB-1915-B341-BF32-878C085B7EA6}" sibTransId="{98A4557A-A0FD-744D-8383-1ABAC7CDE96B}"/>
    <dgm:cxn modelId="{40AD508E-54BF-7B42-B8D6-697712AB3B95}" type="presOf" srcId="{E8358994-262C-7842-8655-4727AAA525E9}" destId="{49D4DEA2-95B9-DC4C-A657-D106ED060054}" srcOrd="0" destOrd="0" presId="urn:microsoft.com/office/officeart/2005/8/layout/cycle6"/>
    <dgm:cxn modelId="{07A8CA7D-8AFC-CD4A-8CF8-A07FB6E551E2}" srcId="{404BD41C-D1A8-0B42-A0DE-E8F5B7623406}" destId="{6E6B6A07-F8DD-F742-B867-39EDA53F98FF}" srcOrd="3" destOrd="0" parTransId="{B80EBA01-325A-2648-AB81-4F5BF6B8AA83}" sibTransId="{BBB5309B-1A06-F540-9555-CDAB03B8CC5A}"/>
    <dgm:cxn modelId="{ED224B55-841D-A046-BB32-D438776181F3}" type="presParOf" srcId="{AB49394B-814E-6243-BCAC-E36A082FC5A6}" destId="{C4716A8A-80EA-3F49-B6BF-2FD06F05F2F8}" srcOrd="0" destOrd="0" presId="urn:microsoft.com/office/officeart/2005/8/layout/cycle6"/>
    <dgm:cxn modelId="{E1731A0E-B915-E74A-B400-E5C8693DFECE}" type="presParOf" srcId="{AB49394B-814E-6243-BCAC-E36A082FC5A6}" destId="{755A6BB8-26C2-694D-893E-23F442855403}" srcOrd="1" destOrd="0" presId="urn:microsoft.com/office/officeart/2005/8/layout/cycle6"/>
    <dgm:cxn modelId="{9AD76805-F384-7B41-8708-6376D43B8489}" type="presParOf" srcId="{AB49394B-814E-6243-BCAC-E36A082FC5A6}" destId="{55003594-CAA4-F140-B358-6931F84E69AA}" srcOrd="2" destOrd="0" presId="urn:microsoft.com/office/officeart/2005/8/layout/cycle6"/>
    <dgm:cxn modelId="{D11805F8-B819-FF4C-88E4-E90D3223E6C4}" type="presParOf" srcId="{AB49394B-814E-6243-BCAC-E36A082FC5A6}" destId="{0614935D-7AFA-5A43-892A-D20A18ED86D3}" srcOrd="3" destOrd="0" presId="urn:microsoft.com/office/officeart/2005/8/layout/cycle6"/>
    <dgm:cxn modelId="{D2009B39-6D6D-1742-A9EC-7A4EA3B9FD30}" type="presParOf" srcId="{AB49394B-814E-6243-BCAC-E36A082FC5A6}" destId="{9F90943F-D9D3-BE47-A472-B0084DC2940B}" srcOrd="4" destOrd="0" presId="urn:microsoft.com/office/officeart/2005/8/layout/cycle6"/>
    <dgm:cxn modelId="{E9C83AC6-73B4-C744-944C-198674A09CC4}" type="presParOf" srcId="{AB49394B-814E-6243-BCAC-E36A082FC5A6}" destId="{49D4DEA2-95B9-DC4C-A657-D106ED060054}" srcOrd="5" destOrd="0" presId="urn:microsoft.com/office/officeart/2005/8/layout/cycle6"/>
    <dgm:cxn modelId="{CE366652-013E-A547-BF03-05391E55781E}" type="presParOf" srcId="{AB49394B-814E-6243-BCAC-E36A082FC5A6}" destId="{BC767835-FBC5-484D-8859-9B590817AAB4}" srcOrd="6" destOrd="0" presId="urn:microsoft.com/office/officeart/2005/8/layout/cycle6"/>
    <dgm:cxn modelId="{B7AF56FD-C252-304F-B633-A131CDE81359}" type="presParOf" srcId="{AB49394B-814E-6243-BCAC-E36A082FC5A6}" destId="{0569B960-39FC-F940-B21E-2E2053B5BCB5}" srcOrd="7" destOrd="0" presId="urn:microsoft.com/office/officeart/2005/8/layout/cycle6"/>
    <dgm:cxn modelId="{04EBB5D4-91F8-AF47-839A-EEE1EBDDBB09}" type="presParOf" srcId="{AB49394B-814E-6243-BCAC-E36A082FC5A6}" destId="{A0008741-0309-E841-B046-200A11E0C0A7}" srcOrd="8" destOrd="0" presId="urn:microsoft.com/office/officeart/2005/8/layout/cycle6"/>
    <dgm:cxn modelId="{FB72FD29-F1EE-1C42-BF3E-1A32599C45BA}" type="presParOf" srcId="{AB49394B-814E-6243-BCAC-E36A082FC5A6}" destId="{D5A6C78B-F82F-5F42-9CA2-1EC7B71C4CAC}" srcOrd="9" destOrd="0" presId="urn:microsoft.com/office/officeart/2005/8/layout/cycle6"/>
    <dgm:cxn modelId="{25E41F1E-EC8C-184E-8D85-2A6C4A2935F6}" type="presParOf" srcId="{AB49394B-814E-6243-BCAC-E36A082FC5A6}" destId="{1E783C06-41A0-1849-86CE-2778EFC105F0}" srcOrd="10" destOrd="0" presId="urn:microsoft.com/office/officeart/2005/8/layout/cycle6"/>
    <dgm:cxn modelId="{4FE33098-E3C1-604B-B2F8-19A9133C28DB}" type="presParOf" srcId="{AB49394B-814E-6243-BCAC-E36A082FC5A6}" destId="{F1E24AD1-9E25-AA48-B636-E720D2CD3F5F}" srcOrd="11" destOrd="0" presId="urn:microsoft.com/office/officeart/2005/8/layout/cycle6"/>
    <dgm:cxn modelId="{39C1844B-04C4-8B47-9F9D-0D3DBEB49C3E}" type="presParOf" srcId="{AB49394B-814E-6243-BCAC-E36A082FC5A6}" destId="{C917E0F3-95F3-B24A-825F-2D583D691334}" srcOrd="12" destOrd="0" presId="urn:microsoft.com/office/officeart/2005/8/layout/cycle6"/>
    <dgm:cxn modelId="{3770A01A-FE0D-CC46-9BA6-9281D764474B}" type="presParOf" srcId="{AB49394B-814E-6243-BCAC-E36A082FC5A6}" destId="{A336F5D9-AE29-EC4B-9F1E-CD4630C18E50}" srcOrd="13" destOrd="0" presId="urn:microsoft.com/office/officeart/2005/8/layout/cycle6"/>
    <dgm:cxn modelId="{32BAB087-665E-AE4B-A88E-B9182111DD4C}" type="presParOf" srcId="{AB49394B-814E-6243-BCAC-E36A082FC5A6}" destId="{E7D9F7CB-6A2E-004D-B05A-E0FEED1845B7}" srcOrd="14" destOrd="0" presId="urn:microsoft.com/office/officeart/2005/8/layout/cycle6"/>
    <dgm:cxn modelId="{149D5C7D-75E2-994B-831B-46E860575193}" type="presParOf" srcId="{AB49394B-814E-6243-BCAC-E36A082FC5A6}" destId="{C303958B-4990-284B-98D4-FB543ACA9E62}" srcOrd="15" destOrd="0" presId="urn:microsoft.com/office/officeart/2005/8/layout/cycle6"/>
    <dgm:cxn modelId="{D124548E-7421-AE46-BAC9-85658CD60A4E}" type="presParOf" srcId="{AB49394B-814E-6243-BCAC-E36A082FC5A6}" destId="{D3271ACC-EFF5-1449-8EDE-D3E0B29049BB}" srcOrd="16" destOrd="0" presId="urn:microsoft.com/office/officeart/2005/8/layout/cycle6"/>
    <dgm:cxn modelId="{99A136E5-ED4E-684E-8C96-E1B55A7FA5E4}" type="presParOf" srcId="{AB49394B-814E-6243-BCAC-E36A082FC5A6}" destId="{5524BE55-6068-9B4F-B337-5B7101B9751A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4BD41C-D1A8-0B42-A0DE-E8F5B7623406}" type="doc">
      <dgm:prSet loTypeId="urn:microsoft.com/office/officeart/2005/8/layout/cycle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4C791-FEA8-384F-A0C5-D5C649EA571F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Story Analyzing</a:t>
          </a:r>
          <a:endParaRPr lang="en-US" sz="1800" dirty="0">
            <a:solidFill>
              <a:schemeClr val="tx2"/>
            </a:solidFill>
          </a:endParaRPr>
        </a:p>
      </dgm:t>
    </dgm:pt>
    <dgm:pt modelId="{936A499D-F113-9342-8B72-AFD81F08E214}" type="parTrans" cxnId="{99A2BBB5-229A-3941-BB55-53FB8DBE5D9D}">
      <dgm:prSet/>
      <dgm:spPr/>
      <dgm:t>
        <a:bodyPr/>
        <a:lstStyle/>
        <a:p>
          <a:endParaRPr lang="en-US"/>
        </a:p>
      </dgm:t>
    </dgm:pt>
    <dgm:pt modelId="{EB9C4F39-8C4F-BF4A-A954-45AEF8ABA3E1}" type="sibTrans" cxnId="{99A2BBB5-229A-3941-BB55-53FB8DBE5D9D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2BEC4E4-210D-1F4B-B1E5-6F1A7E4EB9BA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Story Planning</a:t>
          </a:r>
          <a:endParaRPr lang="en-US" sz="1800" dirty="0">
            <a:solidFill>
              <a:schemeClr val="tx2"/>
            </a:solidFill>
          </a:endParaRPr>
        </a:p>
      </dgm:t>
    </dgm:pt>
    <dgm:pt modelId="{ED411BE7-6DAD-1E4D-9780-7CE7E9E5C0DC}" type="parTrans" cxnId="{4BD3C85C-3EF8-784C-85FA-2E3F5F0D9258}">
      <dgm:prSet/>
      <dgm:spPr/>
      <dgm:t>
        <a:bodyPr/>
        <a:lstStyle/>
        <a:p>
          <a:endParaRPr lang="en-US"/>
        </a:p>
      </dgm:t>
    </dgm:pt>
    <dgm:pt modelId="{E8358994-262C-7842-8655-4727AAA525E9}" type="sibTrans" cxnId="{4BD3C85C-3EF8-784C-85FA-2E3F5F0D9258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9FF5CA2-1027-4A40-92C9-179F08378E15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Story Development</a:t>
          </a:r>
          <a:endParaRPr lang="en-US" sz="1800" dirty="0">
            <a:solidFill>
              <a:schemeClr val="tx2"/>
            </a:solidFill>
          </a:endParaRPr>
        </a:p>
      </dgm:t>
    </dgm:pt>
    <dgm:pt modelId="{F4AD0AA8-CF02-AC4B-8DC2-0382DDA1E891}" type="parTrans" cxnId="{13DCB6A7-37AC-E24A-825B-D88E03A50030}">
      <dgm:prSet/>
      <dgm:spPr/>
      <dgm:t>
        <a:bodyPr/>
        <a:lstStyle/>
        <a:p>
          <a:endParaRPr lang="en-US"/>
        </a:p>
      </dgm:t>
    </dgm:pt>
    <dgm:pt modelId="{23B28150-BECC-8F46-ABBA-87FB24E9D646}" type="sibTrans" cxnId="{13DCB6A7-37AC-E24A-825B-D88E03A50030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6E6B6A07-F8DD-F742-B867-39EDA53F98FF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BA/QA Signoff</a:t>
          </a:r>
          <a:endParaRPr lang="en-US" sz="1800" dirty="0">
            <a:solidFill>
              <a:schemeClr val="tx2"/>
            </a:solidFill>
          </a:endParaRPr>
        </a:p>
      </dgm:t>
    </dgm:pt>
    <dgm:pt modelId="{B80EBA01-325A-2648-AB81-4F5BF6B8AA83}" type="parTrans" cxnId="{07A8CA7D-8AFC-CD4A-8CF8-A07FB6E551E2}">
      <dgm:prSet/>
      <dgm:spPr/>
      <dgm:t>
        <a:bodyPr/>
        <a:lstStyle/>
        <a:p>
          <a:endParaRPr lang="en-US"/>
        </a:p>
      </dgm:t>
    </dgm:pt>
    <dgm:pt modelId="{BBB5309B-1A06-F540-9555-CDAB03B8CC5A}" type="sibTrans" cxnId="{07A8CA7D-8AFC-CD4A-8CF8-A07FB6E551E2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62A41969-FB02-4E46-8550-8DA94DA75F31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Story/Exploratory Testing</a:t>
          </a:r>
          <a:endParaRPr lang="en-US" sz="1800" dirty="0">
            <a:solidFill>
              <a:schemeClr val="tx2"/>
            </a:solidFill>
          </a:endParaRPr>
        </a:p>
      </dgm:t>
    </dgm:pt>
    <dgm:pt modelId="{D9EBDFBB-1915-B341-BF32-878C085B7EA6}" type="parTrans" cxnId="{AD8084B4-D95B-7A47-BE82-0BF77474D056}">
      <dgm:prSet/>
      <dgm:spPr/>
      <dgm:t>
        <a:bodyPr/>
        <a:lstStyle/>
        <a:p>
          <a:endParaRPr lang="en-US"/>
        </a:p>
      </dgm:t>
    </dgm:pt>
    <dgm:pt modelId="{98A4557A-A0FD-744D-8383-1ABAC7CDE96B}" type="sibTrans" cxnId="{AD8084B4-D95B-7A47-BE82-0BF77474D056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533A69C-6EE6-3145-A3DA-139A3B16151A}">
      <dgm:prSet phldrT="[Text]" custT="1"/>
      <dgm:spPr>
        <a:solidFill>
          <a:srgbClr val="3366FF"/>
        </a:solidFill>
        <a:ln w="28575" cmpd="sng">
          <a:noFill/>
        </a:ln>
        <a:effectLst/>
      </dgm:spPr>
      <dgm:t>
        <a:bodyPr/>
        <a:lstStyle/>
        <a:p>
          <a:r>
            <a:rPr lang="en-US" sz="1800" dirty="0" smtClean="0">
              <a:solidFill>
                <a:srgbClr val="F2F2F2"/>
              </a:solidFill>
            </a:rPr>
            <a:t>System Testing/Showcase</a:t>
          </a:r>
          <a:endParaRPr lang="en-US" sz="1800" dirty="0">
            <a:solidFill>
              <a:srgbClr val="F2F2F2"/>
            </a:solidFill>
          </a:endParaRPr>
        </a:p>
      </dgm:t>
    </dgm:pt>
    <dgm:pt modelId="{36B2FF5A-388C-044E-9471-19998D74B68A}" type="parTrans" cxnId="{7419A10C-3708-9748-865F-C77F42CF6184}">
      <dgm:prSet/>
      <dgm:spPr/>
      <dgm:t>
        <a:bodyPr/>
        <a:lstStyle/>
        <a:p>
          <a:endParaRPr lang="en-US"/>
        </a:p>
      </dgm:t>
    </dgm:pt>
    <dgm:pt modelId="{B7C28FED-287A-D345-9C97-446055DF5CBA}" type="sibTrans" cxnId="{7419A10C-3708-9748-865F-C77F42CF6184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AB49394B-814E-6243-BCAC-E36A082FC5A6}" type="pres">
      <dgm:prSet presAssocID="{404BD41C-D1A8-0B42-A0DE-E8F5B76234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716A8A-80EA-3F49-B6BF-2FD06F05F2F8}" type="pres">
      <dgm:prSet presAssocID="{E644C791-FEA8-384F-A0C5-D5C649EA571F}" presName="node" presStyleLbl="node1" presStyleIdx="0" presStyleCnt="6" custScaleX="1162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A6BB8-26C2-694D-893E-23F442855403}" type="pres">
      <dgm:prSet presAssocID="{E644C791-FEA8-384F-A0C5-D5C649EA571F}" presName="spNode" presStyleCnt="0"/>
      <dgm:spPr/>
    </dgm:pt>
    <dgm:pt modelId="{55003594-CAA4-F140-B358-6931F84E69AA}" type="pres">
      <dgm:prSet presAssocID="{EB9C4F39-8C4F-BF4A-A954-45AEF8ABA3E1}" presName="sibTrans" presStyleLbl="sibTrans1D1" presStyleIdx="0" presStyleCnt="6"/>
      <dgm:spPr/>
      <dgm:t>
        <a:bodyPr/>
        <a:lstStyle/>
        <a:p>
          <a:endParaRPr lang="en-US"/>
        </a:p>
      </dgm:t>
    </dgm:pt>
    <dgm:pt modelId="{0614935D-7AFA-5A43-892A-D20A18ED86D3}" type="pres">
      <dgm:prSet presAssocID="{32BEC4E4-210D-1F4B-B1E5-6F1A7E4EB9B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0943F-D9D3-BE47-A472-B0084DC2940B}" type="pres">
      <dgm:prSet presAssocID="{32BEC4E4-210D-1F4B-B1E5-6F1A7E4EB9BA}" presName="spNode" presStyleCnt="0"/>
      <dgm:spPr/>
    </dgm:pt>
    <dgm:pt modelId="{49D4DEA2-95B9-DC4C-A657-D106ED060054}" type="pres">
      <dgm:prSet presAssocID="{E8358994-262C-7842-8655-4727AAA525E9}" presName="sibTrans" presStyleLbl="sibTrans1D1" presStyleIdx="1" presStyleCnt="6"/>
      <dgm:spPr/>
      <dgm:t>
        <a:bodyPr/>
        <a:lstStyle/>
        <a:p>
          <a:endParaRPr lang="en-US"/>
        </a:p>
      </dgm:t>
    </dgm:pt>
    <dgm:pt modelId="{BC767835-FBC5-484D-8859-9B590817AAB4}" type="pres">
      <dgm:prSet presAssocID="{29FF5CA2-1027-4A40-92C9-179F08378E15}" presName="node" presStyleLbl="node1" presStyleIdx="2" presStyleCnt="6" custScaleX="152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9B960-39FC-F940-B21E-2E2053B5BCB5}" type="pres">
      <dgm:prSet presAssocID="{29FF5CA2-1027-4A40-92C9-179F08378E15}" presName="spNode" presStyleCnt="0"/>
      <dgm:spPr/>
    </dgm:pt>
    <dgm:pt modelId="{A0008741-0309-E841-B046-200A11E0C0A7}" type="pres">
      <dgm:prSet presAssocID="{23B28150-BECC-8F46-ABBA-87FB24E9D646}" presName="sibTrans" presStyleLbl="sibTrans1D1" presStyleIdx="2" presStyleCnt="6"/>
      <dgm:spPr/>
      <dgm:t>
        <a:bodyPr/>
        <a:lstStyle/>
        <a:p>
          <a:endParaRPr lang="en-US"/>
        </a:p>
      </dgm:t>
    </dgm:pt>
    <dgm:pt modelId="{D5A6C78B-F82F-5F42-9CA2-1EC7B71C4CAC}" type="pres">
      <dgm:prSet presAssocID="{6E6B6A07-F8DD-F742-B867-39EDA53F98F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783C06-41A0-1849-86CE-2778EFC105F0}" type="pres">
      <dgm:prSet presAssocID="{6E6B6A07-F8DD-F742-B867-39EDA53F98FF}" presName="spNode" presStyleCnt="0"/>
      <dgm:spPr/>
    </dgm:pt>
    <dgm:pt modelId="{F1E24AD1-9E25-AA48-B636-E720D2CD3F5F}" type="pres">
      <dgm:prSet presAssocID="{BBB5309B-1A06-F540-9555-CDAB03B8CC5A}" presName="sibTrans" presStyleLbl="sibTrans1D1" presStyleIdx="3" presStyleCnt="6"/>
      <dgm:spPr/>
      <dgm:t>
        <a:bodyPr/>
        <a:lstStyle/>
        <a:p>
          <a:endParaRPr lang="en-US"/>
        </a:p>
      </dgm:t>
    </dgm:pt>
    <dgm:pt modelId="{C917E0F3-95F3-B24A-825F-2D583D691334}" type="pres">
      <dgm:prSet presAssocID="{62A41969-FB02-4E46-8550-8DA94DA75F31}" presName="node" presStyleLbl="node1" presStyleIdx="4" presStyleCnt="6" custScaleX="128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6F5D9-AE29-EC4B-9F1E-CD4630C18E50}" type="pres">
      <dgm:prSet presAssocID="{62A41969-FB02-4E46-8550-8DA94DA75F31}" presName="spNode" presStyleCnt="0"/>
      <dgm:spPr/>
    </dgm:pt>
    <dgm:pt modelId="{E7D9F7CB-6A2E-004D-B05A-E0FEED1845B7}" type="pres">
      <dgm:prSet presAssocID="{98A4557A-A0FD-744D-8383-1ABAC7CDE96B}" presName="sibTrans" presStyleLbl="sibTrans1D1" presStyleIdx="4" presStyleCnt="6"/>
      <dgm:spPr/>
      <dgm:t>
        <a:bodyPr/>
        <a:lstStyle/>
        <a:p>
          <a:endParaRPr lang="en-US"/>
        </a:p>
      </dgm:t>
    </dgm:pt>
    <dgm:pt modelId="{C303958B-4990-284B-98D4-FB543ACA9E62}" type="pres">
      <dgm:prSet presAssocID="{3533A69C-6EE6-3145-A3DA-139A3B16151A}" presName="node" presStyleLbl="node1" presStyleIdx="5" presStyleCnt="6" custScaleX="13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71ACC-EFF5-1449-8EDE-D3E0B29049BB}" type="pres">
      <dgm:prSet presAssocID="{3533A69C-6EE6-3145-A3DA-139A3B16151A}" presName="spNode" presStyleCnt="0"/>
      <dgm:spPr/>
    </dgm:pt>
    <dgm:pt modelId="{5524BE55-6068-9B4F-B337-5B7101B9751A}" type="pres">
      <dgm:prSet presAssocID="{B7C28FED-287A-D345-9C97-446055DF5CBA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8D72C09A-3A3D-6645-B1D0-88629B35EE64}" type="presOf" srcId="{98A4557A-A0FD-744D-8383-1ABAC7CDE96B}" destId="{E7D9F7CB-6A2E-004D-B05A-E0FEED1845B7}" srcOrd="0" destOrd="0" presId="urn:microsoft.com/office/officeart/2005/8/layout/cycle6"/>
    <dgm:cxn modelId="{57F63C32-74AC-464F-A98F-8EFFF84AE071}" type="presOf" srcId="{B7C28FED-287A-D345-9C97-446055DF5CBA}" destId="{5524BE55-6068-9B4F-B337-5B7101B9751A}" srcOrd="0" destOrd="0" presId="urn:microsoft.com/office/officeart/2005/8/layout/cycle6"/>
    <dgm:cxn modelId="{99A2BBB5-229A-3941-BB55-53FB8DBE5D9D}" srcId="{404BD41C-D1A8-0B42-A0DE-E8F5B7623406}" destId="{E644C791-FEA8-384F-A0C5-D5C649EA571F}" srcOrd="0" destOrd="0" parTransId="{936A499D-F113-9342-8B72-AFD81F08E214}" sibTransId="{EB9C4F39-8C4F-BF4A-A954-45AEF8ABA3E1}"/>
    <dgm:cxn modelId="{CB037AE6-2C93-8C44-AD05-E54653BF984B}" type="presOf" srcId="{32BEC4E4-210D-1F4B-B1E5-6F1A7E4EB9BA}" destId="{0614935D-7AFA-5A43-892A-D20A18ED86D3}" srcOrd="0" destOrd="0" presId="urn:microsoft.com/office/officeart/2005/8/layout/cycle6"/>
    <dgm:cxn modelId="{F653010C-0ED7-1949-BC4D-ABDA0835BDFC}" type="presOf" srcId="{BBB5309B-1A06-F540-9555-CDAB03B8CC5A}" destId="{F1E24AD1-9E25-AA48-B636-E720D2CD3F5F}" srcOrd="0" destOrd="0" presId="urn:microsoft.com/office/officeart/2005/8/layout/cycle6"/>
    <dgm:cxn modelId="{8C58F89A-857A-934B-A7C1-BF758C94C509}" type="presOf" srcId="{23B28150-BECC-8F46-ABBA-87FB24E9D646}" destId="{A0008741-0309-E841-B046-200A11E0C0A7}" srcOrd="0" destOrd="0" presId="urn:microsoft.com/office/officeart/2005/8/layout/cycle6"/>
    <dgm:cxn modelId="{710B066D-42DB-FC40-B762-3718D9540A81}" type="presOf" srcId="{404BD41C-D1A8-0B42-A0DE-E8F5B7623406}" destId="{AB49394B-814E-6243-BCAC-E36A082FC5A6}" srcOrd="0" destOrd="0" presId="urn:microsoft.com/office/officeart/2005/8/layout/cycle6"/>
    <dgm:cxn modelId="{13DCB6A7-37AC-E24A-825B-D88E03A50030}" srcId="{404BD41C-D1A8-0B42-A0DE-E8F5B7623406}" destId="{29FF5CA2-1027-4A40-92C9-179F08378E15}" srcOrd="2" destOrd="0" parTransId="{F4AD0AA8-CF02-AC4B-8DC2-0382DDA1E891}" sibTransId="{23B28150-BECC-8F46-ABBA-87FB24E9D646}"/>
    <dgm:cxn modelId="{051BA0B8-20D3-E34F-B673-94E218E39F6C}" type="presOf" srcId="{E644C791-FEA8-384F-A0C5-D5C649EA571F}" destId="{C4716A8A-80EA-3F49-B6BF-2FD06F05F2F8}" srcOrd="0" destOrd="0" presId="urn:microsoft.com/office/officeart/2005/8/layout/cycle6"/>
    <dgm:cxn modelId="{4BD3C85C-3EF8-784C-85FA-2E3F5F0D9258}" srcId="{404BD41C-D1A8-0B42-A0DE-E8F5B7623406}" destId="{32BEC4E4-210D-1F4B-B1E5-6F1A7E4EB9BA}" srcOrd="1" destOrd="0" parTransId="{ED411BE7-6DAD-1E4D-9780-7CE7E9E5C0DC}" sibTransId="{E8358994-262C-7842-8655-4727AAA525E9}"/>
    <dgm:cxn modelId="{7419A10C-3708-9748-865F-C77F42CF6184}" srcId="{404BD41C-D1A8-0B42-A0DE-E8F5B7623406}" destId="{3533A69C-6EE6-3145-A3DA-139A3B16151A}" srcOrd="5" destOrd="0" parTransId="{36B2FF5A-388C-044E-9471-19998D74B68A}" sibTransId="{B7C28FED-287A-D345-9C97-446055DF5CBA}"/>
    <dgm:cxn modelId="{167F2440-28B5-E14B-B19C-AA0224066696}" type="presOf" srcId="{E8358994-262C-7842-8655-4727AAA525E9}" destId="{49D4DEA2-95B9-DC4C-A657-D106ED060054}" srcOrd="0" destOrd="0" presId="urn:microsoft.com/office/officeart/2005/8/layout/cycle6"/>
    <dgm:cxn modelId="{E9AEFE42-609A-3749-9731-193E6C66C11B}" type="presOf" srcId="{EB9C4F39-8C4F-BF4A-A954-45AEF8ABA3E1}" destId="{55003594-CAA4-F140-B358-6931F84E69AA}" srcOrd="0" destOrd="0" presId="urn:microsoft.com/office/officeart/2005/8/layout/cycle6"/>
    <dgm:cxn modelId="{D6D65BF5-3350-8147-B8D1-3078C7EDDD8D}" type="presOf" srcId="{3533A69C-6EE6-3145-A3DA-139A3B16151A}" destId="{C303958B-4990-284B-98D4-FB543ACA9E62}" srcOrd="0" destOrd="0" presId="urn:microsoft.com/office/officeart/2005/8/layout/cycle6"/>
    <dgm:cxn modelId="{583FC389-4257-EC48-87AD-F13E4E2FB35B}" type="presOf" srcId="{62A41969-FB02-4E46-8550-8DA94DA75F31}" destId="{C917E0F3-95F3-B24A-825F-2D583D691334}" srcOrd="0" destOrd="0" presId="urn:microsoft.com/office/officeart/2005/8/layout/cycle6"/>
    <dgm:cxn modelId="{FE9E945A-1A69-694F-8180-52E73AE56464}" type="presOf" srcId="{29FF5CA2-1027-4A40-92C9-179F08378E15}" destId="{BC767835-FBC5-484D-8859-9B590817AAB4}" srcOrd="0" destOrd="0" presId="urn:microsoft.com/office/officeart/2005/8/layout/cycle6"/>
    <dgm:cxn modelId="{AD8084B4-D95B-7A47-BE82-0BF77474D056}" srcId="{404BD41C-D1A8-0B42-A0DE-E8F5B7623406}" destId="{62A41969-FB02-4E46-8550-8DA94DA75F31}" srcOrd="4" destOrd="0" parTransId="{D9EBDFBB-1915-B341-BF32-878C085B7EA6}" sibTransId="{98A4557A-A0FD-744D-8383-1ABAC7CDE96B}"/>
    <dgm:cxn modelId="{07A8CA7D-8AFC-CD4A-8CF8-A07FB6E551E2}" srcId="{404BD41C-D1A8-0B42-A0DE-E8F5B7623406}" destId="{6E6B6A07-F8DD-F742-B867-39EDA53F98FF}" srcOrd="3" destOrd="0" parTransId="{B80EBA01-325A-2648-AB81-4F5BF6B8AA83}" sibTransId="{BBB5309B-1A06-F540-9555-CDAB03B8CC5A}"/>
    <dgm:cxn modelId="{FB825A73-3B89-254B-9541-6B9649EA7034}" type="presOf" srcId="{6E6B6A07-F8DD-F742-B867-39EDA53F98FF}" destId="{D5A6C78B-F82F-5F42-9CA2-1EC7B71C4CAC}" srcOrd="0" destOrd="0" presId="urn:microsoft.com/office/officeart/2005/8/layout/cycle6"/>
    <dgm:cxn modelId="{707731AA-0EBA-D446-826A-8AB9E3E65B9B}" type="presParOf" srcId="{AB49394B-814E-6243-BCAC-E36A082FC5A6}" destId="{C4716A8A-80EA-3F49-B6BF-2FD06F05F2F8}" srcOrd="0" destOrd="0" presId="urn:microsoft.com/office/officeart/2005/8/layout/cycle6"/>
    <dgm:cxn modelId="{BC4F4756-E0D3-C943-AB1B-E7B87541168C}" type="presParOf" srcId="{AB49394B-814E-6243-BCAC-E36A082FC5A6}" destId="{755A6BB8-26C2-694D-893E-23F442855403}" srcOrd="1" destOrd="0" presId="urn:microsoft.com/office/officeart/2005/8/layout/cycle6"/>
    <dgm:cxn modelId="{D1FB8C62-3ECA-E846-9580-2B64CEF4480F}" type="presParOf" srcId="{AB49394B-814E-6243-BCAC-E36A082FC5A6}" destId="{55003594-CAA4-F140-B358-6931F84E69AA}" srcOrd="2" destOrd="0" presId="urn:microsoft.com/office/officeart/2005/8/layout/cycle6"/>
    <dgm:cxn modelId="{19949697-E614-C04D-A178-B83DAA0D074C}" type="presParOf" srcId="{AB49394B-814E-6243-BCAC-E36A082FC5A6}" destId="{0614935D-7AFA-5A43-892A-D20A18ED86D3}" srcOrd="3" destOrd="0" presId="urn:microsoft.com/office/officeart/2005/8/layout/cycle6"/>
    <dgm:cxn modelId="{112A1BE6-F9A3-C146-BF3C-F6A2C876BEEB}" type="presParOf" srcId="{AB49394B-814E-6243-BCAC-E36A082FC5A6}" destId="{9F90943F-D9D3-BE47-A472-B0084DC2940B}" srcOrd="4" destOrd="0" presId="urn:microsoft.com/office/officeart/2005/8/layout/cycle6"/>
    <dgm:cxn modelId="{48E3FCD4-BB7B-2B45-92F6-A55C277D4A2E}" type="presParOf" srcId="{AB49394B-814E-6243-BCAC-E36A082FC5A6}" destId="{49D4DEA2-95B9-DC4C-A657-D106ED060054}" srcOrd="5" destOrd="0" presId="urn:microsoft.com/office/officeart/2005/8/layout/cycle6"/>
    <dgm:cxn modelId="{889657C0-DA59-8A43-BB15-18BE4F89349B}" type="presParOf" srcId="{AB49394B-814E-6243-BCAC-E36A082FC5A6}" destId="{BC767835-FBC5-484D-8859-9B590817AAB4}" srcOrd="6" destOrd="0" presId="urn:microsoft.com/office/officeart/2005/8/layout/cycle6"/>
    <dgm:cxn modelId="{4D900778-6B2A-D24B-A431-45FE436A28EC}" type="presParOf" srcId="{AB49394B-814E-6243-BCAC-E36A082FC5A6}" destId="{0569B960-39FC-F940-B21E-2E2053B5BCB5}" srcOrd="7" destOrd="0" presId="urn:microsoft.com/office/officeart/2005/8/layout/cycle6"/>
    <dgm:cxn modelId="{18D8C7FD-844B-F54A-B85F-CA9E5FED3152}" type="presParOf" srcId="{AB49394B-814E-6243-BCAC-E36A082FC5A6}" destId="{A0008741-0309-E841-B046-200A11E0C0A7}" srcOrd="8" destOrd="0" presId="urn:microsoft.com/office/officeart/2005/8/layout/cycle6"/>
    <dgm:cxn modelId="{072948E4-7A7D-DF4E-B38F-E2FB5CA6258C}" type="presParOf" srcId="{AB49394B-814E-6243-BCAC-E36A082FC5A6}" destId="{D5A6C78B-F82F-5F42-9CA2-1EC7B71C4CAC}" srcOrd="9" destOrd="0" presId="urn:microsoft.com/office/officeart/2005/8/layout/cycle6"/>
    <dgm:cxn modelId="{019DBC7E-15AA-C840-BBF6-918D44019552}" type="presParOf" srcId="{AB49394B-814E-6243-BCAC-E36A082FC5A6}" destId="{1E783C06-41A0-1849-86CE-2778EFC105F0}" srcOrd="10" destOrd="0" presId="urn:microsoft.com/office/officeart/2005/8/layout/cycle6"/>
    <dgm:cxn modelId="{3903916D-8606-0D43-95FB-C4D07CD752F0}" type="presParOf" srcId="{AB49394B-814E-6243-BCAC-E36A082FC5A6}" destId="{F1E24AD1-9E25-AA48-B636-E720D2CD3F5F}" srcOrd="11" destOrd="0" presId="urn:microsoft.com/office/officeart/2005/8/layout/cycle6"/>
    <dgm:cxn modelId="{38CD9C6C-7D18-8F48-813C-592B971F89C2}" type="presParOf" srcId="{AB49394B-814E-6243-BCAC-E36A082FC5A6}" destId="{C917E0F3-95F3-B24A-825F-2D583D691334}" srcOrd="12" destOrd="0" presId="urn:microsoft.com/office/officeart/2005/8/layout/cycle6"/>
    <dgm:cxn modelId="{E5073061-D3B9-E240-812D-B1323635AFA5}" type="presParOf" srcId="{AB49394B-814E-6243-BCAC-E36A082FC5A6}" destId="{A336F5D9-AE29-EC4B-9F1E-CD4630C18E50}" srcOrd="13" destOrd="0" presId="urn:microsoft.com/office/officeart/2005/8/layout/cycle6"/>
    <dgm:cxn modelId="{B16A13D7-D788-104E-8CEC-8A79B1889B40}" type="presParOf" srcId="{AB49394B-814E-6243-BCAC-E36A082FC5A6}" destId="{E7D9F7CB-6A2E-004D-B05A-E0FEED1845B7}" srcOrd="14" destOrd="0" presId="urn:microsoft.com/office/officeart/2005/8/layout/cycle6"/>
    <dgm:cxn modelId="{A6923942-A2FD-5D4F-B3DB-F456D45714D5}" type="presParOf" srcId="{AB49394B-814E-6243-BCAC-E36A082FC5A6}" destId="{C303958B-4990-284B-98D4-FB543ACA9E62}" srcOrd="15" destOrd="0" presId="urn:microsoft.com/office/officeart/2005/8/layout/cycle6"/>
    <dgm:cxn modelId="{717409CD-376D-D740-B729-0243B4FF69CB}" type="presParOf" srcId="{AB49394B-814E-6243-BCAC-E36A082FC5A6}" destId="{D3271ACC-EFF5-1449-8EDE-D3E0B29049BB}" srcOrd="16" destOrd="0" presId="urn:microsoft.com/office/officeart/2005/8/layout/cycle6"/>
    <dgm:cxn modelId="{358ECDED-AB9C-464C-AFD4-395FAD7C8B2F}" type="presParOf" srcId="{AB49394B-814E-6243-BCAC-E36A082FC5A6}" destId="{5524BE55-6068-9B4F-B337-5B7101B9751A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8CC601-ECA5-EC41-AC29-FAAC772D14B2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73C87F-6244-FD42-B711-9ED6DFE3B873}">
      <dgm:prSet custT="1"/>
      <dgm:spPr/>
      <dgm:t>
        <a:bodyPr/>
        <a:lstStyle/>
        <a:p>
          <a:pPr rtl="0"/>
          <a:r>
            <a:rPr lang="en-US" sz="2000" dirty="0" smtClean="0"/>
            <a:t>Analysis</a:t>
          </a:r>
          <a:endParaRPr lang="en-US" sz="2000" dirty="0"/>
        </a:p>
      </dgm:t>
    </dgm:pt>
    <dgm:pt modelId="{7EED47AC-B3E2-A64C-96DC-FEA189F1EE0A}" type="parTrans" cxnId="{81E863F5-90BF-6F4B-B59D-CE3FF602FBB4}">
      <dgm:prSet/>
      <dgm:spPr/>
      <dgm:t>
        <a:bodyPr/>
        <a:lstStyle/>
        <a:p>
          <a:endParaRPr lang="en-US" sz="2400"/>
        </a:p>
      </dgm:t>
    </dgm:pt>
    <dgm:pt modelId="{FCBF6151-0F1E-8F49-9EA4-7418CBCA19FD}" type="sibTrans" cxnId="{81E863F5-90BF-6F4B-B59D-CE3FF602FBB4}">
      <dgm:prSet/>
      <dgm:spPr/>
      <dgm:t>
        <a:bodyPr/>
        <a:lstStyle/>
        <a:p>
          <a:endParaRPr lang="en-US" sz="2400"/>
        </a:p>
      </dgm:t>
    </dgm:pt>
    <dgm:pt modelId="{2E270752-4B28-F740-9565-1D1A8A4FEDBD}">
      <dgm:prSet custT="1"/>
      <dgm:spPr/>
      <dgm:t>
        <a:bodyPr/>
        <a:lstStyle/>
        <a:p>
          <a:pPr rtl="0"/>
          <a:r>
            <a:rPr lang="en-US" sz="2000" dirty="0" smtClean="0"/>
            <a:t>In Progress</a:t>
          </a:r>
          <a:endParaRPr lang="en-US" sz="2000" dirty="0"/>
        </a:p>
      </dgm:t>
    </dgm:pt>
    <dgm:pt modelId="{C361885F-33ED-AA4B-AE64-29D937D7A9BF}" type="parTrans" cxnId="{641251FD-3C39-A342-8CF8-73CA6B7EAF92}">
      <dgm:prSet/>
      <dgm:spPr/>
      <dgm:t>
        <a:bodyPr/>
        <a:lstStyle/>
        <a:p>
          <a:endParaRPr lang="en-US" sz="2400"/>
        </a:p>
      </dgm:t>
    </dgm:pt>
    <dgm:pt modelId="{799011FD-844C-3D43-8B43-7BCDA1414AEE}" type="sibTrans" cxnId="{641251FD-3C39-A342-8CF8-73CA6B7EAF92}">
      <dgm:prSet/>
      <dgm:spPr/>
      <dgm:t>
        <a:bodyPr/>
        <a:lstStyle/>
        <a:p>
          <a:endParaRPr lang="en-US" sz="2400"/>
        </a:p>
      </dgm:t>
    </dgm:pt>
    <dgm:pt modelId="{2258584D-15A7-8045-8193-B4FF4F6D6B1D}">
      <dgm:prSet custT="1"/>
      <dgm:spPr/>
      <dgm:t>
        <a:bodyPr/>
        <a:lstStyle/>
        <a:p>
          <a:pPr rtl="0"/>
          <a:r>
            <a:rPr lang="en-US" sz="2000" smtClean="0"/>
            <a:t>Testing</a:t>
          </a:r>
          <a:endParaRPr lang="en-US" sz="2000"/>
        </a:p>
      </dgm:t>
    </dgm:pt>
    <dgm:pt modelId="{ADFE6FA7-3365-744B-8D13-E4B43A5CB5E6}" type="parTrans" cxnId="{DABD6D37-7C7F-6F47-9952-3168E8CA663B}">
      <dgm:prSet/>
      <dgm:spPr/>
      <dgm:t>
        <a:bodyPr/>
        <a:lstStyle/>
        <a:p>
          <a:endParaRPr lang="en-US" sz="2400"/>
        </a:p>
      </dgm:t>
    </dgm:pt>
    <dgm:pt modelId="{465EB931-43A5-6C4F-A51E-1F6B84890987}" type="sibTrans" cxnId="{DABD6D37-7C7F-6F47-9952-3168E8CA663B}">
      <dgm:prSet/>
      <dgm:spPr/>
      <dgm:t>
        <a:bodyPr/>
        <a:lstStyle/>
        <a:p>
          <a:endParaRPr lang="en-US" sz="2400"/>
        </a:p>
      </dgm:t>
    </dgm:pt>
    <dgm:pt modelId="{85D35FFA-D6C4-E844-8F19-95F4DA7D421D}">
      <dgm:prSet custT="1"/>
      <dgm:spPr/>
      <dgm:t>
        <a:bodyPr/>
        <a:lstStyle/>
        <a:p>
          <a:pPr rtl="0"/>
          <a:r>
            <a:rPr lang="en-US" sz="2000" dirty="0" smtClean="0"/>
            <a:t>Showcase</a:t>
          </a:r>
          <a:endParaRPr lang="en-US" sz="2000" dirty="0"/>
        </a:p>
      </dgm:t>
    </dgm:pt>
    <dgm:pt modelId="{4322A2CC-BF06-4E46-81BC-4BED40C8034E}" type="parTrans" cxnId="{2040F1A4-4928-6C4D-BAE9-16C15B301025}">
      <dgm:prSet/>
      <dgm:spPr/>
      <dgm:t>
        <a:bodyPr/>
        <a:lstStyle/>
        <a:p>
          <a:endParaRPr lang="en-US" sz="2400"/>
        </a:p>
      </dgm:t>
    </dgm:pt>
    <dgm:pt modelId="{6489A5BE-4946-3A4E-9680-E0570FE6180E}" type="sibTrans" cxnId="{2040F1A4-4928-6C4D-BAE9-16C15B301025}">
      <dgm:prSet/>
      <dgm:spPr/>
      <dgm:t>
        <a:bodyPr/>
        <a:lstStyle/>
        <a:p>
          <a:endParaRPr lang="en-US" sz="2400"/>
        </a:p>
      </dgm:t>
    </dgm:pt>
    <dgm:pt modelId="{A4816ABE-63D5-F744-BD40-81CDF38CD583}">
      <dgm:prSet custT="1"/>
      <dgm:spPr/>
      <dgm:t>
        <a:bodyPr/>
        <a:lstStyle/>
        <a:p>
          <a:pPr rtl="0"/>
          <a:r>
            <a:rPr lang="en-US" sz="2000" smtClean="0"/>
            <a:t>Done</a:t>
          </a:r>
          <a:endParaRPr lang="en-US" sz="2000"/>
        </a:p>
      </dgm:t>
    </dgm:pt>
    <dgm:pt modelId="{7AA80306-B05B-F643-AD6F-291039F87754}" type="parTrans" cxnId="{EF7CD41A-E9A1-9C4B-96ED-57F5C0A6DE8C}">
      <dgm:prSet/>
      <dgm:spPr/>
      <dgm:t>
        <a:bodyPr/>
        <a:lstStyle/>
        <a:p>
          <a:endParaRPr lang="en-US" sz="2400"/>
        </a:p>
      </dgm:t>
    </dgm:pt>
    <dgm:pt modelId="{356D07BB-45C1-2F40-BFC9-C2A7D91D4497}" type="sibTrans" cxnId="{EF7CD41A-E9A1-9C4B-96ED-57F5C0A6DE8C}">
      <dgm:prSet/>
      <dgm:spPr/>
      <dgm:t>
        <a:bodyPr/>
        <a:lstStyle/>
        <a:p>
          <a:endParaRPr lang="en-US" sz="2400"/>
        </a:p>
      </dgm:t>
    </dgm:pt>
    <dgm:pt modelId="{FCF58044-087B-1848-9D0D-2E614073508D}" type="pres">
      <dgm:prSet presAssocID="{8A8CC601-ECA5-EC41-AC29-FAAC772D14B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BC7F3E-2C80-5F48-B833-7C3D54B27851}" type="pres">
      <dgm:prSet presAssocID="{E273C87F-6244-FD42-B711-9ED6DFE3B873}" presName="compNode" presStyleCnt="0"/>
      <dgm:spPr/>
    </dgm:pt>
    <dgm:pt modelId="{F0D5E742-B3E5-494A-A783-83C2FD7113B6}" type="pres">
      <dgm:prSet presAssocID="{E273C87F-6244-FD42-B711-9ED6DFE3B873}" presName="aNode" presStyleLbl="bgShp" presStyleIdx="0" presStyleCnt="5"/>
      <dgm:spPr/>
      <dgm:t>
        <a:bodyPr/>
        <a:lstStyle/>
        <a:p>
          <a:endParaRPr lang="en-US"/>
        </a:p>
      </dgm:t>
    </dgm:pt>
    <dgm:pt modelId="{CE839652-D58B-374E-AD53-0CE5BF751316}" type="pres">
      <dgm:prSet presAssocID="{E273C87F-6244-FD42-B711-9ED6DFE3B873}" presName="textNode" presStyleLbl="bgShp" presStyleIdx="0" presStyleCnt="5"/>
      <dgm:spPr/>
      <dgm:t>
        <a:bodyPr/>
        <a:lstStyle/>
        <a:p>
          <a:endParaRPr lang="en-US"/>
        </a:p>
      </dgm:t>
    </dgm:pt>
    <dgm:pt modelId="{09A15F43-FDDB-294C-B383-7E795FE3F960}" type="pres">
      <dgm:prSet presAssocID="{E273C87F-6244-FD42-B711-9ED6DFE3B873}" presName="compChildNode" presStyleCnt="0"/>
      <dgm:spPr/>
    </dgm:pt>
    <dgm:pt modelId="{15DEE004-3BCA-7A42-A6D5-10B1FA8AC3FD}" type="pres">
      <dgm:prSet presAssocID="{E273C87F-6244-FD42-B711-9ED6DFE3B873}" presName="theInnerList" presStyleCnt="0"/>
      <dgm:spPr/>
    </dgm:pt>
    <dgm:pt modelId="{67DF5A7F-B5E3-1D4F-B4DF-3CE3745E31C6}" type="pres">
      <dgm:prSet presAssocID="{E273C87F-6244-FD42-B711-9ED6DFE3B873}" presName="aSpace" presStyleCnt="0"/>
      <dgm:spPr/>
    </dgm:pt>
    <dgm:pt modelId="{CA9E36AB-47C2-EE4F-BCBA-5B1CA19AD48D}" type="pres">
      <dgm:prSet presAssocID="{2E270752-4B28-F740-9565-1D1A8A4FEDBD}" presName="compNode" presStyleCnt="0"/>
      <dgm:spPr/>
    </dgm:pt>
    <dgm:pt modelId="{BD3B7F74-079F-1640-A0F9-1564C5CE9598}" type="pres">
      <dgm:prSet presAssocID="{2E270752-4B28-F740-9565-1D1A8A4FEDBD}" presName="aNode" presStyleLbl="bgShp" presStyleIdx="1" presStyleCnt="5"/>
      <dgm:spPr/>
      <dgm:t>
        <a:bodyPr/>
        <a:lstStyle/>
        <a:p>
          <a:endParaRPr lang="en-US"/>
        </a:p>
      </dgm:t>
    </dgm:pt>
    <dgm:pt modelId="{D5ACA42D-F9DB-0A45-968F-193151485F2C}" type="pres">
      <dgm:prSet presAssocID="{2E270752-4B28-F740-9565-1D1A8A4FEDBD}" presName="textNode" presStyleLbl="bgShp" presStyleIdx="1" presStyleCnt="5"/>
      <dgm:spPr/>
      <dgm:t>
        <a:bodyPr/>
        <a:lstStyle/>
        <a:p>
          <a:endParaRPr lang="en-US"/>
        </a:p>
      </dgm:t>
    </dgm:pt>
    <dgm:pt modelId="{C1FE50A5-9504-BB4E-91EF-C7558ECE297E}" type="pres">
      <dgm:prSet presAssocID="{2E270752-4B28-F740-9565-1D1A8A4FEDBD}" presName="compChildNode" presStyleCnt="0"/>
      <dgm:spPr/>
    </dgm:pt>
    <dgm:pt modelId="{05B0A6E4-475D-3844-8A0F-BDD6B72625B0}" type="pres">
      <dgm:prSet presAssocID="{2E270752-4B28-F740-9565-1D1A8A4FEDBD}" presName="theInnerList" presStyleCnt="0"/>
      <dgm:spPr/>
    </dgm:pt>
    <dgm:pt modelId="{B69E70CA-258B-9945-8765-093C39873913}" type="pres">
      <dgm:prSet presAssocID="{2E270752-4B28-F740-9565-1D1A8A4FEDBD}" presName="aSpace" presStyleCnt="0"/>
      <dgm:spPr/>
    </dgm:pt>
    <dgm:pt modelId="{4B3EB08E-931F-8543-9584-8308AD635D1A}" type="pres">
      <dgm:prSet presAssocID="{2258584D-15A7-8045-8193-B4FF4F6D6B1D}" presName="compNode" presStyleCnt="0"/>
      <dgm:spPr/>
    </dgm:pt>
    <dgm:pt modelId="{03D60F71-F22E-CA46-A92B-3C56205E3EF8}" type="pres">
      <dgm:prSet presAssocID="{2258584D-15A7-8045-8193-B4FF4F6D6B1D}" presName="aNode" presStyleLbl="bgShp" presStyleIdx="2" presStyleCnt="5"/>
      <dgm:spPr/>
      <dgm:t>
        <a:bodyPr/>
        <a:lstStyle/>
        <a:p>
          <a:endParaRPr lang="en-US"/>
        </a:p>
      </dgm:t>
    </dgm:pt>
    <dgm:pt modelId="{04C3BCAE-A0C6-F240-8148-C1B92262204F}" type="pres">
      <dgm:prSet presAssocID="{2258584D-15A7-8045-8193-B4FF4F6D6B1D}" presName="textNode" presStyleLbl="bgShp" presStyleIdx="2" presStyleCnt="5"/>
      <dgm:spPr/>
      <dgm:t>
        <a:bodyPr/>
        <a:lstStyle/>
        <a:p>
          <a:endParaRPr lang="en-US"/>
        </a:p>
      </dgm:t>
    </dgm:pt>
    <dgm:pt modelId="{17D8D57E-D4E7-B44B-B527-5F81D46C60F7}" type="pres">
      <dgm:prSet presAssocID="{2258584D-15A7-8045-8193-B4FF4F6D6B1D}" presName="compChildNode" presStyleCnt="0"/>
      <dgm:spPr/>
    </dgm:pt>
    <dgm:pt modelId="{A12F88DC-E58E-244A-BE69-351C7651F186}" type="pres">
      <dgm:prSet presAssocID="{2258584D-15A7-8045-8193-B4FF4F6D6B1D}" presName="theInnerList" presStyleCnt="0"/>
      <dgm:spPr/>
    </dgm:pt>
    <dgm:pt modelId="{DDFE043B-059C-7B48-9B2B-122EEAEA554B}" type="pres">
      <dgm:prSet presAssocID="{2258584D-15A7-8045-8193-B4FF4F6D6B1D}" presName="aSpace" presStyleCnt="0"/>
      <dgm:spPr/>
    </dgm:pt>
    <dgm:pt modelId="{3D49A182-ED3E-DD4A-9841-E0114907E49A}" type="pres">
      <dgm:prSet presAssocID="{85D35FFA-D6C4-E844-8F19-95F4DA7D421D}" presName="compNode" presStyleCnt="0"/>
      <dgm:spPr/>
    </dgm:pt>
    <dgm:pt modelId="{B110C57A-2816-7A4E-B075-B56A4794AE99}" type="pres">
      <dgm:prSet presAssocID="{85D35FFA-D6C4-E844-8F19-95F4DA7D421D}" presName="aNode" presStyleLbl="bgShp" presStyleIdx="3" presStyleCnt="5" custScaleX="133481"/>
      <dgm:spPr/>
      <dgm:t>
        <a:bodyPr/>
        <a:lstStyle/>
        <a:p>
          <a:endParaRPr lang="en-US"/>
        </a:p>
      </dgm:t>
    </dgm:pt>
    <dgm:pt modelId="{73073D29-3D4A-9D47-9EDF-B34147B94496}" type="pres">
      <dgm:prSet presAssocID="{85D35FFA-D6C4-E844-8F19-95F4DA7D421D}" presName="textNode" presStyleLbl="bgShp" presStyleIdx="3" presStyleCnt="5"/>
      <dgm:spPr/>
      <dgm:t>
        <a:bodyPr/>
        <a:lstStyle/>
        <a:p>
          <a:endParaRPr lang="en-US"/>
        </a:p>
      </dgm:t>
    </dgm:pt>
    <dgm:pt modelId="{1EBB7869-9819-1B4C-8FCF-8F50F894F1DB}" type="pres">
      <dgm:prSet presAssocID="{85D35FFA-D6C4-E844-8F19-95F4DA7D421D}" presName="compChildNode" presStyleCnt="0"/>
      <dgm:spPr/>
    </dgm:pt>
    <dgm:pt modelId="{0CF9CDB0-705A-8C40-933F-57456AA7BE50}" type="pres">
      <dgm:prSet presAssocID="{85D35FFA-D6C4-E844-8F19-95F4DA7D421D}" presName="theInnerList" presStyleCnt="0"/>
      <dgm:spPr/>
    </dgm:pt>
    <dgm:pt modelId="{7ECEBA3D-6CCF-F44B-AA3A-4221A8C7F06E}" type="pres">
      <dgm:prSet presAssocID="{85D35FFA-D6C4-E844-8F19-95F4DA7D421D}" presName="aSpace" presStyleCnt="0"/>
      <dgm:spPr/>
    </dgm:pt>
    <dgm:pt modelId="{D570DB63-C51C-6647-8AC0-6325BF0C1E16}" type="pres">
      <dgm:prSet presAssocID="{A4816ABE-63D5-F744-BD40-81CDF38CD583}" presName="compNode" presStyleCnt="0"/>
      <dgm:spPr/>
    </dgm:pt>
    <dgm:pt modelId="{9331B1D9-AF58-1F4B-939D-CC07765DD3FE}" type="pres">
      <dgm:prSet presAssocID="{A4816ABE-63D5-F744-BD40-81CDF38CD583}" presName="aNode" presStyleLbl="bgShp" presStyleIdx="4" presStyleCnt="5"/>
      <dgm:spPr/>
      <dgm:t>
        <a:bodyPr/>
        <a:lstStyle/>
        <a:p>
          <a:endParaRPr lang="en-US"/>
        </a:p>
      </dgm:t>
    </dgm:pt>
    <dgm:pt modelId="{32A1E227-C338-3F42-AD4A-C71091B2A548}" type="pres">
      <dgm:prSet presAssocID="{A4816ABE-63D5-F744-BD40-81CDF38CD583}" presName="textNode" presStyleLbl="bgShp" presStyleIdx="4" presStyleCnt="5"/>
      <dgm:spPr/>
      <dgm:t>
        <a:bodyPr/>
        <a:lstStyle/>
        <a:p>
          <a:endParaRPr lang="en-US"/>
        </a:p>
      </dgm:t>
    </dgm:pt>
    <dgm:pt modelId="{6AA54EDA-7119-544C-AE9C-718A9426BED8}" type="pres">
      <dgm:prSet presAssocID="{A4816ABE-63D5-F744-BD40-81CDF38CD583}" presName="compChildNode" presStyleCnt="0"/>
      <dgm:spPr/>
    </dgm:pt>
    <dgm:pt modelId="{15980EEB-F961-3B47-B6C8-40590E0BA371}" type="pres">
      <dgm:prSet presAssocID="{A4816ABE-63D5-F744-BD40-81CDF38CD583}" presName="theInnerList" presStyleCnt="0"/>
      <dgm:spPr/>
    </dgm:pt>
  </dgm:ptLst>
  <dgm:cxnLst>
    <dgm:cxn modelId="{4778FD36-8720-7C46-B836-A51540618AAB}" type="presOf" srcId="{2E270752-4B28-F740-9565-1D1A8A4FEDBD}" destId="{D5ACA42D-F9DB-0A45-968F-193151485F2C}" srcOrd="1" destOrd="0" presId="urn:microsoft.com/office/officeart/2005/8/layout/lProcess2"/>
    <dgm:cxn modelId="{641251FD-3C39-A342-8CF8-73CA6B7EAF92}" srcId="{8A8CC601-ECA5-EC41-AC29-FAAC772D14B2}" destId="{2E270752-4B28-F740-9565-1D1A8A4FEDBD}" srcOrd="1" destOrd="0" parTransId="{C361885F-33ED-AA4B-AE64-29D937D7A9BF}" sibTransId="{799011FD-844C-3D43-8B43-7BCDA1414AEE}"/>
    <dgm:cxn modelId="{2040F1A4-4928-6C4D-BAE9-16C15B301025}" srcId="{8A8CC601-ECA5-EC41-AC29-FAAC772D14B2}" destId="{85D35FFA-D6C4-E844-8F19-95F4DA7D421D}" srcOrd="3" destOrd="0" parTransId="{4322A2CC-BF06-4E46-81BC-4BED40C8034E}" sibTransId="{6489A5BE-4946-3A4E-9680-E0570FE6180E}"/>
    <dgm:cxn modelId="{6C998DD7-D6DD-5A49-B18D-E24738E4E5CC}" type="presOf" srcId="{8A8CC601-ECA5-EC41-AC29-FAAC772D14B2}" destId="{FCF58044-087B-1848-9D0D-2E614073508D}" srcOrd="0" destOrd="0" presId="urn:microsoft.com/office/officeart/2005/8/layout/lProcess2"/>
    <dgm:cxn modelId="{6A075A80-2A60-4C4A-9DBE-867B3BC0F022}" type="presOf" srcId="{85D35FFA-D6C4-E844-8F19-95F4DA7D421D}" destId="{B110C57A-2816-7A4E-B075-B56A4794AE99}" srcOrd="0" destOrd="0" presId="urn:microsoft.com/office/officeart/2005/8/layout/lProcess2"/>
    <dgm:cxn modelId="{EF7CD41A-E9A1-9C4B-96ED-57F5C0A6DE8C}" srcId="{8A8CC601-ECA5-EC41-AC29-FAAC772D14B2}" destId="{A4816ABE-63D5-F744-BD40-81CDF38CD583}" srcOrd="4" destOrd="0" parTransId="{7AA80306-B05B-F643-AD6F-291039F87754}" sibTransId="{356D07BB-45C1-2F40-BFC9-C2A7D91D4497}"/>
    <dgm:cxn modelId="{3934110F-3254-804C-A0F9-83DBBE3B12BE}" type="presOf" srcId="{2258584D-15A7-8045-8193-B4FF4F6D6B1D}" destId="{03D60F71-F22E-CA46-A92B-3C56205E3EF8}" srcOrd="0" destOrd="0" presId="urn:microsoft.com/office/officeart/2005/8/layout/lProcess2"/>
    <dgm:cxn modelId="{400F402B-195E-2740-BDB7-EAB702D5F7C2}" type="presOf" srcId="{E273C87F-6244-FD42-B711-9ED6DFE3B873}" destId="{F0D5E742-B3E5-494A-A783-83C2FD7113B6}" srcOrd="0" destOrd="0" presId="urn:microsoft.com/office/officeart/2005/8/layout/lProcess2"/>
    <dgm:cxn modelId="{2746E279-8B7C-F545-A5B9-46D2C376900D}" type="presOf" srcId="{2E270752-4B28-F740-9565-1D1A8A4FEDBD}" destId="{BD3B7F74-079F-1640-A0F9-1564C5CE9598}" srcOrd="0" destOrd="0" presId="urn:microsoft.com/office/officeart/2005/8/layout/lProcess2"/>
    <dgm:cxn modelId="{8D57E891-64C0-A24F-8A8A-227319CCDB27}" type="presOf" srcId="{2258584D-15A7-8045-8193-B4FF4F6D6B1D}" destId="{04C3BCAE-A0C6-F240-8148-C1B92262204F}" srcOrd="1" destOrd="0" presId="urn:microsoft.com/office/officeart/2005/8/layout/lProcess2"/>
    <dgm:cxn modelId="{352A2CC5-E4F3-3A48-8717-96F96F326F4A}" type="presOf" srcId="{A4816ABE-63D5-F744-BD40-81CDF38CD583}" destId="{9331B1D9-AF58-1F4B-939D-CC07765DD3FE}" srcOrd="0" destOrd="0" presId="urn:microsoft.com/office/officeart/2005/8/layout/lProcess2"/>
    <dgm:cxn modelId="{597673E2-E877-294D-8772-B944D5426524}" type="presOf" srcId="{A4816ABE-63D5-F744-BD40-81CDF38CD583}" destId="{32A1E227-C338-3F42-AD4A-C71091B2A548}" srcOrd="1" destOrd="0" presId="urn:microsoft.com/office/officeart/2005/8/layout/lProcess2"/>
    <dgm:cxn modelId="{9A56FB09-A552-4F4F-9E9C-5D962E8C42CC}" type="presOf" srcId="{85D35FFA-D6C4-E844-8F19-95F4DA7D421D}" destId="{73073D29-3D4A-9D47-9EDF-B34147B94496}" srcOrd="1" destOrd="0" presId="urn:microsoft.com/office/officeart/2005/8/layout/lProcess2"/>
    <dgm:cxn modelId="{81E863F5-90BF-6F4B-B59D-CE3FF602FBB4}" srcId="{8A8CC601-ECA5-EC41-AC29-FAAC772D14B2}" destId="{E273C87F-6244-FD42-B711-9ED6DFE3B873}" srcOrd="0" destOrd="0" parTransId="{7EED47AC-B3E2-A64C-96DC-FEA189F1EE0A}" sibTransId="{FCBF6151-0F1E-8F49-9EA4-7418CBCA19FD}"/>
    <dgm:cxn modelId="{18D3EDBB-3888-6E42-ACDC-D7B347866AA8}" type="presOf" srcId="{E273C87F-6244-FD42-B711-9ED6DFE3B873}" destId="{CE839652-D58B-374E-AD53-0CE5BF751316}" srcOrd="1" destOrd="0" presId="urn:microsoft.com/office/officeart/2005/8/layout/lProcess2"/>
    <dgm:cxn modelId="{DABD6D37-7C7F-6F47-9952-3168E8CA663B}" srcId="{8A8CC601-ECA5-EC41-AC29-FAAC772D14B2}" destId="{2258584D-15A7-8045-8193-B4FF4F6D6B1D}" srcOrd="2" destOrd="0" parTransId="{ADFE6FA7-3365-744B-8D13-E4B43A5CB5E6}" sibTransId="{465EB931-43A5-6C4F-A51E-1F6B84890987}"/>
    <dgm:cxn modelId="{9863B4B2-58FE-A048-9352-EA0FD5E70371}" type="presParOf" srcId="{FCF58044-087B-1848-9D0D-2E614073508D}" destId="{4DBC7F3E-2C80-5F48-B833-7C3D54B27851}" srcOrd="0" destOrd="0" presId="urn:microsoft.com/office/officeart/2005/8/layout/lProcess2"/>
    <dgm:cxn modelId="{73513D85-A1F1-7F49-AE64-4F22347D0B87}" type="presParOf" srcId="{4DBC7F3E-2C80-5F48-B833-7C3D54B27851}" destId="{F0D5E742-B3E5-494A-A783-83C2FD7113B6}" srcOrd="0" destOrd="0" presId="urn:microsoft.com/office/officeart/2005/8/layout/lProcess2"/>
    <dgm:cxn modelId="{E04B7B8E-A8AC-6C4E-B04C-339E33CB58D9}" type="presParOf" srcId="{4DBC7F3E-2C80-5F48-B833-7C3D54B27851}" destId="{CE839652-D58B-374E-AD53-0CE5BF751316}" srcOrd="1" destOrd="0" presId="urn:microsoft.com/office/officeart/2005/8/layout/lProcess2"/>
    <dgm:cxn modelId="{C577AB06-A0FC-7646-93B2-93BE4031A057}" type="presParOf" srcId="{4DBC7F3E-2C80-5F48-B833-7C3D54B27851}" destId="{09A15F43-FDDB-294C-B383-7E795FE3F960}" srcOrd="2" destOrd="0" presId="urn:microsoft.com/office/officeart/2005/8/layout/lProcess2"/>
    <dgm:cxn modelId="{3F0498E7-F9A8-5441-9A62-BCA442C52B06}" type="presParOf" srcId="{09A15F43-FDDB-294C-B383-7E795FE3F960}" destId="{15DEE004-3BCA-7A42-A6D5-10B1FA8AC3FD}" srcOrd="0" destOrd="0" presId="urn:microsoft.com/office/officeart/2005/8/layout/lProcess2"/>
    <dgm:cxn modelId="{346C3027-A815-8F41-856A-2FA6BC79C174}" type="presParOf" srcId="{FCF58044-087B-1848-9D0D-2E614073508D}" destId="{67DF5A7F-B5E3-1D4F-B4DF-3CE3745E31C6}" srcOrd="1" destOrd="0" presId="urn:microsoft.com/office/officeart/2005/8/layout/lProcess2"/>
    <dgm:cxn modelId="{3772CA70-72A7-D442-AD10-8DAA7848CB44}" type="presParOf" srcId="{FCF58044-087B-1848-9D0D-2E614073508D}" destId="{CA9E36AB-47C2-EE4F-BCBA-5B1CA19AD48D}" srcOrd="2" destOrd="0" presId="urn:microsoft.com/office/officeart/2005/8/layout/lProcess2"/>
    <dgm:cxn modelId="{6852C757-A09A-0442-9AA4-5ED3784B1F33}" type="presParOf" srcId="{CA9E36AB-47C2-EE4F-BCBA-5B1CA19AD48D}" destId="{BD3B7F74-079F-1640-A0F9-1564C5CE9598}" srcOrd="0" destOrd="0" presId="urn:microsoft.com/office/officeart/2005/8/layout/lProcess2"/>
    <dgm:cxn modelId="{F5E6FBD7-037A-2345-AF3C-48887D3E0672}" type="presParOf" srcId="{CA9E36AB-47C2-EE4F-BCBA-5B1CA19AD48D}" destId="{D5ACA42D-F9DB-0A45-968F-193151485F2C}" srcOrd="1" destOrd="0" presId="urn:microsoft.com/office/officeart/2005/8/layout/lProcess2"/>
    <dgm:cxn modelId="{059359CA-79B6-1848-AE7F-A9FF57B00327}" type="presParOf" srcId="{CA9E36AB-47C2-EE4F-BCBA-5B1CA19AD48D}" destId="{C1FE50A5-9504-BB4E-91EF-C7558ECE297E}" srcOrd="2" destOrd="0" presId="urn:microsoft.com/office/officeart/2005/8/layout/lProcess2"/>
    <dgm:cxn modelId="{1E97FF55-086C-0F4E-943B-6A14C80BCF26}" type="presParOf" srcId="{C1FE50A5-9504-BB4E-91EF-C7558ECE297E}" destId="{05B0A6E4-475D-3844-8A0F-BDD6B72625B0}" srcOrd="0" destOrd="0" presId="urn:microsoft.com/office/officeart/2005/8/layout/lProcess2"/>
    <dgm:cxn modelId="{578F580B-1A94-324B-B5E7-0529656E2A72}" type="presParOf" srcId="{FCF58044-087B-1848-9D0D-2E614073508D}" destId="{B69E70CA-258B-9945-8765-093C39873913}" srcOrd="3" destOrd="0" presId="urn:microsoft.com/office/officeart/2005/8/layout/lProcess2"/>
    <dgm:cxn modelId="{8AEEC0EC-FC4A-FE42-ADE7-4574B4723BB7}" type="presParOf" srcId="{FCF58044-087B-1848-9D0D-2E614073508D}" destId="{4B3EB08E-931F-8543-9584-8308AD635D1A}" srcOrd="4" destOrd="0" presId="urn:microsoft.com/office/officeart/2005/8/layout/lProcess2"/>
    <dgm:cxn modelId="{8D488C35-66AD-BF4F-84E0-9DEA26877519}" type="presParOf" srcId="{4B3EB08E-931F-8543-9584-8308AD635D1A}" destId="{03D60F71-F22E-CA46-A92B-3C56205E3EF8}" srcOrd="0" destOrd="0" presId="urn:microsoft.com/office/officeart/2005/8/layout/lProcess2"/>
    <dgm:cxn modelId="{17E1F72E-DDD1-D14D-A07A-4145D6DFC11A}" type="presParOf" srcId="{4B3EB08E-931F-8543-9584-8308AD635D1A}" destId="{04C3BCAE-A0C6-F240-8148-C1B92262204F}" srcOrd="1" destOrd="0" presId="urn:microsoft.com/office/officeart/2005/8/layout/lProcess2"/>
    <dgm:cxn modelId="{BA81A624-D261-E049-A504-C5BB275F7F8B}" type="presParOf" srcId="{4B3EB08E-931F-8543-9584-8308AD635D1A}" destId="{17D8D57E-D4E7-B44B-B527-5F81D46C60F7}" srcOrd="2" destOrd="0" presId="urn:microsoft.com/office/officeart/2005/8/layout/lProcess2"/>
    <dgm:cxn modelId="{2C54C3AE-D843-4B49-BF1D-15D542094E4D}" type="presParOf" srcId="{17D8D57E-D4E7-B44B-B527-5F81D46C60F7}" destId="{A12F88DC-E58E-244A-BE69-351C7651F186}" srcOrd="0" destOrd="0" presId="urn:microsoft.com/office/officeart/2005/8/layout/lProcess2"/>
    <dgm:cxn modelId="{2059B703-1A44-344D-9402-45043E81F5F7}" type="presParOf" srcId="{FCF58044-087B-1848-9D0D-2E614073508D}" destId="{DDFE043B-059C-7B48-9B2B-122EEAEA554B}" srcOrd="5" destOrd="0" presId="urn:microsoft.com/office/officeart/2005/8/layout/lProcess2"/>
    <dgm:cxn modelId="{D51FBC94-428D-0449-BA0A-92E78F2B13F5}" type="presParOf" srcId="{FCF58044-087B-1848-9D0D-2E614073508D}" destId="{3D49A182-ED3E-DD4A-9841-E0114907E49A}" srcOrd="6" destOrd="0" presId="urn:microsoft.com/office/officeart/2005/8/layout/lProcess2"/>
    <dgm:cxn modelId="{1C23D5A9-592E-6845-8C6B-AA9E971339A1}" type="presParOf" srcId="{3D49A182-ED3E-DD4A-9841-E0114907E49A}" destId="{B110C57A-2816-7A4E-B075-B56A4794AE99}" srcOrd="0" destOrd="0" presId="urn:microsoft.com/office/officeart/2005/8/layout/lProcess2"/>
    <dgm:cxn modelId="{8827B30F-C860-8649-B96B-8CF0961403D3}" type="presParOf" srcId="{3D49A182-ED3E-DD4A-9841-E0114907E49A}" destId="{73073D29-3D4A-9D47-9EDF-B34147B94496}" srcOrd="1" destOrd="0" presId="urn:microsoft.com/office/officeart/2005/8/layout/lProcess2"/>
    <dgm:cxn modelId="{281C0173-3037-8748-9394-13B54707F191}" type="presParOf" srcId="{3D49A182-ED3E-DD4A-9841-E0114907E49A}" destId="{1EBB7869-9819-1B4C-8FCF-8F50F894F1DB}" srcOrd="2" destOrd="0" presId="urn:microsoft.com/office/officeart/2005/8/layout/lProcess2"/>
    <dgm:cxn modelId="{14D65B21-FF33-DC45-A392-921C975CD38A}" type="presParOf" srcId="{1EBB7869-9819-1B4C-8FCF-8F50F894F1DB}" destId="{0CF9CDB0-705A-8C40-933F-57456AA7BE50}" srcOrd="0" destOrd="0" presId="urn:microsoft.com/office/officeart/2005/8/layout/lProcess2"/>
    <dgm:cxn modelId="{247F03F4-1D99-3941-9862-432EB88D6CCF}" type="presParOf" srcId="{FCF58044-087B-1848-9D0D-2E614073508D}" destId="{7ECEBA3D-6CCF-F44B-AA3A-4221A8C7F06E}" srcOrd="7" destOrd="0" presId="urn:microsoft.com/office/officeart/2005/8/layout/lProcess2"/>
    <dgm:cxn modelId="{AA5FBB12-68F0-AA43-9E60-16480B1CFAE7}" type="presParOf" srcId="{FCF58044-087B-1848-9D0D-2E614073508D}" destId="{D570DB63-C51C-6647-8AC0-6325BF0C1E16}" srcOrd="8" destOrd="0" presId="urn:microsoft.com/office/officeart/2005/8/layout/lProcess2"/>
    <dgm:cxn modelId="{FEED00B3-59DE-0E45-B032-4998E7DCDEB7}" type="presParOf" srcId="{D570DB63-C51C-6647-8AC0-6325BF0C1E16}" destId="{9331B1D9-AF58-1F4B-939D-CC07765DD3FE}" srcOrd="0" destOrd="0" presId="urn:microsoft.com/office/officeart/2005/8/layout/lProcess2"/>
    <dgm:cxn modelId="{DA58D2CE-CA98-D24C-827E-31CB89730C0E}" type="presParOf" srcId="{D570DB63-C51C-6647-8AC0-6325BF0C1E16}" destId="{32A1E227-C338-3F42-AD4A-C71091B2A548}" srcOrd="1" destOrd="0" presId="urn:microsoft.com/office/officeart/2005/8/layout/lProcess2"/>
    <dgm:cxn modelId="{8E4FC384-224E-2C40-8B3C-00FCCA50CD9C}" type="presParOf" srcId="{D570DB63-C51C-6647-8AC0-6325BF0C1E16}" destId="{6AA54EDA-7119-544C-AE9C-718A9426BED8}" srcOrd="2" destOrd="0" presId="urn:microsoft.com/office/officeart/2005/8/layout/lProcess2"/>
    <dgm:cxn modelId="{7FB07747-3343-534C-A738-B936D54DFB69}" type="presParOf" srcId="{6AA54EDA-7119-544C-AE9C-718A9426BED8}" destId="{15980EEB-F961-3B47-B6C8-40590E0BA37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16A8A-80EA-3F49-B6BF-2FD06F05F2F8}">
      <dsp:nvSpPr>
        <dsp:cNvPr id="0" name=""/>
        <dsp:cNvSpPr/>
      </dsp:nvSpPr>
      <dsp:spPr>
        <a:xfrm>
          <a:off x="2234257" y="1732"/>
          <a:ext cx="1273309" cy="734801"/>
        </a:xfrm>
        <a:prstGeom prst="roundRect">
          <a:avLst/>
        </a:prstGeom>
        <a:solidFill>
          <a:srgbClr val="3366FF"/>
        </a:solidFill>
        <a:ln w="28575" cmpd="sng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chemeClr val="bg1">
                  <a:lumMod val="95000"/>
                </a:schemeClr>
              </a:solidFill>
              <a:latin typeface="Helvetica Neue"/>
              <a:cs typeface="Helvetica Neue"/>
            </a:rPr>
            <a:t>Story Analyzing</a:t>
          </a:r>
          <a:endParaRPr lang="en-US" sz="1800" b="0" i="0" kern="1200" dirty="0">
            <a:solidFill>
              <a:schemeClr val="bg1">
                <a:lumMod val="95000"/>
              </a:schemeClr>
            </a:solidFill>
            <a:latin typeface="Helvetica Neue"/>
            <a:cs typeface="Helvetica Neue"/>
          </a:endParaRPr>
        </a:p>
      </dsp:txBody>
      <dsp:txXfrm>
        <a:off x="2270127" y="37602"/>
        <a:ext cx="1201569" cy="663061"/>
      </dsp:txXfrm>
    </dsp:sp>
    <dsp:sp modelId="{55003594-CAA4-F140-B358-6931F84E69AA}">
      <dsp:nvSpPr>
        <dsp:cNvPr id="0" name=""/>
        <dsp:cNvSpPr/>
      </dsp:nvSpPr>
      <dsp:spPr>
        <a:xfrm>
          <a:off x="1141497" y="369133"/>
          <a:ext cx="3458829" cy="3458829"/>
        </a:xfrm>
        <a:custGeom>
          <a:avLst/>
          <a:gdLst/>
          <a:ahLst/>
          <a:cxnLst/>
          <a:rect l="0" t="0" r="0" b="0"/>
          <a:pathLst>
            <a:path>
              <a:moveTo>
                <a:pt x="2372466" y="123999"/>
              </a:moveTo>
              <a:arcTo wR="1729414" hR="1729414" stAng="17509719" swAng="1350555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4935D-7AFA-5A43-892A-D20A18ED86D3}">
      <dsp:nvSpPr>
        <dsp:cNvPr id="0" name=""/>
        <dsp:cNvSpPr/>
      </dsp:nvSpPr>
      <dsp:spPr>
        <a:xfrm>
          <a:off x="3803397" y="866439"/>
          <a:ext cx="1130464" cy="734801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tx2"/>
            </a:solidFill>
          </a:endParaRPr>
        </a:p>
      </dsp:txBody>
      <dsp:txXfrm>
        <a:off x="3839267" y="902309"/>
        <a:ext cx="1058724" cy="663061"/>
      </dsp:txXfrm>
    </dsp:sp>
    <dsp:sp modelId="{49D4DEA2-95B9-DC4C-A657-D106ED060054}">
      <dsp:nvSpPr>
        <dsp:cNvPr id="0" name=""/>
        <dsp:cNvSpPr/>
      </dsp:nvSpPr>
      <dsp:spPr>
        <a:xfrm>
          <a:off x="1141497" y="369133"/>
          <a:ext cx="3458829" cy="3458829"/>
        </a:xfrm>
        <a:custGeom>
          <a:avLst/>
          <a:gdLst/>
          <a:ahLst/>
          <a:cxnLst/>
          <a:rect l="0" t="0" r="0" b="0"/>
          <a:pathLst>
            <a:path>
              <a:moveTo>
                <a:pt x="3388617" y="1241642"/>
              </a:moveTo>
              <a:arcTo wR="1729414" hR="1729414" stAng="20617063" swAng="1965873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67835-FBC5-484D-8859-9B590817AAB4}">
      <dsp:nvSpPr>
        <dsp:cNvPr id="0" name=""/>
        <dsp:cNvSpPr/>
      </dsp:nvSpPr>
      <dsp:spPr>
        <a:xfrm>
          <a:off x="3603085" y="2595854"/>
          <a:ext cx="1531089" cy="734801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tx2"/>
            </a:solidFill>
          </a:endParaRPr>
        </a:p>
      </dsp:txBody>
      <dsp:txXfrm>
        <a:off x="3638955" y="2631724"/>
        <a:ext cx="1459349" cy="663061"/>
      </dsp:txXfrm>
    </dsp:sp>
    <dsp:sp modelId="{A0008741-0309-E841-B046-200A11E0C0A7}">
      <dsp:nvSpPr>
        <dsp:cNvPr id="0" name=""/>
        <dsp:cNvSpPr/>
      </dsp:nvSpPr>
      <dsp:spPr>
        <a:xfrm>
          <a:off x="1141497" y="369133"/>
          <a:ext cx="3458829" cy="3458829"/>
        </a:xfrm>
        <a:custGeom>
          <a:avLst/>
          <a:gdLst/>
          <a:ahLst/>
          <a:cxnLst/>
          <a:rect l="0" t="0" r="0" b="0"/>
          <a:pathLst>
            <a:path>
              <a:moveTo>
                <a:pt x="2937550" y="2966865"/>
              </a:moveTo>
              <a:arcTo wR="1729414" hR="1729414" stAng="2741207" swAng="1499021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6C78B-F82F-5F42-9CA2-1EC7B71C4CAC}">
      <dsp:nvSpPr>
        <dsp:cNvPr id="0" name=""/>
        <dsp:cNvSpPr/>
      </dsp:nvSpPr>
      <dsp:spPr>
        <a:xfrm>
          <a:off x="2305680" y="3460562"/>
          <a:ext cx="1130464" cy="734801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tx2"/>
            </a:solidFill>
          </a:endParaRPr>
        </a:p>
      </dsp:txBody>
      <dsp:txXfrm>
        <a:off x="2341550" y="3496432"/>
        <a:ext cx="1058724" cy="663061"/>
      </dsp:txXfrm>
    </dsp:sp>
    <dsp:sp modelId="{F1E24AD1-9E25-AA48-B636-E720D2CD3F5F}">
      <dsp:nvSpPr>
        <dsp:cNvPr id="0" name=""/>
        <dsp:cNvSpPr/>
      </dsp:nvSpPr>
      <dsp:spPr>
        <a:xfrm>
          <a:off x="1141497" y="369133"/>
          <a:ext cx="3458829" cy="3458829"/>
        </a:xfrm>
        <a:custGeom>
          <a:avLst/>
          <a:gdLst/>
          <a:ahLst/>
          <a:cxnLst/>
          <a:rect l="0" t="0" r="0" b="0"/>
          <a:pathLst>
            <a:path>
              <a:moveTo>
                <a:pt x="1156976" y="3361343"/>
              </a:moveTo>
              <a:arcTo wR="1729414" hR="1729414" stAng="6559773" swAng="1499021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7E0F3-95F3-B24A-825F-2D583D691334}">
      <dsp:nvSpPr>
        <dsp:cNvPr id="0" name=""/>
        <dsp:cNvSpPr/>
      </dsp:nvSpPr>
      <dsp:spPr>
        <a:xfrm>
          <a:off x="648494" y="2595854"/>
          <a:ext cx="1449402" cy="734801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tx2"/>
            </a:solidFill>
          </a:endParaRPr>
        </a:p>
      </dsp:txBody>
      <dsp:txXfrm>
        <a:off x="684364" y="2631724"/>
        <a:ext cx="1377662" cy="663061"/>
      </dsp:txXfrm>
    </dsp:sp>
    <dsp:sp modelId="{E7D9F7CB-6A2E-004D-B05A-E0FEED1845B7}">
      <dsp:nvSpPr>
        <dsp:cNvPr id="0" name=""/>
        <dsp:cNvSpPr/>
      </dsp:nvSpPr>
      <dsp:spPr>
        <a:xfrm>
          <a:off x="1141497" y="369133"/>
          <a:ext cx="3458829" cy="3458829"/>
        </a:xfrm>
        <a:custGeom>
          <a:avLst/>
          <a:gdLst/>
          <a:ahLst/>
          <a:cxnLst/>
          <a:rect l="0" t="0" r="0" b="0"/>
          <a:pathLst>
            <a:path>
              <a:moveTo>
                <a:pt x="70212" y="2217187"/>
              </a:moveTo>
              <a:arcTo wR="1729414" hR="1729414" stAng="9817063" swAng="1965873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3958B-4990-284B-98D4-FB543ACA9E62}">
      <dsp:nvSpPr>
        <dsp:cNvPr id="0" name=""/>
        <dsp:cNvSpPr/>
      </dsp:nvSpPr>
      <dsp:spPr>
        <a:xfrm>
          <a:off x="617853" y="866439"/>
          <a:ext cx="1510684" cy="734801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tx2"/>
            </a:solidFill>
          </a:endParaRPr>
        </a:p>
      </dsp:txBody>
      <dsp:txXfrm>
        <a:off x="653723" y="902309"/>
        <a:ext cx="1438944" cy="663061"/>
      </dsp:txXfrm>
    </dsp:sp>
    <dsp:sp modelId="{5524BE55-6068-9B4F-B337-5B7101B9751A}">
      <dsp:nvSpPr>
        <dsp:cNvPr id="0" name=""/>
        <dsp:cNvSpPr/>
      </dsp:nvSpPr>
      <dsp:spPr>
        <a:xfrm>
          <a:off x="1141497" y="369133"/>
          <a:ext cx="3458829" cy="3458829"/>
        </a:xfrm>
        <a:custGeom>
          <a:avLst/>
          <a:gdLst/>
          <a:ahLst/>
          <a:cxnLst/>
          <a:rect l="0" t="0" r="0" b="0"/>
          <a:pathLst>
            <a:path>
              <a:moveTo>
                <a:pt x="520746" y="492484"/>
              </a:moveTo>
              <a:arcTo wR="1729414" hR="1729414" stAng="13539726" swAng="1350555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16A8A-80EA-3F49-B6BF-2FD06F05F2F8}">
      <dsp:nvSpPr>
        <dsp:cNvPr id="0" name=""/>
        <dsp:cNvSpPr/>
      </dsp:nvSpPr>
      <dsp:spPr>
        <a:xfrm>
          <a:off x="2240875" y="1979"/>
          <a:ext cx="1245975" cy="733909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chemeClr val="tx2"/>
              </a:solidFill>
              <a:latin typeface="Helvetica Neue"/>
              <a:cs typeface="Helvetica Neue"/>
            </a:rPr>
            <a:t>Story Analyzing</a:t>
          </a:r>
          <a:endParaRPr lang="en-US" sz="1800" b="0" i="0" kern="1200" dirty="0">
            <a:solidFill>
              <a:schemeClr val="tx2"/>
            </a:solidFill>
            <a:latin typeface="Helvetica Neue"/>
            <a:cs typeface="Helvetica Neue"/>
          </a:endParaRPr>
        </a:p>
      </dsp:txBody>
      <dsp:txXfrm>
        <a:off x="2276701" y="37805"/>
        <a:ext cx="1174323" cy="662257"/>
      </dsp:txXfrm>
    </dsp:sp>
    <dsp:sp modelId="{55003594-CAA4-F140-B358-6931F84E69AA}">
      <dsp:nvSpPr>
        <dsp:cNvPr id="0" name=""/>
        <dsp:cNvSpPr/>
      </dsp:nvSpPr>
      <dsp:spPr>
        <a:xfrm>
          <a:off x="1134249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2359161" y="118641"/>
              </a:moveTo>
              <a:arcTo wR="1729613" hR="1729613" stAng="17480696" swAng="1380660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4935D-7AFA-5A43-892A-D20A18ED86D3}">
      <dsp:nvSpPr>
        <dsp:cNvPr id="0" name=""/>
        <dsp:cNvSpPr/>
      </dsp:nvSpPr>
      <dsp:spPr>
        <a:xfrm>
          <a:off x="3797206" y="866786"/>
          <a:ext cx="1129091" cy="733909"/>
        </a:xfrm>
        <a:prstGeom prst="roundRect">
          <a:avLst/>
        </a:prstGeom>
        <a:solidFill>
          <a:srgbClr val="3366FF"/>
        </a:solidFill>
        <a:ln w="28575" cmpd="sng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rgbClr val="F2F2F2"/>
              </a:solidFill>
              <a:latin typeface="Helvetica Neue"/>
              <a:cs typeface="Helvetica Neue"/>
            </a:rPr>
            <a:t>Story Planning</a:t>
          </a:r>
          <a:endParaRPr lang="en-US" sz="1800" b="0" i="0" kern="1200" dirty="0">
            <a:solidFill>
              <a:srgbClr val="F2F2F2"/>
            </a:solidFill>
            <a:latin typeface="Helvetica Neue"/>
            <a:cs typeface="Helvetica Neue"/>
          </a:endParaRPr>
        </a:p>
      </dsp:txBody>
      <dsp:txXfrm>
        <a:off x="3833032" y="902612"/>
        <a:ext cx="1057439" cy="662257"/>
      </dsp:txXfrm>
    </dsp:sp>
    <dsp:sp modelId="{49D4DEA2-95B9-DC4C-A657-D106ED060054}">
      <dsp:nvSpPr>
        <dsp:cNvPr id="0" name=""/>
        <dsp:cNvSpPr/>
      </dsp:nvSpPr>
      <dsp:spPr>
        <a:xfrm>
          <a:off x="1134249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3388865" y="1241305"/>
              </a:moveTo>
              <a:arcTo wR="1729613" hR="1729613" stAng="20616070" swAng="1967861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67835-FBC5-484D-8859-9B590817AAB4}">
      <dsp:nvSpPr>
        <dsp:cNvPr id="0" name=""/>
        <dsp:cNvSpPr/>
      </dsp:nvSpPr>
      <dsp:spPr>
        <a:xfrm>
          <a:off x="3597136" y="2596399"/>
          <a:ext cx="1529230" cy="733909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tx2"/>
            </a:solidFill>
          </a:endParaRPr>
        </a:p>
      </dsp:txBody>
      <dsp:txXfrm>
        <a:off x="3632962" y="2632225"/>
        <a:ext cx="1457578" cy="662257"/>
      </dsp:txXfrm>
    </dsp:sp>
    <dsp:sp modelId="{A0008741-0309-E841-B046-200A11E0C0A7}">
      <dsp:nvSpPr>
        <dsp:cNvPr id="0" name=""/>
        <dsp:cNvSpPr/>
      </dsp:nvSpPr>
      <dsp:spPr>
        <a:xfrm>
          <a:off x="1134249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2938374" y="2966730"/>
              </a:moveTo>
              <a:arcTo wR="1729613" hR="1729613" stAng="2739853" swAng="1501925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6C78B-F82F-5F42-9CA2-1EC7B71C4CAC}">
      <dsp:nvSpPr>
        <dsp:cNvPr id="0" name=""/>
        <dsp:cNvSpPr/>
      </dsp:nvSpPr>
      <dsp:spPr>
        <a:xfrm>
          <a:off x="2299317" y="3461206"/>
          <a:ext cx="1129091" cy="733909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tx2"/>
            </a:solidFill>
          </a:endParaRPr>
        </a:p>
      </dsp:txBody>
      <dsp:txXfrm>
        <a:off x="2335143" y="3497032"/>
        <a:ext cx="1057439" cy="662257"/>
      </dsp:txXfrm>
    </dsp:sp>
    <dsp:sp modelId="{F1E24AD1-9E25-AA48-B636-E720D2CD3F5F}">
      <dsp:nvSpPr>
        <dsp:cNvPr id="0" name=""/>
        <dsp:cNvSpPr/>
      </dsp:nvSpPr>
      <dsp:spPr>
        <a:xfrm>
          <a:off x="1134249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1157846" y="3361987"/>
              </a:moveTo>
              <a:arcTo wR="1729613" hR="1729613" stAng="6558222" swAng="1501925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7E0F3-95F3-B24A-825F-2D583D691334}">
      <dsp:nvSpPr>
        <dsp:cNvPr id="0" name=""/>
        <dsp:cNvSpPr/>
      </dsp:nvSpPr>
      <dsp:spPr>
        <a:xfrm>
          <a:off x="642152" y="2596399"/>
          <a:ext cx="1447642" cy="733909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tx2"/>
            </a:solidFill>
          </a:endParaRPr>
        </a:p>
      </dsp:txBody>
      <dsp:txXfrm>
        <a:off x="677978" y="2632225"/>
        <a:ext cx="1375990" cy="662257"/>
      </dsp:txXfrm>
    </dsp:sp>
    <dsp:sp modelId="{E7D9F7CB-6A2E-004D-B05A-E0FEED1845B7}">
      <dsp:nvSpPr>
        <dsp:cNvPr id="0" name=""/>
        <dsp:cNvSpPr/>
      </dsp:nvSpPr>
      <dsp:spPr>
        <a:xfrm>
          <a:off x="1134249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70361" y="2217921"/>
              </a:moveTo>
              <a:arcTo wR="1729613" hR="1729613" stAng="9816070" swAng="1967861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3958B-4990-284B-98D4-FB543ACA9E62}">
      <dsp:nvSpPr>
        <dsp:cNvPr id="0" name=""/>
        <dsp:cNvSpPr/>
      </dsp:nvSpPr>
      <dsp:spPr>
        <a:xfrm>
          <a:off x="611548" y="866786"/>
          <a:ext cx="1508850" cy="733909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tx2"/>
            </a:solidFill>
          </a:endParaRPr>
        </a:p>
      </dsp:txBody>
      <dsp:txXfrm>
        <a:off x="647374" y="902612"/>
        <a:ext cx="1437198" cy="662257"/>
      </dsp:txXfrm>
    </dsp:sp>
    <dsp:sp modelId="{5524BE55-6068-9B4F-B337-5B7101B9751A}">
      <dsp:nvSpPr>
        <dsp:cNvPr id="0" name=""/>
        <dsp:cNvSpPr/>
      </dsp:nvSpPr>
      <dsp:spPr>
        <a:xfrm>
          <a:off x="1134249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520417" y="492921"/>
              </a:moveTo>
              <a:arcTo wR="1729613" hR="1729613" stAng="13538644" swAng="1380660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16A8A-80EA-3F49-B6BF-2FD06F05F2F8}">
      <dsp:nvSpPr>
        <dsp:cNvPr id="0" name=""/>
        <dsp:cNvSpPr/>
      </dsp:nvSpPr>
      <dsp:spPr>
        <a:xfrm>
          <a:off x="2214644" y="1979"/>
          <a:ext cx="1252806" cy="733909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Story Analyzing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2250470" y="37805"/>
        <a:ext cx="1181154" cy="662257"/>
      </dsp:txXfrm>
    </dsp:sp>
    <dsp:sp modelId="{55003594-CAA4-F140-B358-6931F84E69AA}">
      <dsp:nvSpPr>
        <dsp:cNvPr id="0" name=""/>
        <dsp:cNvSpPr/>
      </dsp:nvSpPr>
      <dsp:spPr>
        <a:xfrm>
          <a:off x="1111433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2362538" y="119964"/>
              </a:moveTo>
              <a:arcTo wR="1729613" hR="1729613" stAng="17487905" swAng="1373522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4935D-7AFA-5A43-892A-D20A18ED86D3}">
      <dsp:nvSpPr>
        <dsp:cNvPr id="0" name=""/>
        <dsp:cNvSpPr/>
      </dsp:nvSpPr>
      <dsp:spPr>
        <a:xfrm>
          <a:off x="3774390" y="866786"/>
          <a:ext cx="1129092" cy="733909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Story Planning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3810216" y="902612"/>
        <a:ext cx="1057440" cy="662257"/>
      </dsp:txXfrm>
    </dsp:sp>
    <dsp:sp modelId="{49D4DEA2-95B9-DC4C-A657-D106ED060054}">
      <dsp:nvSpPr>
        <dsp:cNvPr id="0" name=""/>
        <dsp:cNvSpPr/>
      </dsp:nvSpPr>
      <dsp:spPr>
        <a:xfrm>
          <a:off x="1111433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3388865" y="1241305"/>
              </a:moveTo>
              <a:arcTo wR="1729613" hR="1729613" stAng="20616070" swAng="1967861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67835-FBC5-484D-8859-9B590817AAB4}">
      <dsp:nvSpPr>
        <dsp:cNvPr id="0" name=""/>
        <dsp:cNvSpPr/>
      </dsp:nvSpPr>
      <dsp:spPr>
        <a:xfrm>
          <a:off x="3528688" y="2596399"/>
          <a:ext cx="1620495" cy="733909"/>
        </a:xfrm>
        <a:prstGeom prst="roundRect">
          <a:avLst/>
        </a:prstGeom>
        <a:solidFill>
          <a:srgbClr val="3366FF"/>
        </a:solidFill>
        <a:ln w="28575" cmpd="sng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2F2F2"/>
              </a:solidFill>
            </a:rPr>
            <a:t>Story Development</a:t>
          </a:r>
          <a:endParaRPr lang="en-US" sz="1800" kern="1200" dirty="0">
            <a:solidFill>
              <a:srgbClr val="F2F2F2"/>
            </a:solidFill>
          </a:endParaRPr>
        </a:p>
      </dsp:txBody>
      <dsp:txXfrm>
        <a:off x="3564514" y="2632225"/>
        <a:ext cx="1548843" cy="662257"/>
      </dsp:txXfrm>
    </dsp:sp>
    <dsp:sp modelId="{A0008741-0309-E841-B046-200A11E0C0A7}">
      <dsp:nvSpPr>
        <dsp:cNvPr id="0" name=""/>
        <dsp:cNvSpPr/>
      </dsp:nvSpPr>
      <dsp:spPr>
        <a:xfrm>
          <a:off x="1111433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2938374" y="2966730"/>
              </a:moveTo>
              <a:arcTo wR="1729613" hR="1729613" stAng="2739853" swAng="1501925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6C78B-F82F-5F42-9CA2-1EC7B71C4CAC}">
      <dsp:nvSpPr>
        <dsp:cNvPr id="0" name=""/>
        <dsp:cNvSpPr/>
      </dsp:nvSpPr>
      <dsp:spPr>
        <a:xfrm>
          <a:off x="2276501" y="3461206"/>
          <a:ext cx="1129092" cy="733909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tx2"/>
            </a:solidFill>
          </a:endParaRPr>
        </a:p>
      </dsp:txBody>
      <dsp:txXfrm>
        <a:off x="2312327" y="3497032"/>
        <a:ext cx="1057440" cy="662257"/>
      </dsp:txXfrm>
    </dsp:sp>
    <dsp:sp modelId="{F1E24AD1-9E25-AA48-B636-E720D2CD3F5F}">
      <dsp:nvSpPr>
        <dsp:cNvPr id="0" name=""/>
        <dsp:cNvSpPr/>
      </dsp:nvSpPr>
      <dsp:spPr>
        <a:xfrm>
          <a:off x="1111433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1157845" y="3361987"/>
              </a:moveTo>
              <a:arcTo wR="1729613" hR="1729613" stAng="6558222" swAng="1501925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7E0F3-95F3-B24A-825F-2D583D691334}">
      <dsp:nvSpPr>
        <dsp:cNvPr id="0" name=""/>
        <dsp:cNvSpPr/>
      </dsp:nvSpPr>
      <dsp:spPr>
        <a:xfrm>
          <a:off x="619336" y="2596399"/>
          <a:ext cx="1447642" cy="733909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tx2"/>
            </a:solidFill>
          </a:endParaRPr>
        </a:p>
      </dsp:txBody>
      <dsp:txXfrm>
        <a:off x="655162" y="2632225"/>
        <a:ext cx="1375990" cy="662257"/>
      </dsp:txXfrm>
    </dsp:sp>
    <dsp:sp modelId="{E7D9F7CB-6A2E-004D-B05A-E0FEED1845B7}">
      <dsp:nvSpPr>
        <dsp:cNvPr id="0" name=""/>
        <dsp:cNvSpPr/>
      </dsp:nvSpPr>
      <dsp:spPr>
        <a:xfrm>
          <a:off x="1111433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70361" y="2217921"/>
              </a:moveTo>
              <a:arcTo wR="1729613" hR="1729613" stAng="9816070" swAng="1967861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3958B-4990-284B-98D4-FB543ACA9E62}">
      <dsp:nvSpPr>
        <dsp:cNvPr id="0" name=""/>
        <dsp:cNvSpPr/>
      </dsp:nvSpPr>
      <dsp:spPr>
        <a:xfrm>
          <a:off x="588732" y="866786"/>
          <a:ext cx="1508850" cy="733909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tx2"/>
            </a:solidFill>
          </a:endParaRPr>
        </a:p>
      </dsp:txBody>
      <dsp:txXfrm>
        <a:off x="624558" y="902612"/>
        <a:ext cx="1437198" cy="662257"/>
      </dsp:txXfrm>
    </dsp:sp>
    <dsp:sp modelId="{5524BE55-6068-9B4F-B337-5B7101B9751A}">
      <dsp:nvSpPr>
        <dsp:cNvPr id="0" name=""/>
        <dsp:cNvSpPr/>
      </dsp:nvSpPr>
      <dsp:spPr>
        <a:xfrm>
          <a:off x="1111433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520391" y="492946"/>
              </a:moveTo>
              <a:arcTo wR="1729613" hR="1729613" stAng="13538573" swAng="1373522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16A8A-80EA-3F49-B6BF-2FD06F05F2F8}">
      <dsp:nvSpPr>
        <dsp:cNvPr id="0" name=""/>
        <dsp:cNvSpPr/>
      </dsp:nvSpPr>
      <dsp:spPr>
        <a:xfrm>
          <a:off x="2157034" y="1979"/>
          <a:ext cx="1361910" cy="733909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Story Analyzing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2192860" y="37805"/>
        <a:ext cx="1290258" cy="662257"/>
      </dsp:txXfrm>
    </dsp:sp>
    <dsp:sp modelId="{55003594-CAA4-F140-B358-6931F84E69AA}">
      <dsp:nvSpPr>
        <dsp:cNvPr id="0" name=""/>
        <dsp:cNvSpPr/>
      </dsp:nvSpPr>
      <dsp:spPr>
        <a:xfrm>
          <a:off x="1108376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2416469" y="142228"/>
              </a:moveTo>
              <a:arcTo wR="1729613" hR="1729613" stAng="17603877" swAng="1258699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4935D-7AFA-5A43-892A-D20A18ED86D3}">
      <dsp:nvSpPr>
        <dsp:cNvPr id="0" name=""/>
        <dsp:cNvSpPr/>
      </dsp:nvSpPr>
      <dsp:spPr>
        <a:xfrm>
          <a:off x="3771333" y="866786"/>
          <a:ext cx="1129092" cy="733909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Story Planning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3807159" y="902612"/>
        <a:ext cx="1057440" cy="662257"/>
      </dsp:txXfrm>
    </dsp:sp>
    <dsp:sp modelId="{49D4DEA2-95B9-DC4C-A657-D106ED060054}">
      <dsp:nvSpPr>
        <dsp:cNvPr id="0" name=""/>
        <dsp:cNvSpPr/>
      </dsp:nvSpPr>
      <dsp:spPr>
        <a:xfrm>
          <a:off x="1108376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3388865" y="1241305"/>
              </a:moveTo>
              <a:arcTo wR="1729613" hR="1729613" stAng="20616070" swAng="1967861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67835-FBC5-484D-8859-9B590817AAB4}">
      <dsp:nvSpPr>
        <dsp:cNvPr id="0" name=""/>
        <dsp:cNvSpPr/>
      </dsp:nvSpPr>
      <dsp:spPr>
        <a:xfrm>
          <a:off x="3519517" y="2596399"/>
          <a:ext cx="1632723" cy="733909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Story Development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3555343" y="2632225"/>
        <a:ext cx="1561071" cy="662257"/>
      </dsp:txXfrm>
    </dsp:sp>
    <dsp:sp modelId="{A0008741-0309-E841-B046-200A11E0C0A7}">
      <dsp:nvSpPr>
        <dsp:cNvPr id="0" name=""/>
        <dsp:cNvSpPr/>
      </dsp:nvSpPr>
      <dsp:spPr>
        <a:xfrm>
          <a:off x="1108376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2938374" y="2966730"/>
              </a:moveTo>
              <a:arcTo wR="1729613" hR="1729613" stAng="2739853" swAng="1501925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6C78B-F82F-5F42-9CA2-1EC7B71C4CAC}">
      <dsp:nvSpPr>
        <dsp:cNvPr id="0" name=""/>
        <dsp:cNvSpPr/>
      </dsp:nvSpPr>
      <dsp:spPr>
        <a:xfrm>
          <a:off x="2273444" y="3461206"/>
          <a:ext cx="1129092" cy="733909"/>
        </a:xfrm>
        <a:prstGeom prst="roundRect">
          <a:avLst/>
        </a:prstGeom>
        <a:solidFill>
          <a:srgbClr val="3366FF"/>
        </a:solidFill>
        <a:ln w="28575" cmpd="sng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2F2F2"/>
              </a:solidFill>
            </a:rPr>
            <a:t>BA/QA Signoff</a:t>
          </a:r>
          <a:endParaRPr lang="en-US" sz="1800" kern="1200" dirty="0">
            <a:solidFill>
              <a:srgbClr val="F2F2F2"/>
            </a:solidFill>
          </a:endParaRPr>
        </a:p>
      </dsp:txBody>
      <dsp:txXfrm>
        <a:off x="2309270" y="3497032"/>
        <a:ext cx="1057440" cy="662257"/>
      </dsp:txXfrm>
    </dsp:sp>
    <dsp:sp modelId="{F1E24AD1-9E25-AA48-B636-E720D2CD3F5F}">
      <dsp:nvSpPr>
        <dsp:cNvPr id="0" name=""/>
        <dsp:cNvSpPr/>
      </dsp:nvSpPr>
      <dsp:spPr>
        <a:xfrm>
          <a:off x="1108376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1157845" y="3361987"/>
              </a:moveTo>
              <a:arcTo wR="1729613" hR="1729613" stAng="6558222" swAng="1501925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7E0F3-95F3-B24A-825F-2D583D691334}">
      <dsp:nvSpPr>
        <dsp:cNvPr id="0" name=""/>
        <dsp:cNvSpPr/>
      </dsp:nvSpPr>
      <dsp:spPr>
        <a:xfrm>
          <a:off x="616279" y="2596399"/>
          <a:ext cx="1447642" cy="733909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tx2"/>
            </a:solidFill>
          </a:endParaRPr>
        </a:p>
      </dsp:txBody>
      <dsp:txXfrm>
        <a:off x="652105" y="2632225"/>
        <a:ext cx="1375990" cy="662257"/>
      </dsp:txXfrm>
    </dsp:sp>
    <dsp:sp modelId="{E7D9F7CB-6A2E-004D-B05A-E0FEED1845B7}">
      <dsp:nvSpPr>
        <dsp:cNvPr id="0" name=""/>
        <dsp:cNvSpPr/>
      </dsp:nvSpPr>
      <dsp:spPr>
        <a:xfrm>
          <a:off x="1108376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70361" y="2217921"/>
              </a:moveTo>
              <a:arcTo wR="1729613" hR="1729613" stAng="9816070" swAng="1967861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3958B-4990-284B-98D4-FB543ACA9E62}">
      <dsp:nvSpPr>
        <dsp:cNvPr id="0" name=""/>
        <dsp:cNvSpPr/>
      </dsp:nvSpPr>
      <dsp:spPr>
        <a:xfrm>
          <a:off x="585675" y="866786"/>
          <a:ext cx="1508850" cy="733909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tx2"/>
            </a:solidFill>
          </a:endParaRPr>
        </a:p>
      </dsp:txBody>
      <dsp:txXfrm>
        <a:off x="621501" y="902612"/>
        <a:ext cx="1437198" cy="662257"/>
      </dsp:txXfrm>
    </dsp:sp>
    <dsp:sp modelId="{5524BE55-6068-9B4F-B337-5B7101B9751A}">
      <dsp:nvSpPr>
        <dsp:cNvPr id="0" name=""/>
        <dsp:cNvSpPr/>
      </dsp:nvSpPr>
      <dsp:spPr>
        <a:xfrm>
          <a:off x="1108376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519978" y="493350"/>
              </a:moveTo>
              <a:arcTo wR="1729613" hR="1729613" stAng="13537424" swAng="1258699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16A8A-80EA-3F49-B6BF-2FD06F05F2F8}">
      <dsp:nvSpPr>
        <dsp:cNvPr id="0" name=""/>
        <dsp:cNvSpPr/>
      </dsp:nvSpPr>
      <dsp:spPr>
        <a:xfrm>
          <a:off x="2160037" y="1864"/>
          <a:ext cx="1342766" cy="734140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Story Analyzing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2195875" y="37702"/>
        <a:ext cx="1271090" cy="662464"/>
      </dsp:txXfrm>
    </dsp:sp>
    <dsp:sp modelId="{55003594-CAA4-F140-B358-6931F84E69AA}">
      <dsp:nvSpPr>
        <dsp:cNvPr id="0" name=""/>
        <dsp:cNvSpPr/>
      </dsp:nvSpPr>
      <dsp:spPr>
        <a:xfrm>
          <a:off x="1101807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2407004" y="138166"/>
              </a:moveTo>
              <a:arcTo wR="1729613" hR="1729613" stAng="17583406" swAng="1278643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4935D-7AFA-5A43-892A-D20A18ED86D3}">
      <dsp:nvSpPr>
        <dsp:cNvPr id="0" name=""/>
        <dsp:cNvSpPr/>
      </dsp:nvSpPr>
      <dsp:spPr>
        <a:xfrm>
          <a:off x="3764586" y="866670"/>
          <a:ext cx="1129447" cy="734140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Story Planning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3800424" y="902508"/>
        <a:ext cx="1057771" cy="662464"/>
      </dsp:txXfrm>
    </dsp:sp>
    <dsp:sp modelId="{49D4DEA2-95B9-DC4C-A657-D106ED060054}">
      <dsp:nvSpPr>
        <dsp:cNvPr id="0" name=""/>
        <dsp:cNvSpPr/>
      </dsp:nvSpPr>
      <dsp:spPr>
        <a:xfrm>
          <a:off x="1101807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3388899" y="1241418"/>
              </a:moveTo>
              <a:arcTo wR="1729613" hR="1729613" stAng="20616305" swAng="1967391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67835-FBC5-484D-8859-9B590817AAB4}">
      <dsp:nvSpPr>
        <dsp:cNvPr id="0" name=""/>
        <dsp:cNvSpPr/>
      </dsp:nvSpPr>
      <dsp:spPr>
        <a:xfrm>
          <a:off x="3497765" y="2596284"/>
          <a:ext cx="1663088" cy="734140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Story Development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3533603" y="2632122"/>
        <a:ext cx="1591412" cy="662464"/>
      </dsp:txXfrm>
    </dsp:sp>
    <dsp:sp modelId="{A0008741-0309-E841-B046-200A11E0C0A7}">
      <dsp:nvSpPr>
        <dsp:cNvPr id="0" name=""/>
        <dsp:cNvSpPr/>
      </dsp:nvSpPr>
      <dsp:spPr>
        <a:xfrm>
          <a:off x="1101807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2938259" y="2966843"/>
              </a:moveTo>
              <a:arcTo wR="1729613" hR="1729613" stAng="2740173" swAng="1501238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6C78B-F82F-5F42-9CA2-1EC7B71C4CAC}">
      <dsp:nvSpPr>
        <dsp:cNvPr id="0" name=""/>
        <dsp:cNvSpPr/>
      </dsp:nvSpPr>
      <dsp:spPr>
        <a:xfrm>
          <a:off x="2266697" y="3461091"/>
          <a:ext cx="1129447" cy="734140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BA/QA Signoff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2302535" y="3496929"/>
        <a:ext cx="1057771" cy="662464"/>
      </dsp:txXfrm>
    </dsp:sp>
    <dsp:sp modelId="{F1E24AD1-9E25-AA48-B636-E720D2CD3F5F}">
      <dsp:nvSpPr>
        <dsp:cNvPr id="0" name=""/>
        <dsp:cNvSpPr/>
      </dsp:nvSpPr>
      <dsp:spPr>
        <a:xfrm>
          <a:off x="1101807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1157671" y="3361926"/>
              </a:moveTo>
              <a:arcTo wR="1729613" hR="1729613" stAng="6558589" swAng="1501238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7E0F3-95F3-B24A-825F-2D583D691334}">
      <dsp:nvSpPr>
        <dsp:cNvPr id="0" name=""/>
        <dsp:cNvSpPr/>
      </dsp:nvSpPr>
      <dsp:spPr>
        <a:xfrm>
          <a:off x="609482" y="2596284"/>
          <a:ext cx="1448098" cy="734140"/>
        </a:xfrm>
        <a:prstGeom prst="roundRect">
          <a:avLst/>
        </a:prstGeom>
        <a:solidFill>
          <a:srgbClr val="3366FF"/>
        </a:solidFill>
        <a:ln w="28575" cmpd="sng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2F2F2"/>
              </a:solidFill>
            </a:rPr>
            <a:t>Story/Exploratory Testing</a:t>
          </a:r>
          <a:endParaRPr lang="en-US" sz="1800" kern="1200" dirty="0">
            <a:solidFill>
              <a:srgbClr val="F2F2F2"/>
            </a:solidFill>
          </a:endParaRPr>
        </a:p>
      </dsp:txBody>
      <dsp:txXfrm>
        <a:off x="645320" y="2632122"/>
        <a:ext cx="1376422" cy="662464"/>
      </dsp:txXfrm>
    </dsp:sp>
    <dsp:sp modelId="{E7D9F7CB-6A2E-004D-B05A-E0FEED1845B7}">
      <dsp:nvSpPr>
        <dsp:cNvPr id="0" name=""/>
        <dsp:cNvSpPr/>
      </dsp:nvSpPr>
      <dsp:spPr>
        <a:xfrm>
          <a:off x="1101807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70327" y="2217807"/>
              </a:moveTo>
              <a:arcTo wR="1729613" hR="1729613" stAng="9816305" swAng="1967391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3958B-4990-284B-98D4-FB543ACA9E62}">
      <dsp:nvSpPr>
        <dsp:cNvPr id="0" name=""/>
        <dsp:cNvSpPr/>
      </dsp:nvSpPr>
      <dsp:spPr>
        <a:xfrm>
          <a:off x="578868" y="866670"/>
          <a:ext cx="1509325" cy="734140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solidFill>
              <a:schemeClr val="tx2"/>
            </a:solidFill>
          </a:endParaRPr>
        </a:p>
      </dsp:txBody>
      <dsp:txXfrm>
        <a:off x="614706" y="902508"/>
        <a:ext cx="1437649" cy="662464"/>
      </dsp:txXfrm>
    </dsp:sp>
    <dsp:sp modelId="{5524BE55-6068-9B4F-B337-5B7101B9751A}">
      <dsp:nvSpPr>
        <dsp:cNvPr id="0" name=""/>
        <dsp:cNvSpPr/>
      </dsp:nvSpPr>
      <dsp:spPr>
        <a:xfrm>
          <a:off x="1101807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520167" y="493165"/>
              </a:moveTo>
              <a:arcTo wR="1729613" hR="1729613" stAng="13537951" swAng="1278643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16A8A-80EA-3F49-B6BF-2FD06F05F2F8}">
      <dsp:nvSpPr>
        <dsp:cNvPr id="0" name=""/>
        <dsp:cNvSpPr/>
      </dsp:nvSpPr>
      <dsp:spPr>
        <a:xfrm>
          <a:off x="2160040" y="1864"/>
          <a:ext cx="1312903" cy="734140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Story Analyzing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2195878" y="37702"/>
        <a:ext cx="1241227" cy="662464"/>
      </dsp:txXfrm>
    </dsp:sp>
    <dsp:sp modelId="{55003594-CAA4-F140-B358-6931F84E69AA}">
      <dsp:nvSpPr>
        <dsp:cNvPr id="0" name=""/>
        <dsp:cNvSpPr/>
      </dsp:nvSpPr>
      <dsp:spPr>
        <a:xfrm>
          <a:off x="1086878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2392243" y="131963"/>
              </a:moveTo>
              <a:arcTo wR="1729613" hR="1729613" stAng="17551582" swAng="1310151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4935D-7AFA-5A43-892A-D20A18ED86D3}">
      <dsp:nvSpPr>
        <dsp:cNvPr id="0" name=""/>
        <dsp:cNvSpPr/>
      </dsp:nvSpPr>
      <dsp:spPr>
        <a:xfrm>
          <a:off x="3749657" y="866670"/>
          <a:ext cx="1129447" cy="734140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Story Planning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3785495" y="902508"/>
        <a:ext cx="1057771" cy="662464"/>
      </dsp:txXfrm>
    </dsp:sp>
    <dsp:sp modelId="{49D4DEA2-95B9-DC4C-A657-D106ED060054}">
      <dsp:nvSpPr>
        <dsp:cNvPr id="0" name=""/>
        <dsp:cNvSpPr/>
      </dsp:nvSpPr>
      <dsp:spPr>
        <a:xfrm>
          <a:off x="1086878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3388899" y="1241418"/>
              </a:moveTo>
              <a:arcTo wR="1729613" hR="1729613" stAng="20616305" swAng="1967391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67835-FBC5-484D-8859-9B590817AAB4}">
      <dsp:nvSpPr>
        <dsp:cNvPr id="0" name=""/>
        <dsp:cNvSpPr/>
      </dsp:nvSpPr>
      <dsp:spPr>
        <a:xfrm>
          <a:off x="3452980" y="2596284"/>
          <a:ext cx="1722802" cy="734140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Story Development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3488818" y="2632122"/>
        <a:ext cx="1651126" cy="662464"/>
      </dsp:txXfrm>
    </dsp:sp>
    <dsp:sp modelId="{A0008741-0309-E841-B046-200A11E0C0A7}">
      <dsp:nvSpPr>
        <dsp:cNvPr id="0" name=""/>
        <dsp:cNvSpPr/>
      </dsp:nvSpPr>
      <dsp:spPr>
        <a:xfrm>
          <a:off x="1086878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2938259" y="2966843"/>
              </a:moveTo>
              <a:arcTo wR="1729613" hR="1729613" stAng="2740173" swAng="1501238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6C78B-F82F-5F42-9CA2-1EC7B71C4CAC}">
      <dsp:nvSpPr>
        <dsp:cNvPr id="0" name=""/>
        <dsp:cNvSpPr/>
      </dsp:nvSpPr>
      <dsp:spPr>
        <a:xfrm>
          <a:off x="2251768" y="3461091"/>
          <a:ext cx="1129447" cy="734140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BA/QA Signoff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2287606" y="3496929"/>
        <a:ext cx="1057771" cy="662464"/>
      </dsp:txXfrm>
    </dsp:sp>
    <dsp:sp modelId="{F1E24AD1-9E25-AA48-B636-E720D2CD3F5F}">
      <dsp:nvSpPr>
        <dsp:cNvPr id="0" name=""/>
        <dsp:cNvSpPr/>
      </dsp:nvSpPr>
      <dsp:spPr>
        <a:xfrm>
          <a:off x="1086878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1157671" y="3361926"/>
              </a:moveTo>
              <a:arcTo wR="1729613" hR="1729613" stAng="6558589" swAng="1501238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7E0F3-95F3-B24A-825F-2D583D691334}">
      <dsp:nvSpPr>
        <dsp:cNvPr id="0" name=""/>
        <dsp:cNvSpPr/>
      </dsp:nvSpPr>
      <dsp:spPr>
        <a:xfrm>
          <a:off x="594553" y="2596284"/>
          <a:ext cx="1448098" cy="734140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Story/Exploratory Testing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630391" y="2632122"/>
        <a:ext cx="1376422" cy="662464"/>
      </dsp:txXfrm>
    </dsp:sp>
    <dsp:sp modelId="{E7D9F7CB-6A2E-004D-B05A-E0FEED1845B7}">
      <dsp:nvSpPr>
        <dsp:cNvPr id="0" name=""/>
        <dsp:cNvSpPr/>
      </dsp:nvSpPr>
      <dsp:spPr>
        <a:xfrm>
          <a:off x="1086878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70327" y="2217807"/>
              </a:moveTo>
              <a:arcTo wR="1729613" hR="1729613" stAng="9816305" swAng="1967391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3958B-4990-284B-98D4-FB543ACA9E62}">
      <dsp:nvSpPr>
        <dsp:cNvPr id="0" name=""/>
        <dsp:cNvSpPr/>
      </dsp:nvSpPr>
      <dsp:spPr>
        <a:xfrm>
          <a:off x="563940" y="866670"/>
          <a:ext cx="1509325" cy="734140"/>
        </a:xfrm>
        <a:prstGeom prst="roundRect">
          <a:avLst/>
        </a:prstGeom>
        <a:solidFill>
          <a:srgbClr val="3366FF"/>
        </a:solidFill>
        <a:ln w="28575" cmpd="sng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2F2F2"/>
              </a:solidFill>
            </a:rPr>
            <a:t>System Testing/Showcase</a:t>
          </a:r>
          <a:endParaRPr lang="en-US" sz="1800" kern="1200" dirty="0">
            <a:solidFill>
              <a:srgbClr val="F2F2F2"/>
            </a:solidFill>
          </a:endParaRPr>
        </a:p>
      </dsp:txBody>
      <dsp:txXfrm>
        <a:off x="599778" y="902508"/>
        <a:ext cx="1437649" cy="662464"/>
      </dsp:txXfrm>
    </dsp:sp>
    <dsp:sp modelId="{5524BE55-6068-9B4F-B337-5B7101B9751A}">
      <dsp:nvSpPr>
        <dsp:cNvPr id="0" name=""/>
        <dsp:cNvSpPr/>
      </dsp:nvSpPr>
      <dsp:spPr>
        <a:xfrm>
          <a:off x="1086878" y="368934"/>
          <a:ext cx="3459226" cy="3459226"/>
        </a:xfrm>
        <a:custGeom>
          <a:avLst/>
          <a:gdLst/>
          <a:ahLst/>
          <a:cxnLst/>
          <a:rect l="0" t="0" r="0" b="0"/>
          <a:pathLst>
            <a:path>
              <a:moveTo>
                <a:pt x="520281" y="493054"/>
              </a:moveTo>
              <a:arcTo wR="1729613" hR="1729613" stAng="13538266" swAng="1310151"/>
            </a:path>
          </a:pathLst>
        </a:custGeom>
        <a:noFill/>
        <a:ln w="952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5E742-B3E5-494A-A783-83C2FD7113B6}">
      <dsp:nvSpPr>
        <dsp:cNvPr id="0" name=""/>
        <dsp:cNvSpPr/>
      </dsp:nvSpPr>
      <dsp:spPr>
        <a:xfrm>
          <a:off x="5215" y="0"/>
          <a:ext cx="1476672" cy="2425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Analysis</a:t>
          </a:r>
          <a:endParaRPr lang="en-US" sz="2000" kern="1200" dirty="0"/>
        </a:p>
      </dsp:txBody>
      <dsp:txXfrm>
        <a:off x="5215" y="0"/>
        <a:ext cx="1476672" cy="727710"/>
      </dsp:txXfrm>
    </dsp:sp>
    <dsp:sp modelId="{BD3B7F74-079F-1640-A0F9-1564C5CE9598}">
      <dsp:nvSpPr>
        <dsp:cNvPr id="0" name=""/>
        <dsp:cNvSpPr/>
      </dsp:nvSpPr>
      <dsp:spPr>
        <a:xfrm>
          <a:off x="1592638" y="0"/>
          <a:ext cx="1476672" cy="2425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 Progress</a:t>
          </a:r>
          <a:endParaRPr lang="en-US" sz="2000" kern="1200" dirty="0"/>
        </a:p>
      </dsp:txBody>
      <dsp:txXfrm>
        <a:off x="1592638" y="0"/>
        <a:ext cx="1476672" cy="727710"/>
      </dsp:txXfrm>
    </dsp:sp>
    <dsp:sp modelId="{03D60F71-F22E-CA46-A92B-3C56205E3EF8}">
      <dsp:nvSpPr>
        <dsp:cNvPr id="0" name=""/>
        <dsp:cNvSpPr/>
      </dsp:nvSpPr>
      <dsp:spPr>
        <a:xfrm>
          <a:off x="3180061" y="0"/>
          <a:ext cx="1476672" cy="2425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Testing</a:t>
          </a:r>
          <a:endParaRPr lang="en-US" sz="2000" kern="1200"/>
        </a:p>
      </dsp:txBody>
      <dsp:txXfrm>
        <a:off x="3180061" y="0"/>
        <a:ext cx="1476672" cy="727710"/>
      </dsp:txXfrm>
    </dsp:sp>
    <dsp:sp modelId="{B110C57A-2816-7A4E-B075-B56A4794AE99}">
      <dsp:nvSpPr>
        <dsp:cNvPr id="0" name=""/>
        <dsp:cNvSpPr/>
      </dsp:nvSpPr>
      <dsp:spPr>
        <a:xfrm>
          <a:off x="4767484" y="0"/>
          <a:ext cx="1971077" cy="2425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Showcase</a:t>
          </a:r>
          <a:endParaRPr lang="en-US" sz="2000" kern="1200" dirty="0"/>
        </a:p>
      </dsp:txBody>
      <dsp:txXfrm>
        <a:off x="4767484" y="0"/>
        <a:ext cx="1971077" cy="727710"/>
      </dsp:txXfrm>
    </dsp:sp>
    <dsp:sp modelId="{9331B1D9-AF58-1F4B-939D-CC07765DD3FE}">
      <dsp:nvSpPr>
        <dsp:cNvPr id="0" name=""/>
        <dsp:cNvSpPr/>
      </dsp:nvSpPr>
      <dsp:spPr>
        <a:xfrm>
          <a:off x="6849312" y="0"/>
          <a:ext cx="1476672" cy="2425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Done</a:t>
          </a:r>
          <a:endParaRPr lang="en-US" sz="2000" kern="1200"/>
        </a:p>
      </dsp:txBody>
      <dsp:txXfrm>
        <a:off x="6849312" y="0"/>
        <a:ext cx="1476672" cy="727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4599F-8769-294B-94B4-1BEBBA7128EF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67D1-4BFC-1240-BB1D-63E80C93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0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9E60D-3BF6-5148-94EA-D325657446B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stages of a CD pipeline.</a:t>
            </a:r>
          </a:p>
          <a:p>
            <a:endParaRPr lang="en-US" dirty="0" smtClean="0"/>
          </a:p>
          <a:p>
            <a:r>
              <a:rPr lang="en-US" dirty="0" smtClean="0"/>
              <a:t>CD as an extension of CI.</a:t>
            </a:r>
          </a:p>
          <a:p>
            <a:endParaRPr lang="en-US" dirty="0" smtClean="0"/>
          </a:p>
          <a:p>
            <a:r>
              <a:rPr lang="en-US" dirty="0" smtClean="0"/>
              <a:t>Continuous Integration  : Integrating code contributed by different developers into a working codebase continuously. Always working software.</a:t>
            </a:r>
          </a:p>
          <a:p>
            <a:r>
              <a:rPr lang="en-US" dirty="0" smtClean="0"/>
              <a:t>Continuous Delivery      : Delivering the integrated code into test environments continuously. Always releasable software.</a:t>
            </a:r>
          </a:p>
          <a:p>
            <a:r>
              <a:rPr lang="en-US" dirty="0" smtClean="0"/>
              <a:t>Continuous</a:t>
            </a:r>
            <a:r>
              <a:rPr lang="en-US" baseline="0" dirty="0" smtClean="0"/>
              <a:t> Deployment: The practice of delivering every good build to production.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Continuous Delivery is about keeping the code in a state that</a:t>
            </a:r>
            <a:r>
              <a:rPr lang="uk-UA" baseline="0" dirty="0" smtClean="0"/>
              <a:t>’</a:t>
            </a:r>
            <a:r>
              <a:rPr lang="en-US" baseline="0" dirty="0" smtClean="0"/>
              <a:t>s always able to be delivered to Prod. Relies on the complete automation of the build, test and deployment processes.</a:t>
            </a:r>
          </a:p>
          <a:p>
            <a:r>
              <a:rPr lang="en-US" baseline="0" dirty="0" smtClean="0"/>
              <a:t>Continuous Deployment is actually deploying every change to Prod.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63012-8013-8C4A-9949-42DA828E14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checks fit in at what stage in a typical CD pipeline.</a:t>
            </a:r>
          </a:p>
          <a:p>
            <a:endParaRPr lang="en-US" dirty="0" smtClean="0"/>
          </a:p>
          <a:p>
            <a:r>
              <a:rPr lang="en-US" dirty="0" smtClean="0"/>
              <a:t>CI/CD concepts to reiterate: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Early discovery of problems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Finding bugs close to when it gets introduced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Unit tests : exercise the smallest pieces of testable software in the application to determine whether they behave as expected.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Integration tests : verify the communication paths and interactions between components to detect interface defects.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Component tests : limit the scope of the exercised software to a portion of the system under test, manipulating the system through internal code interfaces and using test doubles to isolate the code under test from other components.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Contract tests : verify interactions at the boundary of an external service asserting that it meets the contract expected by a consuming service.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End-to-end tests : verify that a system meets external requirements and achieves its goals, testing the entire system, from end to end.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63012-8013-8C4A-9949-42DA828E14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Unit tests : exercise the smallest pieces of testable software in the application to determine whether they behave as expected.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Integration* tests : verify the communication paths and interactions between components to detect interface defects.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Contract tests : verify interactions at the boundary of an external service asserting that it meets the contract expected by a consuming service.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End-to-end tests : verify that a system meets external requirements and achieves its goals, testing the entire system, from end to end.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67D1-4BFC-1240-BB1D-63E80C93ED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03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checks fit in at what stage in a typical CD pipeline.</a:t>
            </a:r>
          </a:p>
          <a:p>
            <a:endParaRPr lang="en-US" dirty="0" smtClean="0"/>
          </a:p>
          <a:p>
            <a:r>
              <a:rPr lang="en-US" dirty="0" smtClean="0"/>
              <a:t>CI/CD concepts to reiterate: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Early discovery of problems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Finding bugs close to when it gets </a:t>
            </a:r>
            <a:r>
              <a:rPr lang="en-US" dirty="0" smtClean="0"/>
              <a:t>introduced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63012-8013-8C4A-9949-42DA828E14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67D1-4BFC-1240-BB1D-63E80C93ED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0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9E60D-3BF6-5148-94EA-D325657446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9E60D-3BF6-5148-94EA-D325657446B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9E60D-3BF6-5148-94EA-D325657446B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9E60D-3BF6-5148-94EA-D325657446B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0" hangingPunct="0">
              <a:spcBef>
                <a:spcPct val="20000"/>
              </a:spcBef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9E60D-3BF6-5148-94EA-D325657446B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425"/>
              </a:spcBef>
            </a:pPr>
            <a:endParaRPr lang="en-US" dirty="0" smtClean="0">
              <a:solidFill>
                <a:srgbClr val="000000"/>
              </a:solidFill>
              <a:latin typeface="Marydale"/>
              <a:cs typeface="Marydale"/>
              <a:sym typeface="Arial" charset="0"/>
            </a:endParaRPr>
          </a:p>
          <a:p>
            <a:pPr eaLnBrk="1" hangingPunct="1">
              <a:spcBef>
                <a:spcPts val="425"/>
              </a:spcBef>
            </a:pPr>
            <a:r>
              <a:rPr lang="en-US" dirty="0" smtClean="0">
                <a:solidFill>
                  <a:srgbClr val="000000"/>
                </a:solidFill>
                <a:latin typeface="Marydale"/>
                <a:cs typeface="Marydale"/>
                <a:sym typeface="Arial" charset="0"/>
              </a:rPr>
              <a:t>QA’s will need to orient</a:t>
            </a:r>
            <a:r>
              <a:rPr lang="en-US" baseline="0" dirty="0" smtClean="0">
                <a:solidFill>
                  <a:srgbClr val="000000"/>
                </a:solidFill>
                <a:latin typeface="Marydale"/>
                <a:cs typeface="Marydale"/>
                <a:sym typeface="Arial" charset="0"/>
              </a:rPr>
              <a:t> towards multiple iterations:  the current iteration and the next iteration</a:t>
            </a:r>
          </a:p>
          <a:p>
            <a:pPr eaLnBrk="1" hangingPunct="1">
              <a:spcBef>
                <a:spcPts val="425"/>
              </a:spcBef>
            </a:pPr>
            <a:endParaRPr lang="en-US" baseline="0" dirty="0" smtClean="0">
              <a:solidFill>
                <a:srgbClr val="000000"/>
              </a:solidFill>
              <a:latin typeface="Marydale"/>
              <a:cs typeface="Marydale"/>
              <a:sym typeface="Arial" charset="0"/>
            </a:endParaRPr>
          </a:p>
          <a:p>
            <a:pPr eaLnBrk="1" hangingPunct="1">
              <a:spcBef>
                <a:spcPts val="425"/>
              </a:spcBef>
            </a:pPr>
            <a:r>
              <a:rPr lang="en-US" baseline="0" dirty="0" smtClean="0">
                <a:solidFill>
                  <a:srgbClr val="000000"/>
                </a:solidFill>
                <a:latin typeface="Marydale"/>
                <a:cs typeface="Marydale"/>
                <a:sym typeface="Arial" charset="0"/>
              </a:rPr>
              <a:t>In Current Iteration</a:t>
            </a:r>
          </a:p>
          <a:p>
            <a:pPr eaLnBrk="1" hangingPunct="1">
              <a:spcBef>
                <a:spcPts val="425"/>
              </a:spcBef>
            </a:pPr>
            <a:r>
              <a:rPr lang="en-US" baseline="0" dirty="0" smtClean="0">
                <a:solidFill>
                  <a:srgbClr val="000000"/>
                </a:solidFill>
                <a:latin typeface="Marydale"/>
                <a:cs typeface="Marydale"/>
                <a:sym typeface="Arial" charset="0"/>
              </a:rPr>
              <a:t> - pairing with dev to write automated tests for stories</a:t>
            </a:r>
          </a:p>
          <a:p>
            <a:pPr eaLnBrk="1" hangingPunct="1">
              <a:spcBef>
                <a:spcPts val="425"/>
              </a:spcBef>
            </a:pPr>
            <a:r>
              <a:rPr lang="en-US" baseline="0" dirty="0" smtClean="0">
                <a:solidFill>
                  <a:srgbClr val="000000"/>
                </a:solidFill>
                <a:latin typeface="Marydale"/>
                <a:cs typeface="Marydale"/>
                <a:sym typeface="Arial" charset="0"/>
              </a:rPr>
              <a:t> - performing exploratory testing of current iteration stories</a:t>
            </a:r>
          </a:p>
          <a:p>
            <a:pPr eaLnBrk="1" hangingPunct="1">
              <a:spcBef>
                <a:spcPts val="425"/>
              </a:spcBef>
            </a:pPr>
            <a:endParaRPr lang="en-US" baseline="0" dirty="0" smtClean="0">
              <a:solidFill>
                <a:srgbClr val="000000"/>
              </a:solidFill>
              <a:latin typeface="Marydale"/>
              <a:cs typeface="Marydale"/>
              <a:sym typeface="Arial" charset="0"/>
            </a:endParaRPr>
          </a:p>
          <a:p>
            <a:pPr eaLnBrk="1" hangingPunct="1">
              <a:spcBef>
                <a:spcPts val="425"/>
              </a:spcBef>
            </a:pPr>
            <a:r>
              <a:rPr lang="en-US" baseline="0" dirty="0" smtClean="0">
                <a:solidFill>
                  <a:srgbClr val="000000"/>
                </a:solidFill>
                <a:latin typeface="Marydale"/>
                <a:cs typeface="Marydale"/>
                <a:sym typeface="Arial" charset="0"/>
              </a:rPr>
              <a:t>For next iteration</a:t>
            </a:r>
          </a:p>
          <a:p>
            <a:pPr eaLnBrk="1" hangingPunct="1">
              <a:spcBef>
                <a:spcPts val="425"/>
              </a:spcBef>
            </a:pPr>
            <a:r>
              <a:rPr lang="en-US" baseline="0" dirty="0" smtClean="0">
                <a:solidFill>
                  <a:srgbClr val="000000"/>
                </a:solidFill>
                <a:latin typeface="Marydale"/>
                <a:cs typeface="Marydale"/>
                <a:sym typeface="Arial" charset="0"/>
              </a:rPr>
              <a:t>  - pairing with BA on analysis and acceptance test creation</a:t>
            </a:r>
            <a:endParaRPr lang="en-US" dirty="0" smtClean="0">
              <a:solidFill>
                <a:srgbClr val="000000"/>
              </a:solidFill>
              <a:latin typeface="Marydale"/>
              <a:cs typeface="Marydale"/>
              <a:sym typeface="Arial" charset="0"/>
            </a:endParaRPr>
          </a:p>
          <a:p>
            <a:pPr eaLnBrk="1" hangingPunct="1">
              <a:spcBef>
                <a:spcPts val="425"/>
              </a:spcBef>
            </a:pPr>
            <a:endParaRPr lang="en-US" dirty="0" smtClean="0">
              <a:solidFill>
                <a:srgbClr val="000000"/>
              </a:solidFill>
              <a:latin typeface="Marydale"/>
              <a:cs typeface="Marydale"/>
              <a:sym typeface="Arial" charset="0"/>
            </a:endParaRPr>
          </a:p>
          <a:p>
            <a:pPr eaLnBrk="1" hangingPunct="1">
              <a:spcBef>
                <a:spcPts val="425"/>
              </a:spcBef>
            </a:pPr>
            <a:endParaRPr lang="en-US" dirty="0" smtClean="0">
              <a:solidFill>
                <a:srgbClr val="000000"/>
              </a:solidFill>
              <a:latin typeface="Marydale"/>
              <a:cs typeface="Marydale"/>
              <a:sym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1200" b="1" kern="1200" dirty="0" smtClean="0">
                <a:solidFill>
                  <a:schemeClr val="tx1"/>
                </a:solidFill>
                <a:ea typeface="+mn-ea"/>
                <a:cs typeface="+mn-cs"/>
              </a:rPr>
              <a:t>Tech Lead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Set code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quality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standards, encourage coding practices (TDD, pair</a:t>
            </a:r>
            <a:r>
              <a:rPr lang="en-US" sz="1200" kern="1200" baseline="0" dirty="0" smtClean="0">
                <a:solidFill>
                  <a:schemeClr val="tx1"/>
                </a:solidFill>
                <a:ea typeface="+mn-ea"/>
                <a:cs typeface="+mn-cs"/>
              </a:rPr>
              <a:t> programming)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, review code, appropriate design,</a:t>
            </a:r>
            <a:r>
              <a:rPr lang="en-US" sz="1200" kern="1200" baseline="0" dirty="0" smtClean="0">
                <a:solidFill>
                  <a:schemeClr val="tx1"/>
                </a:solidFill>
                <a:ea typeface="+mn-ea"/>
                <a:cs typeface="+mn-cs"/>
              </a:rPr>
              <a:t> p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rovide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necessary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infrastructure</a:t>
            </a:r>
            <a:endParaRPr lang="en-US" sz="1200" kern="12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sz="1200" b="1" kern="1200" dirty="0" smtClean="0">
                <a:solidFill>
                  <a:schemeClr val="tx1"/>
                </a:solidFill>
                <a:ea typeface="+mn-ea"/>
                <a:cs typeface="+mn-cs"/>
              </a:rPr>
              <a:t>Business SME(Subject</a:t>
            </a:r>
            <a:r>
              <a:rPr lang="en-US" sz="1200" b="1" kern="1200" baseline="0" dirty="0" smtClean="0">
                <a:solidFill>
                  <a:schemeClr val="tx1"/>
                </a:solidFill>
                <a:ea typeface="+mn-ea"/>
                <a:cs typeface="+mn-cs"/>
              </a:rPr>
              <a:t> matter expert)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Be available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for any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queries,</a:t>
            </a:r>
            <a:r>
              <a:rPr lang="en-US" sz="1200" kern="1200" baseline="0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provide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feedback during development and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showcase</a:t>
            </a:r>
            <a:endParaRPr lang="en-US" sz="1200" b="1" kern="12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sz="1200" b="1" kern="1200" dirty="0" smtClean="0">
                <a:solidFill>
                  <a:schemeClr val="tx1"/>
                </a:solidFill>
                <a:ea typeface="+mn-ea"/>
                <a:cs typeface="+mn-cs"/>
              </a:rPr>
              <a:t>Developer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: Follow code quality standards, TDD, create unit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/automated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tests</a:t>
            </a:r>
            <a:endParaRPr lang="en-US" sz="1200" b="1" kern="12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sz="1200" b="1" kern="1200" dirty="0" smtClean="0">
                <a:solidFill>
                  <a:schemeClr val="tx1"/>
                </a:solidFill>
                <a:ea typeface="+mn-ea"/>
                <a:cs typeface="+mn-cs"/>
              </a:rPr>
              <a:t>QA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: I follow different techniques to prevent defect-leakage in production. Also work with team members to provide early feedback and monitor the quality of the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product.</a:t>
            </a:r>
            <a:endParaRPr lang="en-US" sz="1200" kern="12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sz="1200" b="1" kern="1200" dirty="0" smtClean="0">
                <a:solidFill>
                  <a:schemeClr val="tx1"/>
                </a:solidFill>
                <a:ea typeface="+mn-ea"/>
                <a:cs typeface="+mn-cs"/>
              </a:rPr>
              <a:t>BA/UX: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Work closely with the team, to ensure the code matches the business requirements, map business requirements with acceptance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criteria.</a:t>
            </a:r>
            <a:endParaRPr lang="en-US" sz="1200" kern="12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sz="1200" b="1" kern="1200" dirty="0" smtClean="0">
                <a:solidFill>
                  <a:schemeClr val="tx1"/>
                </a:solidFill>
                <a:ea typeface="+mn-ea"/>
                <a:cs typeface="+mn-cs"/>
              </a:rPr>
              <a:t>IM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Facilitate/Drive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all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activities (standups, retrospectives, showcases),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to achieve the quality and to move the story to "Done" status.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Drive </a:t>
            </a:r>
            <a:r>
              <a:rPr lang="en-US" sz="1200" kern="1200" dirty="0" err="1" smtClean="0">
                <a:solidFill>
                  <a:schemeClr val="tx1"/>
                </a:solidFill>
                <a:ea typeface="+mn-ea"/>
                <a:cs typeface="+mn-cs"/>
              </a:rPr>
              <a:t>prioritisation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. ‘Admin’ activities.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9E60D-3BF6-5148-94EA-D325657446B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67D1-4BFC-1240-BB1D-63E80C93ED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0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1C0-51B5-7A48-A201-88F37293C0EE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7E58-E665-4A4C-8E76-8F15C9B1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1C0-51B5-7A48-A201-88F37293C0EE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7E58-E665-4A4C-8E76-8F15C9B1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5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1C0-51B5-7A48-A201-88F37293C0EE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7E58-E665-4A4C-8E76-8F15C9B1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1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1C0-51B5-7A48-A201-88F37293C0EE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7E58-E665-4A4C-8E76-8F15C9B1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1C0-51B5-7A48-A201-88F37293C0EE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7E58-E665-4A4C-8E76-8F15C9B1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1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1C0-51B5-7A48-A201-88F37293C0EE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7E58-E665-4A4C-8E76-8F15C9B1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1C0-51B5-7A48-A201-88F37293C0EE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7E58-E665-4A4C-8E76-8F15C9B1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1C0-51B5-7A48-A201-88F37293C0EE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7E58-E665-4A4C-8E76-8F15C9B1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1C0-51B5-7A48-A201-88F37293C0EE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7E58-E665-4A4C-8E76-8F15C9B1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5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1C0-51B5-7A48-A201-88F37293C0EE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7E58-E665-4A4C-8E76-8F15C9B1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71C0-51B5-7A48-A201-88F37293C0EE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7E58-E665-4A4C-8E76-8F15C9B1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71C0-51B5-7A48-A201-88F37293C0EE}" type="datetimeFigureOut">
              <a:rPr lang="en-US" smtClean="0"/>
              <a:t>11/03/16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7E58-E665-4A4C-8E76-8F15C9B1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6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jpeg"/><Relationship Id="rId6" Type="http://schemas.microsoft.com/office/2007/relationships/hdphoto" Target="../media/hdphoto2.wdp"/><Relationship Id="rId7" Type="http://schemas.openxmlformats.org/officeDocument/2006/relationships/image" Target="../media/image4.jpeg"/><Relationship Id="rId8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Amaysim</a:t>
            </a:r>
            <a:r>
              <a:rPr lang="en-US" dirty="0" smtClean="0"/>
              <a:t> Test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0847" y="4870068"/>
            <a:ext cx="3111552" cy="7687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Hans Dushanthakumar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161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>
          <a:xfrm>
            <a:off x="212725" y="542222"/>
            <a:ext cx="8778875" cy="839788"/>
          </a:xfrm>
        </p:spPr>
        <p:txBody>
          <a:bodyPr/>
          <a:lstStyle/>
          <a:p>
            <a:r>
              <a:rPr lang="en-US" dirty="0" smtClean="0">
                <a:cs typeface="Marydale"/>
              </a:rPr>
              <a:t>Parallel QA Activities</a:t>
            </a:r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35250"/>
            <a:ext cx="17780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045" y="2635250"/>
            <a:ext cx="125095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822" y="2635250"/>
            <a:ext cx="17780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1" name="Rectangle 16"/>
          <p:cNvSpPr>
            <a:spLocks/>
          </p:cNvSpPr>
          <p:nvPr/>
        </p:nvSpPr>
        <p:spPr bwMode="auto">
          <a:xfrm>
            <a:off x="7360357" y="4330700"/>
            <a:ext cx="558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ts val="475"/>
              </a:spcBef>
            </a:pPr>
            <a:r>
              <a:rPr lang="en-US" sz="2000" dirty="0" smtClean="0">
                <a:solidFill>
                  <a:schemeClr val="tx1"/>
                </a:solidFill>
                <a:latin typeface="Helvetica Neue"/>
                <a:cs typeface="Helvetica Neue"/>
                <a:sym typeface="Arial" charset="0"/>
              </a:rPr>
              <a:t> n+1</a:t>
            </a:r>
            <a:endParaRPr lang="en-US" sz="2000" dirty="0">
              <a:solidFill>
                <a:schemeClr val="tx1"/>
              </a:solidFill>
              <a:latin typeface="Helvetica Neue"/>
              <a:cs typeface="Helvetica Neue"/>
              <a:sym typeface="Arial" charset="0"/>
            </a:endParaRPr>
          </a:p>
        </p:txBody>
      </p:sp>
      <p:sp>
        <p:nvSpPr>
          <p:cNvPr id="14" name="Rectangle 16"/>
          <p:cNvSpPr>
            <a:spLocks/>
          </p:cNvSpPr>
          <p:nvPr/>
        </p:nvSpPr>
        <p:spPr bwMode="auto">
          <a:xfrm>
            <a:off x="1210734" y="4336344"/>
            <a:ext cx="558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ts val="475"/>
              </a:spcBef>
            </a:pPr>
            <a:r>
              <a:rPr lang="en-US" sz="2000" dirty="0" smtClean="0">
                <a:solidFill>
                  <a:schemeClr val="tx1"/>
                </a:solidFill>
                <a:latin typeface="Helvetica Neue"/>
                <a:cs typeface="Helvetica Neue"/>
                <a:sym typeface="Arial" charset="0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Helvetica Neue"/>
                <a:cs typeface="Helvetica Neue"/>
                <a:sym typeface="Arial" charset="0"/>
              </a:rPr>
              <a:t>n</a:t>
            </a:r>
            <a:endParaRPr lang="en-US" sz="2000" dirty="0">
              <a:solidFill>
                <a:schemeClr val="tx1"/>
              </a:solidFill>
              <a:latin typeface="Helvetica Neue"/>
              <a:cs typeface="Helvetica Neue"/>
              <a:sym typeface="Arial" charset="0"/>
            </a:endParaRP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4453270" y="4327172"/>
            <a:ext cx="558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ts val="475"/>
              </a:spcBef>
            </a:pPr>
            <a:r>
              <a:rPr lang="en-US" sz="2000" dirty="0" smtClean="0">
                <a:solidFill>
                  <a:schemeClr val="tx1"/>
                </a:solidFill>
                <a:latin typeface="Helvetica Neue"/>
                <a:cs typeface="Helvetica Neue"/>
                <a:sym typeface="Arial" charset="0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Helvetica Neue"/>
                <a:cs typeface="Helvetica Neue"/>
                <a:sym typeface="Arial" charset="0"/>
              </a:rPr>
              <a:t>n</a:t>
            </a:r>
            <a:endParaRPr lang="en-US" sz="2000" dirty="0">
              <a:solidFill>
                <a:schemeClr val="tx1"/>
              </a:solidFill>
              <a:latin typeface="Helvetica Neue"/>
              <a:cs typeface="Helvetica Neue"/>
              <a:sym typeface="Arial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98312" y="5058834"/>
            <a:ext cx="3000022" cy="874183"/>
          </a:xfrm>
          <a:prstGeom prst="wedgeRoundRectCallout">
            <a:avLst>
              <a:gd name="adj1" fmla="val -20833"/>
              <a:gd name="adj2" fmla="val -68988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">
              <a:lnSpc>
                <a:spcPct val="120000"/>
              </a:lnSpc>
              <a:spcBef>
                <a:spcPts val="475"/>
              </a:spcBef>
            </a:pPr>
            <a:r>
              <a:rPr lang="en-US" dirty="0">
                <a:latin typeface="Helvetica Neue Light"/>
                <a:cs typeface="Helvetica Neue Light"/>
                <a:sym typeface="Arial" charset="0"/>
              </a:rPr>
              <a:t>Pair with </a:t>
            </a:r>
            <a:r>
              <a:rPr lang="en-US" dirty="0" err="1">
                <a:latin typeface="Helvetica Neue Light"/>
                <a:cs typeface="Helvetica Neue Light"/>
                <a:sym typeface="Arial" charset="0"/>
              </a:rPr>
              <a:t>Dev</a:t>
            </a:r>
            <a:r>
              <a:rPr lang="en-US" dirty="0">
                <a:latin typeface="Helvetica Neue Light"/>
                <a:cs typeface="Helvetica Neue Light"/>
                <a:sym typeface="Arial" charset="0"/>
              </a:rPr>
              <a:t> to automate iteration n stories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3823914" y="1474970"/>
            <a:ext cx="2376311" cy="874183"/>
          </a:xfrm>
          <a:prstGeom prst="wedgeRoundRectCallout">
            <a:avLst>
              <a:gd name="adj1" fmla="val -21650"/>
              <a:gd name="adj2" fmla="val 64992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">
              <a:lnSpc>
                <a:spcPct val="120000"/>
              </a:lnSpc>
              <a:spcBef>
                <a:spcPts val="475"/>
              </a:spcBef>
            </a:pPr>
            <a:r>
              <a:rPr lang="en-US" dirty="0">
                <a:latin typeface="Helvetica Neue Light"/>
                <a:cs typeface="Helvetica Neue Light"/>
                <a:sym typeface="Arial" charset="0"/>
              </a:rPr>
              <a:t>Exploratory test the </a:t>
            </a:r>
            <a:r>
              <a:rPr lang="en-US" dirty="0" smtClean="0">
                <a:latin typeface="Helvetica Neue Light"/>
                <a:cs typeface="Helvetica Neue Light"/>
                <a:sym typeface="Arial" charset="0"/>
              </a:rPr>
              <a:t>current stories </a:t>
            </a:r>
            <a:endParaRPr lang="en-US" dirty="0">
              <a:latin typeface="Helvetica Neue Light"/>
              <a:cs typeface="Helvetica Neue Light"/>
              <a:sym typeface="Arial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710996" y="5058834"/>
            <a:ext cx="4097161" cy="874183"/>
          </a:xfrm>
          <a:prstGeom prst="wedgeRoundRectCallout">
            <a:avLst>
              <a:gd name="adj1" fmla="val 21370"/>
              <a:gd name="adj2" fmla="val -70602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">
              <a:lnSpc>
                <a:spcPct val="120000"/>
              </a:lnSpc>
              <a:spcBef>
                <a:spcPts val="475"/>
              </a:spcBef>
            </a:pPr>
            <a:r>
              <a:rPr lang="en-US" dirty="0">
                <a:latin typeface="Helvetica Neue Light"/>
                <a:cs typeface="Helvetica Neue Light"/>
                <a:sym typeface="Arial" charset="0"/>
              </a:rPr>
              <a:t>Pair with BA to analyze iteration n+1 stories and write Acceptance tests</a:t>
            </a:r>
          </a:p>
        </p:txBody>
      </p:sp>
    </p:spTree>
    <p:extLst>
      <p:ext uri="{BB962C8B-B14F-4D97-AF65-F5344CB8AC3E}">
        <p14:creationId xmlns:p14="http://schemas.microsoft.com/office/powerpoint/2010/main" val="38325992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am responsible for quality…</a:t>
            </a:r>
            <a:endParaRPr lang="en-US" dirty="0"/>
          </a:p>
        </p:txBody>
      </p:sp>
      <p:pic>
        <p:nvPicPr>
          <p:cNvPr id="7" name="Picture 6" descr="little-dark-purp-du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88" y="1501798"/>
            <a:ext cx="701592" cy="933994"/>
          </a:xfrm>
          <a:prstGeom prst="rect">
            <a:avLst/>
          </a:prstGeom>
        </p:spPr>
      </p:pic>
      <p:pic>
        <p:nvPicPr>
          <p:cNvPr id="9" name="Picture 8" descr="little-dark-purp-du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662" y="1947734"/>
            <a:ext cx="724817" cy="964913"/>
          </a:xfrm>
          <a:prstGeom prst="rect">
            <a:avLst/>
          </a:prstGeom>
        </p:spPr>
      </p:pic>
      <p:pic>
        <p:nvPicPr>
          <p:cNvPr id="11" name="Picture 10" descr="little-dark-purp-du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772" y="3423228"/>
            <a:ext cx="734119" cy="977296"/>
          </a:xfrm>
          <a:prstGeom prst="rect">
            <a:avLst/>
          </a:prstGeom>
        </p:spPr>
      </p:pic>
      <p:pic>
        <p:nvPicPr>
          <p:cNvPr id="12" name="Picture 11" descr="little-dark-purp-du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54" y="4765583"/>
            <a:ext cx="763077" cy="1015846"/>
          </a:xfrm>
          <a:prstGeom prst="rect">
            <a:avLst/>
          </a:prstGeom>
        </p:spPr>
      </p:pic>
      <p:pic>
        <p:nvPicPr>
          <p:cNvPr id="14" name="Picture 13" descr="little-dark-purp-du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87" y="4220975"/>
            <a:ext cx="818190" cy="1089216"/>
          </a:xfrm>
          <a:prstGeom prst="rect">
            <a:avLst/>
          </a:prstGeom>
        </p:spPr>
      </p:pic>
      <p:pic>
        <p:nvPicPr>
          <p:cNvPr id="15" name="Picture 14" descr="little-dark-purp-du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730" y="2812436"/>
            <a:ext cx="718709" cy="9567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59974" y="1747679"/>
            <a:ext cx="2653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alpha val="77000"/>
                  </a:schemeClr>
                </a:solidFill>
                <a:latin typeface="Helvetica Neue Light"/>
                <a:cs typeface="Helvetica Neue Light"/>
              </a:rPr>
              <a:t>Tech </a:t>
            </a:r>
            <a:r>
              <a:rPr lang="en-US" sz="2000" dirty="0" smtClean="0">
                <a:solidFill>
                  <a:schemeClr val="bg2">
                    <a:lumMod val="75000"/>
                    <a:alpha val="77000"/>
                  </a:schemeClr>
                </a:solidFill>
                <a:latin typeface="Helvetica Neue Light"/>
                <a:cs typeface="Helvetica Neue Light"/>
              </a:rPr>
              <a:t>Lead / Architect</a:t>
            </a:r>
            <a:endParaRPr lang="en-US" sz="2000" dirty="0">
              <a:solidFill>
                <a:schemeClr val="bg2">
                  <a:lumMod val="75000"/>
                  <a:alpha val="77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1776" y="2912647"/>
            <a:ext cx="1765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75000"/>
                    <a:alpha val="77000"/>
                  </a:schemeClr>
                </a:solidFill>
                <a:latin typeface="Helvetica Neue Light"/>
                <a:cs typeface="Helvetica Neue Light"/>
              </a:rPr>
              <a:t>BA / UX</a:t>
            </a:r>
            <a:endParaRPr lang="en-US" sz="2000" dirty="0">
              <a:solidFill>
                <a:schemeClr val="bg2">
                  <a:lumMod val="75000"/>
                  <a:alpha val="77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222" y="1687514"/>
            <a:ext cx="222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alpha val="77000"/>
                  </a:schemeClr>
                </a:solidFill>
                <a:latin typeface="Helvetica Neue Light"/>
                <a:cs typeface="Helvetica Neue Light"/>
              </a:rPr>
              <a:t>Iteration Manager</a:t>
            </a:r>
            <a:endParaRPr lang="en-US" sz="2000" dirty="0">
              <a:solidFill>
                <a:schemeClr val="bg2">
                  <a:lumMod val="75000"/>
                  <a:alpha val="77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4222" y="4565528"/>
            <a:ext cx="1130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75000"/>
                    <a:alpha val="77000"/>
                  </a:schemeClr>
                </a:solidFill>
                <a:latin typeface="Helvetica Neue Light"/>
                <a:cs typeface="Helvetica Neue Light"/>
              </a:rPr>
              <a:t>Tester</a:t>
            </a:r>
            <a:endParaRPr lang="en-US" sz="2000" dirty="0">
              <a:solidFill>
                <a:schemeClr val="bg2">
                  <a:lumMod val="75000"/>
                  <a:alpha val="77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88285" y="3441183"/>
            <a:ext cx="1998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alpha val="77000"/>
                  </a:schemeClr>
                </a:solidFill>
                <a:latin typeface="Helvetica Neue Light"/>
                <a:cs typeface="Helvetica Neue Light"/>
              </a:rPr>
              <a:t>Business SME</a:t>
            </a:r>
            <a:endParaRPr lang="en-US" sz="2000" dirty="0">
              <a:solidFill>
                <a:schemeClr val="bg2">
                  <a:lumMod val="75000"/>
                  <a:alpha val="77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75772" y="5112627"/>
            <a:ext cx="143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75000"/>
                    <a:alpha val="77000"/>
                  </a:schemeClr>
                </a:solidFill>
                <a:latin typeface="Helvetica Neue Light"/>
                <a:cs typeface="Helvetica Neue Light"/>
              </a:rPr>
              <a:t>Developer</a:t>
            </a:r>
            <a:endParaRPr lang="en-US" sz="2000" dirty="0">
              <a:solidFill>
                <a:schemeClr val="bg2">
                  <a:lumMod val="75000"/>
                  <a:alpha val="77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04538" y="3290827"/>
            <a:ext cx="169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Helvetica Neue Medium"/>
                <a:cs typeface="Helvetica Neue Medium"/>
              </a:rPr>
              <a:t>TEAM</a:t>
            </a:r>
            <a:endParaRPr lang="en-US" sz="4000" dirty="0"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1317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7083"/>
            <a:ext cx="7772400" cy="7240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Story “Done” Criteria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35092197"/>
              </p:ext>
            </p:extLst>
          </p:nvPr>
        </p:nvGraphicFramePr>
        <p:xfrm>
          <a:off x="539715" y="2204224"/>
          <a:ext cx="8331200" cy="242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92" y="2993939"/>
            <a:ext cx="497823" cy="330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92" y="3006639"/>
            <a:ext cx="497823" cy="330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603" y="2955839"/>
            <a:ext cx="497823" cy="330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603" y="3324139"/>
            <a:ext cx="497823" cy="330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62" y="3034176"/>
            <a:ext cx="497823" cy="3303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92" y="2993939"/>
            <a:ext cx="497823" cy="330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92" y="3349539"/>
            <a:ext cx="497823" cy="330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74" y="3667039"/>
            <a:ext cx="497823" cy="3303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392" y="2905039"/>
            <a:ext cx="497823" cy="3303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92" y="3019339"/>
            <a:ext cx="497823" cy="3303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92" y="3146339"/>
            <a:ext cx="497823" cy="3303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392" y="3273339"/>
            <a:ext cx="497823" cy="3303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92" y="3451139"/>
            <a:ext cx="497823" cy="3303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992" y="3565439"/>
            <a:ext cx="497823" cy="3303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992" y="3692439"/>
            <a:ext cx="497823" cy="33032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76725" y="3566438"/>
            <a:ext cx="1596594" cy="923786"/>
            <a:chOff x="930710" y="2517914"/>
            <a:chExt cx="1596594" cy="923786"/>
          </a:xfrm>
        </p:grpSpPr>
        <p:sp>
          <p:nvSpPr>
            <p:cNvPr id="20" name="Curved Left Arrow 19"/>
            <p:cNvSpPr/>
            <p:nvPr/>
          </p:nvSpPr>
          <p:spPr bwMode="auto">
            <a:xfrm rot="5400000" flipV="1">
              <a:off x="1317527" y="2131097"/>
              <a:ext cx="822960" cy="1596594"/>
            </a:xfrm>
            <a:prstGeom prst="curvedLeftArrow">
              <a:avLst>
                <a:gd name="adj1" fmla="val 12567"/>
                <a:gd name="adj2" fmla="val 21976"/>
                <a:gd name="adj3" fmla="val 25000"/>
              </a:avLst>
            </a:prstGeom>
            <a:solidFill>
              <a:srgbClr val="D5E04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168400" y="3086100"/>
              <a:ext cx="1092200" cy="355600"/>
            </a:xfrm>
            <a:prstGeom prst="roundRect">
              <a:avLst/>
            </a:prstGeom>
            <a:solidFill>
              <a:srgbClr val="D5E04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/>
                <a:t>Kickoff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88025" y="4188737"/>
            <a:ext cx="1406090" cy="1525603"/>
            <a:chOff x="2442010" y="3140214"/>
            <a:chExt cx="1406090" cy="1728277"/>
          </a:xfrm>
        </p:grpSpPr>
        <p:sp>
          <p:nvSpPr>
            <p:cNvPr id="23" name="Curved Left Arrow 22"/>
            <p:cNvSpPr/>
            <p:nvPr/>
          </p:nvSpPr>
          <p:spPr bwMode="auto">
            <a:xfrm rot="5400000" flipV="1">
              <a:off x="2733575" y="2848649"/>
              <a:ext cx="822960" cy="1406090"/>
            </a:xfrm>
            <a:prstGeom prst="curvedLeftArrow">
              <a:avLst>
                <a:gd name="adj1" fmla="val 12567"/>
                <a:gd name="adj2" fmla="val 21976"/>
                <a:gd name="adj3" fmla="val 25000"/>
              </a:avLst>
            </a:prstGeom>
            <a:solidFill>
              <a:srgbClr val="D5E04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565400" y="3708400"/>
              <a:ext cx="1282700" cy="1160091"/>
            </a:xfrm>
            <a:prstGeom prst="roundRect">
              <a:avLst/>
            </a:prstGeom>
            <a:solidFill>
              <a:srgbClr val="D5E04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/>
                <a:t>Desk Check, Deployed to Test </a:t>
              </a:r>
              <a:r>
                <a:rPr lang="en-US" sz="1400" dirty="0" err="1" smtClean="0"/>
                <a:t>Env</a:t>
              </a:r>
              <a:endParaRPr lang="en-US" sz="1400" dirty="0" smtClean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89414" y="3520684"/>
            <a:ext cx="1461860" cy="1589128"/>
            <a:chOff x="4343399" y="2472160"/>
            <a:chExt cx="1461860" cy="1589128"/>
          </a:xfrm>
        </p:grpSpPr>
        <p:sp>
          <p:nvSpPr>
            <p:cNvPr id="26" name="Curved Left Arrow 25"/>
            <p:cNvSpPr/>
            <p:nvPr/>
          </p:nvSpPr>
          <p:spPr bwMode="auto">
            <a:xfrm rot="5400000" flipV="1">
              <a:off x="4690734" y="2180595"/>
              <a:ext cx="822960" cy="1406090"/>
            </a:xfrm>
            <a:prstGeom prst="curvedLeftArrow">
              <a:avLst>
                <a:gd name="adj1" fmla="val 12567"/>
                <a:gd name="adj2" fmla="val 21976"/>
                <a:gd name="adj3" fmla="val 25000"/>
              </a:avLst>
            </a:prstGeom>
            <a:solidFill>
              <a:srgbClr val="D5E04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4343399" y="2870199"/>
              <a:ext cx="1427397" cy="1191089"/>
            </a:xfrm>
            <a:prstGeom prst="roundRect">
              <a:avLst/>
            </a:prstGeom>
            <a:solidFill>
              <a:srgbClr val="D5E04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/>
                <a:t>Tests passed, No major bugs</a:t>
              </a:r>
              <a:endParaRPr lang="en-US" sz="1400" dirty="0" smtClean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50425" y="4087138"/>
            <a:ext cx="1880705" cy="1542872"/>
            <a:chOff x="6404410" y="3038614"/>
            <a:chExt cx="1880705" cy="1096270"/>
          </a:xfrm>
        </p:grpSpPr>
        <p:sp>
          <p:nvSpPr>
            <p:cNvPr id="29" name="Curved Left Arrow 28"/>
            <p:cNvSpPr/>
            <p:nvPr/>
          </p:nvSpPr>
          <p:spPr bwMode="auto">
            <a:xfrm rot="5400000" flipV="1">
              <a:off x="6695975" y="2747049"/>
              <a:ext cx="822960" cy="1406090"/>
            </a:xfrm>
            <a:prstGeom prst="curvedLeftArrow">
              <a:avLst>
                <a:gd name="adj1" fmla="val 12567"/>
                <a:gd name="adj2" fmla="val 21976"/>
                <a:gd name="adj3" fmla="val 25000"/>
              </a:avLst>
            </a:prstGeom>
            <a:solidFill>
              <a:srgbClr val="D5E04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6634115" y="3525284"/>
              <a:ext cx="1651000" cy="609600"/>
            </a:xfrm>
            <a:prstGeom prst="roundRect">
              <a:avLst/>
            </a:prstGeom>
            <a:solidFill>
              <a:srgbClr val="D5E04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/>
                <a:t>Showcase </a:t>
              </a:r>
              <a:r>
                <a:rPr lang="en-US" sz="1400" dirty="0" smtClean="0"/>
                <a:t>to Stakeholder,</a:t>
              </a:r>
            </a:p>
            <a:p>
              <a:pPr algn="ctr"/>
              <a:r>
                <a:rPr lang="en-US" sz="1400" dirty="0" smtClean="0"/>
                <a:t>Live in Prod?</a:t>
              </a:r>
              <a:endParaRPr lang="en-US" sz="1400" dirty="0" smtClean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02308" y="4997627"/>
            <a:ext cx="5646900" cy="1446819"/>
            <a:chOff x="1748852" y="3544281"/>
            <a:chExt cx="5646900" cy="1446819"/>
          </a:xfrm>
        </p:grpSpPr>
        <p:sp>
          <p:nvSpPr>
            <p:cNvPr id="32" name="Folded Corner 31"/>
            <p:cNvSpPr/>
            <p:nvPr/>
          </p:nvSpPr>
          <p:spPr bwMode="auto">
            <a:xfrm>
              <a:off x="4705315" y="4218895"/>
              <a:ext cx="2241585" cy="772205"/>
            </a:xfrm>
            <a:prstGeom prst="foldedCorner">
              <a:avLst>
                <a:gd name="adj" fmla="val 28249"/>
              </a:avLst>
            </a:prstGeom>
            <a:solidFill>
              <a:srgbClr val="FF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b="1" dirty="0" smtClean="0">
                  <a:solidFill>
                    <a:srgbClr val="EE2B7B"/>
                  </a:solidFill>
                  <a:latin typeface="+mj-lt"/>
                </a:rPr>
                <a:t>Agree criteria for each transition!</a:t>
              </a:r>
              <a:endParaRPr kumimoji="0" lang="en-GB" sz="2000" b="1" i="0" u="none" strike="noStrike" cap="none" normalizeH="0" baseline="0" dirty="0">
                <a:ln>
                  <a:noFill/>
                </a:ln>
                <a:solidFill>
                  <a:srgbClr val="EE2B7B"/>
                </a:solidFill>
                <a:effectLst/>
                <a:latin typeface="+mj-lt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34400" flipV="1">
              <a:off x="3608904" y="4071457"/>
              <a:ext cx="1120016" cy="41733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9284" flipV="1">
              <a:off x="1748852" y="4184051"/>
              <a:ext cx="2462588" cy="52033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62129" flipV="1">
              <a:off x="4483849" y="3790294"/>
              <a:ext cx="706818" cy="21479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37871" flipH="1" flipV="1">
              <a:off x="6934948" y="4298294"/>
              <a:ext cx="706818" cy="214791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92" y="3146339"/>
            <a:ext cx="497823" cy="3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3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5062"/>
            <a:ext cx="7772400" cy="7240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key practices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8400" y="1514418"/>
            <a:ext cx="64643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Three Amigos approach to stories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BA/QA/</a:t>
            </a:r>
            <a:r>
              <a:rPr lang="en-US" sz="1600" dirty="0" err="1" smtClean="0"/>
              <a:t>Dev</a:t>
            </a:r>
            <a:r>
              <a:rPr lang="en-US" sz="1600" dirty="0" smtClean="0"/>
              <a:t> to do story kickoff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QA/</a:t>
            </a:r>
            <a:r>
              <a:rPr lang="en-US" sz="1600" dirty="0" err="1" smtClean="0"/>
              <a:t>Dev</a:t>
            </a:r>
            <a:r>
              <a:rPr lang="en-US" sz="1600" dirty="0" smtClean="0"/>
              <a:t> pairing on tests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Desk check to BA/QA by the </a:t>
            </a:r>
            <a:r>
              <a:rPr lang="en-US" sz="1600" dirty="0" err="1" smtClean="0"/>
              <a:t>Dev</a:t>
            </a:r>
            <a:r>
              <a:rPr lang="en-US" sz="1600" dirty="0" smtClean="0"/>
              <a:t> once development done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QA emphasis on defect prevention over defect detection</a:t>
            </a:r>
          </a:p>
          <a:p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Business Stakeholder commitment: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Continuous prioritization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Feedback/Signoff of stories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Fewer UI tests: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E2E automated tests focus on user journeys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Tests not to take long (no longer that 15 </a:t>
            </a:r>
            <a:r>
              <a:rPr lang="en-US" sz="1600" dirty="0" err="1"/>
              <a:t>mins</a:t>
            </a:r>
            <a:r>
              <a:rPr lang="en-US" sz="1600" dirty="0"/>
              <a:t>?</a:t>
            </a:r>
            <a:r>
              <a:rPr lang="en-US" sz="1600" dirty="0" smtClean="0"/>
              <a:t>)</a:t>
            </a:r>
          </a:p>
          <a:p>
            <a:pPr marL="742950" lvl="1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Ceremonies: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Standups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Showcases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Retrospectives</a:t>
            </a:r>
            <a:endParaRPr lang="en-US" sz="16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347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4499"/>
            <a:ext cx="7772400" cy="1470025"/>
          </a:xfrm>
        </p:spPr>
        <p:txBody>
          <a:bodyPr/>
          <a:lstStyle/>
          <a:p>
            <a:r>
              <a:rPr lang="en-US" dirty="0" smtClean="0"/>
              <a:t>CD Pipeline</a:t>
            </a:r>
            <a:endParaRPr lang="en-US" dirty="0"/>
          </a:p>
        </p:txBody>
      </p:sp>
      <p:pic>
        <p:nvPicPr>
          <p:cNvPr id="24580" name="Picture 4" descr="https://blogs.msdn.com/blogfiles/architectsrule/WindowsLiveWriter/ReallifeDilbertmanagerquotes_7C00/clip_image001_thum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671" y="3332958"/>
            <a:ext cx="515301" cy="566831"/>
          </a:xfrm>
          <a:prstGeom prst="rect">
            <a:avLst/>
          </a:prstGeom>
          <a:noFill/>
        </p:spPr>
      </p:pic>
      <p:pic>
        <p:nvPicPr>
          <p:cNvPr id="24582" name="Picture 6" descr="http://www.layeredthoughts.com/wp-content/uploads/2011/05/Git-Gitweb-Rep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3650" y="3353673"/>
            <a:ext cx="594697" cy="506422"/>
          </a:xfrm>
          <a:prstGeom prst="rect">
            <a:avLst/>
          </a:prstGeom>
          <a:noFill/>
        </p:spPr>
      </p:pic>
      <p:pic>
        <p:nvPicPr>
          <p:cNvPr id="24594" name="Picture 18" descr="http://worldartsme.com/images/web-server-clipart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25954" y="3241681"/>
            <a:ext cx="728870" cy="728870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/>
          <p:nvPr/>
        </p:nvCxnSpPr>
        <p:spPr>
          <a:xfrm>
            <a:off x="869674" y="3597953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18" descr="http://worldartsme.com/images/web-server-clipart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7487" y="3170919"/>
            <a:ext cx="728870" cy="728870"/>
          </a:xfrm>
          <a:prstGeom prst="rect">
            <a:avLst/>
          </a:prstGeom>
          <a:noFill/>
        </p:spPr>
      </p:pic>
      <p:pic>
        <p:nvPicPr>
          <p:cNvPr id="39" name="Picture 18" descr="http://worldartsme.com/images/web-server-clipart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11922" y="3535354"/>
            <a:ext cx="728870" cy="728870"/>
          </a:xfrm>
          <a:prstGeom prst="rect">
            <a:avLst/>
          </a:prstGeom>
          <a:noFill/>
        </p:spPr>
      </p:pic>
      <p:cxnSp>
        <p:nvCxnSpPr>
          <p:cNvPr id="51" name="Straight Arrow Connector 50"/>
          <p:cNvCxnSpPr/>
          <p:nvPr/>
        </p:nvCxnSpPr>
        <p:spPr>
          <a:xfrm>
            <a:off x="2141057" y="3597953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33967" y="3606116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55670" y="3597953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 rot="5400000">
            <a:off x="1980673" y="2834702"/>
            <a:ext cx="442351" cy="28417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4434" y="4410438"/>
            <a:ext cx="234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>
          <a:xfrm rot="5400000">
            <a:off x="4598782" y="2022175"/>
            <a:ext cx="456418" cy="79146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65025" y="6093406"/>
            <a:ext cx="27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 Deployment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5519" y="2707342"/>
            <a:ext cx="99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72457" y="3030507"/>
            <a:ext cx="99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82327" y="2587187"/>
            <a:ext cx="99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 (</a:t>
            </a:r>
            <a:r>
              <a:rPr lang="en-US" dirty="0" err="1" smtClean="0"/>
              <a:t>Dev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Right Brace 29"/>
          <p:cNvSpPr/>
          <p:nvPr/>
        </p:nvSpPr>
        <p:spPr>
          <a:xfrm rot="5400000">
            <a:off x="3774987" y="2042522"/>
            <a:ext cx="375561" cy="617112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65788" y="5192446"/>
            <a:ext cx="221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pic>
        <p:nvPicPr>
          <p:cNvPr id="31" name="Picture 4" descr="https://blogs.msdn.com/blogfiles/architectsrule/WindowsLiveWriter/ReallifeDilbertmanagerquotes_7C00/clip_image001_thum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671" y="2463676"/>
            <a:ext cx="515301" cy="566831"/>
          </a:xfrm>
          <a:prstGeom prst="rect">
            <a:avLst/>
          </a:prstGeom>
          <a:noFill/>
        </p:spPr>
      </p:pic>
      <p:cxnSp>
        <p:nvCxnSpPr>
          <p:cNvPr id="33" name="Straight Arrow Connector 32"/>
          <p:cNvCxnSpPr/>
          <p:nvPr/>
        </p:nvCxnSpPr>
        <p:spPr>
          <a:xfrm>
            <a:off x="869674" y="2849585"/>
            <a:ext cx="491987" cy="50408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18" descr="http://worldartsme.com/images/web-server-clipart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29330" y="3241681"/>
            <a:ext cx="728870" cy="728870"/>
          </a:xfrm>
          <a:prstGeom prst="rect">
            <a:avLst/>
          </a:prstGeom>
          <a:noFill/>
        </p:spPr>
      </p:pic>
      <p:pic>
        <p:nvPicPr>
          <p:cNvPr id="35" name="Picture 18" descr="http://worldartsme.com/images/web-server-clipart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93765" y="3606116"/>
            <a:ext cx="728870" cy="728870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7787310" y="2391882"/>
            <a:ext cx="997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 </a:t>
            </a:r>
          </a:p>
          <a:p>
            <a:r>
              <a:rPr lang="en-US" dirty="0" smtClean="0"/>
              <a:t>(PROD)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122412" y="3606116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044" y="3299140"/>
            <a:ext cx="977900" cy="735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275" y="1596249"/>
            <a:ext cx="1174750" cy="336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1427" y="1932799"/>
            <a:ext cx="800625" cy="446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3967" y="1664534"/>
            <a:ext cx="1244600" cy="40027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473700" y="238417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 </a:t>
            </a:r>
          </a:p>
          <a:p>
            <a:r>
              <a:rPr lang="en-US" dirty="0" smtClean="0"/>
              <a:t>(</a:t>
            </a:r>
            <a:r>
              <a:rPr lang="en-US" dirty="0" smtClean="0"/>
              <a:t>INT/</a:t>
            </a:r>
            <a:r>
              <a:rPr lang="en-US" dirty="0" err="1" smtClean="0"/>
              <a:t>Perf</a:t>
            </a:r>
            <a:r>
              <a:rPr lang="en-US" dirty="0" smtClean="0"/>
              <a:t>/</a:t>
            </a:r>
            <a:r>
              <a:rPr lang="en-US" dirty="0" err="1" smtClean="0"/>
              <a:t>PreProd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5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3" grpId="0" animBg="1"/>
      <p:bldP spid="24" grpId="0"/>
      <p:bldP spid="26" grpId="0"/>
      <p:bldP spid="28" grpId="0"/>
      <p:bldP spid="30" grpId="0" animBg="1"/>
      <p:bldP spid="32" grpId="0"/>
      <p:bldP spid="38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4499"/>
            <a:ext cx="7772400" cy="1470025"/>
          </a:xfrm>
        </p:spPr>
        <p:txBody>
          <a:bodyPr/>
          <a:lstStyle/>
          <a:p>
            <a:r>
              <a:rPr lang="en-US" dirty="0" smtClean="0"/>
              <a:t>Types of tests in CD pipeline</a:t>
            </a:r>
            <a:endParaRPr lang="en-US" dirty="0"/>
          </a:p>
        </p:txBody>
      </p:sp>
      <p:pic>
        <p:nvPicPr>
          <p:cNvPr id="24580" name="Picture 4" descr="https://blogs.msdn.com/blogfiles/architectsrule/WindowsLiveWriter/ReallifeDilbertmanagerquotes_7C00/clip_image001_thum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671" y="3332958"/>
            <a:ext cx="515301" cy="566831"/>
          </a:xfrm>
          <a:prstGeom prst="rect">
            <a:avLst/>
          </a:prstGeom>
          <a:noFill/>
        </p:spPr>
      </p:pic>
      <p:pic>
        <p:nvPicPr>
          <p:cNvPr id="24582" name="Picture 6" descr="http://www.layeredthoughts.com/wp-content/uploads/2011/05/Git-Gitweb-Rep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3650" y="3353673"/>
            <a:ext cx="594697" cy="506422"/>
          </a:xfrm>
          <a:prstGeom prst="rect">
            <a:avLst/>
          </a:prstGeom>
          <a:noFill/>
        </p:spPr>
      </p:pic>
      <p:pic>
        <p:nvPicPr>
          <p:cNvPr id="24594" name="Picture 18" descr="http://worldartsme.com/images/web-server-clipart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25954" y="3241681"/>
            <a:ext cx="728870" cy="728870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/>
          <p:nvPr/>
        </p:nvCxnSpPr>
        <p:spPr>
          <a:xfrm>
            <a:off x="869674" y="3597953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18" descr="http://worldartsme.com/images/web-server-clipart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7487" y="3170919"/>
            <a:ext cx="728870" cy="728870"/>
          </a:xfrm>
          <a:prstGeom prst="rect">
            <a:avLst/>
          </a:prstGeom>
          <a:noFill/>
        </p:spPr>
      </p:pic>
      <p:pic>
        <p:nvPicPr>
          <p:cNvPr id="39" name="Picture 18" descr="http://worldartsme.com/images/web-server-clipart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11922" y="3535354"/>
            <a:ext cx="728870" cy="728870"/>
          </a:xfrm>
          <a:prstGeom prst="rect">
            <a:avLst/>
          </a:prstGeom>
          <a:noFill/>
        </p:spPr>
      </p:pic>
      <p:cxnSp>
        <p:nvCxnSpPr>
          <p:cNvPr id="51" name="Straight Arrow Connector 50"/>
          <p:cNvCxnSpPr/>
          <p:nvPr/>
        </p:nvCxnSpPr>
        <p:spPr>
          <a:xfrm>
            <a:off x="2141057" y="3597953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33967" y="3606116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55670" y="3597953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05519" y="2707342"/>
            <a:ext cx="99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72457" y="3030507"/>
            <a:ext cx="99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82327" y="2587187"/>
            <a:ext cx="99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 (</a:t>
            </a:r>
            <a:r>
              <a:rPr lang="en-US" dirty="0" err="1" smtClean="0"/>
              <a:t>Dev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73700" y="238417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 </a:t>
            </a:r>
          </a:p>
          <a:p>
            <a:r>
              <a:rPr lang="en-US" dirty="0" smtClean="0"/>
              <a:t>(</a:t>
            </a:r>
            <a:r>
              <a:rPr lang="en-US" dirty="0" smtClean="0"/>
              <a:t>INT/</a:t>
            </a:r>
            <a:r>
              <a:rPr lang="en-US" dirty="0" err="1" smtClean="0"/>
              <a:t>Perf</a:t>
            </a:r>
            <a:r>
              <a:rPr lang="en-US" dirty="0" smtClean="0"/>
              <a:t>/</a:t>
            </a:r>
            <a:r>
              <a:rPr lang="en-US" dirty="0" err="1" smtClean="0"/>
              <a:t>PreProd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1" name="Picture 4" descr="https://blogs.msdn.com/blogfiles/architectsrule/WindowsLiveWriter/ReallifeDilbertmanagerquotes_7C00/clip_image001_thum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671" y="2463676"/>
            <a:ext cx="515301" cy="566831"/>
          </a:xfrm>
          <a:prstGeom prst="rect">
            <a:avLst/>
          </a:prstGeom>
          <a:noFill/>
        </p:spPr>
      </p:pic>
      <p:cxnSp>
        <p:nvCxnSpPr>
          <p:cNvPr id="33" name="Straight Arrow Connector 32"/>
          <p:cNvCxnSpPr/>
          <p:nvPr/>
        </p:nvCxnSpPr>
        <p:spPr>
          <a:xfrm>
            <a:off x="869674" y="2849585"/>
            <a:ext cx="491987" cy="50408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18" descr="http://worldartsme.com/images/web-server-clipart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29330" y="3241681"/>
            <a:ext cx="728870" cy="728870"/>
          </a:xfrm>
          <a:prstGeom prst="rect">
            <a:avLst/>
          </a:prstGeom>
          <a:noFill/>
        </p:spPr>
      </p:pic>
      <p:pic>
        <p:nvPicPr>
          <p:cNvPr id="35" name="Picture 18" descr="http://worldartsme.com/images/web-server-clipart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93765" y="3606116"/>
            <a:ext cx="728870" cy="728870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7787310" y="2391882"/>
            <a:ext cx="997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 </a:t>
            </a:r>
          </a:p>
          <a:p>
            <a:r>
              <a:rPr lang="en-US" dirty="0" smtClean="0"/>
              <a:t>(PROD)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122412" y="3606116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ine Callout 2 35"/>
          <p:cNvSpPr/>
          <p:nvPr/>
        </p:nvSpPr>
        <p:spPr>
          <a:xfrm>
            <a:off x="2923020" y="5003055"/>
            <a:ext cx="1621893" cy="848460"/>
          </a:xfrm>
          <a:prstGeom prst="borderCallout2">
            <a:avLst>
              <a:gd name="adj1" fmla="val 38197"/>
              <a:gd name="adj2" fmla="val -1256"/>
              <a:gd name="adj3" fmla="val -34786"/>
              <a:gd name="adj4" fmla="val -4728"/>
              <a:gd name="adj5" fmla="val -139035"/>
              <a:gd name="adj6" fmla="val 62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Unit </a:t>
            </a:r>
            <a:r>
              <a:rPr lang="en-US" sz="1200" dirty="0" smtClean="0"/>
              <a:t>tests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Contract tests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Integration* tests</a:t>
            </a:r>
            <a:endParaRPr lang="en-AU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Static Analysis check</a:t>
            </a:r>
            <a:endParaRPr lang="en-US" sz="1200" dirty="0" smtClean="0"/>
          </a:p>
        </p:txBody>
      </p:sp>
      <p:sp>
        <p:nvSpPr>
          <p:cNvPr id="40" name="Line Callout 2 39"/>
          <p:cNvSpPr/>
          <p:nvPr/>
        </p:nvSpPr>
        <p:spPr>
          <a:xfrm>
            <a:off x="4954824" y="5003055"/>
            <a:ext cx="1506016" cy="848460"/>
          </a:xfrm>
          <a:prstGeom prst="borderCallout2">
            <a:avLst>
              <a:gd name="adj1" fmla="val 45609"/>
              <a:gd name="adj2" fmla="val -4960"/>
              <a:gd name="adj3" fmla="val 6344"/>
              <a:gd name="adj4" fmla="val -12264"/>
              <a:gd name="adj5" fmla="val -114247"/>
              <a:gd name="adj6" fmla="val -258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Functional tests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Integration </a:t>
            </a:r>
            <a:r>
              <a:rPr lang="en-US" sz="1200" dirty="0" smtClean="0"/>
              <a:t>tests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Performance</a:t>
            </a: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Manual Exploratory</a:t>
            </a:r>
            <a:endParaRPr lang="en-AU" sz="1200" dirty="0" smtClean="0"/>
          </a:p>
        </p:txBody>
      </p:sp>
      <p:sp>
        <p:nvSpPr>
          <p:cNvPr id="42" name="Line Callout 2 41"/>
          <p:cNvSpPr/>
          <p:nvPr/>
        </p:nvSpPr>
        <p:spPr>
          <a:xfrm>
            <a:off x="6598951" y="4891940"/>
            <a:ext cx="1046922" cy="614328"/>
          </a:xfrm>
          <a:prstGeom prst="borderCallout2">
            <a:avLst>
              <a:gd name="adj1" fmla="val -10192"/>
              <a:gd name="adj2" fmla="val 15929"/>
              <a:gd name="adj3" fmla="val -57740"/>
              <a:gd name="adj4" fmla="val 14873"/>
              <a:gd name="adj5" fmla="val -86889"/>
              <a:gd name="adj6" fmla="val 31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E2E </a:t>
            </a:r>
            <a:r>
              <a:rPr lang="en-US" sz="1200" dirty="0" smtClean="0"/>
              <a:t>tests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Performance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Manual UAT</a:t>
            </a:r>
            <a:endParaRPr lang="en-AU" sz="1200" dirty="0"/>
          </a:p>
        </p:txBody>
      </p:sp>
      <p:sp>
        <p:nvSpPr>
          <p:cNvPr id="43" name="Line Callout 2 42"/>
          <p:cNvSpPr/>
          <p:nvPr/>
        </p:nvSpPr>
        <p:spPr>
          <a:xfrm>
            <a:off x="780972" y="4974126"/>
            <a:ext cx="1621893" cy="484567"/>
          </a:xfrm>
          <a:prstGeom prst="borderCallout2">
            <a:avLst>
              <a:gd name="adj1" fmla="val -15553"/>
              <a:gd name="adj2" fmla="val 30848"/>
              <a:gd name="adj3" fmla="val -95551"/>
              <a:gd name="adj4" fmla="val 29726"/>
              <a:gd name="adj5" fmla="val -264396"/>
              <a:gd name="adj6" fmla="val 226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Unit </a:t>
            </a:r>
            <a:r>
              <a:rPr lang="en-US" sz="1200" dirty="0" smtClean="0"/>
              <a:t>tests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Contract tests</a:t>
            </a:r>
            <a:endParaRPr lang="en-AU" sz="1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044" y="3299140"/>
            <a:ext cx="977900" cy="735263"/>
          </a:xfrm>
          <a:prstGeom prst="rect">
            <a:avLst/>
          </a:prstGeom>
        </p:spPr>
      </p:pic>
      <p:sp>
        <p:nvSpPr>
          <p:cNvPr id="30" name="Line Callout 2 29"/>
          <p:cNvSpPr/>
          <p:nvPr/>
        </p:nvSpPr>
        <p:spPr>
          <a:xfrm>
            <a:off x="7879510" y="4891940"/>
            <a:ext cx="1157379" cy="435081"/>
          </a:xfrm>
          <a:prstGeom prst="borderCallout2">
            <a:avLst>
              <a:gd name="adj1" fmla="val 18750"/>
              <a:gd name="adj2" fmla="val -8333"/>
              <a:gd name="adj3" fmla="val -1683"/>
              <a:gd name="adj4" fmla="val -10083"/>
              <a:gd name="adj5" fmla="val -185763"/>
              <a:gd name="adj6" fmla="val -78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PVT</a:t>
            </a:r>
          </a:p>
        </p:txBody>
      </p:sp>
    </p:spTree>
    <p:extLst>
      <p:ext uri="{BB962C8B-B14F-4D97-AF65-F5344CB8AC3E}">
        <p14:creationId xmlns:p14="http://schemas.microsoft.com/office/powerpoint/2010/main" val="338031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2" grpId="0" animBg="1"/>
      <p:bldP spid="43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5062"/>
            <a:ext cx="7772400" cy="7240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Tests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6350" y="1803024"/>
            <a:ext cx="8227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 smtClean="0"/>
              <a:t>Unit Tests/Integration tests for components within the service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Contrac</a:t>
            </a:r>
            <a:r>
              <a:rPr lang="en-US" dirty="0"/>
              <a:t>t</a:t>
            </a:r>
            <a:r>
              <a:rPr lang="en-US" dirty="0" smtClean="0"/>
              <a:t> Tests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E2E/System tests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E2E/System tests (Manual exploratory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UAT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Production Verification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8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4499"/>
            <a:ext cx="7772400" cy="1470025"/>
          </a:xfrm>
        </p:spPr>
        <p:txBody>
          <a:bodyPr/>
          <a:lstStyle/>
          <a:p>
            <a:r>
              <a:rPr lang="en-US" dirty="0" smtClean="0"/>
              <a:t>Types of tests in CD pipeline</a:t>
            </a:r>
            <a:endParaRPr lang="en-US" dirty="0"/>
          </a:p>
        </p:txBody>
      </p:sp>
      <p:pic>
        <p:nvPicPr>
          <p:cNvPr id="24580" name="Picture 4" descr="https://blogs.msdn.com/blogfiles/architectsrule/WindowsLiveWriter/ReallifeDilbertmanagerquotes_7C00/clip_image001_thum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211" y="2695328"/>
            <a:ext cx="515301" cy="566831"/>
          </a:xfrm>
          <a:prstGeom prst="rect">
            <a:avLst/>
          </a:prstGeom>
          <a:noFill/>
        </p:spPr>
      </p:pic>
      <p:pic>
        <p:nvPicPr>
          <p:cNvPr id="24582" name="Picture 6" descr="http://www.layeredthoughts.com/wp-content/uploads/2011/05/Git-Gitweb-Rep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0190" y="2716043"/>
            <a:ext cx="594697" cy="506422"/>
          </a:xfrm>
          <a:prstGeom prst="rect">
            <a:avLst/>
          </a:prstGeom>
          <a:noFill/>
        </p:spPr>
      </p:pic>
      <p:pic>
        <p:nvPicPr>
          <p:cNvPr id="24594" name="Picture 18" descr="http://worldartsme.com/images/web-server-clipart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22494" y="2604051"/>
            <a:ext cx="728870" cy="728870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/>
          <p:nvPr/>
        </p:nvCxnSpPr>
        <p:spPr>
          <a:xfrm>
            <a:off x="866214" y="2960323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18" descr="http://worldartsme.com/images/web-server-clipart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4027" y="2533289"/>
            <a:ext cx="728870" cy="728870"/>
          </a:xfrm>
          <a:prstGeom prst="rect">
            <a:avLst/>
          </a:prstGeom>
          <a:noFill/>
        </p:spPr>
      </p:pic>
      <p:pic>
        <p:nvPicPr>
          <p:cNvPr id="39" name="Picture 18" descr="http://worldartsme.com/images/web-server-clipart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08462" y="2897724"/>
            <a:ext cx="728870" cy="728870"/>
          </a:xfrm>
          <a:prstGeom prst="rect">
            <a:avLst/>
          </a:prstGeom>
          <a:noFill/>
        </p:spPr>
      </p:pic>
      <p:cxnSp>
        <p:nvCxnSpPr>
          <p:cNvPr id="51" name="Straight Arrow Connector 50"/>
          <p:cNvCxnSpPr/>
          <p:nvPr/>
        </p:nvCxnSpPr>
        <p:spPr>
          <a:xfrm>
            <a:off x="2137597" y="2960323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30507" y="2968486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52210" y="2960323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02059" y="2069712"/>
            <a:ext cx="99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68997" y="2392877"/>
            <a:ext cx="99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78867" y="1949557"/>
            <a:ext cx="99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 (</a:t>
            </a:r>
            <a:r>
              <a:rPr lang="en-US" dirty="0" err="1" smtClean="0"/>
              <a:t>Dev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70240" y="174654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 </a:t>
            </a:r>
          </a:p>
          <a:p>
            <a:r>
              <a:rPr lang="en-US" dirty="0" smtClean="0"/>
              <a:t>(</a:t>
            </a:r>
            <a:r>
              <a:rPr lang="en-US" dirty="0" smtClean="0"/>
              <a:t>INT/</a:t>
            </a:r>
            <a:r>
              <a:rPr lang="en-US" dirty="0" err="1" smtClean="0"/>
              <a:t>Perf</a:t>
            </a:r>
            <a:r>
              <a:rPr lang="en-US" dirty="0" smtClean="0"/>
              <a:t>/</a:t>
            </a:r>
            <a:r>
              <a:rPr lang="en-US" dirty="0" err="1" smtClean="0"/>
              <a:t>PreProd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1" name="Picture 4" descr="https://blogs.msdn.com/blogfiles/architectsrule/WindowsLiveWriter/ReallifeDilbertmanagerquotes_7C00/clip_image001_thum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211" y="1826046"/>
            <a:ext cx="515301" cy="566831"/>
          </a:xfrm>
          <a:prstGeom prst="rect">
            <a:avLst/>
          </a:prstGeom>
          <a:noFill/>
        </p:spPr>
      </p:pic>
      <p:cxnSp>
        <p:nvCxnSpPr>
          <p:cNvPr id="33" name="Straight Arrow Connector 32"/>
          <p:cNvCxnSpPr/>
          <p:nvPr/>
        </p:nvCxnSpPr>
        <p:spPr>
          <a:xfrm>
            <a:off x="866214" y="2211955"/>
            <a:ext cx="491987" cy="50408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18" descr="http://worldartsme.com/images/web-server-clipart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25870" y="2604051"/>
            <a:ext cx="728870" cy="728870"/>
          </a:xfrm>
          <a:prstGeom prst="rect">
            <a:avLst/>
          </a:prstGeom>
          <a:noFill/>
        </p:spPr>
      </p:pic>
      <p:pic>
        <p:nvPicPr>
          <p:cNvPr id="35" name="Picture 18" descr="http://worldartsme.com/images/web-server-clipart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90305" y="2968486"/>
            <a:ext cx="728870" cy="728870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7783850" y="1754252"/>
            <a:ext cx="997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 </a:t>
            </a:r>
          </a:p>
          <a:p>
            <a:r>
              <a:rPr lang="en-US" dirty="0" smtClean="0"/>
              <a:t>(PROD)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118952" y="2968486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Line Callout 2 41"/>
          <p:cNvSpPr/>
          <p:nvPr/>
        </p:nvSpPr>
        <p:spPr>
          <a:xfrm>
            <a:off x="6736928" y="4772315"/>
            <a:ext cx="1046922" cy="614328"/>
          </a:xfrm>
          <a:prstGeom prst="borderCallout2">
            <a:avLst>
              <a:gd name="adj1" fmla="val -10192"/>
              <a:gd name="adj2" fmla="val 15929"/>
              <a:gd name="adj3" fmla="val -57740"/>
              <a:gd name="adj4" fmla="val 14873"/>
              <a:gd name="adj5" fmla="val -143264"/>
              <a:gd name="adj6" fmla="val 17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E2E </a:t>
            </a:r>
            <a:r>
              <a:rPr lang="en-US" sz="1200" dirty="0" smtClean="0"/>
              <a:t>tests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Performance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Manual UAT</a:t>
            </a:r>
            <a:endParaRPr lang="en-AU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9584" y="2661510"/>
            <a:ext cx="977900" cy="735263"/>
          </a:xfrm>
          <a:prstGeom prst="rect">
            <a:avLst/>
          </a:prstGeom>
        </p:spPr>
      </p:pic>
      <p:pic>
        <p:nvPicPr>
          <p:cNvPr id="32" name="Picture 4" descr="https://blogs.msdn.com/blogfiles/architectsrule/WindowsLiveWriter/ReallifeDilbertmanagerquotes_7C00/clip_image001_thum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149" y="4901434"/>
            <a:ext cx="515301" cy="566831"/>
          </a:xfrm>
          <a:prstGeom prst="rect">
            <a:avLst/>
          </a:prstGeom>
          <a:noFill/>
        </p:spPr>
      </p:pic>
      <p:pic>
        <p:nvPicPr>
          <p:cNvPr id="44" name="Picture 6" descr="http://www.layeredthoughts.com/wp-content/uploads/2011/05/Git-Gitweb-Rep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6128" y="4922149"/>
            <a:ext cx="594697" cy="506422"/>
          </a:xfrm>
          <a:prstGeom prst="rect">
            <a:avLst/>
          </a:prstGeom>
          <a:noFill/>
        </p:spPr>
      </p:pic>
      <p:pic>
        <p:nvPicPr>
          <p:cNvPr id="45" name="Picture 18" descr="http://worldartsme.com/images/web-server-clipart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88432" y="4810157"/>
            <a:ext cx="728870" cy="728870"/>
          </a:xfrm>
          <a:prstGeom prst="rect">
            <a:avLst/>
          </a:prstGeom>
          <a:noFill/>
        </p:spPr>
      </p:pic>
      <p:cxnSp>
        <p:nvCxnSpPr>
          <p:cNvPr id="46" name="Straight Arrow Connector 45"/>
          <p:cNvCxnSpPr/>
          <p:nvPr/>
        </p:nvCxnSpPr>
        <p:spPr>
          <a:xfrm>
            <a:off x="1032152" y="5166429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303535" y="5166429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96445" y="5174592"/>
            <a:ext cx="49198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318148" y="3697356"/>
            <a:ext cx="858426" cy="146907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4" descr="https://blogs.msdn.com/blogfiles/architectsrule/WindowsLiveWriter/ReallifeDilbertmanagerquotes_7C00/clip_image001_thum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149" y="4032152"/>
            <a:ext cx="515301" cy="566831"/>
          </a:xfrm>
          <a:prstGeom prst="rect">
            <a:avLst/>
          </a:prstGeom>
          <a:noFill/>
        </p:spPr>
      </p:pic>
      <p:cxnSp>
        <p:nvCxnSpPr>
          <p:cNvPr id="60" name="Straight Arrow Connector 59"/>
          <p:cNvCxnSpPr/>
          <p:nvPr/>
        </p:nvCxnSpPr>
        <p:spPr>
          <a:xfrm>
            <a:off x="1032152" y="4418061"/>
            <a:ext cx="491987" cy="50408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5522" y="4867616"/>
            <a:ext cx="977900" cy="7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9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5062"/>
            <a:ext cx="7772400" cy="7240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Dependent 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900" y="2308085"/>
            <a:ext cx="82273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/>
              <a:t>If not already covered by Project Plan, a workshop needed to identify and sequence dependencies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Stories/Features with dependencies marked as so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Story stays ‘Blocked’ until it has been tested against its dependencies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 ‘Consumer’ team drives the E2E tests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Ongoing E2E tests (some manual)</a:t>
            </a:r>
          </a:p>
        </p:txBody>
      </p:sp>
    </p:spTree>
    <p:extLst>
      <p:ext uri="{BB962C8B-B14F-4D97-AF65-F5344CB8AC3E}">
        <p14:creationId xmlns:p14="http://schemas.microsoft.com/office/powerpoint/2010/main" val="303565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7083"/>
            <a:ext cx="7772400" cy="7240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Environments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96848"/>
              </p:ext>
            </p:extLst>
          </p:nvPr>
        </p:nvGraphicFramePr>
        <p:xfrm>
          <a:off x="787400" y="1767840"/>
          <a:ext cx="78867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0"/>
                <a:gridCol w="3949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 Development (Repeatable)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of code, tests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 (All dependencies Stubbed) (1</a:t>
                      </a:r>
                      <a:r>
                        <a:rPr lang="is-IS" dirty="0" smtClean="0"/>
                        <a:t>…n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test the service/app</a:t>
                      </a:r>
                      <a:r>
                        <a:rPr lang="en-US" baseline="0" dirty="0" smtClean="0"/>
                        <a:t> in isolation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 (External dependencies stubbed?)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Integrated </a:t>
                      </a:r>
                      <a:r>
                        <a:rPr lang="en-US" dirty="0" err="1" smtClean="0"/>
                        <a:t>env</a:t>
                      </a:r>
                      <a:r>
                        <a:rPr lang="en-US" dirty="0" smtClean="0"/>
                        <a:t> to run E2E and integrated tests, Business showcases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 </a:t>
                      </a:r>
                      <a:r>
                        <a:rPr lang="en-US" dirty="0" smtClean="0"/>
                        <a:t>(External dependencies stubbed?)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Prod-like (or scaled down), for performance tests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PreProd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UAT, with same settings as PROD (</a:t>
                      </a:r>
                      <a:r>
                        <a:rPr lang="en-US" dirty="0" err="1" smtClean="0"/>
                        <a:t>eg</a:t>
                      </a:r>
                      <a:r>
                        <a:rPr lang="en-US" dirty="0" smtClean="0"/>
                        <a:t> feature toggle states)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r>
                        <a:rPr lang="en-US" baseline="0" dirty="0" smtClean="0"/>
                        <a:t> the old </a:t>
                      </a:r>
                      <a:r>
                        <a:rPr lang="en-US" baseline="0" dirty="0" err="1" smtClean="0"/>
                        <a:t>coldfusion</a:t>
                      </a:r>
                      <a:r>
                        <a:rPr lang="en-US" baseline="0" dirty="0" smtClean="0"/>
                        <a:t> app, for comparison purposes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62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7083"/>
            <a:ext cx="7772400" cy="7240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7662" y="1925481"/>
            <a:ext cx="7282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Whole 2 teams are dedicated for this work (No BAU activities in the meantime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Project methodology resembles Agile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Project plan already takes care of scheduling (given dependencies between teams) + target dates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Security testing / external audits </a:t>
            </a:r>
            <a:r>
              <a:rPr lang="en-US" dirty="0" smtClean="0"/>
              <a:t>etc. </a:t>
            </a:r>
            <a:r>
              <a:rPr lang="en-US" dirty="0"/>
              <a:t>not relevant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0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7083"/>
            <a:ext cx="7772400" cy="7240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3300" y="2260600"/>
            <a:ext cx="718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Dedicated effort to create a Data creation framework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Works with testers to identify data needs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Utilize services/API’s to efficiently create test data (or at DB level)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Provide easy means of specifying and creating data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Environment-specific data files in test suites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 much as possible, automated tests are responsible for creating their test data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PERF, </a:t>
            </a:r>
            <a:r>
              <a:rPr lang="en-US" dirty="0" err="1" smtClean="0"/>
              <a:t>PreProd</a:t>
            </a:r>
            <a:r>
              <a:rPr lang="en-US" dirty="0" smtClean="0"/>
              <a:t> to have data refreshed periodically from PROD (mirrored DB’s? Incremental table copy?)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4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7083"/>
            <a:ext cx="7772400" cy="7240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Defect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514600"/>
            <a:ext cx="718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If found during shoulder check, fix </a:t>
            </a:r>
            <a:r>
              <a:rPr lang="en-US" dirty="0" err="1" smtClean="0"/>
              <a:t>rightaway</a:t>
            </a:r>
            <a:r>
              <a:rPr lang="en-US" dirty="0" smtClean="0"/>
              <a:t> (don</a:t>
            </a:r>
            <a:r>
              <a:rPr lang="uk-UA" dirty="0" smtClean="0"/>
              <a:t>’</a:t>
            </a:r>
            <a:r>
              <a:rPr lang="en-US" dirty="0" smtClean="0"/>
              <a:t>t record)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If found while testing story, record, demo to Developer immediately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 story signoff/showcases, review open defects on the story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Daily prioritization of defects (with BA/Stakeholder)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7083"/>
            <a:ext cx="7772400" cy="7240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Metrics / Visibility of Progress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4900" y="2108200"/>
            <a:ext cx="6921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Stakeholder Signoff’s for each story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Regular Showcase of working software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No separate ‘Test’ Progress monitoring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Metrics: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Story points per iteration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Defects found in Prod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Proportion of Unit </a:t>
            </a:r>
            <a:r>
              <a:rPr lang="en-US" dirty="0" err="1" smtClean="0"/>
              <a:t>vs</a:t>
            </a:r>
            <a:r>
              <a:rPr lang="en-US" dirty="0" smtClean="0"/>
              <a:t> Integration/Contract </a:t>
            </a:r>
            <a:r>
              <a:rPr lang="en-US" dirty="0" err="1" smtClean="0"/>
              <a:t>vs</a:t>
            </a:r>
            <a:r>
              <a:rPr lang="en-US" dirty="0" smtClean="0"/>
              <a:t> End-to-End tests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Unit test coverage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Time taken for all automated tests to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7083"/>
            <a:ext cx="7772400" cy="7240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Testability 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8400" y="2514600"/>
            <a:ext cx="646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Easy-to-use Feature Toggle mechanism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Log Aggregation/Search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Health Page showing health status of services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Ability to turns services On/Off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Ability to change endpoints (via </a:t>
            </a:r>
            <a:r>
              <a:rPr lang="en-US" dirty="0" err="1" smtClean="0"/>
              <a:t>config</a:t>
            </a:r>
            <a:r>
              <a:rPr lang="en-US" dirty="0" smtClean="0"/>
              <a:t> files?)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8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7083"/>
            <a:ext cx="7772400" cy="7240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8100" y="2184400"/>
            <a:ext cx="6667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Tester Tech skills: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Able to analyze a functionality and come up with good tests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Able to contribute to automation code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Able to look at logs, stack traces, talk similar language as </a:t>
            </a:r>
            <a:r>
              <a:rPr lang="en-US" dirty="0" err="1" smtClean="0"/>
              <a:t>devs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Able to review/contribute to unit &amp; integration tests</a:t>
            </a:r>
          </a:p>
          <a:p>
            <a:pPr lvl="1"/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Tester soft skills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Able to work effectively in a close team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Able to wear multiple hats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Communication skills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7083"/>
            <a:ext cx="7772400" cy="7240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Risks &amp; Mitigation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97880"/>
              </p:ext>
            </p:extLst>
          </p:nvPr>
        </p:nvGraphicFramePr>
        <p:xfrm>
          <a:off x="685800" y="1775460"/>
          <a:ext cx="7912100" cy="398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200"/>
                <a:gridCol w="3771900"/>
              </a:tblGrid>
              <a:tr h="420223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</a:tr>
              <a:tr h="496717">
                <a:tc>
                  <a:txBody>
                    <a:bodyPr/>
                    <a:lstStyle/>
                    <a:p>
                      <a:r>
                        <a:rPr lang="en-US" dirty="0" smtClean="0"/>
                        <a:t>Falling back to default way of working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Monitoring, Checkpoints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Too many tests at upper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Track test time, Reviews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Spending time on low priority tasks/bugs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Weekly</a:t>
                      </a:r>
                      <a:r>
                        <a:rPr lang="en-US" baseline="0" dirty="0" smtClean="0"/>
                        <a:t> review of priorities with Stakeholders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No enough time-commitment from 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Educate about process, Upfront time booking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Testers leaving (given low numbers to start with)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Pairing with BA’s &amp;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early on, Peer reviews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Major Defects in PROD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Rollback, Monitoring of service</a:t>
                      </a:r>
                      <a:r>
                        <a:rPr lang="en-US" baseline="0" dirty="0" smtClean="0"/>
                        <a:t> statuses and errors, Phased Go live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9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83"/>
            <a:ext cx="7772400" cy="7240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Story Lifecycle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110424"/>
            <a:ext cx="7038734" cy="560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2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QA And The Story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521752"/>
              </p:ext>
            </p:extLst>
          </p:nvPr>
        </p:nvGraphicFramePr>
        <p:xfrm>
          <a:off x="795528" y="1450340"/>
          <a:ext cx="5752028" cy="419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22860" y="1426879"/>
            <a:ext cx="3295362" cy="70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Flesh out story</a:t>
            </a:r>
            <a:endParaRPr lang="en-US" sz="16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Acceptance criteria</a:t>
            </a:r>
            <a:endParaRPr lang="en-US" sz="1600" i="1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689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QA And The Story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237640"/>
              </p:ext>
            </p:extLst>
          </p:nvPr>
        </p:nvGraphicFramePr>
        <p:xfrm>
          <a:off x="795528" y="1450340"/>
          <a:ext cx="5737916" cy="419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4413" y="2297571"/>
            <a:ext cx="26763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Identify QA </a:t>
            </a: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tasks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Consider the QA </a:t>
            </a: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effort</a:t>
            </a:r>
            <a:r>
              <a:rPr lang="en-US" sz="1600" dirty="0">
                <a:solidFill>
                  <a:srgbClr val="000000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during sizing</a:t>
            </a:r>
            <a:endParaRPr lang="en-US" sz="16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467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QA And The Story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248777"/>
              </p:ext>
            </p:extLst>
          </p:nvPr>
        </p:nvGraphicFramePr>
        <p:xfrm>
          <a:off x="809639" y="1450340"/>
          <a:ext cx="5737917" cy="419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56593" y="4028224"/>
            <a:ext cx="263462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Pair with DEV to implement automated tests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Communicates issues/defects to the team 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83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QA And The Story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316277"/>
              </p:ext>
            </p:extLst>
          </p:nvPr>
        </p:nvGraphicFramePr>
        <p:xfrm>
          <a:off x="2704056" y="1450340"/>
          <a:ext cx="5737917" cy="419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7545" y="4894661"/>
            <a:ext cx="4501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QA/BA </a:t>
            </a: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to </a:t>
            </a: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conduct </a:t>
            </a:r>
            <a:r>
              <a:rPr lang="en-US" sz="1600" dirty="0" err="1" smtClean="0">
                <a:solidFill>
                  <a:srgbClr val="000000"/>
                </a:solidFill>
                <a:latin typeface="Helvetica Neue Light"/>
                <a:cs typeface="Helvetica Neue Light"/>
              </a:rPr>
              <a:t>Dev</a:t>
            </a: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-box testing to provide instant feedback </a:t>
            </a:r>
            <a:endParaRPr lang="en-US" sz="16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Review/Provide </a:t>
            </a: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feedback on unit </a:t>
            </a: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tests coverage </a:t>
            </a:r>
            <a:endParaRPr lang="en-US" sz="16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423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QA And The Story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780346"/>
              </p:ext>
            </p:extLst>
          </p:nvPr>
        </p:nvGraphicFramePr>
        <p:xfrm>
          <a:off x="2709332" y="1450340"/>
          <a:ext cx="5739723" cy="419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888" y="3079537"/>
            <a:ext cx="33443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Acceptance </a:t>
            </a:r>
            <a:r>
              <a:rPr lang="en-US" sz="16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tests 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Exploratory </a:t>
            </a:r>
            <a:r>
              <a:rPr lang="en-US" sz="16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testing</a:t>
            </a:r>
            <a:endParaRPr lang="en-US" sz="1600" b="1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Help diagnose bugs</a:t>
            </a:r>
            <a:endParaRPr lang="en-US" sz="1600" b="1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Add automated tests for bugs </a:t>
            </a:r>
            <a:r>
              <a:rPr lang="en-US" sz="1600" b="1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if needed</a:t>
            </a:r>
            <a:endParaRPr lang="en-US" sz="1600" b="1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8442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QA And The Story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982834"/>
              </p:ext>
            </p:extLst>
          </p:nvPr>
        </p:nvGraphicFramePr>
        <p:xfrm>
          <a:off x="2709332" y="1450340"/>
          <a:ext cx="5739723" cy="419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666" y="2012285"/>
            <a:ext cx="34431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Conducts end-to-end system testing </a:t>
            </a: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/ business scenarios</a:t>
            </a:r>
            <a:endParaRPr lang="en-US" sz="1600" dirty="0" smtClean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Showcase </a:t>
            </a:r>
            <a:r>
              <a:rPr lang="en-US" sz="1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functionality/feature 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355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5461</TotalTime>
  <Words>1676</Words>
  <Application>Microsoft Macintosh PowerPoint</Application>
  <PresentationFormat>On-screen Show (4:3)</PresentationFormat>
  <Paragraphs>310</Paragraphs>
  <Slides>25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Amaysim Test Strategy</vt:lpstr>
      <vt:lpstr>Assumptions</vt:lpstr>
      <vt:lpstr>Story Lifecycle</vt:lpstr>
      <vt:lpstr>QA And The Story Lifecycle</vt:lpstr>
      <vt:lpstr>QA And The Story Lifecycle</vt:lpstr>
      <vt:lpstr>QA And The Story Lifecycle</vt:lpstr>
      <vt:lpstr>QA And The Story Lifecycle</vt:lpstr>
      <vt:lpstr>QA And The Story Lifecycle</vt:lpstr>
      <vt:lpstr>QA And The Story Lifecycle</vt:lpstr>
      <vt:lpstr>Parallel QA Activities</vt:lpstr>
      <vt:lpstr>I am responsible for quality…</vt:lpstr>
      <vt:lpstr>Story “Done” Criteria</vt:lpstr>
      <vt:lpstr>Some key practices</vt:lpstr>
      <vt:lpstr>CD Pipeline</vt:lpstr>
      <vt:lpstr>Types of tests in CD pipeline</vt:lpstr>
      <vt:lpstr>Types of Tests</vt:lpstr>
      <vt:lpstr>Types of tests in CD pipeline</vt:lpstr>
      <vt:lpstr>Dependent Features</vt:lpstr>
      <vt:lpstr>Test Environments</vt:lpstr>
      <vt:lpstr>Test Data Management</vt:lpstr>
      <vt:lpstr>Defect Management</vt:lpstr>
      <vt:lpstr>Metrics / Visibility of Progress</vt:lpstr>
      <vt:lpstr>Testability Features</vt:lpstr>
      <vt:lpstr>Resourcing</vt:lpstr>
      <vt:lpstr>Risks &amp; Mitigation</vt:lpstr>
    </vt:vector>
  </TitlesOfParts>
  <Company>ThoughtWorks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Amaysim Test Strategy</dc:title>
  <dc:creator>Hans Dushanthakumar</dc:creator>
  <cp:lastModifiedBy>Hans Dushanthakumar</cp:lastModifiedBy>
  <cp:revision>99</cp:revision>
  <dcterms:created xsi:type="dcterms:W3CDTF">2016-03-11T08:27:22Z</dcterms:created>
  <dcterms:modified xsi:type="dcterms:W3CDTF">2016-03-15T03:30:57Z</dcterms:modified>
</cp:coreProperties>
</file>