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0"/>
    <p:restoredTop sz="94652"/>
  </p:normalViewPr>
  <p:slideViewPr>
    <p:cSldViewPr snapToGrid="0" snapToObjects="1">
      <p:cViewPr varScale="1">
        <p:scale>
          <a:sx n="133" d="100"/>
          <a:sy n="133" d="100"/>
        </p:scale>
        <p:origin x="2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6B9CC-F496-7346-911A-DA25FD74A87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D3CC-978C-D248-8AAB-01AF5746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DD3CC-978C-D248-8AAB-01AF57466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B104-3FA0-1145-884B-D40982234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7387-BBF7-D844-9076-47F17465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B8AE-DB33-4842-94FE-78ADE815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584F-5A4A-334C-A11B-0A6DEB4D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D72C-5CAB-4F46-9ED5-0D05D819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B19D-4B3E-CD40-8BD4-C55326A4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C633C-4600-2740-BA0C-C3A9240A6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E004-0185-0945-9252-FB3DCEBF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3714-79C9-D949-A560-05137CE9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E5FA-730B-C042-9AF2-8A9C78CF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F3534-415E-C44E-A5A4-A33CE95B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13C0-3548-5345-917D-692784243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EEEE-A192-6D4D-BE50-7D0A5E72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204C-5407-AE4B-8564-F102C5F2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B974-E397-E943-8299-0B7F17E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21C-4DD8-074D-85F2-3732E77B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6ACC-9BC9-2344-B8CD-37384344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7EA5-9CA8-BD40-97FC-873EDC7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1DEB-7EE2-9144-8143-E477FFEA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35A0-659F-464B-9BAA-BB7F74B8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9981-825B-8B4F-A2E6-D27E165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CE58-8A00-8F4A-BD77-852B910D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A34B-FC51-314C-AB99-5C3F60B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38D9-0C77-FC49-8951-27AB41C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727A-AC0F-1940-911B-6E3E5CD1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F654-9080-3F46-A5FD-0B975B01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7AE6-0E0F-6748-A201-CF01E15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165CD-0962-E443-B7DA-6CCA58C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D3D7E-B92E-6345-BB59-E394D4B6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ECB2-DB4A-4849-B3DD-D1D4FB58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C2352-4E28-6740-9D81-6B8F13DC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A3E6-AB69-3549-9F6D-9533E382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738C-FF2D-3849-8753-7676D2E1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98B21-1BBF-364F-817B-28C690F5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F14F-E63C-A141-9864-432BDE7D3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FAB07-CF04-CB43-8294-FFB746584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05092-2145-C94D-ABC0-930BA19A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F09C-2BCD-7F48-BFF1-7516C5D0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19AFC-B0D3-0947-BF2F-00F8B96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5A8-7877-BC48-9698-75E5823A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FEA0-9A2B-CD42-8FB3-11C7510F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A85E4-3142-0D47-BD5C-759C4FA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E079D-827C-1044-8F67-852C7068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2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B30-3634-EE4E-9BB1-94A5CF8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76986-5C0E-D94D-BE49-486E77F4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15F06-A83F-1E4D-87F2-B5395B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1E6D-B405-3241-8CEE-DAB1417A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6F61-5D32-254F-9F2C-88AD7EA7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825F-0295-1C4A-A1BE-6B820605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288B-65BB-FB49-B69D-69C4D70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B9EA-581F-A048-BED8-DD294930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E151-1B62-A64C-9F57-D316DA9B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F7FB-3644-BB46-9E83-E3B4DD7E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F1F9-71B3-8444-8C06-BE9A8EE5F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49A20-7D67-F342-9ABB-A1D08853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28F5-E6C5-E142-AA85-82F8776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95B2-F6FF-9841-B7E9-30ED0CD4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7637-525F-6446-B558-1002C080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3A3FC-1DA2-2841-AE23-A8D3265E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64D-AB83-6344-BFE5-75561B2E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0CD0-9C0F-0742-8236-E06D0F6B6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82AE-89FC-4C41-95A6-CBE928E6EC1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B571-7F36-DC42-90DF-A614F9C5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7DD4-E02C-F649-B503-AFF8DA508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2D08-E299-7345-A517-B32B615E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E0AA05-20DB-AD47-BD7C-879A1A8A6463}"/>
              </a:ext>
            </a:extLst>
          </p:cNvPr>
          <p:cNvSpPr/>
          <p:nvPr/>
        </p:nvSpPr>
        <p:spPr>
          <a:xfrm>
            <a:off x="883417" y="1599770"/>
            <a:ext cx="1632857" cy="1191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BC9D3-1D12-8E4A-9A4D-8BBDD995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5" y="1714987"/>
            <a:ext cx="1467120" cy="982675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9E5C9DB2-FFCF-D943-A934-BB7ACAC6BA81}"/>
              </a:ext>
            </a:extLst>
          </p:cNvPr>
          <p:cNvSpPr/>
          <p:nvPr/>
        </p:nvSpPr>
        <p:spPr>
          <a:xfrm>
            <a:off x="1635896" y="2961957"/>
            <a:ext cx="127898" cy="110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68603-9B14-8B41-885C-DD6BB9429B8F}"/>
              </a:ext>
            </a:extLst>
          </p:cNvPr>
          <p:cNvSpPr txBox="1"/>
          <p:nvPr/>
        </p:nvSpPr>
        <p:spPr>
          <a:xfrm>
            <a:off x="1763794" y="3244334"/>
            <a:ext cx="9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A1DB436-905E-FD4E-AF0F-55439320DB73}"/>
              </a:ext>
            </a:extLst>
          </p:cNvPr>
          <p:cNvSpPr/>
          <p:nvPr/>
        </p:nvSpPr>
        <p:spPr>
          <a:xfrm>
            <a:off x="883418" y="4094281"/>
            <a:ext cx="1811106" cy="110428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ECE22-30D9-2148-8BD1-97501701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0" y="4363850"/>
            <a:ext cx="1073150" cy="565150"/>
          </a:xfrm>
          <a:prstGeom prst="rect">
            <a:avLst/>
          </a:prstGeom>
        </p:spPr>
      </p:pic>
      <p:sp>
        <p:nvSpPr>
          <p:cNvPr id="12" name="Cloud 11">
            <a:extLst>
              <a:ext uri="{FF2B5EF4-FFF2-40B4-BE49-F238E27FC236}">
                <a16:creationId xmlns:a16="http://schemas.microsoft.com/office/drawing/2014/main" id="{4AD7A919-C57A-034E-A91A-F4EF8FD89E98}"/>
              </a:ext>
            </a:extLst>
          </p:cNvPr>
          <p:cNvSpPr/>
          <p:nvPr/>
        </p:nvSpPr>
        <p:spPr>
          <a:xfrm>
            <a:off x="8117454" y="3887876"/>
            <a:ext cx="2590411" cy="151709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E8F498-DA0E-B042-8989-C7E2B697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06" y="4355562"/>
            <a:ext cx="374745" cy="385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AC3D66-754A-764F-903A-663875B03C6F}"/>
              </a:ext>
            </a:extLst>
          </p:cNvPr>
          <p:cNvSpPr txBox="1"/>
          <p:nvPr/>
        </p:nvSpPr>
        <p:spPr>
          <a:xfrm>
            <a:off x="4488063" y="4495353"/>
            <a:ext cx="17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Billing Sync (MBS)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9E21704-3C0A-5E4C-8BBE-7D02F5FD2F83}"/>
              </a:ext>
            </a:extLst>
          </p:cNvPr>
          <p:cNvSpPr/>
          <p:nvPr/>
        </p:nvSpPr>
        <p:spPr>
          <a:xfrm>
            <a:off x="2779340" y="4702581"/>
            <a:ext cx="1008290" cy="7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8BE61743-BAAA-DF46-8A60-0991E9C7D685}"/>
              </a:ext>
            </a:extLst>
          </p:cNvPr>
          <p:cNvSpPr/>
          <p:nvPr/>
        </p:nvSpPr>
        <p:spPr>
          <a:xfrm>
            <a:off x="4097543" y="4054325"/>
            <a:ext cx="2590411" cy="151709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961191-9760-734E-B099-86F79408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517" y="4114175"/>
            <a:ext cx="374745" cy="3856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E974B4-833D-4448-927F-65580E04801E}"/>
              </a:ext>
            </a:extLst>
          </p:cNvPr>
          <p:cNvSpPr txBox="1"/>
          <p:nvPr/>
        </p:nvSpPr>
        <p:spPr>
          <a:xfrm>
            <a:off x="8590080" y="4556504"/>
            <a:ext cx="17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Gateway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A7A210-8A93-F441-964F-6C910B6EE4BD}"/>
              </a:ext>
            </a:extLst>
          </p:cNvPr>
          <p:cNvSpPr/>
          <p:nvPr/>
        </p:nvSpPr>
        <p:spPr>
          <a:xfrm>
            <a:off x="6898559" y="4607836"/>
            <a:ext cx="1008290" cy="7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15F9014-AB5C-7543-8FAA-6635E7FA31A2}"/>
              </a:ext>
            </a:extLst>
          </p:cNvPr>
          <p:cNvSpPr/>
          <p:nvPr/>
        </p:nvSpPr>
        <p:spPr>
          <a:xfrm>
            <a:off x="8468714" y="1753148"/>
            <a:ext cx="1632857" cy="1191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Zuora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276053-59B4-654F-A6BD-755CED010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711" y="2156515"/>
            <a:ext cx="1254335" cy="369332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C8CBA6BC-E1F6-B44A-B2A4-BA277ECC4E0C}"/>
              </a:ext>
            </a:extLst>
          </p:cNvPr>
          <p:cNvSpPr/>
          <p:nvPr/>
        </p:nvSpPr>
        <p:spPr>
          <a:xfrm>
            <a:off x="9242660" y="3031958"/>
            <a:ext cx="45719" cy="7700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9E6D33-27F6-054C-84F2-6B5F0672C33A}"/>
              </a:ext>
            </a:extLst>
          </p:cNvPr>
          <p:cNvSpPr/>
          <p:nvPr/>
        </p:nvSpPr>
        <p:spPr>
          <a:xfrm>
            <a:off x="10258423" y="1118507"/>
            <a:ext cx="1632857" cy="1191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ADCDB7-B26A-0A41-8607-35121FE250C5}"/>
              </a:ext>
            </a:extLst>
          </p:cNvPr>
          <p:cNvSpPr/>
          <p:nvPr/>
        </p:nvSpPr>
        <p:spPr>
          <a:xfrm>
            <a:off x="797379" y="1232807"/>
            <a:ext cx="1632857" cy="1191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Zuora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C24C-6BDF-A849-BDAB-798DDC3F3B5B}"/>
              </a:ext>
            </a:extLst>
          </p:cNvPr>
          <p:cNvSpPr txBox="1"/>
          <p:nvPr/>
        </p:nvSpPr>
        <p:spPr>
          <a:xfrm>
            <a:off x="1613807" y="2814740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email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1B833FF-90D3-2347-B788-6C631FC4B2D6}"/>
              </a:ext>
            </a:extLst>
          </p:cNvPr>
          <p:cNvSpPr/>
          <p:nvPr/>
        </p:nvSpPr>
        <p:spPr>
          <a:xfrm>
            <a:off x="694307" y="3673929"/>
            <a:ext cx="1862474" cy="111850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SES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FD0B4D2-B4FD-9D4A-8AD6-993BE6EC70BC}"/>
              </a:ext>
            </a:extLst>
          </p:cNvPr>
          <p:cNvSpPr/>
          <p:nvPr/>
        </p:nvSpPr>
        <p:spPr>
          <a:xfrm>
            <a:off x="3747408" y="3894363"/>
            <a:ext cx="1303565" cy="9835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E493A-3B64-DC43-917A-D25639AEDC6E}"/>
              </a:ext>
            </a:extLst>
          </p:cNvPr>
          <p:cNvSpPr txBox="1"/>
          <p:nvPr/>
        </p:nvSpPr>
        <p:spPr>
          <a:xfrm>
            <a:off x="2649310" y="4597470"/>
            <a:ext cx="110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Incomingemail</a:t>
            </a:r>
            <a:r>
              <a:rPr lang="en-US" dirty="0"/>
              <a:t> rule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A4F43-D3FE-8E47-B808-FC3AD69BA246}"/>
              </a:ext>
            </a:extLst>
          </p:cNvPr>
          <p:cNvSpPr txBox="1"/>
          <p:nvPr/>
        </p:nvSpPr>
        <p:spPr>
          <a:xfrm>
            <a:off x="5022310" y="3617424"/>
            <a:ext cx="211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“</a:t>
            </a:r>
            <a:r>
              <a:rPr lang="en-US" dirty="0" err="1"/>
              <a:t>ObjectCreated</a:t>
            </a:r>
            <a:r>
              <a:rPr lang="en-US" dirty="0"/>
              <a:t>” event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003C446-5345-F340-843A-6F713EF22552}"/>
              </a:ext>
            </a:extLst>
          </p:cNvPr>
          <p:cNvSpPr/>
          <p:nvPr/>
        </p:nvSpPr>
        <p:spPr>
          <a:xfrm>
            <a:off x="7005976" y="3622768"/>
            <a:ext cx="2392133" cy="130083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26F564-600C-3A47-8C4C-1B83BDF4CC74}"/>
              </a:ext>
            </a:extLst>
          </p:cNvPr>
          <p:cNvSpPr/>
          <p:nvPr/>
        </p:nvSpPr>
        <p:spPr>
          <a:xfrm>
            <a:off x="8521465" y="1338941"/>
            <a:ext cx="1194036" cy="751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DnA</a:t>
            </a: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67B5BDB-33B0-5F43-97B8-A492DA7411DE}"/>
              </a:ext>
            </a:extLst>
          </p:cNvPr>
          <p:cNvSpPr/>
          <p:nvPr/>
        </p:nvSpPr>
        <p:spPr>
          <a:xfrm>
            <a:off x="7099519" y="2081891"/>
            <a:ext cx="1303565" cy="84908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B42F089D-70A6-4C47-87AD-5FAE6D819A1D}"/>
              </a:ext>
            </a:extLst>
          </p:cNvPr>
          <p:cNvSpPr/>
          <p:nvPr/>
        </p:nvSpPr>
        <p:spPr>
          <a:xfrm>
            <a:off x="1485909" y="2518479"/>
            <a:ext cx="127898" cy="110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1634176-FA09-E343-B388-547ACAAB93C5}"/>
              </a:ext>
            </a:extLst>
          </p:cNvPr>
          <p:cNvSpPr/>
          <p:nvPr/>
        </p:nvSpPr>
        <p:spPr>
          <a:xfrm>
            <a:off x="2649310" y="4302579"/>
            <a:ext cx="1008290" cy="7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AF8A864-3452-C04D-A69C-D9CB6FB12380}"/>
              </a:ext>
            </a:extLst>
          </p:cNvPr>
          <p:cNvSpPr/>
          <p:nvPr/>
        </p:nvSpPr>
        <p:spPr>
          <a:xfrm>
            <a:off x="5125471" y="4273187"/>
            <a:ext cx="180600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19CCE5C7-4B06-F94B-93DD-830389A52023}"/>
              </a:ext>
            </a:extLst>
          </p:cNvPr>
          <p:cNvSpPr/>
          <p:nvPr/>
        </p:nvSpPr>
        <p:spPr>
          <a:xfrm rot="10616574">
            <a:off x="7872933" y="2984817"/>
            <a:ext cx="81901" cy="6705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96B5A750-4B55-4040-B8A7-EBB282324C4E}"/>
              </a:ext>
            </a:extLst>
          </p:cNvPr>
          <p:cNvSpPr/>
          <p:nvPr/>
        </p:nvSpPr>
        <p:spPr>
          <a:xfrm rot="10800000">
            <a:off x="8466364" y="2216399"/>
            <a:ext cx="718458" cy="2530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832948FE-E9E3-EA49-A9D5-FEAFB022C677}"/>
              </a:ext>
            </a:extLst>
          </p:cNvPr>
          <p:cNvSpPr/>
          <p:nvPr/>
        </p:nvSpPr>
        <p:spPr>
          <a:xfrm>
            <a:off x="9780814" y="1600200"/>
            <a:ext cx="35922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87198054-871F-B24E-8B1C-852E19452E82}"/>
              </a:ext>
            </a:extLst>
          </p:cNvPr>
          <p:cNvSpPr/>
          <p:nvPr/>
        </p:nvSpPr>
        <p:spPr>
          <a:xfrm>
            <a:off x="7885066" y="5026088"/>
            <a:ext cx="109867" cy="1142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06FAFFC-5D29-1744-8307-90316717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82" y="6220596"/>
            <a:ext cx="1257847" cy="4949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24049B-72A6-AA45-98D5-2C3B04431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00" y="3877523"/>
            <a:ext cx="374745" cy="3856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EF5DF5-BF86-5C47-B949-3F32D6DBA83C}"/>
              </a:ext>
            </a:extLst>
          </p:cNvPr>
          <p:cNvSpPr txBox="1"/>
          <p:nvPr/>
        </p:nvSpPr>
        <p:spPr>
          <a:xfrm>
            <a:off x="7548896" y="4216196"/>
            <a:ext cx="17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Reconcilator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8EC26DD-F4EA-354C-BBF8-84823F059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07" y="4083357"/>
            <a:ext cx="575627" cy="4710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BC95BE-48D5-264D-A3A3-CBBF4AE2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306" y="2270885"/>
            <a:ext cx="575627" cy="4710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949789-D37B-564F-8355-5C9E2F1D9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14" y="3897104"/>
            <a:ext cx="1165390" cy="5698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4946E30-2CA4-0044-9D9F-5F6FECBFA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376" y="1636174"/>
            <a:ext cx="1254335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0543E2-F053-EA45-800A-07C8CEA91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291" y="1233724"/>
            <a:ext cx="1467120" cy="9826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F70482D-87CE-1240-9BFD-6A19341B3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4637" y="1572821"/>
            <a:ext cx="907692" cy="3044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7A9C3B-7E31-0144-AEEC-D2AEAB102BD7}"/>
              </a:ext>
            </a:extLst>
          </p:cNvPr>
          <p:cNvSpPr txBox="1"/>
          <p:nvPr/>
        </p:nvSpPr>
        <p:spPr>
          <a:xfrm>
            <a:off x="8559586" y="2546501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csv upload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FA9B6-925B-C648-B7D6-A36EF316D484}"/>
              </a:ext>
            </a:extLst>
          </p:cNvPr>
          <p:cNvCxnSpPr/>
          <p:nvPr/>
        </p:nvCxnSpPr>
        <p:spPr>
          <a:xfrm>
            <a:off x="5125471" y="4664847"/>
            <a:ext cx="1806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Dushanthakumar</dc:creator>
  <cp:lastModifiedBy>Hans Dushanthakumar</cp:lastModifiedBy>
  <cp:revision>12</cp:revision>
  <dcterms:created xsi:type="dcterms:W3CDTF">2020-04-14T01:21:39Z</dcterms:created>
  <dcterms:modified xsi:type="dcterms:W3CDTF">2020-04-14T03:21:37Z</dcterms:modified>
</cp:coreProperties>
</file>