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7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456" autoAdjust="0"/>
  </p:normalViewPr>
  <p:slideViewPr>
    <p:cSldViewPr snapToGrid="0">
      <p:cViewPr varScale="1">
        <p:scale>
          <a:sx n="55" d="100"/>
          <a:sy n="55" d="100"/>
        </p:scale>
        <p:origin x="109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70974C-426C-44F2-BF23-2B6E4F4308FB}" type="datetimeFigureOut">
              <a:rPr lang="en-US" smtClean="0"/>
              <a:t>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BBC02-D8AA-42B4-A252-3A0450BFA679}" type="slidenum">
              <a:rPr lang="en-US" smtClean="0"/>
              <a:t>‹#›</a:t>
            </a:fld>
            <a:endParaRPr lang="en-US"/>
          </a:p>
        </p:txBody>
      </p:sp>
    </p:spTree>
    <p:extLst>
      <p:ext uri="{BB962C8B-B14F-4D97-AF65-F5344CB8AC3E}">
        <p14:creationId xmlns:p14="http://schemas.microsoft.com/office/powerpoint/2010/main" val="1397342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Mã JavaScript trong trình duyệt sử dụng mô hình lập trình hướng sự kiện. Điều này có nghĩa là khi một sự kiện DOM cụ thể xảy ra trong trình duyệt, một đoạn mã sẽ được thực thi như một phản hồi cho hành động đó.</a:t>
            </a:r>
            <a:endParaRPr lang="en-US" dirty="0"/>
          </a:p>
          <a:p>
            <a:r>
              <a:rPr lang="vi-VN" dirty="0"/>
              <a:t>Sự kiện DOM: là các tín hiệu do trình duyệt đưa ra mà bạn có thể sử dụng để chạy một đoạn mã JavaScript.</a:t>
            </a:r>
            <a:endParaRPr lang="en-US" dirty="0"/>
          </a:p>
        </p:txBody>
      </p:sp>
      <p:sp>
        <p:nvSpPr>
          <p:cNvPr id="4" name="Slide Number Placeholder 3"/>
          <p:cNvSpPr>
            <a:spLocks noGrp="1"/>
          </p:cNvSpPr>
          <p:nvPr>
            <p:ph type="sldNum" sz="quarter" idx="5"/>
          </p:nvPr>
        </p:nvSpPr>
        <p:spPr/>
        <p:txBody>
          <a:bodyPr/>
          <a:lstStyle/>
          <a:p>
            <a:fld id="{4DDBBC02-D8AA-42B4-A252-3A0450BFA679}" type="slidenum">
              <a:rPr lang="en-US" smtClean="0"/>
              <a:t>2</a:t>
            </a:fld>
            <a:endParaRPr lang="en-US"/>
          </a:p>
        </p:txBody>
      </p:sp>
    </p:spTree>
    <p:extLst>
      <p:ext uri="{BB962C8B-B14F-4D97-AF65-F5344CB8AC3E}">
        <p14:creationId xmlns:p14="http://schemas.microsoft.com/office/powerpoint/2010/main" val="3061137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sự kiện DOM này xảy ra khi người dùng tương tác với ứng dụng chúng tôi đã tạo, chẳng hạn như nhấp vào nút hoặc nhập chữ cái vào trường nhập.</a:t>
            </a:r>
          </a:p>
          <a:p>
            <a:r>
              <a:rPr lang="vi-VN" dirty="0"/>
              <a:t>Là một nhà phát triển web, bạn có thể hướng dẫn JavaScript lắng nghe một sự kiện cụ thể và thực hiện một hành động nào đó để phản hồi sự kiện đó.</a:t>
            </a:r>
            <a:endParaRPr lang="en-US" dirty="0"/>
          </a:p>
        </p:txBody>
      </p:sp>
      <p:sp>
        <p:nvSpPr>
          <p:cNvPr id="4" name="Slide Number Placeholder 3"/>
          <p:cNvSpPr>
            <a:spLocks noGrp="1"/>
          </p:cNvSpPr>
          <p:nvPr>
            <p:ph type="sldNum" sz="quarter" idx="5"/>
          </p:nvPr>
        </p:nvSpPr>
        <p:spPr/>
        <p:txBody>
          <a:bodyPr/>
          <a:lstStyle/>
          <a:p>
            <a:fld id="{4DDBBC02-D8AA-42B4-A252-3A0450BFA679}" type="slidenum">
              <a:rPr lang="en-US" smtClean="0"/>
              <a:t>4</a:t>
            </a:fld>
            <a:endParaRPr lang="en-US"/>
          </a:p>
        </p:txBody>
      </p:sp>
    </p:spTree>
    <p:extLst>
      <p:ext uri="{BB962C8B-B14F-4D97-AF65-F5344CB8AC3E}">
        <p14:creationId xmlns:p14="http://schemas.microsoft.com/office/powerpoint/2010/main" val="3829945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A0A23"/>
                </a:solidFill>
                <a:effectLst/>
                <a:latin typeface="Lato" panose="020B0604020202020204" pitchFamily="34" charset="0"/>
              </a:rPr>
              <a:t>The button element is selected using </a:t>
            </a:r>
            <a:r>
              <a:rPr lang="en-US" dirty="0" err="1"/>
              <a:t>document.querySelector</a:t>
            </a:r>
            <a:r>
              <a:rPr lang="en-US" dirty="0"/>
              <a:t>()</a:t>
            </a:r>
            <a:r>
              <a:rPr lang="en-US" b="0" i="0" dirty="0">
                <a:solidFill>
                  <a:srgbClr val="0A0A23"/>
                </a:solidFill>
                <a:effectLst/>
                <a:latin typeface="Lato" panose="020B0604020202020204" pitchFamily="34" charset="0"/>
              </a:rPr>
              <a:t> method, </a:t>
            </a:r>
          </a:p>
          <a:p>
            <a:r>
              <a:rPr lang="en-US" b="0" i="0" dirty="0">
                <a:solidFill>
                  <a:srgbClr val="0A0A23"/>
                </a:solidFill>
                <a:effectLst/>
                <a:latin typeface="Lato" panose="020B0604020202020204" pitchFamily="34" charset="0"/>
              </a:rPr>
              <a:t>then the method </a:t>
            </a:r>
            <a:r>
              <a:rPr lang="en-US" dirty="0" err="1"/>
              <a:t>addEventListener</a:t>
            </a:r>
            <a:r>
              <a:rPr lang="en-US" dirty="0"/>
              <a:t>()</a:t>
            </a:r>
            <a:r>
              <a:rPr lang="en-US" b="0" i="0" dirty="0">
                <a:solidFill>
                  <a:srgbClr val="0A0A23"/>
                </a:solidFill>
                <a:effectLst/>
                <a:latin typeface="Lato" panose="020B0604020202020204" pitchFamily="34" charset="0"/>
              </a:rPr>
              <a:t> is called on the element. </a:t>
            </a:r>
          </a:p>
          <a:p>
            <a:r>
              <a:rPr lang="en-US" b="0" i="0" dirty="0">
                <a:solidFill>
                  <a:srgbClr val="0A0A23"/>
                </a:solidFill>
                <a:effectLst/>
                <a:latin typeface="Lato" panose="020B0604020202020204" pitchFamily="34" charset="0"/>
              </a:rPr>
              <a:t>This means you attach an event listener to the button.</a:t>
            </a:r>
          </a:p>
          <a:p>
            <a:pPr algn="l" fontAlgn="base"/>
            <a:r>
              <a:rPr lang="en-US" b="0" i="0" dirty="0">
                <a:solidFill>
                  <a:srgbClr val="0A0A23"/>
                </a:solidFill>
                <a:effectLst/>
                <a:latin typeface="Lato" panose="020B0604020202020204" pitchFamily="34" charset="0"/>
              </a:rPr>
              <a:t>First, you specify the type of event to listen to, which is a click event in this case. </a:t>
            </a:r>
          </a:p>
          <a:p>
            <a:pPr algn="l" fontAlgn="base"/>
            <a:r>
              <a:rPr lang="en-US" b="0" i="0" dirty="0">
                <a:solidFill>
                  <a:srgbClr val="0A0A23"/>
                </a:solidFill>
                <a:effectLst/>
                <a:latin typeface="Lato" panose="020B0604020202020204" pitchFamily="34" charset="0"/>
              </a:rPr>
              <a:t>Next, you specify the function to run when that event happens.</a:t>
            </a:r>
          </a:p>
          <a:p>
            <a:pPr algn="l" fontAlgn="base"/>
            <a:r>
              <a:rPr lang="en-US" b="0" i="0" dirty="0">
                <a:solidFill>
                  <a:srgbClr val="0A0A23"/>
                </a:solidFill>
                <a:effectLst/>
                <a:latin typeface="Lato" panose="020B0604020202020204" pitchFamily="34" charset="0"/>
              </a:rPr>
              <a:t>In the code above, the </a:t>
            </a:r>
            <a:r>
              <a:rPr lang="en-US" b="1" i="0" dirty="0" err="1">
                <a:solidFill>
                  <a:srgbClr val="0A0A23"/>
                </a:solidFill>
                <a:effectLst/>
                <a:latin typeface="Lato" panose="020B0604020202020204" pitchFamily="34" charset="0"/>
              </a:rPr>
              <a:t>newT</a:t>
            </a:r>
            <a:r>
              <a:rPr lang="en-US" b="0" i="0" dirty="0" err="1">
                <a:solidFill>
                  <a:srgbClr val="0A0A23"/>
                </a:solidFill>
                <a:effectLst/>
                <a:latin typeface="Lato" panose="020B0604020202020204" pitchFamily="34" charset="0"/>
              </a:rPr>
              <a:t>ext</a:t>
            </a:r>
            <a:r>
              <a:rPr lang="en-US" b="0" i="0" dirty="0">
                <a:solidFill>
                  <a:srgbClr val="0A0A23"/>
                </a:solidFill>
                <a:effectLst/>
                <a:latin typeface="Lato" panose="020B0604020202020204" pitchFamily="34" charset="0"/>
              </a:rPr>
              <a:t> function will be executed when the click event is triggered.</a:t>
            </a:r>
          </a:p>
          <a:p>
            <a:pPr algn="l" fontAlgn="base"/>
            <a:r>
              <a:rPr lang="en-US" b="0" i="0" dirty="0">
                <a:solidFill>
                  <a:srgbClr val="0A0A23"/>
                </a:solidFill>
                <a:effectLst/>
                <a:latin typeface="Lato" panose="020B0604020202020204" pitchFamily="34" charset="0"/>
              </a:rPr>
              <a:t>The event listener will also send an event object, which carries information about the event that was triggered. That’s why there’s an event parameter in the </a:t>
            </a:r>
            <a:r>
              <a:rPr lang="en-US" b="0" i="0" dirty="0" err="1">
                <a:solidFill>
                  <a:srgbClr val="0A0A23"/>
                </a:solidFill>
                <a:effectLst/>
                <a:latin typeface="Lato" panose="020B0604020202020204" pitchFamily="34" charset="0"/>
              </a:rPr>
              <a:t>newText</a:t>
            </a:r>
            <a:r>
              <a:rPr lang="en-US" b="0" i="0" dirty="0">
                <a:solidFill>
                  <a:srgbClr val="0A0A23"/>
                </a:solidFill>
                <a:effectLst/>
                <a:latin typeface="Lato" panose="020B0604020202020204" pitchFamily="34" charset="0"/>
              </a:rPr>
              <a:t> function above.</a:t>
            </a:r>
          </a:p>
          <a:p>
            <a:pPr algn="l" fontAlgn="base"/>
            <a:endParaRPr lang="en-US" b="0" i="0" dirty="0">
              <a:solidFill>
                <a:srgbClr val="0A0A23"/>
              </a:solidFill>
              <a:effectLst/>
              <a:latin typeface="Lato" panose="020B0604020202020204" pitchFamily="34" charset="0"/>
            </a:endParaRPr>
          </a:p>
          <a:p>
            <a:pPr algn="l" fontAlgn="base"/>
            <a:endParaRPr lang="en-US" b="0" i="0" dirty="0">
              <a:solidFill>
                <a:srgbClr val="0A0A23"/>
              </a:solidFill>
              <a:effectLst/>
              <a:latin typeface="Lato"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4DDBBC02-D8AA-42B4-A252-3A0450BFA679}" type="slidenum">
              <a:rPr lang="en-US" smtClean="0"/>
              <a:t>6</a:t>
            </a:fld>
            <a:endParaRPr lang="en-US"/>
          </a:p>
        </p:txBody>
      </p:sp>
    </p:spTree>
    <p:extLst>
      <p:ext uri="{BB962C8B-B14F-4D97-AF65-F5344CB8AC3E}">
        <p14:creationId xmlns:p14="http://schemas.microsoft.com/office/powerpoint/2010/main" val="3628966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Tùy thuộc vào những gì bạn muốn làm khi một sự kiện được kích hoạt, bạn có thể cần sử dụng thông tin có trong đối tượng sự kiện.</a:t>
            </a:r>
          </a:p>
          <a:p>
            <a:r>
              <a:rPr lang="vi-VN" dirty="0"/>
              <a:t>Ở đây, tất cả những gì chúng ta muốn làm là thay đổi văn bản của đoạn văn, do đó đối tượng sự kiện không cần thiết. Chúng ta sẽ xem một ví dụ về việc sử dụng đối tượng sự kiện sau, khi xử lý các sự kiện bàn phím.</a:t>
            </a:r>
          </a:p>
          <a:p>
            <a:r>
              <a:rPr lang="vi-VN" dirty="0"/>
              <a:t>Có nhiều sự kiện bạn có thể lắng nghe trong trình duyệt. Sau đây là một số sự kiện phổ biến nhất mà bạn có thể cần khi phát triển ứng dụng web:</a:t>
            </a:r>
            <a:endParaRPr lang="en-US" dirty="0"/>
          </a:p>
        </p:txBody>
      </p:sp>
      <p:sp>
        <p:nvSpPr>
          <p:cNvPr id="4" name="Slide Number Placeholder 3"/>
          <p:cNvSpPr>
            <a:spLocks noGrp="1"/>
          </p:cNvSpPr>
          <p:nvPr>
            <p:ph type="sldNum" sz="quarter" idx="5"/>
          </p:nvPr>
        </p:nvSpPr>
        <p:spPr/>
        <p:txBody>
          <a:bodyPr/>
          <a:lstStyle/>
          <a:p>
            <a:fld id="{4DDBBC02-D8AA-42B4-A252-3A0450BFA679}" type="slidenum">
              <a:rPr lang="en-US" smtClean="0"/>
              <a:t>8</a:t>
            </a:fld>
            <a:endParaRPr lang="en-US"/>
          </a:p>
        </p:txBody>
      </p:sp>
    </p:spTree>
    <p:extLst>
      <p:ext uri="{BB962C8B-B14F-4D97-AF65-F5344CB8AC3E}">
        <p14:creationId xmlns:p14="http://schemas.microsoft.com/office/powerpoint/2010/main" val="853239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0A0A23"/>
                </a:solidFill>
                <a:effectLst/>
                <a:latin typeface="Lato" panose="020B0604020202020204" pitchFamily="34" charset="0"/>
              </a:rPr>
              <a:t>Once you run the code above, press a key on your keyboard slowly, then release it slowly.</a:t>
            </a:r>
          </a:p>
          <a:p>
            <a:pPr algn="l" fontAlgn="base"/>
            <a:r>
              <a:rPr lang="en-US" b="0" i="0" dirty="0">
                <a:solidFill>
                  <a:srgbClr val="0A0A23"/>
                </a:solidFill>
                <a:effectLst/>
                <a:latin typeface="Lato" panose="020B0604020202020204" pitchFamily="34" charset="0"/>
              </a:rPr>
              <a:t>You should see a log output as follows:</a:t>
            </a:r>
          </a:p>
          <a:p>
            <a:endParaRPr lang="en-US" dirty="0"/>
          </a:p>
        </p:txBody>
      </p:sp>
      <p:sp>
        <p:nvSpPr>
          <p:cNvPr id="4" name="Slide Number Placeholder 3"/>
          <p:cNvSpPr>
            <a:spLocks noGrp="1"/>
          </p:cNvSpPr>
          <p:nvPr>
            <p:ph type="sldNum" sz="quarter" idx="5"/>
          </p:nvPr>
        </p:nvSpPr>
        <p:spPr/>
        <p:txBody>
          <a:bodyPr/>
          <a:lstStyle/>
          <a:p>
            <a:fld id="{4DDBBC02-D8AA-42B4-A252-3A0450BFA679}" type="slidenum">
              <a:rPr lang="en-US" smtClean="0"/>
              <a:t>9</a:t>
            </a:fld>
            <a:endParaRPr lang="en-US"/>
          </a:p>
        </p:txBody>
      </p:sp>
    </p:spTree>
    <p:extLst>
      <p:ext uri="{BB962C8B-B14F-4D97-AF65-F5344CB8AC3E}">
        <p14:creationId xmlns:p14="http://schemas.microsoft.com/office/powerpoint/2010/main" val="1933186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how the '</a:t>
            </a:r>
            <a:r>
              <a:rPr lang="en-US" dirty="0" err="1"/>
              <a:t>keydown</a:t>
            </a:r>
            <a:r>
              <a:rPr lang="en-US" dirty="0"/>
              <a:t>' log appears as soon as you press a key, and the '</a:t>
            </a:r>
            <a:r>
              <a:rPr lang="en-US" dirty="0" err="1"/>
              <a:t>keyup</a:t>
            </a:r>
            <a:r>
              <a:rPr lang="en-US" dirty="0"/>
              <a:t>' log appears only when you release the key.</a:t>
            </a:r>
          </a:p>
          <a:p>
            <a:endParaRPr lang="en-US" dirty="0"/>
          </a:p>
          <a:p>
            <a:r>
              <a:rPr lang="en-US" dirty="0"/>
              <a:t>The keyboard events are usually attached to the document object instead of a specific element, because the whole website should be able to listen to that event.</a:t>
            </a:r>
          </a:p>
        </p:txBody>
      </p:sp>
      <p:sp>
        <p:nvSpPr>
          <p:cNvPr id="4" name="Slide Number Placeholder 3"/>
          <p:cNvSpPr>
            <a:spLocks noGrp="1"/>
          </p:cNvSpPr>
          <p:nvPr>
            <p:ph type="sldNum" sz="quarter" idx="5"/>
          </p:nvPr>
        </p:nvSpPr>
        <p:spPr/>
        <p:txBody>
          <a:bodyPr/>
          <a:lstStyle/>
          <a:p>
            <a:fld id="{4DDBBC02-D8AA-42B4-A252-3A0450BFA679}" type="slidenum">
              <a:rPr lang="en-US" smtClean="0"/>
              <a:t>10</a:t>
            </a:fld>
            <a:endParaRPr lang="en-US"/>
          </a:p>
        </p:txBody>
      </p:sp>
    </p:spTree>
    <p:extLst>
      <p:ext uri="{BB962C8B-B14F-4D97-AF65-F5344CB8AC3E}">
        <p14:creationId xmlns:p14="http://schemas.microsoft.com/office/powerpoint/2010/main" val="1110089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Để xóa trình lắng nghe sự kiện được đính kèm vào một phần tử, bạn cần gọi, truyền loại sự kiện và hàm bạn đã truyền cho phương thức addEventListener() như sau:</a:t>
            </a:r>
            <a:endParaRPr lang="en-US" dirty="0"/>
          </a:p>
          <a:p>
            <a:r>
              <a:rPr lang="vi-VN" b="1" dirty="0"/>
              <a:t>Để xóa đúng trình lắng nghe sự kiện, bạn cần có tham chiếu đến hàm được đính kèm vào sự kiện. Nếu bạn truyền một hàm không tên vào phương thức addEventListener(), thì sự kiện đó không thể bị xóa:</a:t>
            </a:r>
            <a:endParaRPr lang="en-US" b="1" dirty="0"/>
          </a:p>
        </p:txBody>
      </p:sp>
      <p:sp>
        <p:nvSpPr>
          <p:cNvPr id="4" name="Slide Number Placeholder 3"/>
          <p:cNvSpPr>
            <a:spLocks noGrp="1"/>
          </p:cNvSpPr>
          <p:nvPr>
            <p:ph type="sldNum" sz="quarter" idx="5"/>
          </p:nvPr>
        </p:nvSpPr>
        <p:spPr/>
        <p:txBody>
          <a:bodyPr/>
          <a:lstStyle/>
          <a:p>
            <a:fld id="{4DDBBC02-D8AA-42B4-A252-3A0450BFA679}" type="slidenum">
              <a:rPr lang="en-US" smtClean="0"/>
              <a:t>13</a:t>
            </a:fld>
            <a:endParaRPr lang="en-US"/>
          </a:p>
        </p:txBody>
      </p:sp>
    </p:spTree>
    <p:extLst>
      <p:ext uri="{BB962C8B-B14F-4D97-AF65-F5344CB8AC3E}">
        <p14:creationId xmlns:p14="http://schemas.microsoft.com/office/powerpoint/2010/main" val="232137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Để xóa đúng trình lắng nghe sự kiện, bạn cần có tham chiếu đến hàm được đính kèm vào sự kiện. Nếu bạn truyền một hàm không tên vào phương thức addEventListener(), thì sự kiện đó không thể bị xóa:</a:t>
            </a:r>
            <a:endParaRPr lang="en-US" dirty="0"/>
          </a:p>
        </p:txBody>
      </p:sp>
      <p:sp>
        <p:nvSpPr>
          <p:cNvPr id="4" name="Slide Number Placeholder 3"/>
          <p:cNvSpPr>
            <a:spLocks noGrp="1"/>
          </p:cNvSpPr>
          <p:nvPr>
            <p:ph type="sldNum" sz="quarter" idx="5"/>
          </p:nvPr>
        </p:nvSpPr>
        <p:spPr/>
        <p:txBody>
          <a:bodyPr/>
          <a:lstStyle/>
          <a:p>
            <a:fld id="{4DDBBC02-D8AA-42B4-A252-3A0450BFA679}" type="slidenum">
              <a:rPr lang="en-US" smtClean="0"/>
              <a:t>14</a:t>
            </a:fld>
            <a:endParaRPr lang="en-US"/>
          </a:p>
        </p:txBody>
      </p:sp>
    </p:spTree>
    <p:extLst>
      <p:ext uri="{BB962C8B-B14F-4D97-AF65-F5344CB8AC3E}">
        <p14:creationId xmlns:p14="http://schemas.microsoft.com/office/powerpoint/2010/main" val="4210994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081A16-D467-4BE8-9B36-AD461AB228EC}"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2B843-711A-43D4-971E-394EA56CD8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27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81A16-D467-4BE8-9B36-AD461AB228EC}"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54039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81A16-D467-4BE8-9B36-AD461AB228EC}"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222019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91440" indent="-91440">
              <a:buClr>
                <a:schemeClr val="tx1">
                  <a:lumMod val="65000"/>
                  <a:lumOff val="35000"/>
                </a:schemeClr>
              </a:buClr>
              <a:buFont typeface="Wingdings" panose="05000000000000000000" pitchFamily="2" charset="2"/>
              <a:buChar char="q"/>
              <a:defRPr/>
            </a:lvl1pPr>
            <a:lvl2pPr marL="384048" indent="-182880">
              <a:buClr>
                <a:schemeClr val="tx1">
                  <a:lumMod val="65000"/>
                  <a:lumOff val="35000"/>
                </a:schemeClr>
              </a:buClr>
              <a:buFont typeface="Wingdings" panose="05000000000000000000" pitchFamily="2" charset="2"/>
              <a:buChar char="q"/>
              <a:defRPr/>
            </a:lvl2pPr>
            <a:lvl3pPr marL="566928" indent="-182880">
              <a:buClr>
                <a:schemeClr val="tx1">
                  <a:lumMod val="65000"/>
                  <a:lumOff val="35000"/>
                </a:schemeClr>
              </a:buClr>
              <a:buFont typeface="Wingdings" panose="05000000000000000000" pitchFamily="2" charset="2"/>
              <a:buChar char="q"/>
              <a:defRPr/>
            </a:lvl3pPr>
            <a:lvl4pPr marL="749808" indent="-182880">
              <a:buClr>
                <a:schemeClr val="tx1">
                  <a:lumMod val="65000"/>
                  <a:lumOff val="35000"/>
                </a:schemeClr>
              </a:buClr>
              <a:buFont typeface="Wingdings" panose="05000000000000000000" pitchFamily="2" charset="2"/>
              <a:buChar char="q"/>
              <a:defRPr/>
            </a:lvl4pPr>
            <a:lvl5pPr marL="932688" indent="-182880">
              <a:buClr>
                <a:schemeClr val="tx1">
                  <a:lumMod val="65000"/>
                  <a:lumOff val="35000"/>
                </a:schemeClr>
              </a:buClr>
              <a:buFont typeface="Wingdings" panose="05000000000000000000" pitchFamily="2" charset="2"/>
              <a:buChar char="q"/>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81A16-D467-4BE8-9B36-AD461AB228EC}"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90000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081A16-D467-4BE8-9B36-AD461AB228EC}"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2B843-711A-43D4-971E-394EA56CD8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466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081A16-D467-4BE8-9B36-AD461AB228EC}"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381852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081A16-D467-4BE8-9B36-AD461AB228EC}" type="datetimeFigureOut">
              <a:rPr lang="en-US" smtClean="0"/>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33645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081A16-D467-4BE8-9B36-AD461AB228EC}" type="datetimeFigureOut">
              <a:rPr lang="en-US" smtClean="0"/>
              <a:t>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3832262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081A16-D467-4BE8-9B36-AD461AB228EC}" type="datetimeFigureOut">
              <a:rPr lang="en-US" smtClean="0"/>
              <a:t>1/9/2025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167255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F081A16-D467-4BE8-9B36-AD461AB228EC}" type="datetimeFigureOut">
              <a:rPr lang="en-US" smtClean="0"/>
              <a:t>1/9/2025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52B843-711A-43D4-971E-394EA56CD8FF}" type="slidenum">
              <a:rPr lang="en-US" smtClean="0"/>
              <a:t>‹#›</a:t>
            </a:fld>
            <a:endParaRPr lang="en-US"/>
          </a:p>
        </p:txBody>
      </p:sp>
    </p:spTree>
    <p:extLst>
      <p:ext uri="{BB962C8B-B14F-4D97-AF65-F5344CB8AC3E}">
        <p14:creationId xmlns:p14="http://schemas.microsoft.com/office/powerpoint/2010/main" val="2022486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081A16-D467-4BE8-9B36-AD461AB228EC}"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89420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91354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342091"/>
            <a:ext cx="10058400" cy="4527003"/>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F081A16-D467-4BE8-9B36-AD461AB228EC}" type="datetimeFigureOut">
              <a:rPr lang="en-US" smtClean="0"/>
              <a:t>1/9/2025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52B843-711A-43D4-971E-394EA56CD8FF}" type="slidenum">
              <a:rPr lang="en-US" smtClean="0"/>
              <a:t>‹#›</a:t>
            </a:fld>
            <a:endParaRPr lang="en-US"/>
          </a:p>
        </p:txBody>
      </p:sp>
      <p:cxnSp>
        <p:nvCxnSpPr>
          <p:cNvPr id="10" name="Straight Connector 9"/>
          <p:cNvCxnSpPr/>
          <p:nvPr/>
        </p:nvCxnSpPr>
        <p:spPr>
          <a:xfrm>
            <a:off x="1188720" y="127112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1591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b="1"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4B03-E1ED-B564-9478-75FB240B377E}"/>
              </a:ext>
            </a:extLst>
          </p:cNvPr>
          <p:cNvSpPr>
            <a:spLocks noGrp="1"/>
          </p:cNvSpPr>
          <p:nvPr>
            <p:ph type="ctrTitle"/>
          </p:nvPr>
        </p:nvSpPr>
        <p:spPr/>
        <p:txBody>
          <a:bodyPr/>
          <a:lstStyle/>
          <a:p>
            <a:pPr algn="ctr"/>
            <a:r>
              <a:rPr lang="en-US" dirty="0"/>
              <a:t> </a:t>
            </a:r>
            <a:r>
              <a:rPr lang="en-US" sz="6000" b="1" i="0" dirty="0">
                <a:solidFill>
                  <a:srgbClr val="444444"/>
                </a:solidFill>
                <a:latin typeface="Roboto-Bold"/>
              </a:rPr>
              <a:t>JavaScript in the Browser DOM and Events</a:t>
            </a:r>
            <a:endParaRPr lang="en-US" dirty="0"/>
          </a:p>
        </p:txBody>
      </p:sp>
    </p:spTree>
    <p:extLst>
      <p:ext uri="{BB962C8B-B14F-4D97-AF65-F5344CB8AC3E}">
        <p14:creationId xmlns:p14="http://schemas.microsoft.com/office/powerpoint/2010/main" val="457154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7E35F-59D5-BBBD-8B89-1EBE7FFA4640}"/>
              </a:ext>
            </a:extLst>
          </p:cNvPr>
          <p:cNvSpPr>
            <a:spLocks noGrp="1"/>
          </p:cNvSpPr>
          <p:nvPr>
            <p:ph type="title"/>
          </p:nvPr>
        </p:nvSpPr>
        <p:spPr/>
        <p:txBody>
          <a:bodyPr/>
          <a:lstStyle/>
          <a:p>
            <a:r>
              <a:rPr lang="en-US" dirty="0"/>
              <a:t>Keyboard Events</a:t>
            </a:r>
          </a:p>
        </p:txBody>
      </p:sp>
      <p:sp>
        <p:nvSpPr>
          <p:cNvPr id="3" name="Content Placeholder 2">
            <a:extLst>
              <a:ext uri="{FF2B5EF4-FFF2-40B4-BE49-F238E27FC236}">
                <a16:creationId xmlns:a16="http://schemas.microsoft.com/office/drawing/2014/main" id="{8E6535EB-6DD7-3F0D-6D3F-7AC3E68B4191}"/>
              </a:ext>
            </a:extLst>
          </p:cNvPr>
          <p:cNvSpPr>
            <a:spLocks noGrp="1"/>
          </p:cNvSpPr>
          <p:nvPr>
            <p:ph idx="1"/>
          </p:nvPr>
        </p:nvSpPr>
        <p:spPr/>
        <p:txBody>
          <a:bodyPr/>
          <a:lstStyle/>
          <a:p>
            <a:r>
              <a:rPr lang="en-US" dirty="0"/>
              <a:t>Once you run the code above, press a key on your keyboard slowly, then release it slowly.</a:t>
            </a:r>
          </a:p>
        </p:txBody>
      </p:sp>
      <p:pic>
        <p:nvPicPr>
          <p:cNvPr id="5" name="Picture 4">
            <a:extLst>
              <a:ext uri="{FF2B5EF4-FFF2-40B4-BE49-F238E27FC236}">
                <a16:creationId xmlns:a16="http://schemas.microsoft.com/office/drawing/2014/main" id="{82FB1FBE-E970-AED9-F425-C210A9167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557" y="2554095"/>
            <a:ext cx="8246885" cy="24693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54322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05E20-748C-1B28-CFFC-D1840B1EADDA}"/>
              </a:ext>
            </a:extLst>
          </p:cNvPr>
          <p:cNvSpPr>
            <a:spLocks noGrp="1"/>
          </p:cNvSpPr>
          <p:nvPr>
            <p:ph type="title"/>
          </p:nvPr>
        </p:nvSpPr>
        <p:spPr/>
        <p:txBody>
          <a:bodyPr>
            <a:normAutofit/>
          </a:bodyPr>
          <a:lstStyle/>
          <a:p>
            <a:r>
              <a:rPr lang="en-US" dirty="0"/>
              <a:t>Mouse Events</a:t>
            </a:r>
          </a:p>
        </p:txBody>
      </p:sp>
      <p:sp>
        <p:nvSpPr>
          <p:cNvPr id="3" name="Content Placeholder 2">
            <a:extLst>
              <a:ext uri="{FF2B5EF4-FFF2-40B4-BE49-F238E27FC236}">
                <a16:creationId xmlns:a16="http://schemas.microsoft.com/office/drawing/2014/main" id="{67B8C106-26EB-0291-64B9-22D7D0603738}"/>
              </a:ext>
            </a:extLst>
          </p:cNvPr>
          <p:cNvSpPr>
            <a:spLocks noGrp="1"/>
          </p:cNvSpPr>
          <p:nvPr>
            <p:ph idx="1"/>
          </p:nvPr>
        </p:nvSpPr>
        <p:spPr/>
        <p:txBody>
          <a:bodyPr/>
          <a:lstStyle/>
          <a:p>
            <a:r>
              <a:rPr lang="en-US" dirty="0"/>
              <a:t>Mouse events:</a:t>
            </a:r>
          </a:p>
          <a:p>
            <a:pPr lvl="1">
              <a:buFont typeface="Wingdings" panose="05000000000000000000" pitchFamily="2" charset="2"/>
              <a:buChar char="v"/>
            </a:pPr>
            <a:r>
              <a:rPr lang="en-US" b="1" dirty="0" err="1"/>
              <a:t>mousedown</a:t>
            </a:r>
            <a:r>
              <a:rPr lang="en-US" dirty="0"/>
              <a:t> – the mouse button was pressed</a:t>
            </a:r>
          </a:p>
          <a:p>
            <a:pPr lvl="1">
              <a:buFont typeface="Wingdings" panose="05000000000000000000" pitchFamily="2" charset="2"/>
              <a:buChar char="v"/>
            </a:pPr>
            <a:r>
              <a:rPr lang="en-US" b="1" dirty="0" err="1"/>
              <a:t>mouseup</a:t>
            </a:r>
            <a:r>
              <a:rPr lang="en-US" dirty="0"/>
              <a:t> – the mouse button was released</a:t>
            </a:r>
          </a:p>
          <a:p>
            <a:pPr lvl="1">
              <a:buFont typeface="Wingdings" panose="05000000000000000000" pitchFamily="2" charset="2"/>
              <a:buChar char="v"/>
            </a:pPr>
            <a:r>
              <a:rPr lang="en-US" b="1" dirty="0"/>
              <a:t>click</a:t>
            </a:r>
            <a:r>
              <a:rPr lang="en-US" dirty="0"/>
              <a:t> – a click event</a:t>
            </a:r>
          </a:p>
          <a:p>
            <a:pPr lvl="1">
              <a:buFont typeface="Wingdings" panose="05000000000000000000" pitchFamily="2" charset="2"/>
              <a:buChar char="v"/>
            </a:pPr>
            <a:r>
              <a:rPr lang="en-US" b="1" dirty="0" err="1"/>
              <a:t>dblclick</a:t>
            </a:r>
            <a:r>
              <a:rPr lang="en-US" dirty="0"/>
              <a:t> – a double click event</a:t>
            </a:r>
          </a:p>
          <a:p>
            <a:pPr lvl="1">
              <a:buFont typeface="Wingdings" panose="05000000000000000000" pitchFamily="2" charset="2"/>
              <a:buChar char="v"/>
            </a:pPr>
            <a:r>
              <a:rPr lang="en-US" b="1" dirty="0" err="1"/>
              <a:t>mousemove</a:t>
            </a:r>
            <a:r>
              <a:rPr lang="en-US" dirty="0"/>
              <a:t> – when the mouse is moved over the element</a:t>
            </a:r>
          </a:p>
          <a:p>
            <a:pPr lvl="1">
              <a:buFont typeface="Wingdings" panose="05000000000000000000" pitchFamily="2" charset="2"/>
              <a:buChar char="v"/>
            </a:pPr>
            <a:r>
              <a:rPr lang="en-US" b="1" dirty="0" err="1"/>
              <a:t>contextmenu</a:t>
            </a:r>
            <a:r>
              <a:rPr lang="en-US" dirty="0"/>
              <a:t> – when the context menu is opened, for example on a right mouse button click</a:t>
            </a:r>
          </a:p>
        </p:txBody>
      </p:sp>
    </p:spTree>
    <p:extLst>
      <p:ext uri="{BB962C8B-B14F-4D97-AF65-F5344CB8AC3E}">
        <p14:creationId xmlns:p14="http://schemas.microsoft.com/office/powerpoint/2010/main" val="2058145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65B7-D65A-98E5-FD64-D5AC689A0F38}"/>
              </a:ext>
            </a:extLst>
          </p:cNvPr>
          <p:cNvSpPr>
            <a:spLocks noGrp="1"/>
          </p:cNvSpPr>
          <p:nvPr>
            <p:ph type="title"/>
          </p:nvPr>
        </p:nvSpPr>
        <p:spPr/>
        <p:txBody>
          <a:bodyPr/>
          <a:lstStyle/>
          <a:p>
            <a:r>
              <a:rPr lang="en-US" dirty="0"/>
              <a:t>Mouse Events</a:t>
            </a:r>
          </a:p>
        </p:txBody>
      </p:sp>
      <p:sp>
        <p:nvSpPr>
          <p:cNvPr id="3" name="Content Placeholder 2">
            <a:extLst>
              <a:ext uri="{FF2B5EF4-FFF2-40B4-BE49-F238E27FC236}">
                <a16:creationId xmlns:a16="http://schemas.microsoft.com/office/drawing/2014/main" id="{F7F72F20-CB61-414C-23B4-234E9FFDA698}"/>
              </a:ext>
            </a:extLst>
          </p:cNvPr>
          <p:cNvSpPr>
            <a:spLocks noGrp="1"/>
          </p:cNvSpPr>
          <p:nvPr>
            <p:ph idx="1"/>
          </p:nvPr>
        </p:nvSpPr>
        <p:spPr/>
        <p:txBody>
          <a:bodyPr/>
          <a:lstStyle/>
          <a:p>
            <a:r>
              <a:rPr lang="en-US" dirty="0"/>
              <a:t>We can test these </a:t>
            </a:r>
            <a:r>
              <a:rPr lang="en-US" b="1" dirty="0"/>
              <a:t>events</a:t>
            </a:r>
            <a:r>
              <a:rPr lang="en-US" dirty="0"/>
              <a:t> by adding an event listener directly to the document object:</a:t>
            </a:r>
          </a:p>
          <a:p>
            <a:r>
              <a:rPr lang="en-US" dirty="0"/>
              <a:t>Example: </a:t>
            </a:r>
          </a:p>
        </p:txBody>
      </p:sp>
      <p:sp>
        <p:nvSpPr>
          <p:cNvPr id="4" name="Rectangle 1">
            <a:extLst>
              <a:ext uri="{FF2B5EF4-FFF2-40B4-BE49-F238E27FC236}">
                <a16:creationId xmlns:a16="http://schemas.microsoft.com/office/drawing/2014/main" id="{07CC509B-C57F-EA48-95BB-29205F516F50}"/>
              </a:ext>
            </a:extLst>
          </p:cNvPr>
          <p:cNvSpPr>
            <a:spLocks noChangeArrowheads="1"/>
          </p:cNvSpPr>
          <p:nvPr/>
        </p:nvSpPr>
        <p:spPr bwMode="auto">
          <a:xfrm>
            <a:off x="1458410" y="3320640"/>
            <a:ext cx="9062977"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000000"/>
                </a:solidFill>
                <a:effectLst/>
                <a:latin typeface="Consolas" panose="020B0609020204030204" pitchFamily="49" charset="0"/>
              </a:rPr>
              <a:t>document</a:t>
            </a:r>
            <a:r>
              <a:rPr kumimoji="0" lang="en-US" altLang="en-US" sz="2800" b="1" i="0" u="none" strike="noStrike" cap="none" normalizeH="0" baseline="0" dirty="0" err="1">
                <a:ln>
                  <a:noFill/>
                </a:ln>
                <a:solidFill>
                  <a:srgbClr val="999999"/>
                </a:solidFill>
                <a:effectLst/>
                <a:latin typeface="inherit"/>
              </a:rPr>
              <a:t>.</a:t>
            </a:r>
            <a:r>
              <a:rPr kumimoji="0" lang="en-US" altLang="en-US" sz="2800" b="1" i="0" u="none" strike="noStrike" cap="none" normalizeH="0" baseline="0" dirty="0" err="1">
                <a:ln>
                  <a:noFill/>
                </a:ln>
                <a:solidFill>
                  <a:srgbClr val="DD4A68"/>
                </a:solidFill>
                <a:effectLst/>
                <a:latin typeface="inherit"/>
              </a:rPr>
              <a:t>addEventListener</a:t>
            </a:r>
            <a:r>
              <a:rPr kumimoji="0" lang="en-US" altLang="en-US" sz="2800" b="1" i="0" u="none" strike="noStrike" cap="none" normalizeH="0" baseline="0" dirty="0">
                <a:ln>
                  <a:noFill/>
                </a:ln>
                <a:solidFill>
                  <a:srgbClr val="999999"/>
                </a:solidFill>
                <a:effectLst/>
                <a:latin typeface="inherit"/>
              </a:rPr>
              <a:t>(</a:t>
            </a:r>
            <a:r>
              <a:rPr kumimoji="0" lang="en-US" altLang="en-US" sz="2800" b="1" i="0" u="none" strike="noStrike" cap="none" normalizeH="0" baseline="0" dirty="0">
                <a:ln>
                  <a:noFill/>
                </a:ln>
                <a:solidFill>
                  <a:srgbClr val="669900"/>
                </a:solidFill>
                <a:effectLst/>
                <a:latin typeface="inherit"/>
              </a:rPr>
              <a:t>'</a:t>
            </a:r>
            <a:r>
              <a:rPr kumimoji="0" lang="en-US" altLang="en-US" sz="2800" b="1" i="0" u="none" strike="noStrike" cap="none" normalizeH="0" baseline="0" dirty="0" err="1">
                <a:ln>
                  <a:noFill/>
                </a:ln>
                <a:solidFill>
                  <a:srgbClr val="669900"/>
                </a:solidFill>
                <a:effectLst/>
                <a:latin typeface="inherit"/>
              </a:rPr>
              <a:t>mousedown</a:t>
            </a:r>
            <a:r>
              <a:rPr kumimoji="0" lang="en-US" altLang="en-US" sz="2800" b="1" i="0" u="none" strike="noStrike" cap="none" normalizeH="0" baseline="0" dirty="0">
                <a:ln>
                  <a:noFill/>
                </a:ln>
                <a:solidFill>
                  <a:srgbClr val="669900"/>
                </a:solidFill>
                <a:effectLst/>
                <a:latin typeface="inherit"/>
              </a:rPr>
              <a:t>'</a:t>
            </a:r>
            <a:r>
              <a:rPr kumimoji="0" lang="en-US" altLang="en-US" sz="2800" b="1" i="0" u="none" strike="noStrike" cap="none" normalizeH="0" baseline="0" dirty="0">
                <a:ln>
                  <a:noFill/>
                </a:ln>
                <a:solidFill>
                  <a:srgbClr val="999999"/>
                </a:solidFill>
                <a:effectLst/>
                <a:latin typeface="inherit"/>
              </a:rPr>
              <a:t>,</a:t>
            </a:r>
            <a:r>
              <a:rPr kumimoji="0" lang="en-US" altLang="en-US" sz="2800" b="1" i="0" u="none" strike="noStrike" cap="none" normalizeH="0" baseline="0" dirty="0">
                <a:ln>
                  <a:noFill/>
                </a:ln>
                <a:solidFill>
                  <a:srgbClr val="000000"/>
                </a:solidFill>
                <a:effectLst/>
                <a:latin typeface="Consolas" panose="020B0609020204030204" pitchFamily="49" charset="0"/>
              </a:rPr>
              <a:t> </a:t>
            </a:r>
            <a:r>
              <a:rPr kumimoji="0" lang="en-US" altLang="en-US" sz="2800" b="1" i="0" u="none" strike="noStrike" cap="none" normalizeH="0" baseline="0" dirty="0">
                <a:ln>
                  <a:noFill/>
                </a:ln>
                <a:solidFill>
                  <a:srgbClr val="000000"/>
                </a:solidFill>
                <a:effectLst/>
                <a:latin typeface="inherit"/>
              </a:rPr>
              <a:t>event</a:t>
            </a:r>
            <a:r>
              <a:rPr kumimoji="0" lang="en-US" altLang="en-US" sz="2800" b="1" i="0" u="none" strike="noStrike" cap="none" normalizeH="0" baseline="0" dirty="0">
                <a:ln>
                  <a:noFill/>
                </a:ln>
                <a:solidFill>
                  <a:srgbClr val="000000"/>
                </a:solidFill>
                <a:effectLst/>
                <a:latin typeface="Consolas" panose="020B0609020204030204" pitchFamily="49" charset="0"/>
              </a:rPr>
              <a:t> </a:t>
            </a:r>
            <a:r>
              <a:rPr kumimoji="0" lang="en-US" altLang="en-US" sz="2800" b="1" i="0" u="none" strike="noStrike" cap="none" normalizeH="0" baseline="0" dirty="0">
                <a:ln>
                  <a:noFill/>
                </a:ln>
                <a:solidFill>
                  <a:srgbClr val="9A6E3A"/>
                </a:solidFill>
                <a:effectLst/>
                <a:latin typeface="inherit"/>
              </a:rPr>
              <a:t>=&gt;</a:t>
            </a:r>
            <a:r>
              <a:rPr kumimoji="0" lang="en-US" altLang="en-US" sz="2800" b="1" i="0" u="none" strike="noStrike" cap="none" normalizeH="0" baseline="0" dirty="0">
                <a:ln>
                  <a:noFill/>
                </a:ln>
                <a:solidFill>
                  <a:srgbClr val="000000"/>
                </a:solidFill>
                <a:effectLst/>
                <a:latin typeface="Consolas" panose="020B0609020204030204" pitchFamily="49" charset="0"/>
              </a:rPr>
              <a:t> </a:t>
            </a:r>
            <a:r>
              <a:rPr kumimoji="0" lang="en-US" altLang="en-US" sz="2800" b="1" i="0" u="none" strike="noStrike" cap="none" normalizeH="0" baseline="0" dirty="0">
                <a:ln>
                  <a:noFill/>
                </a:ln>
                <a:solidFill>
                  <a:srgbClr val="999999"/>
                </a:solidFill>
                <a:effectLst/>
                <a:latin typeface="inherit"/>
              </a:rPr>
              <a:t>{</a:t>
            </a:r>
            <a:r>
              <a:rPr kumimoji="0" lang="en-US" altLang="en-US" sz="2800" b="1" i="0" u="none" strike="noStrike" cap="none" normalizeH="0" baseline="0" dirty="0">
                <a:ln>
                  <a:noFill/>
                </a:ln>
                <a:solidFill>
                  <a:srgbClr val="000000"/>
                </a:solidFill>
                <a:effectLst/>
                <a:latin typeface="Consolas" panose="020B0609020204030204" pitchFamily="49" charset="0"/>
              </a:rPr>
              <a:t> console</a:t>
            </a:r>
            <a:r>
              <a:rPr kumimoji="0" lang="en-US" altLang="en-US" sz="2800" b="1" i="0" u="none" strike="noStrike" cap="none" normalizeH="0" baseline="0" dirty="0">
                <a:ln>
                  <a:noFill/>
                </a:ln>
                <a:solidFill>
                  <a:srgbClr val="999999"/>
                </a:solidFill>
                <a:effectLst/>
                <a:latin typeface="inherit"/>
              </a:rPr>
              <a:t>.</a:t>
            </a:r>
            <a:r>
              <a:rPr kumimoji="0" lang="en-US" altLang="en-US" sz="2800" b="1" i="0" u="none" strike="noStrike" cap="none" normalizeH="0" baseline="0" dirty="0">
                <a:ln>
                  <a:noFill/>
                </a:ln>
                <a:solidFill>
                  <a:srgbClr val="DD4A68"/>
                </a:solidFill>
                <a:effectLst/>
                <a:latin typeface="inherit"/>
              </a:rPr>
              <a:t>log</a:t>
            </a:r>
            <a:r>
              <a:rPr kumimoji="0" lang="en-US" altLang="en-US" sz="2800" b="1" i="0" u="none" strike="noStrike" cap="none" normalizeH="0" baseline="0" dirty="0">
                <a:ln>
                  <a:noFill/>
                </a:ln>
                <a:solidFill>
                  <a:srgbClr val="999999"/>
                </a:solidFill>
                <a:effectLst/>
                <a:latin typeface="inherit"/>
              </a:rPr>
              <a:t>(</a:t>
            </a:r>
            <a:r>
              <a:rPr kumimoji="0" lang="en-US" altLang="en-US" sz="2800" b="1" i="0" u="none" strike="noStrike" cap="none" normalizeH="0" baseline="0" dirty="0">
                <a:ln>
                  <a:noFill/>
                </a:ln>
                <a:solidFill>
                  <a:srgbClr val="669900"/>
                </a:solidFill>
                <a:effectLst/>
                <a:latin typeface="inherit"/>
              </a:rPr>
              <a:t>`The mouse is pressed`</a:t>
            </a:r>
            <a:r>
              <a:rPr kumimoji="0" lang="en-US" altLang="en-US" sz="2800" b="1" i="0" u="none" strike="noStrike" cap="none" normalizeH="0" baseline="0" dirty="0">
                <a:ln>
                  <a:noFill/>
                </a:ln>
                <a:solidFill>
                  <a:srgbClr val="999999"/>
                </a:solidFill>
                <a:effectLst/>
                <a:latin typeface="inherit"/>
              </a:rPr>
              <a:t>);</a:t>
            </a:r>
            <a:r>
              <a:rPr kumimoji="0" lang="en-US" altLang="en-US" sz="2800" b="1" i="0" u="none" strike="noStrike" cap="none" normalizeH="0" baseline="0" dirty="0">
                <a:ln>
                  <a:noFill/>
                </a:ln>
                <a:solidFill>
                  <a:srgbClr val="000000"/>
                </a:solidFill>
                <a:effectLst/>
                <a:latin typeface="Consolas" panose="020B0609020204030204" pitchFamily="49" charset="0"/>
              </a:rPr>
              <a:t> </a:t>
            </a:r>
            <a:r>
              <a:rPr kumimoji="0" lang="en-US" altLang="en-US" sz="2800" b="1" i="0" u="none" strike="noStrike" cap="none" normalizeH="0" baseline="0" dirty="0">
                <a:ln>
                  <a:noFill/>
                </a:ln>
                <a:solidFill>
                  <a:srgbClr val="999999"/>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b="1" dirty="0">
              <a:solidFill>
                <a:srgbClr val="999999"/>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000000"/>
                </a:solidFill>
                <a:effectLst/>
                <a:latin typeface="Consolas" panose="020B0609020204030204" pitchFamily="49" charset="0"/>
              </a:rPr>
              <a:t>document</a:t>
            </a:r>
            <a:r>
              <a:rPr kumimoji="0" lang="en-US" altLang="en-US" sz="2800" b="1" i="0" u="none" strike="noStrike" cap="none" normalizeH="0" baseline="0" dirty="0" err="1">
                <a:ln>
                  <a:noFill/>
                </a:ln>
                <a:solidFill>
                  <a:srgbClr val="999999"/>
                </a:solidFill>
                <a:effectLst/>
                <a:latin typeface="inherit"/>
              </a:rPr>
              <a:t>.</a:t>
            </a:r>
            <a:r>
              <a:rPr kumimoji="0" lang="en-US" altLang="en-US" sz="2800" b="1" i="0" u="none" strike="noStrike" cap="none" normalizeH="0" baseline="0" dirty="0" err="1">
                <a:ln>
                  <a:noFill/>
                </a:ln>
                <a:solidFill>
                  <a:srgbClr val="DD4A68"/>
                </a:solidFill>
                <a:effectLst/>
                <a:latin typeface="inherit"/>
              </a:rPr>
              <a:t>addEventListener</a:t>
            </a:r>
            <a:r>
              <a:rPr kumimoji="0" lang="en-US" altLang="en-US" sz="2800" b="1" i="0" u="none" strike="noStrike" cap="none" normalizeH="0" baseline="0" dirty="0">
                <a:ln>
                  <a:noFill/>
                </a:ln>
                <a:solidFill>
                  <a:srgbClr val="999999"/>
                </a:solidFill>
                <a:effectLst/>
                <a:latin typeface="inherit"/>
              </a:rPr>
              <a:t>(</a:t>
            </a:r>
            <a:r>
              <a:rPr kumimoji="0" lang="en-US" altLang="en-US" sz="2800" b="1" i="0" u="none" strike="noStrike" cap="none" normalizeH="0" baseline="0" dirty="0">
                <a:ln>
                  <a:noFill/>
                </a:ln>
                <a:solidFill>
                  <a:srgbClr val="669900"/>
                </a:solidFill>
                <a:effectLst/>
                <a:latin typeface="inherit"/>
              </a:rPr>
              <a:t>'</a:t>
            </a:r>
            <a:r>
              <a:rPr kumimoji="0" lang="en-US" altLang="en-US" sz="2800" b="1" i="0" u="none" strike="noStrike" cap="none" normalizeH="0" baseline="0" dirty="0" err="1">
                <a:ln>
                  <a:noFill/>
                </a:ln>
                <a:solidFill>
                  <a:srgbClr val="669900"/>
                </a:solidFill>
                <a:effectLst/>
                <a:latin typeface="inherit"/>
              </a:rPr>
              <a:t>mouseup</a:t>
            </a:r>
            <a:r>
              <a:rPr kumimoji="0" lang="en-US" altLang="en-US" sz="2800" b="1" i="0" u="none" strike="noStrike" cap="none" normalizeH="0" baseline="0" dirty="0">
                <a:ln>
                  <a:noFill/>
                </a:ln>
                <a:solidFill>
                  <a:srgbClr val="669900"/>
                </a:solidFill>
                <a:effectLst/>
                <a:latin typeface="inherit"/>
              </a:rPr>
              <a:t>'</a:t>
            </a:r>
            <a:r>
              <a:rPr kumimoji="0" lang="en-US" altLang="en-US" sz="2800" b="1" i="0" u="none" strike="noStrike" cap="none" normalizeH="0" baseline="0" dirty="0">
                <a:ln>
                  <a:noFill/>
                </a:ln>
                <a:solidFill>
                  <a:srgbClr val="999999"/>
                </a:solidFill>
                <a:effectLst/>
                <a:latin typeface="inherit"/>
              </a:rPr>
              <a:t>,</a:t>
            </a:r>
            <a:r>
              <a:rPr kumimoji="0" lang="en-US" altLang="en-US" sz="2800" b="1" i="0" u="none" strike="noStrike" cap="none" normalizeH="0" baseline="0" dirty="0">
                <a:ln>
                  <a:noFill/>
                </a:ln>
                <a:solidFill>
                  <a:srgbClr val="000000"/>
                </a:solidFill>
                <a:effectLst/>
                <a:latin typeface="Consolas" panose="020B0609020204030204" pitchFamily="49" charset="0"/>
              </a:rPr>
              <a:t> </a:t>
            </a:r>
            <a:r>
              <a:rPr kumimoji="0" lang="en-US" altLang="en-US" sz="2800" b="1" i="0" u="none" strike="noStrike" cap="none" normalizeH="0" baseline="0" dirty="0">
                <a:ln>
                  <a:noFill/>
                </a:ln>
                <a:solidFill>
                  <a:srgbClr val="000000"/>
                </a:solidFill>
                <a:effectLst/>
                <a:latin typeface="inherit"/>
              </a:rPr>
              <a:t>event</a:t>
            </a:r>
            <a:r>
              <a:rPr kumimoji="0" lang="en-US" altLang="en-US" sz="2800" b="1" i="0" u="none" strike="noStrike" cap="none" normalizeH="0" baseline="0" dirty="0">
                <a:ln>
                  <a:noFill/>
                </a:ln>
                <a:solidFill>
                  <a:srgbClr val="000000"/>
                </a:solidFill>
                <a:effectLst/>
                <a:latin typeface="Consolas" panose="020B0609020204030204" pitchFamily="49" charset="0"/>
              </a:rPr>
              <a:t> </a:t>
            </a:r>
            <a:r>
              <a:rPr kumimoji="0" lang="en-US" altLang="en-US" sz="2800" b="1" i="0" u="none" strike="noStrike" cap="none" normalizeH="0" baseline="0" dirty="0">
                <a:ln>
                  <a:noFill/>
                </a:ln>
                <a:solidFill>
                  <a:srgbClr val="9A6E3A"/>
                </a:solidFill>
                <a:effectLst/>
                <a:latin typeface="inherit"/>
              </a:rPr>
              <a:t>=&gt;</a:t>
            </a:r>
            <a:r>
              <a:rPr kumimoji="0" lang="en-US" altLang="en-US" sz="2800" b="1" i="0" u="none" strike="noStrike" cap="none" normalizeH="0" baseline="0" dirty="0">
                <a:ln>
                  <a:noFill/>
                </a:ln>
                <a:solidFill>
                  <a:srgbClr val="000000"/>
                </a:solidFill>
                <a:effectLst/>
                <a:latin typeface="Consolas" panose="020B0609020204030204" pitchFamily="49" charset="0"/>
              </a:rPr>
              <a:t> </a:t>
            </a:r>
            <a:r>
              <a:rPr kumimoji="0" lang="en-US" altLang="en-US" sz="2800" b="1" i="0" u="none" strike="noStrike" cap="none" normalizeH="0" baseline="0" dirty="0">
                <a:ln>
                  <a:noFill/>
                </a:ln>
                <a:solidFill>
                  <a:srgbClr val="999999"/>
                </a:solidFill>
                <a:effectLst/>
                <a:latin typeface="inherit"/>
              </a:rPr>
              <a:t>{</a:t>
            </a:r>
            <a:r>
              <a:rPr kumimoji="0" lang="en-US" altLang="en-US" sz="2800" b="1" i="0" u="none" strike="noStrike" cap="none" normalizeH="0" baseline="0" dirty="0">
                <a:ln>
                  <a:noFill/>
                </a:ln>
                <a:solidFill>
                  <a:srgbClr val="000000"/>
                </a:solidFill>
                <a:effectLst/>
                <a:latin typeface="Consolas" panose="020B0609020204030204" pitchFamily="49" charset="0"/>
              </a:rPr>
              <a:t> console</a:t>
            </a:r>
            <a:r>
              <a:rPr kumimoji="0" lang="en-US" altLang="en-US" sz="2800" b="1" i="0" u="none" strike="noStrike" cap="none" normalizeH="0" baseline="0" dirty="0">
                <a:ln>
                  <a:noFill/>
                </a:ln>
                <a:solidFill>
                  <a:srgbClr val="999999"/>
                </a:solidFill>
                <a:effectLst/>
                <a:latin typeface="inherit"/>
              </a:rPr>
              <a:t>.</a:t>
            </a:r>
            <a:r>
              <a:rPr kumimoji="0" lang="en-US" altLang="en-US" sz="2800" b="1" i="0" u="none" strike="noStrike" cap="none" normalizeH="0" baseline="0" dirty="0">
                <a:ln>
                  <a:noFill/>
                </a:ln>
                <a:solidFill>
                  <a:srgbClr val="DD4A68"/>
                </a:solidFill>
                <a:effectLst/>
                <a:latin typeface="inherit"/>
              </a:rPr>
              <a:t>log</a:t>
            </a:r>
            <a:r>
              <a:rPr kumimoji="0" lang="en-US" altLang="en-US" sz="2800" b="1" i="0" u="none" strike="noStrike" cap="none" normalizeH="0" baseline="0" dirty="0">
                <a:ln>
                  <a:noFill/>
                </a:ln>
                <a:solidFill>
                  <a:srgbClr val="999999"/>
                </a:solidFill>
                <a:effectLst/>
                <a:latin typeface="inherit"/>
              </a:rPr>
              <a:t>(</a:t>
            </a:r>
            <a:r>
              <a:rPr kumimoji="0" lang="en-US" altLang="en-US" sz="2800" b="1" i="0" u="none" strike="noStrike" cap="none" normalizeH="0" baseline="0" dirty="0">
                <a:ln>
                  <a:noFill/>
                </a:ln>
                <a:solidFill>
                  <a:srgbClr val="669900"/>
                </a:solidFill>
                <a:effectLst/>
                <a:latin typeface="inherit"/>
              </a:rPr>
              <a:t>`The mouse is released`</a:t>
            </a:r>
            <a:r>
              <a:rPr kumimoji="0" lang="en-US" altLang="en-US" sz="2800" b="1" i="0" u="none" strike="noStrike" cap="none" normalizeH="0" baseline="0" dirty="0">
                <a:ln>
                  <a:noFill/>
                </a:ln>
                <a:solidFill>
                  <a:srgbClr val="999999"/>
                </a:solidFill>
                <a:effectLst/>
                <a:latin typeface="inherit"/>
              </a:rPr>
              <a:t>);</a:t>
            </a:r>
            <a:r>
              <a:rPr kumimoji="0" lang="en-US" altLang="en-US" sz="2800" b="1" i="0" u="none" strike="noStrike" cap="none" normalizeH="0" baseline="0" dirty="0">
                <a:ln>
                  <a:noFill/>
                </a:ln>
                <a:solidFill>
                  <a:srgbClr val="000000"/>
                </a:solidFill>
                <a:effectLst/>
                <a:latin typeface="Consolas" panose="020B0609020204030204" pitchFamily="49" charset="0"/>
              </a:rPr>
              <a:t> </a:t>
            </a:r>
            <a:r>
              <a:rPr kumimoji="0" lang="en-US" altLang="en-US" sz="2800" b="1" i="0" u="none" strike="noStrike" cap="none" normalizeH="0" baseline="0" dirty="0">
                <a:ln>
                  <a:noFill/>
                </a:ln>
                <a:solidFill>
                  <a:srgbClr val="999999"/>
                </a:solidFill>
                <a:effectLst/>
                <a:latin typeface="inherit"/>
              </a:rPr>
              <a:t>});</a:t>
            </a:r>
            <a:r>
              <a:rPr kumimoji="0" lang="en-US" altLang="en-US" sz="2000" b="1" i="0" u="none" strike="noStrike" cap="none" normalizeH="0" baseline="0" dirty="0">
                <a:ln>
                  <a:noFill/>
                </a:ln>
                <a:solidFill>
                  <a:schemeClr val="tx1"/>
                </a:solidFill>
                <a:effectLst/>
              </a:rPr>
              <a:t> </a:t>
            </a:r>
            <a:endParaRPr kumimoji="0" lang="en-US" altLang="en-US" sz="5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7072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C7DD5-CCBF-7EED-C0DF-C2363440DA7A}"/>
              </a:ext>
            </a:extLst>
          </p:cNvPr>
          <p:cNvSpPr>
            <a:spLocks noGrp="1"/>
          </p:cNvSpPr>
          <p:nvPr>
            <p:ph type="title"/>
          </p:nvPr>
        </p:nvSpPr>
        <p:spPr/>
        <p:txBody>
          <a:bodyPr/>
          <a:lstStyle/>
          <a:p>
            <a:r>
              <a:rPr lang="en-US" dirty="0"/>
              <a:t>How to Remove Event Listeners</a:t>
            </a:r>
          </a:p>
        </p:txBody>
      </p:sp>
      <p:sp>
        <p:nvSpPr>
          <p:cNvPr id="3" name="Content Placeholder 2">
            <a:extLst>
              <a:ext uri="{FF2B5EF4-FFF2-40B4-BE49-F238E27FC236}">
                <a16:creationId xmlns:a16="http://schemas.microsoft.com/office/drawing/2014/main" id="{C54EB7AA-093F-D102-38B0-AB05DD34403D}"/>
              </a:ext>
            </a:extLst>
          </p:cNvPr>
          <p:cNvSpPr>
            <a:spLocks noGrp="1"/>
          </p:cNvSpPr>
          <p:nvPr>
            <p:ph idx="1"/>
          </p:nvPr>
        </p:nvSpPr>
        <p:spPr/>
        <p:txBody>
          <a:bodyPr/>
          <a:lstStyle/>
          <a:p>
            <a:r>
              <a:rPr lang="en-US" b="1" dirty="0" err="1">
                <a:solidFill>
                  <a:srgbClr val="FF0000"/>
                </a:solidFill>
              </a:rPr>
              <a:t>removeEventListener</a:t>
            </a:r>
            <a:r>
              <a:rPr lang="en-US" b="1" dirty="0">
                <a:solidFill>
                  <a:srgbClr val="FF0000"/>
                </a:solidFill>
              </a:rPr>
              <a:t>() method</a:t>
            </a:r>
            <a:r>
              <a:rPr lang="en-US" dirty="0"/>
              <a:t>: To remove an event listener attached to an element, you need to call the, passing the type of the event and the function you passed to the </a:t>
            </a:r>
            <a:r>
              <a:rPr lang="en-US" b="1" dirty="0" err="1"/>
              <a:t>addEventListener</a:t>
            </a:r>
            <a:r>
              <a:rPr lang="en-US" b="1" dirty="0"/>
              <a:t>() </a:t>
            </a:r>
            <a:r>
              <a:rPr lang="en-US" dirty="0"/>
              <a:t>method as follows</a:t>
            </a:r>
          </a:p>
          <a:p>
            <a:r>
              <a:rPr lang="en-US" dirty="0"/>
              <a:t>Example: </a:t>
            </a:r>
          </a:p>
        </p:txBody>
      </p:sp>
      <p:sp>
        <p:nvSpPr>
          <p:cNvPr id="4" name="Rectangle 1">
            <a:extLst>
              <a:ext uri="{FF2B5EF4-FFF2-40B4-BE49-F238E27FC236}">
                <a16:creationId xmlns:a16="http://schemas.microsoft.com/office/drawing/2014/main" id="{12DFB70A-E9A8-DD19-C91A-F484DF6973F9}"/>
              </a:ext>
            </a:extLst>
          </p:cNvPr>
          <p:cNvSpPr>
            <a:spLocks noChangeArrowheads="1"/>
          </p:cNvSpPr>
          <p:nvPr/>
        </p:nvSpPr>
        <p:spPr bwMode="auto">
          <a:xfrm>
            <a:off x="1701478" y="3932242"/>
            <a:ext cx="939324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a:ln>
                  <a:noFill/>
                </a:ln>
                <a:solidFill>
                  <a:srgbClr val="000000"/>
                </a:solidFill>
                <a:effectLst/>
                <a:latin typeface="Consolas" panose="020B0609020204030204" pitchFamily="49" charset="0"/>
              </a:rPr>
              <a:t>button</a:t>
            </a:r>
            <a:r>
              <a:rPr kumimoji="0" lang="en-US" altLang="en-US" sz="3200" b="1" i="0" u="none" strike="noStrike" cap="none" normalizeH="0" baseline="0">
                <a:ln>
                  <a:noFill/>
                </a:ln>
                <a:solidFill>
                  <a:srgbClr val="999999"/>
                </a:solidFill>
                <a:effectLst/>
                <a:latin typeface="inherit"/>
              </a:rPr>
              <a:t>.</a:t>
            </a:r>
            <a:r>
              <a:rPr kumimoji="0" lang="en-US" altLang="en-US" sz="3200" b="1" i="0" u="none" strike="noStrike" cap="none" normalizeH="0" baseline="0">
                <a:ln>
                  <a:noFill/>
                </a:ln>
                <a:solidFill>
                  <a:srgbClr val="DD4A68"/>
                </a:solidFill>
                <a:effectLst/>
                <a:latin typeface="inherit"/>
              </a:rPr>
              <a:t>removeEventListener</a:t>
            </a:r>
            <a:r>
              <a:rPr kumimoji="0" lang="en-US" altLang="en-US" sz="3200" b="1" i="0" u="none" strike="noStrike" cap="none" normalizeH="0" baseline="0">
                <a:ln>
                  <a:noFill/>
                </a:ln>
                <a:solidFill>
                  <a:srgbClr val="999999"/>
                </a:solidFill>
                <a:effectLst/>
                <a:latin typeface="inherit"/>
              </a:rPr>
              <a:t>(</a:t>
            </a:r>
            <a:r>
              <a:rPr kumimoji="0" lang="en-US" altLang="en-US" sz="3200" b="1" i="0" u="none" strike="noStrike" cap="none" normalizeH="0" baseline="0">
                <a:ln>
                  <a:noFill/>
                </a:ln>
                <a:solidFill>
                  <a:srgbClr val="669900"/>
                </a:solidFill>
                <a:effectLst/>
                <a:latin typeface="inherit"/>
              </a:rPr>
              <a:t>'click'</a:t>
            </a:r>
            <a:r>
              <a:rPr kumimoji="0" lang="en-US" altLang="en-US" sz="3200" b="1" i="0" u="none" strike="noStrike" cap="none" normalizeH="0" baseline="0">
                <a:ln>
                  <a:noFill/>
                </a:ln>
                <a:solidFill>
                  <a:srgbClr val="999999"/>
                </a:solidFill>
                <a:effectLst/>
                <a:latin typeface="inherit"/>
              </a:rPr>
              <a:t>,</a:t>
            </a:r>
            <a:r>
              <a:rPr kumimoji="0" lang="en-US" altLang="en-US" sz="3200" b="1" i="0" u="none" strike="noStrike" cap="none" normalizeH="0" baseline="0">
                <a:ln>
                  <a:noFill/>
                </a:ln>
                <a:solidFill>
                  <a:srgbClr val="000000"/>
                </a:solidFill>
                <a:effectLst/>
                <a:latin typeface="Consolas" panose="020B0609020204030204" pitchFamily="49" charset="0"/>
              </a:rPr>
              <a:t> newText</a:t>
            </a:r>
            <a:r>
              <a:rPr kumimoji="0" lang="en-US" altLang="en-US" sz="3200" b="1" i="0" u="none" strike="noStrike" cap="none" normalizeH="0" baseline="0">
                <a:ln>
                  <a:noFill/>
                </a:ln>
                <a:solidFill>
                  <a:srgbClr val="999999"/>
                </a:solidFill>
                <a:effectLst/>
                <a:latin typeface="inherit"/>
              </a:rPr>
              <a:t>);</a:t>
            </a:r>
            <a:r>
              <a:rPr kumimoji="0" lang="en-US" altLang="en-US" sz="2400" b="1" i="0" u="none" strike="noStrike" cap="none" normalizeH="0" baseline="0">
                <a:ln>
                  <a:noFill/>
                </a:ln>
                <a:solidFill>
                  <a:schemeClr val="tx1"/>
                </a:solidFill>
                <a:effectLst/>
              </a:rPr>
              <a:t> </a:t>
            </a:r>
            <a:endParaRPr kumimoji="0" lang="en-US" altLang="en-US" sz="600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2504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7D06F-FF60-DDE6-C5EC-D16F0B319A01}"/>
              </a:ext>
            </a:extLst>
          </p:cNvPr>
          <p:cNvSpPr>
            <a:spLocks noGrp="1"/>
          </p:cNvSpPr>
          <p:nvPr>
            <p:ph type="title"/>
          </p:nvPr>
        </p:nvSpPr>
        <p:spPr/>
        <p:txBody>
          <a:bodyPr/>
          <a:lstStyle/>
          <a:p>
            <a:r>
              <a:rPr lang="en-US" dirty="0"/>
              <a:t>How to Remove Event Listeners</a:t>
            </a:r>
          </a:p>
        </p:txBody>
      </p:sp>
      <p:sp>
        <p:nvSpPr>
          <p:cNvPr id="3" name="Content Placeholder 2">
            <a:extLst>
              <a:ext uri="{FF2B5EF4-FFF2-40B4-BE49-F238E27FC236}">
                <a16:creationId xmlns:a16="http://schemas.microsoft.com/office/drawing/2014/main" id="{658DA5EF-7736-C9E2-0D81-CD79287925EA}"/>
              </a:ext>
            </a:extLst>
          </p:cNvPr>
          <p:cNvSpPr>
            <a:spLocks noGrp="1"/>
          </p:cNvSpPr>
          <p:nvPr>
            <p:ph idx="1"/>
          </p:nvPr>
        </p:nvSpPr>
        <p:spPr/>
        <p:txBody>
          <a:bodyPr/>
          <a:lstStyle/>
          <a:p>
            <a:r>
              <a:rPr lang="en-US" b="1" dirty="0"/>
              <a:t>To correctly remove an event listener</a:t>
            </a:r>
            <a:r>
              <a:rPr lang="en-US" dirty="0"/>
              <a:t>, you need to have a reference to the </a:t>
            </a:r>
            <a:r>
              <a:rPr lang="en-US" b="1" dirty="0"/>
              <a:t>function attached </a:t>
            </a:r>
            <a:r>
              <a:rPr lang="en-US" dirty="0"/>
              <a:t>to the event. </a:t>
            </a:r>
          </a:p>
          <a:p>
            <a:r>
              <a:rPr lang="en-US" dirty="0"/>
              <a:t>If you pass a nameless function to the </a:t>
            </a:r>
            <a:r>
              <a:rPr lang="en-US" b="1" dirty="0" err="1"/>
              <a:t>addEventListener</a:t>
            </a:r>
            <a:r>
              <a:rPr lang="en-US" b="1" dirty="0"/>
              <a:t>() </a:t>
            </a:r>
            <a:r>
              <a:rPr lang="en-US" dirty="0"/>
              <a:t>method, then that event can’t be removed:</a:t>
            </a:r>
          </a:p>
        </p:txBody>
      </p:sp>
      <p:sp>
        <p:nvSpPr>
          <p:cNvPr id="4" name="Rectangle 1">
            <a:extLst>
              <a:ext uri="{FF2B5EF4-FFF2-40B4-BE49-F238E27FC236}">
                <a16:creationId xmlns:a16="http://schemas.microsoft.com/office/drawing/2014/main" id="{778F5F2F-256A-E4D3-7181-CCF10044A5DD}"/>
              </a:ext>
            </a:extLst>
          </p:cNvPr>
          <p:cNvSpPr>
            <a:spLocks noChangeArrowheads="1"/>
          </p:cNvSpPr>
          <p:nvPr/>
        </p:nvSpPr>
        <p:spPr bwMode="auto">
          <a:xfrm>
            <a:off x="1537118" y="3546139"/>
            <a:ext cx="9178723" cy="1969770"/>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Consolas" panose="020B0609020204030204" pitchFamily="49" charset="0"/>
              </a:rPr>
              <a:t> </a:t>
            </a:r>
            <a:r>
              <a:rPr kumimoji="0" lang="en-US" altLang="en-US" sz="3200" b="1" i="0" u="none" strike="noStrike" cap="none" normalizeH="0" baseline="0" dirty="0" err="1">
                <a:ln>
                  <a:noFill/>
                </a:ln>
                <a:solidFill>
                  <a:srgbClr val="000000"/>
                </a:solidFill>
                <a:effectLst/>
                <a:latin typeface="Consolas" panose="020B0609020204030204" pitchFamily="49" charset="0"/>
              </a:rPr>
              <a:t>button</a:t>
            </a:r>
            <a:r>
              <a:rPr kumimoji="0" lang="en-US" altLang="en-US" sz="3200" b="1" i="0" u="none" strike="noStrike" cap="none" normalizeH="0" baseline="0" dirty="0" err="1">
                <a:ln>
                  <a:noFill/>
                </a:ln>
                <a:solidFill>
                  <a:srgbClr val="999999"/>
                </a:solidFill>
                <a:effectLst/>
                <a:latin typeface="inherit"/>
              </a:rPr>
              <a:t>.</a:t>
            </a:r>
            <a:r>
              <a:rPr kumimoji="0" lang="en-US" altLang="en-US" sz="3200" b="1" i="0" u="none" strike="noStrike" cap="none" normalizeH="0" baseline="0" dirty="0" err="1">
                <a:ln>
                  <a:noFill/>
                </a:ln>
                <a:solidFill>
                  <a:srgbClr val="DD4A68"/>
                </a:solidFill>
                <a:effectLst/>
                <a:latin typeface="inherit"/>
              </a:rPr>
              <a:t>addEventListener</a:t>
            </a:r>
            <a:r>
              <a:rPr kumimoji="0" lang="en-US" altLang="en-US" sz="3200" b="1" i="0" u="none" strike="noStrike" cap="none" normalizeH="0" baseline="0" dirty="0">
                <a:ln>
                  <a:noFill/>
                </a:ln>
                <a:solidFill>
                  <a:srgbClr val="999999"/>
                </a:solidFill>
                <a:effectLst/>
                <a:latin typeface="inherit"/>
              </a:rPr>
              <a:t>(</a:t>
            </a:r>
            <a:r>
              <a:rPr kumimoji="0" lang="en-US" altLang="en-US" sz="3200" b="1" i="0" u="none" strike="noStrike" cap="none" normalizeH="0" baseline="0" dirty="0">
                <a:ln>
                  <a:noFill/>
                </a:ln>
                <a:solidFill>
                  <a:srgbClr val="669900"/>
                </a:solidFill>
                <a:effectLst/>
                <a:latin typeface="inherit"/>
              </a:rPr>
              <a:t>'click'</a:t>
            </a:r>
            <a:r>
              <a:rPr kumimoji="0" lang="en-US" altLang="en-US" sz="3200" b="1" i="0" u="none" strike="noStrike" cap="none" normalizeH="0" baseline="0" dirty="0">
                <a:ln>
                  <a:noFill/>
                </a:ln>
                <a:solidFill>
                  <a:srgbClr val="999999"/>
                </a:solidFill>
                <a:effectLst/>
                <a:latin typeface="inherit"/>
              </a:rPr>
              <a:t>,</a:t>
            </a:r>
            <a:r>
              <a:rPr kumimoji="0" lang="en-US" altLang="en-US" sz="3200" b="1" i="0" u="none" strike="noStrike" cap="none" normalizeH="0" baseline="0" dirty="0">
                <a:ln>
                  <a:noFill/>
                </a:ln>
                <a:solidFill>
                  <a:srgbClr val="000000"/>
                </a:solidFill>
                <a:effectLst/>
                <a:latin typeface="Consolas" panose="020B0609020204030204" pitchFamily="49" charset="0"/>
              </a:rPr>
              <a:t> </a:t>
            </a:r>
            <a:r>
              <a:rPr kumimoji="0" lang="en-US" altLang="en-US" sz="3200" b="1" i="0" u="none" strike="noStrike" cap="none" normalizeH="0" baseline="0" dirty="0">
                <a:ln>
                  <a:noFill/>
                </a:ln>
                <a:solidFill>
                  <a:srgbClr val="0077AA"/>
                </a:solidFill>
                <a:effectLst/>
                <a:latin typeface="inherit"/>
              </a:rPr>
              <a:t>function</a:t>
            </a:r>
            <a:r>
              <a:rPr kumimoji="0" lang="en-US" altLang="en-US" sz="3200" b="1" i="0" u="none" strike="noStrike" cap="none" normalizeH="0" baseline="0" dirty="0">
                <a:ln>
                  <a:noFill/>
                </a:ln>
                <a:solidFill>
                  <a:srgbClr val="000000"/>
                </a:solidFill>
                <a:effectLst/>
                <a:latin typeface="Consolas" panose="020B0609020204030204" pitchFamily="49" charset="0"/>
              </a:rPr>
              <a:t> </a:t>
            </a:r>
            <a:r>
              <a:rPr kumimoji="0" lang="en-US" altLang="en-US" sz="3200" b="1" i="0" u="none" strike="noStrike" cap="none" normalizeH="0" baseline="0" dirty="0">
                <a:ln>
                  <a:noFill/>
                </a:ln>
                <a:solidFill>
                  <a:srgbClr val="999999"/>
                </a:solidFill>
                <a:effectLst/>
                <a:latin typeface="inherit"/>
              </a:rPr>
              <a:t>(</a:t>
            </a:r>
            <a:r>
              <a:rPr kumimoji="0" lang="en-US" altLang="en-US" sz="3200" b="1" i="0" u="none" strike="noStrike" cap="none" normalizeH="0" baseline="0" dirty="0">
                <a:ln>
                  <a:noFill/>
                </a:ln>
                <a:solidFill>
                  <a:srgbClr val="000000"/>
                </a:solidFill>
                <a:effectLst/>
                <a:latin typeface="inherit"/>
              </a:rPr>
              <a:t>event</a:t>
            </a:r>
            <a:r>
              <a:rPr kumimoji="0" lang="en-US" altLang="en-US" sz="3200" b="1" i="0" u="none" strike="noStrike" cap="none" normalizeH="0" baseline="0" dirty="0">
                <a:ln>
                  <a:noFill/>
                </a:ln>
                <a:solidFill>
                  <a:srgbClr val="999999"/>
                </a:solidFill>
                <a:effectLst/>
                <a:latin typeface="inherit"/>
              </a:rPr>
              <a:t>)</a:t>
            </a:r>
            <a:r>
              <a:rPr kumimoji="0" lang="en-US" altLang="en-US" sz="3200" b="1"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b="1" dirty="0">
                <a:solidFill>
                  <a:srgbClr val="000000"/>
                </a:solidFill>
                <a:latin typeface="Consolas" panose="020B0609020204030204" pitchFamily="49" charset="0"/>
              </a:rPr>
              <a:t> </a:t>
            </a:r>
            <a:r>
              <a:rPr kumimoji="0" lang="en-US" altLang="en-US" sz="3200" b="1" i="0" u="none" strike="noStrike" cap="none" normalizeH="0" baseline="0" dirty="0">
                <a:ln>
                  <a:noFill/>
                </a:ln>
                <a:solidFill>
                  <a:srgbClr val="999999"/>
                </a:solidFill>
                <a:effectLst/>
                <a:latin typeface="inherit"/>
              </a:rPr>
              <a:t>{</a:t>
            </a:r>
            <a:r>
              <a:rPr kumimoji="0" lang="en-US" altLang="en-US" sz="3200" b="1"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b="1" dirty="0">
                <a:solidFill>
                  <a:srgbClr val="000000"/>
                </a:solidFill>
                <a:latin typeface="Consolas" panose="020B0609020204030204" pitchFamily="49" charset="0"/>
              </a:rPr>
              <a:t>	</a:t>
            </a:r>
            <a:r>
              <a:rPr kumimoji="0" lang="en-US" altLang="en-US" sz="3200" b="1" i="0" u="none" strike="noStrike" cap="none" normalizeH="0" baseline="0" dirty="0">
                <a:ln>
                  <a:noFill/>
                </a:ln>
                <a:solidFill>
                  <a:srgbClr val="DD4A68"/>
                </a:solidFill>
                <a:effectLst/>
                <a:latin typeface="inherit"/>
              </a:rPr>
              <a:t>alert</a:t>
            </a:r>
            <a:r>
              <a:rPr kumimoji="0" lang="en-US" altLang="en-US" sz="3200" b="1" i="0" u="none" strike="noStrike" cap="none" normalizeH="0" baseline="0" dirty="0">
                <a:ln>
                  <a:noFill/>
                </a:ln>
                <a:solidFill>
                  <a:srgbClr val="999999"/>
                </a:solidFill>
                <a:effectLst/>
                <a:latin typeface="inherit"/>
              </a:rPr>
              <a:t>(</a:t>
            </a:r>
            <a:r>
              <a:rPr kumimoji="0" lang="en-US" altLang="en-US" sz="3200" b="1" i="0" u="none" strike="noStrike" cap="none" normalizeH="0" baseline="0" dirty="0">
                <a:ln>
                  <a:noFill/>
                </a:ln>
                <a:solidFill>
                  <a:srgbClr val="669900"/>
                </a:solidFill>
                <a:effectLst/>
                <a:latin typeface="inherit"/>
              </a:rPr>
              <a:t>'Button save is clicked’</a:t>
            </a:r>
            <a:r>
              <a:rPr kumimoji="0" lang="en-US" altLang="en-US" sz="3200" b="1" i="0" u="none" strike="noStrike" cap="none" normalizeH="0" baseline="0" dirty="0">
                <a:ln>
                  <a:noFill/>
                </a:ln>
                <a:solidFill>
                  <a:srgbClr val="999999"/>
                </a:solidFill>
                <a:effectLst/>
                <a:latin typeface="inherit"/>
              </a:rPr>
              <a:t>);</a:t>
            </a:r>
            <a:r>
              <a:rPr kumimoji="0" lang="en-US" altLang="en-US" sz="3200" b="1"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b="1" dirty="0">
                <a:solidFill>
                  <a:srgbClr val="000000"/>
                </a:solidFill>
                <a:latin typeface="Consolas" panose="020B0609020204030204" pitchFamily="49" charset="0"/>
              </a:rPr>
              <a:t> </a:t>
            </a:r>
            <a:r>
              <a:rPr kumimoji="0" lang="en-US" altLang="en-US" sz="3200" b="1" i="0" u="none" strike="noStrike" cap="none" normalizeH="0" baseline="0" dirty="0">
                <a:ln>
                  <a:noFill/>
                </a:ln>
                <a:solidFill>
                  <a:srgbClr val="999999"/>
                </a:solidFill>
                <a:effectLst/>
                <a:latin typeface="inherit"/>
              </a:rPr>
              <a:t>});</a:t>
            </a:r>
            <a:r>
              <a:rPr kumimoji="0" lang="en-US" altLang="en-US" sz="2400" b="1" i="0" u="none" strike="noStrike" cap="none" normalizeH="0" baseline="0" dirty="0">
                <a:ln>
                  <a:noFill/>
                </a:ln>
                <a:solidFill>
                  <a:schemeClr val="tx1"/>
                </a:solidFill>
                <a:effectLst/>
              </a:rPr>
              <a:t> </a:t>
            </a:r>
            <a:endParaRPr kumimoji="0" lang="en-US" altLang="en-US" sz="60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138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BEC6-487C-31A9-CBA7-8BCB0215A9FD}"/>
              </a:ext>
            </a:extLst>
          </p:cNvPr>
          <p:cNvSpPr>
            <a:spLocks noGrp="1"/>
          </p:cNvSpPr>
          <p:nvPr>
            <p:ph type="title"/>
          </p:nvPr>
        </p:nvSpPr>
        <p:spPr/>
        <p:txBody>
          <a:bodyPr>
            <a:normAutofit/>
          </a:bodyPr>
          <a:lstStyle/>
          <a:p>
            <a:r>
              <a:rPr lang="en-US" b="1" i="0" dirty="0">
                <a:effectLst/>
                <a:latin typeface="-apple-system"/>
              </a:rPr>
              <a:t>How to Listen to Events using HTML Attributes</a:t>
            </a:r>
            <a:endParaRPr lang="en-US" dirty="0"/>
          </a:p>
        </p:txBody>
      </p:sp>
      <p:sp>
        <p:nvSpPr>
          <p:cNvPr id="3" name="Content Placeholder 2">
            <a:extLst>
              <a:ext uri="{FF2B5EF4-FFF2-40B4-BE49-F238E27FC236}">
                <a16:creationId xmlns:a16="http://schemas.microsoft.com/office/drawing/2014/main" id="{BEF37BB1-BBB2-FA9F-8F4F-9E9A55C3DA2C}"/>
              </a:ext>
            </a:extLst>
          </p:cNvPr>
          <p:cNvSpPr>
            <a:spLocks noGrp="1"/>
          </p:cNvSpPr>
          <p:nvPr>
            <p:ph idx="1"/>
          </p:nvPr>
        </p:nvSpPr>
        <p:spPr/>
        <p:txBody>
          <a:bodyPr/>
          <a:lstStyle/>
          <a:p>
            <a:r>
              <a:rPr lang="en-US" dirty="0"/>
              <a:t>Can listen to events by adding </a:t>
            </a:r>
            <a:r>
              <a:rPr lang="en-US" b="1" dirty="0">
                <a:solidFill>
                  <a:srgbClr val="FF0000"/>
                </a:solidFill>
              </a:rPr>
              <a:t>the on[</a:t>
            </a:r>
            <a:r>
              <a:rPr lang="en-US" b="1" dirty="0" err="1">
                <a:solidFill>
                  <a:srgbClr val="FF0000"/>
                </a:solidFill>
              </a:rPr>
              <a:t>eventname</a:t>
            </a:r>
            <a:r>
              <a:rPr lang="en-US" b="1" dirty="0">
                <a:solidFill>
                  <a:srgbClr val="FF0000"/>
                </a:solidFill>
              </a:rPr>
              <a:t>] </a:t>
            </a:r>
            <a:r>
              <a:rPr lang="en-US" dirty="0"/>
              <a:t>attribute to your HTML elements.</a:t>
            </a:r>
          </a:p>
          <a:p>
            <a:r>
              <a:rPr lang="en-US" dirty="0"/>
              <a:t>Example:  suppose you want to listen to a button click. You can add the onclick attribute to your button as follows:</a:t>
            </a:r>
          </a:p>
        </p:txBody>
      </p:sp>
      <p:sp>
        <p:nvSpPr>
          <p:cNvPr id="4" name="Rectangle 1">
            <a:extLst>
              <a:ext uri="{FF2B5EF4-FFF2-40B4-BE49-F238E27FC236}">
                <a16:creationId xmlns:a16="http://schemas.microsoft.com/office/drawing/2014/main" id="{9583DAC9-DA4E-9F9A-20E9-852FE8F3BD5F}"/>
              </a:ext>
            </a:extLst>
          </p:cNvPr>
          <p:cNvSpPr>
            <a:spLocks noChangeArrowheads="1"/>
          </p:cNvSpPr>
          <p:nvPr/>
        </p:nvSpPr>
        <p:spPr bwMode="auto">
          <a:xfrm>
            <a:off x="1458024" y="3383431"/>
            <a:ext cx="9697656" cy="29546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999999"/>
                </a:solidFill>
                <a:effectLst/>
                <a:latin typeface="inherit"/>
              </a:rPr>
              <a:t>&lt;</a:t>
            </a:r>
            <a:r>
              <a:rPr kumimoji="0" lang="en-US" altLang="en-US" sz="2400" b="0" i="0" u="none" strike="noStrike" cap="none" normalizeH="0" baseline="0" dirty="0">
                <a:ln>
                  <a:noFill/>
                </a:ln>
                <a:solidFill>
                  <a:srgbClr val="990055"/>
                </a:solidFill>
                <a:effectLst/>
                <a:latin typeface="inherit"/>
              </a:rPr>
              <a:t>body</a:t>
            </a:r>
            <a:r>
              <a:rPr kumimoji="0" lang="en-US" altLang="en-US" sz="2400" b="0" i="0" u="none" strike="noStrike" cap="none" normalizeH="0" baseline="0" dirty="0">
                <a:ln>
                  <a:noFill/>
                </a:ln>
                <a:solidFill>
                  <a:srgbClr val="999999"/>
                </a:solidFill>
                <a:effectLst/>
                <a:latin typeface="inherit"/>
              </a:rPr>
              <a:t>&gt;</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Consolas" panose="020B0609020204030204" pitchFamily="49" charset="0"/>
              </a:rPr>
              <a:t>	</a:t>
            </a:r>
            <a:r>
              <a:rPr kumimoji="0" lang="en-US" altLang="en-US" sz="2400" b="0" i="0" u="none" strike="noStrike" cap="none" normalizeH="0" baseline="0" dirty="0">
                <a:ln>
                  <a:noFill/>
                </a:ln>
                <a:solidFill>
                  <a:srgbClr val="999999"/>
                </a:solidFill>
                <a:effectLst/>
                <a:latin typeface="inherit"/>
              </a:rPr>
              <a:t>&lt;</a:t>
            </a:r>
            <a:r>
              <a:rPr kumimoji="0" lang="en-US" altLang="en-US" sz="2400" b="0" i="0" u="none" strike="noStrike" cap="none" normalizeH="0" baseline="0" dirty="0">
                <a:ln>
                  <a:noFill/>
                </a:ln>
                <a:solidFill>
                  <a:srgbClr val="990055"/>
                </a:solidFill>
                <a:effectLst/>
                <a:latin typeface="inherit"/>
              </a:rPr>
              <a:t>button </a:t>
            </a:r>
            <a:r>
              <a:rPr kumimoji="0" lang="en-US" altLang="en-US" sz="2400" b="0" i="0" u="none" strike="noStrike" cap="none" normalizeH="0" baseline="0" dirty="0">
                <a:ln>
                  <a:noFill/>
                </a:ln>
                <a:solidFill>
                  <a:srgbClr val="669900"/>
                </a:solidFill>
                <a:effectLst/>
                <a:latin typeface="inherit"/>
              </a:rPr>
              <a:t>onclick</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err="1">
                <a:ln>
                  <a:noFill/>
                </a:ln>
                <a:solidFill>
                  <a:srgbClr val="0077AA"/>
                </a:solidFill>
                <a:effectLst/>
                <a:latin typeface="inherit"/>
              </a:rPr>
              <a:t>handleClick</a:t>
            </a:r>
            <a:r>
              <a:rPr kumimoji="0" lang="en-US" altLang="en-US" sz="2400" b="0" i="0" u="none" strike="noStrike" cap="none" normalizeH="0" baseline="0" dirty="0">
                <a:ln>
                  <a:noFill/>
                </a:ln>
                <a:solidFill>
                  <a:srgbClr val="0077AA"/>
                </a:solidFill>
                <a:effectLst/>
                <a:latin typeface="inherit"/>
              </a:rPr>
              <a:t>()</a:t>
            </a:r>
            <a:r>
              <a:rPr kumimoji="0" lang="en-US" altLang="en-US" sz="2400" b="0" i="0" u="none" strike="noStrike" cap="none" normalizeH="0" baseline="0" dirty="0">
                <a:ln>
                  <a:noFill/>
                </a:ln>
                <a:solidFill>
                  <a:srgbClr val="999999"/>
                </a:solidFill>
                <a:effectLst/>
                <a:latin typeface="inherit"/>
              </a:rPr>
              <a:t>"&gt;</a:t>
            </a:r>
            <a:r>
              <a:rPr kumimoji="0" lang="en-US" altLang="en-US" sz="2400" b="0" i="0" u="none" strike="noStrike" cap="none" normalizeH="0" baseline="0" dirty="0">
                <a:ln>
                  <a:noFill/>
                </a:ln>
                <a:solidFill>
                  <a:srgbClr val="000000"/>
                </a:solidFill>
                <a:effectLst/>
                <a:latin typeface="Consolas" panose="020B0609020204030204" pitchFamily="49" charset="0"/>
              </a:rPr>
              <a:t>Click Me!</a:t>
            </a:r>
            <a:r>
              <a:rPr kumimoji="0" lang="en-US" altLang="en-US" sz="2400" b="0" i="0" u="none" strike="noStrike" cap="none" normalizeH="0" baseline="0" dirty="0">
                <a:ln>
                  <a:noFill/>
                </a:ln>
                <a:solidFill>
                  <a:srgbClr val="999999"/>
                </a:solidFill>
                <a:effectLst/>
                <a:latin typeface="inherit"/>
              </a:rPr>
              <a:t>&lt;/</a:t>
            </a:r>
            <a:r>
              <a:rPr kumimoji="0" lang="en-US" altLang="en-US" sz="2400" b="0" i="0" u="none" strike="noStrike" cap="none" normalizeH="0" baseline="0" dirty="0">
                <a:ln>
                  <a:noFill/>
                </a:ln>
                <a:solidFill>
                  <a:srgbClr val="990055"/>
                </a:solidFill>
                <a:effectLst/>
                <a:latin typeface="inherit"/>
              </a:rPr>
              <a:t>button</a:t>
            </a:r>
            <a:r>
              <a:rPr kumimoji="0" lang="en-US" altLang="en-US" sz="2400" b="0" i="0" u="none" strike="noStrike" cap="none" normalizeH="0" baseline="0" dirty="0">
                <a:ln>
                  <a:noFill/>
                </a:ln>
                <a:solidFill>
                  <a:srgbClr val="999999"/>
                </a:solidFill>
                <a:effectLst/>
                <a:latin typeface="inherit"/>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999999"/>
                </a:solidFill>
                <a:latin typeface="inherit"/>
              </a:rPr>
              <a:t>	</a:t>
            </a:r>
            <a:r>
              <a:rPr kumimoji="0" lang="en-US" altLang="en-US" sz="2400" b="0" i="0" u="none" strike="noStrike" cap="none" normalizeH="0" baseline="0" dirty="0">
                <a:ln>
                  <a:noFill/>
                </a:ln>
                <a:solidFill>
                  <a:srgbClr val="999999"/>
                </a:solidFill>
                <a:effectLst/>
                <a:latin typeface="inherit"/>
              </a:rPr>
              <a:t>&lt;</a:t>
            </a:r>
            <a:r>
              <a:rPr kumimoji="0" lang="en-US" altLang="en-US" sz="2400" b="0" i="0" u="none" strike="noStrike" cap="none" normalizeH="0" baseline="0" dirty="0">
                <a:ln>
                  <a:noFill/>
                </a:ln>
                <a:solidFill>
                  <a:srgbClr val="990055"/>
                </a:solidFill>
                <a:effectLst/>
                <a:latin typeface="inherit"/>
              </a:rPr>
              <a:t>script</a:t>
            </a:r>
            <a:r>
              <a:rPr kumimoji="0" lang="en-US" altLang="en-US" sz="2400" b="0" i="0" u="none" strike="noStrike" cap="none" normalizeH="0" baseline="0" dirty="0">
                <a:ln>
                  <a:noFill/>
                </a:ln>
                <a:solidFill>
                  <a:srgbClr val="999999"/>
                </a:solidFill>
                <a:effectLst/>
                <a:latin typeface="inherit"/>
              </a:rPr>
              <a:t>&gt;</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function </a:t>
            </a:r>
            <a:r>
              <a:rPr kumimoji="0" lang="en-US" altLang="en-US" sz="2400" b="0" i="0" u="none" strike="noStrike" cap="none" normalizeH="0" baseline="0" dirty="0" err="1">
                <a:ln>
                  <a:noFill/>
                </a:ln>
                <a:solidFill>
                  <a:srgbClr val="000000"/>
                </a:solidFill>
                <a:effectLst/>
                <a:latin typeface="Consolas" panose="020B0609020204030204" pitchFamily="49" charset="0"/>
              </a:rPr>
              <a:t>handleClick</a:t>
            </a:r>
            <a:r>
              <a:rPr kumimoji="0" lang="en-US" altLang="en-US" sz="2400" b="0" i="0" u="none" strike="noStrike" cap="none" normalizeH="0" baseline="0" dirty="0">
                <a:ln>
                  <a:noFill/>
                </a:ln>
                <a:solidFill>
                  <a:srgbClr val="000000"/>
                </a:solidFill>
                <a:effectLst/>
                <a:latin typeface="Consolas" panose="020B0609020204030204" pitchFamily="49" charset="0"/>
              </a:rPr>
              <a:t>(event){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alert('The button is clicked!’);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999999"/>
                </a:solidFill>
                <a:effectLst/>
                <a:latin typeface="inherit"/>
              </a:rPr>
              <a:t>	&lt;/</a:t>
            </a:r>
            <a:r>
              <a:rPr kumimoji="0" lang="en-US" altLang="en-US" sz="2400" b="0" i="0" u="none" strike="noStrike" cap="none" normalizeH="0" baseline="0" dirty="0">
                <a:ln>
                  <a:noFill/>
                </a:ln>
                <a:solidFill>
                  <a:srgbClr val="990055"/>
                </a:solidFill>
                <a:effectLst/>
                <a:latin typeface="inherit"/>
              </a:rPr>
              <a:t>script</a:t>
            </a:r>
            <a:r>
              <a:rPr kumimoji="0" lang="en-US" altLang="en-US" sz="2400" b="0" i="0" u="none" strike="noStrike" cap="none" normalizeH="0" baseline="0" dirty="0">
                <a:ln>
                  <a:noFill/>
                </a:ln>
                <a:solidFill>
                  <a:srgbClr val="999999"/>
                </a:solidFill>
                <a:effectLst/>
                <a:latin typeface="inherit"/>
              </a:rPr>
              <a:t>&gt;</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999999"/>
                </a:solidFill>
                <a:effectLst/>
                <a:latin typeface="inherit"/>
              </a:rPr>
              <a:t>&lt;/</a:t>
            </a:r>
            <a:r>
              <a:rPr kumimoji="0" lang="en-US" altLang="en-US" sz="2400" b="0" i="0" u="none" strike="noStrike" cap="none" normalizeH="0" baseline="0" dirty="0">
                <a:ln>
                  <a:noFill/>
                </a:ln>
                <a:solidFill>
                  <a:srgbClr val="990055"/>
                </a:solidFill>
                <a:effectLst/>
                <a:latin typeface="inherit"/>
              </a:rPr>
              <a:t>body</a:t>
            </a:r>
            <a:r>
              <a:rPr kumimoji="0" lang="en-US" altLang="en-US" sz="2400" b="0" i="0" u="none" strike="noStrike" cap="none" normalizeH="0" baseline="0" dirty="0">
                <a:ln>
                  <a:noFill/>
                </a:ln>
                <a:solidFill>
                  <a:srgbClr val="999999"/>
                </a:solidFill>
                <a:effectLst/>
                <a:latin typeface="inherit"/>
              </a:rPr>
              <a:t>&gt;</a:t>
            </a:r>
            <a:r>
              <a:rPr kumimoji="0" lang="en-US" altLang="en-US"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1323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B0B7-10E0-A275-CB4F-115B65083D98}"/>
              </a:ext>
            </a:extLst>
          </p:cNvPr>
          <p:cNvSpPr>
            <a:spLocks noGrp="1"/>
          </p:cNvSpPr>
          <p:nvPr>
            <p:ph type="title"/>
          </p:nvPr>
        </p:nvSpPr>
        <p:spPr/>
        <p:txBody>
          <a:bodyPr/>
          <a:lstStyle/>
          <a:p>
            <a:r>
              <a:rPr lang="en-US" b="1" i="0" dirty="0">
                <a:effectLst/>
                <a:latin typeface="-apple-system"/>
              </a:rPr>
              <a:t>How to Listen to Events using HTML Attributes</a:t>
            </a:r>
            <a:endParaRPr lang="en-US" dirty="0"/>
          </a:p>
        </p:txBody>
      </p:sp>
      <p:sp>
        <p:nvSpPr>
          <p:cNvPr id="3" name="Content Placeholder 2">
            <a:extLst>
              <a:ext uri="{FF2B5EF4-FFF2-40B4-BE49-F238E27FC236}">
                <a16:creationId xmlns:a16="http://schemas.microsoft.com/office/drawing/2014/main" id="{BCF027F7-ECE1-EBD9-7669-0EE34A460F3C}"/>
              </a:ext>
            </a:extLst>
          </p:cNvPr>
          <p:cNvSpPr>
            <a:spLocks noGrp="1"/>
          </p:cNvSpPr>
          <p:nvPr>
            <p:ph idx="1"/>
          </p:nvPr>
        </p:nvSpPr>
        <p:spPr/>
        <p:txBody>
          <a:bodyPr/>
          <a:lstStyle/>
          <a:p>
            <a:r>
              <a:rPr lang="en-US" dirty="0"/>
              <a:t>You can also add the </a:t>
            </a:r>
            <a:r>
              <a:rPr lang="en-US" b="1" dirty="0"/>
              <a:t>onclick</a:t>
            </a:r>
            <a:r>
              <a:rPr lang="en-US" dirty="0"/>
              <a:t> attribute using JavaScript as follows:</a:t>
            </a:r>
          </a:p>
          <a:p>
            <a:r>
              <a:rPr lang="en-US" dirty="0"/>
              <a:t>Example: </a:t>
            </a:r>
          </a:p>
        </p:txBody>
      </p:sp>
      <p:sp>
        <p:nvSpPr>
          <p:cNvPr id="4" name="Rectangle 1">
            <a:extLst>
              <a:ext uri="{FF2B5EF4-FFF2-40B4-BE49-F238E27FC236}">
                <a16:creationId xmlns:a16="http://schemas.microsoft.com/office/drawing/2014/main" id="{F166C44A-3492-AAE3-BCC1-EEA02B193EC4}"/>
              </a:ext>
            </a:extLst>
          </p:cNvPr>
          <p:cNvSpPr>
            <a:spLocks noChangeArrowheads="1"/>
          </p:cNvSpPr>
          <p:nvPr/>
        </p:nvSpPr>
        <p:spPr bwMode="auto">
          <a:xfrm>
            <a:off x="3041828" y="2199654"/>
            <a:ext cx="8918679" cy="3693319"/>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999999"/>
                </a:solidFill>
                <a:effectLst/>
                <a:latin typeface="inherit"/>
              </a:rPr>
              <a:t>&lt;</a:t>
            </a:r>
            <a:r>
              <a:rPr kumimoji="0" lang="en-US" altLang="en-US" sz="2400" b="0" i="0" u="none" strike="noStrike" cap="none" normalizeH="0" baseline="0" dirty="0">
                <a:ln>
                  <a:noFill/>
                </a:ln>
                <a:solidFill>
                  <a:srgbClr val="990055"/>
                </a:solidFill>
                <a:effectLst/>
                <a:latin typeface="inherit"/>
              </a:rPr>
              <a:t>body</a:t>
            </a:r>
            <a:r>
              <a:rPr kumimoji="0" lang="en-US" altLang="en-US" sz="2400" b="0" i="0" u="none" strike="noStrike" cap="none" normalizeH="0" baseline="0" dirty="0">
                <a:ln>
                  <a:noFill/>
                </a:ln>
                <a:solidFill>
                  <a:srgbClr val="999999"/>
                </a:solidFill>
                <a:effectLst/>
                <a:latin typeface="inherit"/>
              </a:rPr>
              <a:t>&gt;</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Consolas" panose="020B0609020204030204" pitchFamily="49" charset="0"/>
              </a:rPr>
              <a:t>	</a:t>
            </a:r>
            <a:r>
              <a:rPr kumimoji="0" lang="en-US" altLang="en-US" sz="2400" b="0" i="0" u="none" strike="noStrike" cap="none" normalizeH="0" baseline="0" dirty="0">
                <a:ln>
                  <a:noFill/>
                </a:ln>
                <a:solidFill>
                  <a:srgbClr val="999999"/>
                </a:solidFill>
                <a:effectLst/>
                <a:latin typeface="inherit"/>
              </a:rPr>
              <a:t>&lt;</a:t>
            </a:r>
            <a:r>
              <a:rPr kumimoji="0" lang="en-US" altLang="en-US" sz="2400" b="0" i="0" u="none" strike="noStrike" cap="none" normalizeH="0" baseline="0" dirty="0">
                <a:ln>
                  <a:noFill/>
                </a:ln>
                <a:solidFill>
                  <a:srgbClr val="990055"/>
                </a:solidFill>
                <a:effectLst/>
                <a:latin typeface="inherit"/>
              </a:rPr>
              <a:t>button </a:t>
            </a:r>
            <a:r>
              <a:rPr kumimoji="0" lang="en-US" altLang="en-US" sz="2400" b="0" i="0" u="none" strike="noStrike" cap="none" normalizeH="0" baseline="0" dirty="0">
                <a:ln>
                  <a:noFill/>
                </a:ln>
                <a:solidFill>
                  <a:srgbClr val="669900"/>
                </a:solidFill>
                <a:effectLst/>
                <a:latin typeface="inherit"/>
              </a:rPr>
              <a:t>id</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err="1">
                <a:ln>
                  <a:noFill/>
                </a:ln>
                <a:solidFill>
                  <a:srgbClr val="0077AA"/>
                </a:solidFill>
                <a:effectLst/>
                <a:latin typeface="inherit"/>
              </a:rPr>
              <a:t>myBtn</a:t>
            </a:r>
            <a:r>
              <a:rPr kumimoji="0" lang="en-US" altLang="en-US" sz="2400" b="0" i="0" u="none" strike="noStrike" cap="none" normalizeH="0" baseline="0" dirty="0">
                <a:ln>
                  <a:noFill/>
                </a:ln>
                <a:solidFill>
                  <a:srgbClr val="999999"/>
                </a:solidFill>
                <a:effectLst/>
                <a:latin typeface="inherit"/>
              </a:rPr>
              <a:t>"&gt;</a:t>
            </a:r>
            <a:r>
              <a:rPr kumimoji="0" lang="en-US" altLang="en-US" sz="2400" b="0" i="0" u="none" strike="noStrike" cap="none" normalizeH="0" baseline="0" dirty="0">
                <a:ln>
                  <a:noFill/>
                </a:ln>
                <a:solidFill>
                  <a:srgbClr val="000000"/>
                </a:solidFill>
                <a:effectLst/>
                <a:latin typeface="Consolas" panose="020B0609020204030204" pitchFamily="49" charset="0"/>
              </a:rPr>
              <a:t>Click Me!</a:t>
            </a:r>
            <a:r>
              <a:rPr kumimoji="0" lang="en-US" altLang="en-US" sz="2400" b="0" i="0" u="none" strike="noStrike" cap="none" normalizeH="0" baseline="0" dirty="0">
                <a:ln>
                  <a:noFill/>
                </a:ln>
                <a:solidFill>
                  <a:srgbClr val="999999"/>
                </a:solidFill>
                <a:effectLst/>
                <a:latin typeface="inherit"/>
              </a:rPr>
              <a:t>&lt;/</a:t>
            </a:r>
            <a:r>
              <a:rPr kumimoji="0" lang="en-US" altLang="en-US" sz="2400" b="0" i="0" u="none" strike="noStrike" cap="none" normalizeH="0" baseline="0" dirty="0">
                <a:ln>
                  <a:noFill/>
                </a:ln>
                <a:solidFill>
                  <a:srgbClr val="990055"/>
                </a:solidFill>
                <a:effectLst/>
                <a:latin typeface="inherit"/>
              </a:rPr>
              <a:t>button</a:t>
            </a:r>
            <a:r>
              <a:rPr kumimoji="0" lang="en-US" altLang="en-US" sz="2400" b="0" i="0" u="none" strike="noStrike" cap="none" normalizeH="0" baseline="0" dirty="0">
                <a:ln>
                  <a:noFill/>
                </a:ln>
                <a:solidFill>
                  <a:srgbClr val="999999"/>
                </a:solidFill>
                <a:effectLst/>
                <a:latin typeface="inherit"/>
              </a:rPr>
              <a:t>&gt;</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999999"/>
                </a:solidFill>
                <a:effectLst/>
                <a:latin typeface="inherit"/>
              </a:rPr>
              <a:t>&lt;</a:t>
            </a:r>
            <a:r>
              <a:rPr kumimoji="0" lang="en-US" altLang="en-US" sz="2400" b="0" i="0" u="none" strike="noStrike" cap="none" normalizeH="0" baseline="0" dirty="0">
                <a:ln>
                  <a:noFill/>
                </a:ln>
                <a:solidFill>
                  <a:srgbClr val="990055"/>
                </a:solidFill>
                <a:effectLst/>
                <a:latin typeface="inherit"/>
              </a:rPr>
              <a:t>script</a:t>
            </a:r>
            <a:r>
              <a:rPr kumimoji="0" lang="en-US" altLang="en-US" sz="2400" b="0" i="0" u="none" strike="noStrike" cap="none" normalizeH="0" baseline="0" dirty="0">
                <a:ln>
                  <a:noFill/>
                </a:ln>
                <a:solidFill>
                  <a:srgbClr val="999999"/>
                </a:solidFill>
                <a:effectLst/>
                <a:latin typeface="inherit"/>
              </a:rPr>
              <a:t>&gt;</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const </a:t>
            </a:r>
            <a:r>
              <a:rPr kumimoji="0" lang="en-US" altLang="en-US" sz="2400" b="0" i="0" u="none" strike="noStrike" cap="none" normalizeH="0" baseline="0" dirty="0" err="1">
                <a:ln>
                  <a:noFill/>
                </a:ln>
                <a:solidFill>
                  <a:srgbClr val="000000"/>
                </a:solidFill>
                <a:effectLst/>
                <a:latin typeface="Consolas" panose="020B0609020204030204" pitchFamily="49" charset="0"/>
              </a:rPr>
              <a:t>myBtn</a:t>
            </a:r>
            <a:r>
              <a:rPr kumimoji="0" lang="en-US" altLang="en-US" sz="2400" b="0" i="0" u="none" strike="noStrike" cap="none" normalizeH="0" baseline="0" dirty="0">
                <a:ln>
                  <a:noFill/>
                </a:ln>
                <a:solidFill>
                  <a:srgbClr val="000000"/>
                </a:solidFill>
                <a:effectLst/>
                <a:latin typeface="Consolas" panose="020B0609020204030204" pitchFamily="49" charset="0"/>
              </a:rPr>
              <a:t> = </a:t>
            </a:r>
            <a:r>
              <a:rPr kumimoji="0" lang="en-US" altLang="en-US" sz="2400" b="0" i="0" u="none" strike="noStrike" cap="none" normalizeH="0" baseline="0" dirty="0" err="1">
                <a:ln>
                  <a:noFill/>
                </a:ln>
                <a:solidFill>
                  <a:srgbClr val="000000"/>
                </a:solidFill>
                <a:effectLst/>
                <a:latin typeface="Consolas" panose="020B0609020204030204" pitchFamily="49" charset="0"/>
              </a:rPr>
              <a:t>document.querySelector</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myBtn</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myBtn.onclick</a:t>
            </a:r>
            <a:r>
              <a:rPr kumimoji="0" lang="en-US" altLang="en-US" sz="2400" b="0" i="0" u="none" strike="noStrike" cap="none" normalizeH="0" baseline="0" dirty="0">
                <a:ln>
                  <a:noFill/>
                </a:ln>
                <a:solidFill>
                  <a:srgbClr val="000000"/>
                </a:solidFill>
                <a:effectLst/>
                <a:latin typeface="Consolas" panose="020B0609020204030204" pitchFamily="49" charset="0"/>
              </a:rPr>
              <a:t> = </a:t>
            </a:r>
            <a:r>
              <a:rPr kumimoji="0" lang="en-US" altLang="en-US" sz="2400" b="0" i="0" u="none" strike="noStrike" cap="none" normalizeH="0" baseline="0" dirty="0" err="1">
                <a:ln>
                  <a:noFill/>
                </a:ln>
                <a:solidFill>
                  <a:srgbClr val="000000"/>
                </a:solidFill>
                <a:effectLst/>
                <a:latin typeface="Consolas" panose="020B0609020204030204" pitchFamily="49" charset="0"/>
              </a:rPr>
              <a:t>handleClick</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function </a:t>
            </a:r>
            <a:r>
              <a:rPr kumimoji="0" lang="en-US" altLang="en-US" sz="2400" b="0" i="0" u="none" strike="noStrike" cap="none" normalizeH="0" baseline="0" dirty="0" err="1">
                <a:ln>
                  <a:noFill/>
                </a:ln>
                <a:solidFill>
                  <a:srgbClr val="000000"/>
                </a:solidFill>
                <a:effectLst/>
                <a:latin typeface="Consolas" panose="020B0609020204030204" pitchFamily="49" charset="0"/>
              </a:rPr>
              <a:t>handleClick</a:t>
            </a:r>
            <a:r>
              <a:rPr kumimoji="0" lang="en-US" altLang="en-US" sz="2400" b="0" i="0" u="none" strike="noStrike" cap="none" normalizeH="0" baseline="0" dirty="0">
                <a:ln>
                  <a:noFill/>
                </a:ln>
                <a:solidFill>
                  <a:srgbClr val="000000"/>
                </a:solidFill>
                <a:effectLst/>
                <a:latin typeface="Consolas" panose="020B0609020204030204" pitchFamily="49" charset="0"/>
              </a:rPr>
              <a:t>(event)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alert('The button is clicked!’);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999999"/>
                </a:solidFill>
                <a:effectLst/>
                <a:latin typeface="inherit"/>
              </a:rPr>
              <a:t>&lt;/</a:t>
            </a:r>
            <a:r>
              <a:rPr kumimoji="0" lang="en-US" altLang="en-US" sz="2400" b="0" i="0" u="none" strike="noStrike" cap="none" normalizeH="0" baseline="0" dirty="0">
                <a:ln>
                  <a:noFill/>
                </a:ln>
                <a:solidFill>
                  <a:srgbClr val="990055"/>
                </a:solidFill>
                <a:effectLst/>
                <a:latin typeface="inherit"/>
              </a:rPr>
              <a:t>script</a:t>
            </a:r>
            <a:r>
              <a:rPr kumimoji="0" lang="en-US" altLang="en-US" sz="2400" b="0" i="0" u="none" strike="noStrike" cap="none" normalizeH="0" baseline="0" dirty="0">
                <a:ln>
                  <a:noFill/>
                </a:ln>
                <a:solidFill>
                  <a:srgbClr val="999999"/>
                </a:solidFill>
                <a:effectLst/>
                <a:latin typeface="inherit"/>
              </a:rPr>
              <a:t>&gt;</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999999"/>
                </a:solidFill>
                <a:effectLst/>
                <a:latin typeface="inherit"/>
              </a:rPr>
              <a:t>&lt;/</a:t>
            </a:r>
            <a:r>
              <a:rPr kumimoji="0" lang="en-US" altLang="en-US" sz="2400" b="0" i="0" u="none" strike="noStrike" cap="none" normalizeH="0" baseline="0" dirty="0">
                <a:ln>
                  <a:noFill/>
                </a:ln>
                <a:solidFill>
                  <a:srgbClr val="990055"/>
                </a:solidFill>
                <a:effectLst/>
                <a:latin typeface="inherit"/>
              </a:rPr>
              <a:t>body</a:t>
            </a:r>
            <a:r>
              <a:rPr kumimoji="0" lang="en-US" altLang="en-US" sz="2400" b="0" i="0" u="none" strike="noStrike" cap="none" normalizeH="0" baseline="0" dirty="0">
                <a:ln>
                  <a:noFill/>
                </a:ln>
                <a:solidFill>
                  <a:srgbClr val="999999"/>
                </a:solidFill>
                <a:effectLst/>
                <a:latin typeface="inherit"/>
              </a:rPr>
              <a:t>&gt;</a:t>
            </a:r>
            <a:r>
              <a:rPr kumimoji="0" lang="en-US" altLang="en-US"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9892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C892-A085-E8EC-DB41-F6A2165ACC25}"/>
              </a:ext>
            </a:extLst>
          </p:cNvPr>
          <p:cNvSpPr>
            <a:spLocks noGrp="1"/>
          </p:cNvSpPr>
          <p:nvPr>
            <p:ph type="title"/>
          </p:nvPr>
        </p:nvSpPr>
        <p:spPr/>
        <p:txBody>
          <a:bodyPr>
            <a:normAutofit fontScale="90000"/>
          </a:bodyPr>
          <a:lstStyle/>
          <a:p>
            <a:r>
              <a:rPr lang="en-US" dirty="0"/>
              <a:t>DOM Events and JavaScript Event Listeners</a:t>
            </a:r>
          </a:p>
        </p:txBody>
      </p:sp>
      <p:sp>
        <p:nvSpPr>
          <p:cNvPr id="3" name="Content Placeholder 2">
            <a:extLst>
              <a:ext uri="{FF2B5EF4-FFF2-40B4-BE49-F238E27FC236}">
                <a16:creationId xmlns:a16="http://schemas.microsoft.com/office/drawing/2014/main" id="{F34BBE5A-75A5-BAF1-E28D-5AA61273C1DC}"/>
              </a:ext>
            </a:extLst>
          </p:cNvPr>
          <p:cNvSpPr>
            <a:spLocks noGrp="1"/>
          </p:cNvSpPr>
          <p:nvPr>
            <p:ph idx="1"/>
          </p:nvPr>
        </p:nvSpPr>
        <p:spPr/>
        <p:txBody>
          <a:bodyPr/>
          <a:lstStyle/>
          <a:p>
            <a:pPr>
              <a:buClr>
                <a:srgbClr val="002060"/>
              </a:buClr>
              <a:buFont typeface="Wingdings" panose="05000000000000000000" pitchFamily="2" charset="2"/>
              <a:buChar char="q"/>
            </a:pPr>
            <a:r>
              <a:rPr lang="en-US" b="1" dirty="0">
                <a:solidFill>
                  <a:srgbClr val="FF0000"/>
                </a:solidFill>
              </a:rPr>
              <a:t>JavaScript code in the browser </a:t>
            </a:r>
            <a:r>
              <a:rPr lang="en-US" dirty="0"/>
              <a:t>uses an </a:t>
            </a:r>
            <a:r>
              <a:rPr lang="en-US" i="1" dirty="0"/>
              <a:t>event-driven programming pattern</a:t>
            </a:r>
            <a:r>
              <a:rPr lang="en-US" dirty="0"/>
              <a:t>. What this means is that when a specific DOM event happens in the browser, a piece of code will be executed as a response to that action.</a:t>
            </a:r>
          </a:p>
          <a:p>
            <a:pPr>
              <a:buClr>
                <a:srgbClr val="002060"/>
              </a:buClr>
              <a:buFont typeface="Wingdings" panose="05000000000000000000" pitchFamily="2" charset="2"/>
              <a:buChar char="q"/>
            </a:pPr>
            <a:r>
              <a:rPr lang="en-US" b="1" dirty="0">
                <a:solidFill>
                  <a:srgbClr val="FF0000"/>
                </a:solidFill>
              </a:rPr>
              <a:t>DOM events</a:t>
            </a:r>
            <a:r>
              <a:rPr lang="en-US" dirty="0"/>
              <a:t>: are signals exposed by the browser that you can use to run a piece of JavaScript code.</a:t>
            </a:r>
          </a:p>
          <a:p>
            <a:endParaRPr lang="en-US" dirty="0"/>
          </a:p>
        </p:txBody>
      </p:sp>
    </p:spTree>
    <p:extLst>
      <p:ext uri="{BB962C8B-B14F-4D97-AF65-F5344CB8AC3E}">
        <p14:creationId xmlns:p14="http://schemas.microsoft.com/office/powerpoint/2010/main" val="21565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38FAD-54A5-9B15-CFD8-A60BDA022D0E}"/>
              </a:ext>
            </a:extLst>
          </p:cNvPr>
          <p:cNvSpPr>
            <a:spLocks noGrp="1"/>
          </p:cNvSpPr>
          <p:nvPr>
            <p:ph type="title"/>
          </p:nvPr>
        </p:nvSpPr>
        <p:spPr/>
        <p:txBody>
          <a:bodyPr/>
          <a:lstStyle/>
          <a:p>
            <a:endParaRPr lang="en-US"/>
          </a:p>
        </p:txBody>
      </p:sp>
      <p:pic>
        <p:nvPicPr>
          <p:cNvPr id="1026" name="Picture 2" descr="Javascript Event Listener: Enhancing ...">
            <a:extLst>
              <a:ext uri="{FF2B5EF4-FFF2-40B4-BE49-F238E27FC236}">
                <a16:creationId xmlns:a16="http://schemas.microsoft.com/office/drawing/2014/main" id="{45E591D8-DCA1-2A3F-35D0-32DB542689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7321" y="1891025"/>
            <a:ext cx="7377358" cy="40930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50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C238-B4CC-75ED-907A-DC8642134763}"/>
              </a:ext>
            </a:extLst>
          </p:cNvPr>
          <p:cNvSpPr>
            <a:spLocks noGrp="1"/>
          </p:cNvSpPr>
          <p:nvPr>
            <p:ph type="title"/>
          </p:nvPr>
        </p:nvSpPr>
        <p:spPr/>
        <p:txBody>
          <a:bodyPr>
            <a:normAutofit fontScale="90000"/>
          </a:bodyPr>
          <a:lstStyle/>
          <a:p>
            <a:r>
              <a:rPr lang="en-US" dirty="0"/>
              <a:t>DOM Events and JavaScript Event Listeners</a:t>
            </a:r>
          </a:p>
        </p:txBody>
      </p:sp>
      <p:sp>
        <p:nvSpPr>
          <p:cNvPr id="3" name="Content Placeholder 2">
            <a:extLst>
              <a:ext uri="{FF2B5EF4-FFF2-40B4-BE49-F238E27FC236}">
                <a16:creationId xmlns:a16="http://schemas.microsoft.com/office/drawing/2014/main" id="{F5F57DC3-C2AA-29DC-666A-C03C137F40C0}"/>
              </a:ext>
            </a:extLst>
          </p:cNvPr>
          <p:cNvSpPr>
            <a:spLocks noGrp="1"/>
          </p:cNvSpPr>
          <p:nvPr>
            <p:ph idx="1"/>
          </p:nvPr>
        </p:nvSpPr>
        <p:spPr/>
        <p:txBody>
          <a:bodyPr>
            <a:normAutofit/>
          </a:bodyPr>
          <a:lstStyle/>
          <a:p>
            <a:r>
              <a:rPr lang="en-US" b="1" dirty="0"/>
              <a:t>These DOM events </a:t>
            </a:r>
            <a:r>
              <a:rPr lang="en-US" dirty="0"/>
              <a:t>occur when the user interacts with the application we've created, such as clicking a button or typing letters into an input field.</a:t>
            </a:r>
          </a:p>
          <a:p>
            <a:r>
              <a:rPr lang="en-US" dirty="0"/>
              <a:t>As a web developer, you can instruct JavaScript to listen for a specific event and do something in response to that event.</a:t>
            </a:r>
          </a:p>
          <a:p>
            <a:r>
              <a:rPr lang="en-US" dirty="0"/>
              <a:t>For example:</a:t>
            </a:r>
          </a:p>
          <a:p>
            <a:pPr lvl="1">
              <a:buFont typeface="Wingdings" panose="05000000000000000000" pitchFamily="2" charset="2"/>
              <a:buChar char="v"/>
            </a:pPr>
            <a:r>
              <a:rPr lang="en-US" dirty="0"/>
              <a:t>When a button is clicked, do change the text of a paragraph.</a:t>
            </a:r>
          </a:p>
          <a:p>
            <a:pPr lvl="1">
              <a:buFont typeface="Wingdings" panose="05000000000000000000" pitchFamily="2" charset="2"/>
              <a:buChar char="v"/>
            </a:pPr>
            <a:r>
              <a:rPr lang="en-US" dirty="0"/>
              <a:t>When a form is submitted, do a POST request using the Fetch API.</a:t>
            </a:r>
          </a:p>
        </p:txBody>
      </p:sp>
    </p:spTree>
    <p:extLst>
      <p:ext uri="{BB962C8B-B14F-4D97-AF65-F5344CB8AC3E}">
        <p14:creationId xmlns:p14="http://schemas.microsoft.com/office/powerpoint/2010/main" val="1473379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6EA5-E982-B577-542A-13FD652C5A08}"/>
              </a:ext>
            </a:extLst>
          </p:cNvPr>
          <p:cNvSpPr>
            <a:spLocks noGrp="1"/>
          </p:cNvSpPr>
          <p:nvPr>
            <p:ph type="title"/>
          </p:nvPr>
        </p:nvSpPr>
        <p:spPr/>
        <p:txBody>
          <a:bodyPr/>
          <a:lstStyle/>
          <a:p>
            <a:r>
              <a:rPr lang="en-US" dirty="0"/>
              <a:t>How to Listen to DOM Events</a:t>
            </a:r>
          </a:p>
        </p:txBody>
      </p:sp>
      <p:sp>
        <p:nvSpPr>
          <p:cNvPr id="3" name="Content Placeholder 2">
            <a:extLst>
              <a:ext uri="{FF2B5EF4-FFF2-40B4-BE49-F238E27FC236}">
                <a16:creationId xmlns:a16="http://schemas.microsoft.com/office/drawing/2014/main" id="{106126C6-8EC3-65C2-9541-D7E01E9C70A3}"/>
              </a:ext>
            </a:extLst>
          </p:cNvPr>
          <p:cNvSpPr>
            <a:spLocks noGrp="1"/>
          </p:cNvSpPr>
          <p:nvPr>
            <p:ph idx="1"/>
          </p:nvPr>
        </p:nvSpPr>
        <p:spPr/>
        <p:txBody>
          <a:bodyPr/>
          <a:lstStyle/>
          <a:p>
            <a:r>
              <a:rPr lang="en-US" b="1" dirty="0" err="1">
                <a:solidFill>
                  <a:srgbClr val="FF0000"/>
                </a:solidFill>
              </a:rPr>
              <a:t>addEventListener</a:t>
            </a:r>
            <a:r>
              <a:rPr lang="en-US" b="1" dirty="0">
                <a:solidFill>
                  <a:srgbClr val="FF0000"/>
                </a:solidFill>
              </a:rPr>
              <a:t>() method: </a:t>
            </a:r>
            <a:r>
              <a:rPr lang="en-US" dirty="0"/>
              <a:t>to attach an event listener to an element. The </a:t>
            </a:r>
            <a:r>
              <a:rPr lang="en-US" dirty="0" err="1"/>
              <a:t>addEventListener</a:t>
            </a:r>
            <a:r>
              <a:rPr lang="en-US" dirty="0"/>
              <a:t>() method accepts two parameters:</a:t>
            </a:r>
          </a:p>
          <a:p>
            <a:pPr lvl="1">
              <a:buFont typeface="Wingdings" panose="05000000000000000000" pitchFamily="2" charset="2"/>
              <a:buChar char="v"/>
            </a:pPr>
            <a:r>
              <a:rPr lang="en-US" dirty="0"/>
              <a:t>The event type to listen to</a:t>
            </a:r>
          </a:p>
          <a:p>
            <a:pPr lvl="1">
              <a:buFont typeface="Wingdings" panose="05000000000000000000" pitchFamily="2" charset="2"/>
              <a:buChar char="v"/>
            </a:pPr>
            <a:r>
              <a:rPr lang="en-US" dirty="0"/>
              <a:t>A function to run when the event is triggered</a:t>
            </a:r>
          </a:p>
          <a:p>
            <a:pPr lvl="1">
              <a:buFont typeface="Wingdings" panose="05000000000000000000" pitchFamily="2" charset="2"/>
              <a:buChar char="v"/>
            </a:pPr>
            <a:endParaRPr lang="en-US" dirty="0"/>
          </a:p>
        </p:txBody>
      </p:sp>
      <p:sp>
        <p:nvSpPr>
          <p:cNvPr id="4" name="Rectangle 1">
            <a:extLst>
              <a:ext uri="{FF2B5EF4-FFF2-40B4-BE49-F238E27FC236}">
                <a16:creationId xmlns:a16="http://schemas.microsoft.com/office/drawing/2014/main" id="{B17AAC2F-6CDB-C0A3-F44C-5526EA1DB5FB}"/>
              </a:ext>
            </a:extLst>
          </p:cNvPr>
          <p:cNvSpPr>
            <a:spLocks noChangeArrowheads="1"/>
          </p:cNvSpPr>
          <p:nvPr/>
        </p:nvSpPr>
        <p:spPr bwMode="auto">
          <a:xfrm>
            <a:off x="2588821" y="3839555"/>
            <a:ext cx="7255823" cy="430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rgbClr val="000000"/>
                </a:solidFill>
                <a:effectLst/>
                <a:latin typeface="Consolas" panose="020B0609020204030204" pitchFamily="49" charset="0"/>
              </a:rPr>
              <a:t>Element</a:t>
            </a:r>
            <a:r>
              <a:rPr kumimoji="0" lang="en-US" altLang="en-US" sz="2800" b="1" i="0" u="none" strike="noStrike" cap="none" normalizeH="0" baseline="0">
                <a:ln>
                  <a:noFill/>
                </a:ln>
                <a:solidFill>
                  <a:srgbClr val="999999"/>
                </a:solidFill>
                <a:effectLst/>
                <a:latin typeface="inherit"/>
              </a:rPr>
              <a:t>.</a:t>
            </a:r>
            <a:r>
              <a:rPr kumimoji="0" lang="en-US" altLang="en-US" sz="2800" b="1" i="0" u="none" strike="noStrike" cap="none" normalizeH="0" baseline="0">
                <a:ln>
                  <a:noFill/>
                </a:ln>
                <a:solidFill>
                  <a:srgbClr val="DD4A68"/>
                </a:solidFill>
                <a:effectLst/>
                <a:latin typeface="inherit"/>
              </a:rPr>
              <a:t>addEventListener</a:t>
            </a:r>
            <a:r>
              <a:rPr kumimoji="0" lang="en-US" altLang="en-US" sz="2800" b="1" i="0" u="none" strike="noStrike" cap="none" normalizeH="0" baseline="0">
                <a:ln>
                  <a:noFill/>
                </a:ln>
                <a:solidFill>
                  <a:srgbClr val="999999"/>
                </a:solidFill>
                <a:effectLst/>
                <a:latin typeface="inherit"/>
              </a:rPr>
              <a:t>(</a:t>
            </a:r>
            <a:r>
              <a:rPr kumimoji="0" lang="en-US" altLang="en-US" sz="2800" b="1" i="0" u="none" strike="noStrike" cap="none" normalizeH="0" baseline="0">
                <a:ln>
                  <a:noFill/>
                </a:ln>
                <a:solidFill>
                  <a:srgbClr val="000000"/>
                </a:solidFill>
                <a:effectLst/>
                <a:latin typeface="Consolas" panose="020B0609020204030204" pitchFamily="49" charset="0"/>
              </a:rPr>
              <a:t>type</a:t>
            </a:r>
            <a:r>
              <a:rPr kumimoji="0" lang="en-US" altLang="en-US" sz="2800" b="1" i="0" u="none" strike="noStrike" cap="none" normalizeH="0" baseline="0">
                <a:ln>
                  <a:noFill/>
                </a:ln>
                <a:solidFill>
                  <a:srgbClr val="999999"/>
                </a:solidFill>
                <a:effectLst/>
                <a:latin typeface="inherit"/>
              </a:rPr>
              <a:t>,</a:t>
            </a:r>
            <a:r>
              <a:rPr kumimoji="0" lang="en-US" altLang="en-US" sz="2800" b="1" i="0" u="none" strike="noStrike" cap="none" normalizeH="0" baseline="0">
                <a:ln>
                  <a:noFill/>
                </a:ln>
                <a:solidFill>
                  <a:srgbClr val="000000"/>
                </a:solidFill>
                <a:effectLst/>
                <a:latin typeface="Consolas" panose="020B0609020204030204" pitchFamily="49" charset="0"/>
              </a:rPr>
              <a:t> </a:t>
            </a:r>
            <a:r>
              <a:rPr kumimoji="0" lang="en-US" altLang="en-US" sz="2800" b="1" i="0" u="none" strike="noStrike" cap="none" normalizeH="0" baseline="0">
                <a:ln>
                  <a:noFill/>
                </a:ln>
                <a:solidFill>
                  <a:srgbClr val="0077AA"/>
                </a:solidFill>
                <a:effectLst/>
                <a:latin typeface="inherit"/>
              </a:rPr>
              <a:t>function</a:t>
            </a:r>
            <a:r>
              <a:rPr kumimoji="0" lang="en-US" altLang="en-US" sz="2800" b="1" i="0" u="none" strike="noStrike" cap="none" normalizeH="0" baseline="0">
                <a:ln>
                  <a:noFill/>
                </a:ln>
                <a:solidFill>
                  <a:srgbClr val="999999"/>
                </a:solidFill>
                <a:effectLst/>
                <a:latin typeface="inherit"/>
              </a:rPr>
              <a:t>);</a:t>
            </a:r>
            <a:r>
              <a:rPr kumimoji="0" lang="en-US" altLang="en-US" sz="2000" b="1" i="0" u="none" strike="noStrike" cap="none" normalizeH="0" baseline="0">
                <a:ln>
                  <a:noFill/>
                </a:ln>
                <a:solidFill>
                  <a:schemeClr val="tx1"/>
                </a:solidFill>
                <a:effectLst/>
              </a:rPr>
              <a:t> </a:t>
            </a:r>
            <a:endParaRPr kumimoji="0" lang="en-US" altLang="en-US" sz="540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8318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1762F-5276-F1CF-C1AF-27CE48A9CBBE}"/>
              </a:ext>
            </a:extLst>
          </p:cNvPr>
          <p:cNvSpPr>
            <a:spLocks noGrp="1"/>
          </p:cNvSpPr>
          <p:nvPr>
            <p:ph type="title"/>
          </p:nvPr>
        </p:nvSpPr>
        <p:spPr/>
        <p:txBody>
          <a:bodyPr/>
          <a:lstStyle/>
          <a:p>
            <a:r>
              <a:rPr lang="en-US" dirty="0"/>
              <a:t>How to Listen to DOM Events</a:t>
            </a:r>
          </a:p>
        </p:txBody>
      </p:sp>
      <p:sp>
        <p:nvSpPr>
          <p:cNvPr id="3" name="Content Placeholder 2">
            <a:extLst>
              <a:ext uri="{FF2B5EF4-FFF2-40B4-BE49-F238E27FC236}">
                <a16:creationId xmlns:a16="http://schemas.microsoft.com/office/drawing/2014/main" id="{02671527-8A51-628A-AD0A-997322B5C5C0}"/>
              </a:ext>
            </a:extLst>
          </p:cNvPr>
          <p:cNvSpPr>
            <a:spLocks noGrp="1"/>
          </p:cNvSpPr>
          <p:nvPr>
            <p:ph idx="1"/>
          </p:nvPr>
        </p:nvSpPr>
        <p:spPr>
          <a:xfrm>
            <a:off x="1097279" y="1342091"/>
            <a:ext cx="10564289" cy="4527003"/>
          </a:xfrm>
        </p:spPr>
        <p:txBody>
          <a:bodyPr/>
          <a:lstStyle/>
          <a:p>
            <a:r>
              <a:rPr lang="en-US" dirty="0"/>
              <a:t>Example: suppose you want to change the text of a paragraph when a button element is clicked</a:t>
            </a:r>
          </a:p>
        </p:txBody>
      </p:sp>
      <p:sp>
        <p:nvSpPr>
          <p:cNvPr id="4" name="Rectangle 1">
            <a:extLst>
              <a:ext uri="{FF2B5EF4-FFF2-40B4-BE49-F238E27FC236}">
                <a16:creationId xmlns:a16="http://schemas.microsoft.com/office/drawing/2014/main" id="{1928F02E-EF1F-4D65-DF6B-24CB140AD259}"/>
              </a:ext>
            </a:extLst>
          </p:cNvPr>
          <p:cNvSpPr>
            <a:spLocks noChangeArrowheads="1"/>
          </p:cNvSpPr>
          <p:nvPr/>
        </p:nvSpPr>
        <p:spPr bwMode="auto">
          <a:xfrm>
            <a:off x="1012169" y="2187990"/>
            <a:ext cx="10981907" cy="42473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a:ln>
                  <a:noFill/>
                </a:ln>
                <a:solidFill>
                  <a:srgbClr val="999999"/>
                </a:solidFill>
                <a:effectLst/>
                <a:latin typeface="inherit"/>
              </a:rPr>
              <a:t>&lt;</a:t>
            </a:r>
            <a:r>
              <a:rPr kumimoji="0" lang="en-US" altLang="en-US" sz="2300" b="1" i="0" u="none" strike="noStrike" cap="none" normalizeH="0" baseline="0" dirty="0">
                <a:ln>
                  <a:noFill/>
                </a:ln>
                <a:solidFill>
                  <a:srgbClr val="990055"/>
                </a:solidFill>
                <a:effectLst/>
                <a:latin typeface="inherit"/>
              </a:rPr>
              <a:t>body</a:t>
            </a:r>
            <a:r>
              <a:rPr kumimoji="0" lang="en-US" altLang="en-US" sz="2300" b="1" i="0" u="none" strike="noStrike" cap="none" normalizeH="0" baseline="0" dirty="0">
                <a:ln>
                  <a:noFill/>
                </a:ln>
                <a:solidFill>
                  <a:srgbClr val="999999"/>
                </a:solidFill>
                <a:effectLst/>
                <a:latin typeface="inherit"/>
              </a:rPr>
              <a:t>&gt;</a:t>
            </a:r>
            <a:r>
              <a:rPr kumimoji="0" lang="en-US" altLang="en-US" sz="2300" b="1"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b="1" dirty="0">
                <a:solidFill>
                  <a:srgbClr val="000000"/>
                </a:solidFill>
                <a:latin typeface="Consolas" panose="020B0609020204030204" pitchFamily="49" charset="0"/>
              </a:rPr>
              <a:t>	</a:t>
            </a:r>
            <a:r>
              <a:rPr kumimoji="0" lang="en-US" altLang="en-US" sz="2300" b="1" i="0" u="none" strike="noStrike" cap="none" normalizeH="0" baseline="0" dirty="0">
                <a:ln>
                  <a:noFill/>
                </a:ln>
                <a:solidFill>
                  <a:srgbClr val="999999"/>
                </a:solidFill>
                <a:effectLst/>
                <a:latin typeface="inherit"/>
              </a:rPr>
              <a:t>&lt;</a:t>
            </a:r>
            <a:r>
              <a:rPr kumimoji="0" lang="en-US" altLang="en-US" sz="2300" b="1" i="0" u="none" strike="noStrike" cap="none" normalizeH="0" baseline="0" dirty="0">
                <a:ln>
                  <a:noFill/>
                </a:ln>
                <a:solidFill>
                  <a:srgbClr val="990055"/>
                </a:solidFill>
                <a:effectLst/>
                <a:latin typeface="inherit"/>
              </a:rPr>
              <a:t>p </a:t>
            </a:r>
            <a:r>
              <a:rPr kumimoji="0" lang="en-US" altLang="en-US" sz="2300" b="1" i="0" u="none" strike="noStrike" cap="none" normalizeH="0" baseline="0" dirty="0">
                <a:ln>
                  <a:noFill/>
                </a:ln>
                <a:solidFill>
                  <a:srgbClr val="669900"/>
                </a:solidFill>
                <a:effectLst/>
                <a:latin typeface="inherit"/>
              </a:rPr>
              <a:t>id</a:t>
            </a:r>
            <a:r>
              <a:rPr kumimoji="0" lang="en-US" altLang="en-US" sz="2300" b="1" i="0" u="none" strike="noStrike" cap="none" normalizeH="0" baseline="0" dirty="0">
                <a:ln>
                  <a:noFill/>
                </a:ln>
                <a:solidFill>
                  <a:srgbClr val="999999"/>
                </a:solidFill>
                <a:effectLst/>
                <a:latin typeface="inherit"/>
              </a:rPr>
              <a:t>="</a:t>
            </a:r>
            <a:r>
              <a:rPr kumimoji="0" lang="en-US" altLang="en-US" sz="2300" b="1" i="0" u="none" strike="noStrike" cap="none" normalizeH="0" baseline="0" dirty="0" err="1">
                <a:ln>
                  <a:noFill/>
                </a:ln>
                <a:solidFill>
                  <a:srgbClr val="0077AA"/>
                </a:solidFill>
                <a:effectLst/>
                <a:latin typeface="inherit"/>
              </a:rPr>
              <a:t>myParagraph</a:t>
            </a:r>
            <a:r>
              <a:rPr kumimoji="0" lang="en-US" altLang="en-US" sz="2300" b="1" i="0" u="none" strike="noStrike" cap="none" normalizeH="0" baseline="0" dirty="0">
                <a:ln>
                  <a:noFill/>
                </a:ln>
                <a:solidFill>
                  <a:srgbClr val="999999"/>
                </a:solidFill>
                <a:effectLst/>
                <a:latin typeface="inherit"/>
              </a:rPr>
              <a:t>"&gt;</a:t>
            </a:r>
            <a:r>
              <a:rPr kumimoji="0" lang="en-US" altLang="en-US" sz="2300" b="1" i="0" u="none" strike="noStrike" cap="none" normalizeH="0" baseline="0" dirty="0">
                <a:ln>
                  <a:noFill/>
                </a:ln>
                <a:solidFill>
                  <a:srgbClr val="000000"/>
                </a:solidFill>
                <a:effectLst/>
                <a:latin typeface="Consolas" panose="020B0609020204030204" pitchFamily="49" charset="0"/>
              </a:rPr>
              <a:t>This is an example paragraph</a:t>
            </a:r>
            <a:r>
              <a:rPr kumimoji="0" lang="en-US" altLang="en-US" sz="2300" b="1" i="0" u="none" strike="noStrike" cap="none" normalizeH="0" baseline="0" dirty="0">
                <a:ln>
                  <a:noFill/>
                </a:ln>
                <a:solidFill>
                  <a:srgbClr val="999999"/>
                </a:solidFill>
                <a:effectLst/>
                <a:latin typeface="inherit"/>
              </a:rPr>
              <a:t>&lt;/</a:t>
            </a:r>
            <a:r>
              <a:rPr kumimoji="0" lang="en-US" altLang="en-US" sz="2300" b="1" i="0" u="none" strike="noStrike" cap="none" normalizeH="0" baseline="0" dirty="0">
                <a:ln>
                  <a:noFill/>
                </a:ln>
                <a:solidFill>
                  <a:srgbClr val="990055"/>
                </a:solidFill>
                <a:effectLst/>
                <a:latin typeface="inherit"/>
              </a:rPr>
              <a:t>p</a:t>
            </a:r>
            <a:r>
              <a:rPr kumimoji="0" lang="en-US" altLang="en-US" sz="2300" b="1" i="0" u="none" strike="noStrike" cap="none" normalizeH="0" baseline="0" dirty="0">
                <a:ln>
                  <a:noFill/>
                </a:ln>
                <a:solidFill>
                  <a:srgbClr val="999999"/>
                </a:solidFill>
                <a:effectLst/>
                <a:latin typeface="inherit"/>
              </a:rPr>
              <a:t>&gt;</a:t>
            </a:r>
            <a:r>
              <a:rPr kumimoji="0" lang="en-US" altLang="en-US" sz="2300" b="1"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b="1" dirty="0">
                <a:solidFill>
                  <a:srgbClr val="000000"/>
                </a:solidFill>
                <a:latin typeface="Consolas" panose="020B0609020204030204" pitchFamily="49" charset="0"/>
              </a:rPr>
              <a:t>	</a:t>
            </a:r>
            <a:r>
              <a:rPr kumimoji="0" lang="en-US" altLang="en-US" sz="2300" b="1" i="0" u="none" strike="noStrike" cap="none" normalizeH="0" baseline="0" dirty="0">
                <a:ln>
                  <a:noFill/>
                </a:ln>
                <a:solidFill>
                  <a:srgbClr val="999999"/>
                </a:solidFill>
                <a:effectLst/>
                <a:latin typeface="inherit"/>
              </a:rPr>
              <a:t>&lt;</a:t>
            </a:r>
            <a:r>
              <a:rPr kumimoji="0" lang="en-US" altLang="en-US" sz="2300" b="1" i="0" u="none" strike="noStrike" cap="none" normalizeH="0" baseline="0" dirty="0">
                <a:ln>
                  <a:noFill/>
                </a:ln>
                <a:solidFill>
                  <a:srgbClr val="990055"/>
                </a:solidFill>
                <a:effectLst/>
                <a:latin typeface="inherit"/>
              </a:rPr>
              <a:t>button </a:t>
            </a:r>
            <a:r>
              <a:rPr kumimoji="0" lang="en-US" altLang="en-US" sz="2300" b="1" i="0" u="none" strike="noStrike" cap="none" normalizeH="0" baseline="0" dirty="0">
                <a:ln>
                  <a:noFill/>
                </a:ln>
                <a:solidFill>
                  <a:srgbClr val="669900"/>
                </a:solidFill>
                <a:effectLst/>
                <a:latin typeface="inherit"/>
              </a:rPr>
              <a:t>id</a:t>
            </a:r>
            <a:r>
              <a:rPr kumimoji="0" lang="en-US" altLang="en-US" sz="2300" b="1" i="0" u="none" strike="noStrike" cap="none" normalizeH="0" baseline="0" dirty="0">
                <a:ln>
                  <a:noFill/>
                </a:ln>
                <a:solidFill>
                  <a:srgbClr val="999999"/>
                </a:solidFill>
                <a:effectLst/>
                <a:latin typeface="inherit"/>
              </a:rPr>
              <a:t>="</a:t>
            </a:r>
            <a:r>
              <a:rPr kumimoji="0" lang="en-US" altLang="en-US" sz="2300" b="1" i="0" u="none" strike="noStrike" cap="none" normalizeH="0" baseline="0" dirty="0" err="1">
                <a:ln>
                  <a:noFill/>
                </a:ln>
                <a:solidFill>
                  <a:srgbClr val="0077AA"/>
                </a:solidFill>
                <a:effectLst/>
                <a:latin typeface="inherit"/>
              </a:rPr>
              <a:t>changeText</a:t>
            </a:r>
            <a:r>
              <a:rPr kumimoji="0" lang="en-US" altLang="en-US" sz="2300" b="1" i="0" u="none" strike="noStrike" cap="none" normalizeH="0" baseline="0" dirty="0">
                <a:ln>
                  <a:noFill/>
                </a:ln>
                <a:solidFill>
                  <a:srgbClr val="999999"/>
                </a:solidFill>
                <a:effectLst/>
                <a:latin typeface="inherit"/>
              </a:rPr>
              <a:t>"&gt;</a:t>
            </a:r>
            <a:r>
              <a:rPr kumimoji="0" lang="en-US" altLang="en-US" sz="2300" b="1" i="0" u="none" strike="noStrike" cap="none" normalizeH="0" baseline="0" dirty="0">
                <a:ln>
                  <a:noFill/>
                </a:ln>
                <a:solidFill>
                  <a:srgbClr val="000000"/>
                </a:solidFill>
                <a:effectLst/>
                <a:latin typeface="Consolas" panose="020B0609020204030204" pitchFamily="49" charset="0"/>
              </a:rPr>
              <a:t>Change Text</a:t>
            </a:r>
            <a:r>
              <a:rPr kumimoji="0" lang="en-US" altLang="en-US" sz="2300" b="1" i="0" u="none" strike="noStrike" cap="none" normalizeH="0" baseline="0" dirty="0">
                <a:ln>
                  <a:noFill/>
                </a:ln>
                <a:solidFill>
                  <a:srgbClr val="999999"/>
                </a:solidFill>
                <a:effectLst/>
                <a:latin typeface="inherit"/>
              </a:rPr>
              <a:t>&lt;/</a:t>
            </a:r>
            <a:r>
              <a:rPr kumimoji="0" lang="en-US" altLang="en-US" sz="2300" b="1" i="0" u="none" strike="noStrike" cap="none" normalizeH="0" baseline="0" dirty="0">
                <a:ln>
                  <a:noFill/>
                </a:ln>
                <a:solidFill>
                  <a:srgbClr val="990055"/>
                </a:solidFill>
                <a:effectLst/>
                <a:latin typeface="inherit"/>
              </a:rPr>
              <a:t>button</a:t>
            </a:r>
            <a:r>
              <a:rPr kumimoji="0" lang="en-US" altLang="en-US" sz="2300" b="1" i="0" u="none" strike="noStrike" cap="none" normalizeH="0" baseline="0" dirty="0">
                <a:ln>
                  <a:noFill/>
                </a:ln>
                <a:solidFill>
                  <a:srgbClr val="999999"/>
                </a:solidFill>
                <a:effectLst/>
                <a:latin typeface="inherit"/>
              </a:rPr>
              <a:t>&gt;</a:t>
            </a:r>
            <a:r>
              <a:rPr kumimoji="0" lang="en-US" altLang="en-US" sz="2300" b="1"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b="1" dirty="0">
                <a:solidFill>
                  <a:srgbClr val="000000"/>
                </a:solidFill>
                <a:latin typeface="Consolas" panose="020B0609020204030204" pitchFamily="49" charset="0"/>
              </a:rPr>
              <a:t>	</a:t>
            </a:r>
            <a:r>
              <a:rPr kumimoji="0" lang="en-US" altLang="en-US" sz="2300" b="1" i="0" u="none" strike="noStrike" cap="none" normalizeH="0" baseline="0" dirty="0">
                <a:ln>
                  <a:noFill/>
                </a:ln>
                <a:solidFill>
                  <a:srgbClr val="999999"/>
                </a:solidFill>
                <a:effectLst/>
                <a:latin typeface="inherit"/>
              </a:rPr>
              <a:t>&lt;</a:t>
            </a:r>
            <a:r>
              <a:rPr kumimoji="0" lang="en-US" altLang="en-US" sz="2300" b="1" i="0" u="none" strike="noStrike" cap="none" normalizeH="0" baseline="0" dirty="0">
                <a:ln>
                  <a:noFill/>
                </a:ln>
                <a:solidFill>
                  <a:srgbClr val="990055"/>
                </a:solidFill>
                <a:effectLst/>
                <a:latin typeface="inherit"/>
              </a:rPr>
              <a:t>script</a:t>
            </a:r>
            <a:r>
              <a:rPr kumimoji="0" lang="en-US" altLang="en-US" sz="2300" b="1" i="0" u="none" strike="noStrike" cap="none" normalizeH="0" baseline="0" dirty="0">
                <a:ln>
                  <a:noFill/>
                </a:ln>
                <a:solidFill>
                  <a:srgbClr val="999999"/>
                </a:solidFill>
                <a:effectLst/>
                <a:latin typeface="inherit"/>
              </a:rPr>
              <a:t>&gt;</a:t>
            </a:r>
            <a:r>
              <a:rPr kumimoji="0" lang="en-US" altLang="en-US" sz="2300" b="1"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b="1" dirty="0">
                <a:solidFill>
                  <a:srgbClr val="000000"/>
                </a:solidFill>
                <a:latin typeface="Consolas" panose="020B0609020204030204" pitchFamily="49" charset="0"/>
              </a:rPr>
              <a:t>		</a:t>
            </a:r>
            <a:r>
              <a:rPr kumimoji="0" lang="en-US" altLang="en-US" sz="2300" b="1" i="0" u="none" strike="noStrike" cap="none" normalizeH="0" baseline="0" dirty="0">
                <a:ln>
                  <a:noFill/>
                </a:ln>
                <a:solidFill>
                  <a:srgbClr val="000000"/>
                </a:solidFill>
                <a:effectLst/>
                <a:latin typeface="Consolas" panose="020B0609020204030204" pitchFamily="49" charset="0"/>
              </a:rPr>
              <a:t>const button = </a:t>
            </a:r>
            <a:r>
              <a:rPr kumimoji="0" lang="en-US" altLang="en-US" sz="2300" b="1" i="0" u="none" strike="noStrike" cap="none" normalizeH="0" baseline="0" dirty="0" err="1">
                <a:ln>
                  <a:noFill/>
                </a:ln>
                <a:solidFill>
                  <a:srgbClr val="000000"/>
                </a:solidFill>
                <a:effectLst/>
                <a:latin typeface="Consolas" panose="020B0609020204030204" pitchFamily="49" charset="0"/>
              </a:rPr>
              <a:t>document.querySelector</a:t>
            </a:r>
            <a:r>
              <a:rPr kumimoji="0" lang="en-US" altLang="en-US" sz="2300" b="1" i="0" u="none" strike="noStrike" cap="none" normalizeH="0" baseline="0" dirty="0">
                <a:ln>
                  <a:noFill/>
                </a:ln>
                <a:solidFill>
                  <a:srgbClr val="000000"/>
                </a:solidFill>
                <a:effectLst/>
                <a:latin typeface="Consolas" panose="020B0609020204030204" pitchFamily="49" charset="0"/>
              </a:rPr>
              <a:t>('#</a:t>
            </a:r>
            <a:r>
              <a:rPr kumimoji="0" lang="en-US" altLang="en-US" sz="2300" b="1" i="0" u="none" strike="noStrike" cap="none" normalizeH="0" baseline="0" dirty="0" err="1">
                <a:ln>
                  <a:noFill/>
                </a:ln>
                <a:solidFill>
                  <a:srgbClr val="000000"/>
                </a:solidFill>
                <a:effectLst/>
                <a:latin typeface="Consolas" panose="020B0609020204030204" pitchFamily="49" charset="0"/>
              </a:rPr>
              <a:t>changeText</a:t>
            </a:r>
            <a:r>
              <a:rPr kumimoji="0" lang="en-US" altLang="en-US" sz="2300" b="1"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a:ln>
                  <a:noFill/>
                </a:ln>
                <a:solidFill>
                  <a:srgbClr val="000000"/>
                </a:solidFill>
                <a:effectLst/>
                <a:latin typeface="Consolas" panose="020B0609020204030204" pitchFamily="49" charset="0"/>
              </a:rPr>
              <a:t>		function </a:t>
            </a:r>
            <a:r>
              <a:rPr kumimoji="0" lang="en-US" altLang="en-US" sz="2300" b="1" i="0" u="none" strike="noStrike" cap="none" normalizeH="0" baseline="0" dirty="0" err="1">
                <a:ln>
                  <a:noFill/>
                </a:ln>
                <a:solidFill>
                  <a:srgbClr val="000000"/>
                </a:solidFill>
                <a:effectLst/>
                <a:latin typeface="Consolas" panose="020B0609020204030204" pitchFamily="49" charset="0"/>
              </a:rPr>
              <a:t>newText</a:t>
            </a:r>
            <a:r>
              <a:rPr kumimoji="0" lang="en-US" altLang="en-US" sz="2300" b="1" i="0" u="none" strike="noStrike" cap="none" normalizeH="0" baseline="0" dirty="0">
                <a:ln>
                  <a:noFill/>
                </a:ln>
                <a:solidFill>
                  <a:srgbClr val="000000"/>
                </a:solidFill>
                <a:effectLst/>
                <a:latin typeface="Consolas" panose="020B0609020204030204" pitchFamily="49" charset="0"/>
              </a:rPr>
              <a:t>(event)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b="1" dirty="0">
                <a:solidFill>
                  <a:srgbClr val="000000"/>
                </a:solidFill>
                <a:latin typeface="Consolas" panose="020B0609020204030204" pitchFamily="49" charset="0"/>
              </a:rPr>
              <a:t>			</a:t>
            </a:r>
            <a:r>
              <a:rPr kumimoji="0" lang="en-US" altLang="en-US" sz="2300" b="1" i="0" u="none" strike="noStrike" cap="none" normalizeH="0" baseline="0" dirty="0">
                <a:ln>
                  <a:noFill/>
                </a:ln>
                <a:solidFill>
                  <a:srgbClr val="000000"/>
                </a:solidFill>
                <a:effectLst/>
                <a:latin typeface="Consolas" panose="020B0609020204030204" pitchFamily="49" charset="0"/>
              </a:rPr>
              <a:t>const p = </a:t>
            </a:r>
            <a:r>
              <a:rPr kumimoji="0" lang="en-US" altLang="en-US" sz="2300" b="1" i="0" u="none" strike="noStrike" cap="none" normalizeH="0" baseline="0" dirty="0" err="1">
                <a:ln>
                  <a:noFill/>
                </a:ln>
                <a:solidFill>
                  <a:srgbClr val="000000"/>
                </a:solidFill>
                <a:effectLst/>
                <a:latin typeface="Consolas" panose="020B0609020204030204" pitchFamily="49" charset="0"/>
              </a:rPr>
              <a:t>document.querySelector</a:t>
            </a:r>
            <a:r>
              <a:rPr kumimoji="0" lang="en-US" altLang="en-US" sz="2300" b="1" i="0" u="none" strike="noStrike" cap="none" normalizeH="0" baseline="0" dirty="0">
                <a:ln>
                  <a:noFill/>
                </a:ln>
                <a:solidFill>
                  <a:srgbClr val="000000"/>
                </a:solidFill>
                <a:effectLst/>
                <a:latin typeface="Consolas" panose="020B0609020204030204" pitchFamily="49" charset="0"/>
              </a:rPr>
              <a:t>('#</a:t>
            </a:r>
            <a:r>
              <a:rPr kumimoji="0" lang="en-US" altLang="en-US" sz="2300" b="1" i="0" u="none" strike="noStrike" cap="none" normalizeH="0" baseline="0" dirty="0" err="1">
                <a:ln>
                  <a:noFill/>
                </a:ln>
                <a:solidFill>
                  <a:srgbClr val="000000"/>
                </a:solidFill>
                <a:effectLst/>
                <a:latin typeface="Consolas" panose="020B0609020204030204" pitchFamily="49" charset="0"/>
              </a:rPr>
              <a:t>myParagraph</a:t>
            </a:r>
            <a:r>
              <a:rPr kumimoji="0" lang="en-US" altLang="en-US" sz="2300" b="1" i="0" u="none" strike="noStrike" cap="none" normalizeH="0" baseline="0" dirty="0">
                <a:ln>
                  <a:noFill/>
                </a:ln>
                <a:solidFill>
                  <a:srgbClr val="000000"/>
                </a:solidFill>
                <a:effectLst/>
                <a:latin typeface="Consolas" panose="020B0609020204030204" pitchFamily="49" charset="0"/>
              </a:rPr>
              <a:t>’); 			</a:t>
            </a:r>
            <a:r>
              <a:rPr kumimoji="0" lang="en-US" altLang="en-US" sz="2300" b="1" i="0" u="none" strike="noStrike" cap="none" normalizeH="0" baseline="0" dirty="0" err="1">
                <a:ln>
                  <a:noFill/>
                </a:ln>
                <a:solidFill>
                  <a:srgbClr val="000000"/>
                </a:solidFill>
                <a:effectLst/>
                <a:latin typeface="Consolas" panose="020B0609020204030204" pitchFamily="49" charset="0"/>
              </a:rPr>
              <a:t>p.innerText</a:t>
            </a:r>
            <a:r>
              <a:rPr kumimoji="0" lang="en-US" altLang="en-US" sz="2300" b="1" i="0" u="none" strike="noStrike" cap="none" normalizeH="0" baseline="0" dirty="0">
                <a:ln>
                  <a:noFill/>
                </a:ln>
                <a:solidFill>
                  <a:srgbClr val="000000"/>
                </a:solidFill>
                <a:effectLst/>
                <a:latin typeface="Consolas" panose="020B0609020204030204" pitchFamily="49" charset="0"/>
              </a:rPr>
              <a:t> = 'The text has been changed’;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b="1" dirty="0">
                <a:solidFill>
                  <a:srgbClr val="000000"/>
                </a:solidFill>
                <a:latin typeface="Consolas" panose="020B0609020204030204" pitchFamily="49" charset="0"/>
              </a:rPr>
              <a:t>		</a:t>
            </a:r>
            <a:r>
              <a:rPr kumimoji="0" lang="en-US" altLang="en-US" sz="2300" b="1"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b="1" dirty="0">
                <a:solidFill>
                  <a:srgbClr val="000000"/>
                </a:solidFill>
                <a:latin typeface="Consolas" panose="020B0609020204030204" pitchFamily="49" charset="0"/>
              </a:rPr>
              <a:t>		</a:t>
            </a:r>
            <a:r>
              <a:rPr kumimoji="0" lang="en-US" altLang="en-US" sz="2300" b="1" i="0" u="none" strike="noStrike" cap="none" normalizeH="0" baseline="0" dirty="0" err="1">
                <a:ln>
                  <a:noFill/>
                </a:ln>
                <a:solidFill>
                  <a:srgbClr val="000000"/>
                </a:solidFill>
                <a:effectLst/>
                <a:latin typeface="Consolas" panose="020B0609020204030204" pitchFamily="49" charset="0"/>
              </a:rPr>
              <a:t>button.</a:t>
            </a:r>
            <a:r>
              <a:rPr kumimoji="0" lang="en-US" altLang="en-US" sz="2300" b="1" i="0" u="none" strike="noStrike" cap="none" normalizeH="0" baseline="0" dirty="0" err="1">
                <a:ln>
                  <a:noFill/>
                </a:ln>
                <a:solidFill>
                  <a:srgbClr val="FF0000"/>
                </a:solidFill>
                <a:effectLst/>
                <a:latin typeface="Consolas" panose="020B0609020204030204" pitchFamily="49" charset="0"/>
              </a:rPr>
              <a:t>addEventListene</a:t>
            </a:r>
            <a:r>
              <a:rPr kumimoji="0" lang="en-US" altLang="en-US" sz="2300" b="1" i="0" u="none" strike="noStrike" cap="none" normalizeH="0" baseline="0" dirty="0" err="1">
                <a:ln>
                  <a:noFill/>
                </a:ln>
                <a:solidFill>
                  <a:srgbClr val="000000"/>
                </a:solidFill>
                <a:effectLst/>
                <a:latin typeface="Consolas" panose="020B0609020204030204" pitchFamily="49" charset="0"/>
              </a:rPr>
              <a:t>r</a:t>
            </a:r>
            <a:r>
              <a:rPr kumimoji="0" lang="en-US" altLang="en-US" sz="2300" b="1" i="0" u="none" strike="noStrike" cap="none" normalizeH="0" baseline="0" dirty="0">
                <a:ln>
                  <a:noFill/>
                </a:ln>
                <a:solidFill>
                  <a:srgbClr val="000000"/>
                </a:solidFill>
                <a:effectLst/>
                <a:latin typeface="Consolas" panose="020B0609020204030204" pitchFamily="49" charset="0"/>
              </a:rPr>
              <a:t>('click', </a:t>
            </a:r>
            <a:r>
              <a:rPr kumimoji="0" lang="en-US" altLang="en-US" sz="2300" b="1" i="0" u="none" strike="noStrike" cap="none" normalizeH="0" baseline="0" dirty="0" err="1">
                <a:ln>
                  <a:noFill/>
                </a:ln>
                <a:solidFill>
                  <a:srgbClr val="000000"/>
                </a:solidFill>
                <a:effectLst/>
                <a:latin typeface="Consolas" panose="020B0609020204030204" pitchFamily="49" charset="0"/>
              </a:rPr>
              <a:t>newText</a:t>
            </a:r>
            <a:r>
              <a:rPr kumimoji="0" lang="en-US" altLang="en-US" sz="2300" b="1"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b="1" dirty="0">
                <a:solidFill>
                  <a:srgbClr val="000000"/>
                </a:solidFill>
                <a:latin typeface="Consolas" panose="020B0609020204030204" pitchFamily="49" charset="0"/>
              </a:rPr>
              <a:t>	</a:t>
            </a:r>
            <a:r>
              <a:rPr kumimoji="0" lang="en-US" altLang="en-US" sz="2300" b="1" i="0" u="none" strike="noStrike" cap="none" normalizeH="0" baseline="0" dirty="0">
                <a:ln>
                  <a:noFill/>
                </a:ln>
                <a:solidFill>
                  <a:srgbClr val="999999"/>
                </a:solidFill>
                <a:effectLst/>
                <a:latin typeface="inherit"/>
              </a:rPr>
              <a:t>&lt;/</a:t>
            </a:r>
            <a:r>
              <a:rPr kumimoji="0" lang="en-US" altLang="en-US" sz="2300" b="1" i="0" u="none" strike="noStrike" cap="none" normalizeH="0" baseline="0" dirty="0">
                <a:ln>
                  <a:noFill/>
                </a:ln>
                <a:solidFill>
                  <a:srgbClr val="990055"/>
                </a:solidFill>
                <a:effectLst/>
                <a:latin typeface="inherit"/>
              </a:rPr>
              <a:t>script</a:t>
            </a:r>
            <a:r>
              <a:rPr kumimoji="0" lang="en-US" altLang="en-US" sz="2300" b="1" i="0" u="none" strike="noStrike" cap="none" normalizeH="0" baseline="0" dirty="0">
                <a:ln>
                  <a:noFill/>
                </a:ln>
                <a:solidFill>
                  <a:srgbClr val="999999"/>
                </a:solidFill>
                <a:effectLst/>
                <a:latin typeface="inherit"/>
              </a:rPr>
              <a:t>&gt;</a:t>
            </a:r>
            <a:r>
              <a:rPr kumimoji="0" lang="en-US" altLang="en-US" sz="2300" b="1"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a:ln>
                  <a:noFill/>
                </a:ln>
                <a:solidFill>
                  <a:srgbClr val="999999"/>
                </a:solidFill>
                <a:effectLst/>
                <a:latin typeface="inherit"/>
              </a:rPr>
              <a:t>&lt;/</a:t>
            </a:r>
            <a:r>
              <a:rPr kumimoji="0" lang="en-US" altLang="en-US" sz="2300" b="1" i="0" u="none" strike="noStrike" cap="none" normalizeH="0" baseline="0" dirty="0">
                <a:ln>
                  <a:noFill/>
                </a:ln>
                <a:solidFill>
                  <a:srgbClr val="990055"/>
                </a:solidFill>
                <a:effectLst/>
                <a:latin typeface="inherit"/>
              </a:rPr>
              <a:t>body</a:t>
            </a:r>
            <a:r>
              <a:rPr kumimoji="0" lang="en-US" altLang="en-US" sz="2300" b="1" i="0" u="none" strike="noStrike" cap="none" normalizeH="0" baseline="0" dirty="0">
                <a:ln>
                  <a:noFill/>
                </a:ln>
                <a:solidFill>
                  <a:srgbClr val="999999"/>
                </a:solidFill>
                <a:effectLst/>
                <a:latin typeface="inherit"/>
              </a:rPr>
              <a:t>&gt;</a:t>
            </a:r>
            <a:r>
              <a:rPr kumimoji="0" lang="en-US" altLang="en-US" sz="2300" b="1" i="0" u="none" strike="noStrike" cap="none" normalizeH="0" baseline="0" dirty="0">
                <a:ln>
                  <a:noFill/>
                </a:ln>
                <a:solidFill>
                  <a:schemeClr val="tx1"/>
                </a:solidFill>
                <a:effectLst/>
              </a:rPr>
              <a:t> </a:t>
            </a:r>
            <a:endParaRPr kumimoji="0" lang="en-US" altLang="en-US" sz="23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9727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AA30-B627-D7BE-C90E-442460354AE8}"/>
              </a:ext>
            </a:extLst>
          </p:cNvPr>
          <p:cNvSpPr>
            <a:spLocks noGrp="1"/>
          </p:cNvSpPr>
          <p:nvPr>
            <p:ph type="title"/>
          </p:nvPr>
        </p:nvSpPr>
        <p:spPr/>
        <p:txBody>
          <a:bodyPr/>
          <a:lstStyle/>
          <a:p>
            <a:r>
              <a:rPr lang="en-US" dirty="0"/>
              <a:t>How to Listen to DOM Events</a:t>
            </a:r>
          </a:p>
        </p:txBody>
      </p:sp>
      <p:sp>
        <p:nvSpPr>
          <p:cNvPr id="3" name="Content Placeholder 2">
            <a:extLst>
              <a:ext uri="{FF2B5EF4-FFF2-40B4-BE49-F238E27FC236}">
                <a16:creationId xmlns:a16="http://schemas.microsoft.com/office/drawing/2014/main" id="{E9F7AD36-A529-7287-937A-ADD93210934D}"/>
              </a:ext>
            </a:extLst>
          </p:cNvPr>
          <p:cNvSpPr>
            <a:spLocks noGrp="1"/>
          </p:cNvSpPr>
          <p:nvPr>
            <p:ph idx="1"/>
          </p:nvPr>
        </p:nvSpPr>
        <p:spPr/>
        <p:txBody>
          <a:bodyPr/>
          <a:lstStyle/>
          <a:p>
            <a:r>
              <a:rPr lang="en-US" dirty="0"/>
              <a:t>Can log the event to the console </a:t>
            </a:r>
          </a:p>
        </p:txBody>
      </p:sp>
      <p:sp>
        <p:nvSpPr>
          <p:cNvPr id="4" name="Rectangle 1">
            <a:extLst>
              <a:ext uri="{FF2B5EF4-FFF2-40B4-BE49-F238E27FC236}">
                <a16:creationId xmlns:a16="http://schemas.microsoft.com/office/drawing/2014/main" id="{C6D63DBC-2203-2334-7098-C36CC6903E6A}"/>
              </a:ext>
            </a:extLst>
          </p:cNvPr>
          <p:cNvSpPr>
            <a:spLocks noChangeArrowheads="1"/>
          </p:cNvSpPr>
          <p:nvPr/>
        </p:nvSpPr>
        <p:spPr bwMode="auto">
          <a:xfrm>
            <a:off x="2422567" y="2136338"/>
            <a:ext cx="5379521" cy="1292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77AA"/>
                </a:solidFill>
                <a:effectLst/>
                <a:latin typeface="inherit"/>
              </a:rPr>
              <a:t> function</a:t>
            </a:r>
            <a:r>
              <a:rPr kumimoji="0" lang="en-US" altLang="en-US" sz="2800" b="1" i="0" u="none" strike="noStrike" cap="none" normalizeH="0" baseline="0" dirty="0">
                <a:ln>
                  <a:noFill/>
                </a:ln>
                <a:solidFill>
                  <a:srgbClr val="000000"/>
                </a:solidFill>
                <a:effectLst/>
                <a:latin typeface="Consolas" panose="020B0609020204030204" pitchFamily="49" charset="0"/>
              </a:rPr>
              <a:t> </a:t>
            </a:r>
            <a:r>
              <a:rPr kumimoji="0" lang="en-US" altLang="en-US" sz="2800" b="1" i="0" u="none" strike="noStrike" cap="none" normalizeH="0" baseline="0" dirty="0" err="1">
                <a:ln>
                  <a:noFill/>
                </a:ln>
                <a:solidFill>
                  <a:srgbClr val="DD4A68"/>
                </a:solidFill>
                <a:effectLst/>
                <a:latin typeface="inherit"/>
              </a:rPr>
              <a:t>newText</a:t>
            </a:r>
            <a:r>
              <a:rPr kumimoji="0" lang="en-US" altLang="en-US" sz="2800" b="1" i="0" u="none" strike="noStrike" cap="none" normalizeH="0" baseline="0" dirty="0">
                <a:ln>
                  <a:noFill/>
                </a:ln>
                <a:solidFill>
                  <a:srgbClr val="999999"/>
                </a:solidFill>
                <a:effectLst/>
                <a:latin typeface="inherit"/>
              </a:rPr>
              <a:t>(</a:t>
            </a:r>
            <a:r>
              <a:rPr kumimoji="0" lang="en-US" altLang="en-US" sz="2800" b="1" i="0" u="none" strike="noStrike" cap="none" normalizeH="0" baseline="0" dirty="0">
                <a:ln>
                  <a:noFill/>
                </a:ln>
                <a:solidFill>
                  <a:srgbClr val="000000"/>
                </a:solidFill>
                <a:effectLst/>
                <a:latin typeface="inherit"/>
              </a:rPr>
              <a:t>event</a:t>
            </a:r>
            <a:r>
              <a:rPr kumimoji="0" lang="en-US" altLang="en-US" sz="2800" b="1" i="0" u="none" strike="noStrike" cap="none" normalizeH="0" baseline="0" dirty="0">
                <a:ln>
                  <a:noFill/>
                </a:ln>
                <a:solidFill>
                  <a:srgbClr val="999999"/>
                </a:solidFill>
                <a:effectLst/>
                <a:latin typeface="inherit"/>
              </a:rPr>
              <a:t>)</a:t>
            </a:r>
            <a:r>
              <a:rPr kumimoji="0" lang="en-US" altLang="en-US" sz="2800" b="1" i="0" u="none" strike="noStrike" cap="none" normalizeH="0" baseline="0" dirty="0">
                <a:ln>
                  <a:noFill/>
                </a:ln>
                <a:solidFill>
                  <a:srgbClr val="000000"/>
                </a:solidFill>
                <a:effectLst/>
                <a:latin typeface="Consolas" panose="020B0609020204030204" pitchFamily="49" charset="0"/>
              </a:rPr>
              <a:t> </a:t>
            </a:r>
            <a:r>
              <a:rPr kumimoji="0" lang="en-US" altLang="en-US" sz="2800" b="1" i="0" u="none" strike="noStrike" cap="none" normalizeH="0" baseline="0" dirty="0">
                <a:ln>
                  <a:noFill/>
                </a:ln>
                <a:solidFill>
                  <a:srgbClr val="999999"/>
                </a:solidFill>
                <a:effectLst/>
                <a:latin typeface="inherit"/>
              </a:rPr>
              <a:t>{</a:t>
            </a:r>
            <a:r>
              <a:rPr kumimoji="0" lang="en-US" altLang="en-US" sz="2800" b="1"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rgbClr val="000000"/>
                </a:solidFill>
                <a:latin typeface="Consolas" panose="020B0609020204030204" pitchFamily="49" charset="0"/>
              </a:rPr>
              <a:t>	</a:t>
            </a:r>
            <a:r>
              <a:rPr kumimoji="0" lang="en-US" altLang="en-US" sz="2800" b="1" i="0" u="none" strike="noStrike" cap="none" normalizeH="0" baseline="0" dirty="0">
                <a:ln>
                  <a:noFill/>
                </a:ln>
                <a:solidFill>
                  <a:srgbClr val="000000"/>
                </a:solidFill>
                <a:effectLst/>
                <a:latin typeface="Consolas" panose="020B0609020204030204" pitchFamily="49" charset="0"/>
              </a:rPr>
              <a:t>console</a:t>
            </a:r>
            <a:r>
              <a:rPr kumimoji="0" lang="en-US" altLang="en-US" sz="2800" b="1" i="0" u="none" strike="noStrike" cap="none" normalizeH="0" baseline="0" dirty="0">
                <a:ln>
                  <a:noFill/>
                </a:ln>
                <a:solidFill>
                  <a:srgbClr val="999999"/>
                </a:solidFill>
                <a:effectLst/>
                <a:latin typeface="inherit"/>
              </a:rPr>
              <a:t>.</a:t>
            </a:r>
            <a:r>
              <a:rPr kumimoji="0" lang="en-US" altLang="en-US" sz="2800" b="1" i="0" u="none" strike="noStrike" cap="none" normalizeH="0" baseline="0" dirty="0">
                <a:ln>
                  <a:noFill/>
                </a:ln>
                <a:solidFill>
                  <a:srgbClr val="DD4A68"/>
                </a:solidFill>
                <a:effectLst/>
                <a:latin typeface="inherit"/>
              </a:rPr>
              <a:t>log</a:t>
            </a:r>
            <a:r>
              <a:rPr kumimoji="0" lang="en-US" altLang="en-US" sz="2800" b="1" i="0" u="none" strike="noStrike" cap="none" normalizeH="0" baseline="0" dirty="0">
                <a:ln>
                  <a:noFill/>
                </a:ln>
                <a:solidFill>
                  <a:srgbClr val="999999"/>
                </a:solidFill>
                <a:effectLst/>
                <a:latin typeface="inherit"/>
              </a:rPr>
              <a:t>(</a:t>
            </a:r>
            <a:r>
              <a:rPr kumimoji="0" lang="en-US" altLang="en-US" sz="2800" b="1" i="0" u="none" strike="noStrike" cap="none" normalizeH="0" baseline="0" dirty="0">
                <a:ln>
                  <a:noFill/>
                </a:ln>
                <a:solidFill>
                  <a:srgbClr val="000000"/>
                </a:solidFill>
                <a:effectLst/>
                <a:latin typeface="Consolas" panose="020B0609020204030204" pitchFamily="49" charset="0"/>
              </a:rPr>
              <a:t>event</a:t>
            </a:r>
            <a:r>
              <a:rPr kumimoji="0" lang="en-US" altLang="en-US" sz="2800" b="1" i="0" u="none" strike="noStrike" cap="none" normalizeH="0" baseline="0" dirty="0">
                <a:ln>
                  <a:noFill/>
                </a:ln>
                <a:solidFill>
                  <a:srgbClr val="999999"/>
                </a:solidFill>
                <a:effectLst/>
                <a:latin typeface="inherit"/>
              </a:rPr>
              <a:t>);</a:t>
            </a:r>
            <a:r>
              <a:rPr kumimoji="0" lang="en-US" altLang="en-US" sz="2800" b="1"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999999"/>
                </a:solidFill>
                <a:effectLst/>
                <a:latin typeface="inherit"/>
              </a:rPr>
              <a:t> }</a:t>
            </a:r>
            <a:r>
              <a:rPr kumimoji="0" lang="en-US" altLang="en-US" sz="2000" b="1" i="0" u="none" strike="noStrike" cap="none" normalizeH="0" baseline="0" dirty="0">
                <a:ln>
                  <a:noFill/>
                </a:ln>
                <a:solidFill>
                  <a:schemeClr val="tx1"/>
                </a:solidFill>
                <a:effectLst/>
              </a:rPr>
              <a:t> </a:t>
            </a:r>
            <a:endParaRPr kumimoji="0" lang="en-US" altLang="en-US" sz="5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1447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2FB90-6A45-254B-D2B8-D4FC998408AE}"/>
              </a:ext>
            </a:extLst>
          </p:cNvPr>
          <p:cNvSpPr>
            <a:spLocks noGrp="1"/>
          </p:cNvSpPr>
          <p:nvPr>
            <p:ph type="title"/>
          </p:nvPr>
        </p:nvSpPr>
        <p:spPr/>
        <p:txBody>
          <a:bodyPr/>
          <a:lstStyle/>
          <a:p>
            <a:r>
              <a:rPr lang="en-US" dirty="0"/>
              <a:t>How to Listen to DOM Events</a:t>
            </a:r>
          </a:p>
        </p:txBody>
      </p:sp>
      <p:sp>
        <p:nvSpPr>
          <p:cNvPr id="3" name="Content Placeholder 2">
            <a:extLst>
              <a:ext uri="{FF2B5EF4-FFF2-40B4-BE49-F238E27FC236}">
                <a16:creationId xmlns:a16="http://schemas.microsoft.com/office/drawing/2014/main" id="{C76D6497-D054-3D2A-6F01-141357B500E5}"/>
              </a:ext>
            </a:extLst>
          </p:cNvPr>
          <p:cNvSpPr>
            <a:spLocks noGrp="1"/>
          </p:cNvSpPr>
          <p:nvPr>
            <p:ph idx="1"/>
          </p:nvPr>
        </p:nvSpPr>
        <p:spPr/>
        <p:txBody>
          <a:bodyPr/>
          <a:lstStyle/>
          <a:p>
            <a:r>
              <a:rPr lang="en-US" dirty="0"/>
              <a:t>If you click on the button again, you will have the following output:</a:t>
            </a:r>
          </a:p>
        </p:txBody>
      </p:sp>
      <p:pic>
        <p:nvPicPr>
          <p:cNvPr id="5" name="Picture 4">
            <a:extLst>
              <a:ext uri="{FF2B5EF4-FFF2-40B4-BE49-F238E27FC236}">
                <a16:creationId xmlns:a16="http://schemas.microsoft.com/office/drawing/2014/main" id="{B709007A-8CA9-8C4F-9D70-902C1F7A8E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0205" y="1928534"/>
            <a:ext cx="7510261" cy="40825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8265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CEC0E-90FF-BC9A-FB51-AFA7065460EC}"/>
              </a:ext>
            </a:extLst>
          </p:cNvPr>
          <p:cNvSpPr>
            <a:spLocks noGrp="1"/>
          </p:cNvSpPr>
          <p:nvPr>
            <p:ph type="title"/>
          </p:nvPr>
        </p:nvSpPr>
        <p:spPr/>
        <p:txBody>
          <a:bodyPr>
            <a:normAutofit/>
          </a:bodyPr>
          <a:lstStyle/>
          <a:p>
            <a:r>
              <a:rPr lang="en-US" dirty="0"/>
              <a:t>Keyboard Events</a:t>
            </a:r>
          </a:p>
        </p:txBody>
      </p:sp>
      <p:sp>
        <p:nvSpPr>
          <p:cNvPr id="3" name="Content Placeholder 2">
            <a:extLst>
              <a:ext uri="{FF2B5EF4-FFF2-40B4-BE49-F238E27FC236}">
                <a16:creationId xmlns:a16="http://schemas.microsoft.com/office/drawing/2014/main" id="{81679064-BE42-C920-6A76-3821F6A714EA}"/>
              </a:ext>
            </a:extLst>
          </p:cNvPr>
          <p:cNvSpPr>
            <a:spLocks noGrp="1"/>
          </p:cNvSpPr>
          <p:nvPr>
            <p:ph idx="1"/>
          </p:nvPr>
        </p:nvSpPr>
        <p:spPr/>
        <p:txBody>
          <a:bodyPr/>
          <a:lstStyle/>
          <a:p>
            <a:r>
              <a:rPr lang="en-US" b="1" dirty="0" err="1">
                <a:solidFill>
                  <a:srgbClr val="FF0000"/>
                </a:solidFill>
              </a:rPr>
              <a:t>keydown</a:t>
            </a:r>
            <a:r>
              <a:rPr lang="en-US" b="1" dirty="0">
                <a:solidFill>
                  <a:srgbClr val="FF0000"/>
                </a:solidFill>
              </a:rPr>
              <a:t> and </a:t>
            </a:r>
            <a:r>
              <a:rPr lang="en-US" b="1" dirty="0" err="1">
                <a:solidFill>
                  <a:srgbClr val="FF0000"/>
                </a:solidFill>
              </a:rPr>
              <a:t>keyup</a:t>
            </a:r>
            <a:r>
              <a:rPr lang="en-US" b="1" dirty="0">
                <a:solidFill>
                  <a:srgbClr val="FF0000"/>
                </a:solidFill>
              </a:rPr>
              <a:t> events</a:t>
            </a:r>
            <a:r>
              <a:rPr lang="en-US" b="1" dirty="0"/>
              <a:t>: </a:t>
            </a:r>
            <a:r>
              <a:rPr lang="en-US" dirty="0"/>
              <a:t>which run when you press and release a key, respectively.</a:t>
            </a:r>
          </a:p>
          <a:p>
            <a:r>
              <a:rPr lang="en-US" dirty="0"/>
              <a:t>Example: run code from the console:</a:t>
            </a:r>
          </a:p>
        </p:txBody>
      </p:sp>
      <p:sp>
        <p:nvSpPr>
          <p:cNvPr id="4" name="Rectangle 1">
            <a:extLst>
              <a:ext uri="{FF2B5EF4-FFF2-40B4-BE49-F238E27FC236}">
                <a16:creationId xmlns:a16="http://schemas.microsoft.com/office/drawing/2014/main" id="{6F079563-E70C-1911-3BEC-BD16E8EF05D9}"/>
              </a:ext>
            </a:extLst>
          </p:cNvPr>
          <p:cNvSpPr>
            <a:spLocks noChangeArrowheads="1"/>
          </p:cNvSpPr>
          <p:nvPr/>
        </p:nvSpPr>
        <p:spPr bwMode="auto">
          <a:xfrm>
            <a:off x="1481560" y="3053696"/>
            <a:ext cx="9836166"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rgbClr val="000000"/>
                </a:solidFill>
                <a:effectLst/>
                <a:latin typeface="Consolas" panose="020B0609020204030204" pitchFamily="49" charset="0"/>
              </a:rPr>
              <a:t>document</a:t>
            </a:r>
            <a:r>
              <a:rPr kumimoji="0" lang="en-US" altLang="en-US" sz="3200" b="0" i="0" u="none" strike="noStrike" cap="none" normalizeH="0" baseline="0" dirty="0" err="1">
                <a:ln>
                  <a:noFill/>
                </a:ln>
                <a:solidFill>
                  <a:srgbClr val="999999"/>
                </a:solidFill>
                <a:effectLst/>
                <a:latin typeface="inherit"/>
              </a:rPr>
              <a:t>.</a:t>
            </a:r>
            <a:r>
              <a:rPr kumimoji="0" lang="en-US" altLang="en-US" sz="3200" b="0" i="0" u="none" strike="noStrike" cap="none" normalizeH="0" baseline="0" dirty="0" err="1">
                <a:ln>
                  <a:noFill/>
                </a:ln>
                <a:solidFill>
                  <a:srgbClr val="DD4A68"/>
                </a:solidFill>
                <a:effectLst/>
                <a:latin typeface="inherit"/>
              </a:rPr>
              <a:t>addEventListener</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669900"/>
                </a:solidFill>
                <a:effectLst/>
                <a:latin typeface="inherit"/>
              </a:rPr>
              <a:t>'</a:t>
            </a:r>
            <a:r>
              <a:rPr kumimoji="0" lang="en-US" altLang="en-US" sz="3200" b="0" i="0" u="none" strike="noStrike" cap="none" normalizeH="0" baseline="0" dirty="0" err="1">
                <a:ln>
                  <a:noFill/>
                </a:ln>
                <a:solidFill>
                  <a:srgbClr val="669900"/>
                </a:solidFill>
                <a:effectLst/>
                <a:latin typeface="inherit"/>
              </a:rPr>
              <a:t>keydown</a:t>
            </a:r>
            <a:r>
              <a:rPr kumimoji="0" lang="en-US" altLang="en-US" sz="3200" b="0" i="0" u="none" strike="noStrike" cap="none" normalizeH="0" baseline="0" dirty="0">
                <a:ln>
                  <a:noFill/>
                </a:ln>
                <a:solidFill>
                  <a:srgbClr val="669900"/>
                </a:solidFill>
                <a:effectLst/>
                <a:latin typeface="inherit"/>
              </a:rPr>
              <a:t>'</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000000"/>
                </a:solidFill>
                <a:effectLst/>
                <a:latin typeface="inherit"/>
              </a:rPr>
              <a:t>event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9A6E3A"/>
                </a:solidFill>
                <a:effectLst/>
                <a:latin typeface="inherit"/>
              </a:rPr>
              <a:t>=&gt;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000000"/>
                </a:solidFill>
                <a:effectLst/>
                <a:latin typeface="Consolas" panose="020B0609020204030204" pitchFamily="49" charset="0"/>
              </a:rPr>
              <a:t> console</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DD4A68"/>
                </a:solidFill>
                <a:effectLst/>
                <a:latin typeface="inherit"/>
              </a:rPr>
              <a:t>log</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669900"/>
                </a:solidFill>
                <a:effectLst/>
                <a:latin typeface="inherit"/>
              </a:rPr>
              <a:t>`A key is pressed: </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err="1">
                <a:ln>
                  <a:noFill/>
                </a:ln>
                <a:solidFill>
                  <a:srgbClr val="000000"/>
                </a:solidFill>
                <a:effectLst/>
                <a:latin typeface="inherit"/>
              </a:rPr>
              <a:t>event</a:t>
            </a:r>
            <a:r>
              <a:rPr kumimoji="0" lang="en-US" altLang="en-US" sz="3200" b="0" i="0" u="none" strike="noStrike" cap="none" normalizeH="0" baseline="0" dirty="0" err="1">
                <a:ln>
                  <a:noFill/>
                </a:ln>
                <a:solidFill>
                  <a:srgbClr val="999999"/>
                </a:solidFill>
                <a:effectLst/>
                <a:latin typeface="inherit"/>
              </a:rPr>
              <a:t>.</a:t>
            </a:r>
            <a:r>
              <a:rPr kumimoji="0" lang="en-US" altLang="en-US" sz="3200" b="0" i="0" u="none" strike="noStrike" cap="none" normalizeH="0" baseline="0" dirty="0" err="1">
                <a:ln>
                  <a:noFill/>
                </a:ln>
                <a:solidFill>
                  <a:srgbClr val="000000"/>
                </a:solidFill>
                <a:effectLst/>
                <a:latin typeface="inherit"/>
              </a:rPr>
              <a:t>key</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669900"/>
                </a:solidFill>
                <a:effectLst/>
                <a:latin typeface="inherit"/>
              </a:rPr>
              <a:t>`</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999999"/>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999999"/>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rgbClr val="000000"/>
                </a:solidFill>
                <a:effectLst/>
                <a:latin typeface="Consolas" panose="020B0609020204030204" pitchFamily="49" charset="0"/>
              </a:rPr>
              <a:t>document</a:t>
            </a:r>
            <a:r>
              <a:rPr kumimoji="0" lang="en-US" altLang="en-US" sz="3200" b="0" i="0" u="none" strike="noStrike" cap="none" normalizeH="0" baseline="0" dirty="0" err="1">
                <a:ln>
                  <a:noFill/>
                </a:ln>
                <a:solidFill>
                  <a:srgbClr val="999999"/>
                </a:solidFill>
                <a:effectLst/>
                <a:latin typeface="inherit"/>
              </a:rPr>
              <a:t>.</a:t>
            </a:r>
            <a:r>
              <a:rPr kumimoji="0" lang="en-US" altLang="en-US" sz="3200" b="0" i="0" u="none" strike="noStrike" cap="none" normalizeH="0" baseline="0" dirty="0" err="1">
                <a:ln>
                  <a:noFill/>
                </a:ln>
                <a:solidFill>
                  <a:srgbClr val="DD4A68"/>
                </a:solidFill>
                <a:effectLst/>
                <a:latin typeface="inherit"/>
              </a:rPr>
              <a:t>addEventListener</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669900"/>
                </a:solidFill>
                <a:effectLst/>
                <a:latin typeface="inherit"/>
              </a:rPr>
              <a:t>'</a:t>
            </a:r>
            <a:r>
              <a:rPr kumimoji="0" lang="en-US" altLang="en-US" sz="3200" b="0" i="0" u="none" strike="noStrike" cap="none" normalizeH="0" baseline="0" dirty="0" err="1">
                <a:ln>
                  <a:noFill/>
                </a:ln>
                <a:solidFill>
                  <a:srgbClr val="669900"/>
                </a:solidFill>
                <a:effectLst/>
                <a:latin typeface="inherit"/>
              </a:rPr>
              <a:t>keyup</a:t>
            </a:r>
            <a:r>
              <a:rPr kumimoji="0" lang="en-US" altLang="en-US" sz="3200" b="0" i="0" u="none" strike="noStrike" cap="none" normalizeH="0" baseline="0" dirty="0">
                <a:ln>
                  <a:noFill/>
                </a:ln>
                <a:solidFill>
                  <a:srgbClr val="669900"/>
                </a:solidFill>
                <a:effectLst/>
                <a:latin typeface="inherit"/>
              </a:rPr>
              <a:t>'</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000000"/>
                </a:solidFill>
                <a:effectLst/>
                <a:latin typeface="inherit"/>
              </a:rPr>
              <a:t>event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9A6E3A"/>
                </a:solidFill>
                <a:effectLst/>
                <a:latin typeface="inherit"/>
              </a:rPr>
              <a:t>=&gt;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000000"/>
                </a:solidFill>
                <a:effectLst/>
                <a:latin typeface="Consolas" panose="020B0609020204030204" pitchFamily="49" charset="0"/>
              </a:rPr>
              <a:t> console</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DD4A68"/>
                </a:solidFill>
                <a:effectLst/>
                <a:latin typeface="inherit"/>
              </a:rPr>
              <a:t>log</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669900"/>
                </a:solidFill>
                <a:effectLst/>
                <a:latin typeface="inherit"/>
              </a:rPr>
              <a:t>`A key is released: </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err="1">
                <a:ln>
                  <a:noFill/>
                </a:ln>
                <a:solidFill>
                  <a:srgbClr val="000000"/>
                </a:solidFill>
                <a:effectLst/>
                <a:latin typeface="inherit"/>
              </a:rPr>
              <a:t>event</a:t>
            </a:r>
            <a:r>
              <a:rPr kumimoji="0" lang="en-US" altLang="en-US" sz="3200" b="0" i="0" u="none" strike="noStrike" cap="none" normalizeH="0" baseline="0" dirty="0" err="1">
                <a:ln>
                  <a:noFill/>
                </a:ln>
                <a:solidFill>
                  <a:srgbClr val="999999"/>
                </a:solidFill>
                <a:effectLst/>
                <a:latin typeface="inherit"/>
              </a:rPr>
              <a:t>.</a:t>
            </a:r>
            <a:r>
              <a:rPr kumimoji="0" lang="en-US" altLang="en-US" sz="3200" b="0" i="0" u="none" strike="noStrike" cap="none" normalizeH="0" baseline="0" dirty="0" err="1">
                <a:ln>
                  <a:noFill/>
                </a:ln>
                <a:solidFill>
                  <a:srgbClr val="000000"/>
                </a:solidFill>
                <a:effectLst/>
                <a:latin typeface="inherit"/>
              </a:rPr>
              <a:t>key</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669900"/>
                </a:solidFill>
                <a:effectLst/>
                <a:latin typeface="inherit"/>
              </a:rPr>
              <a:t>`</a:t>
            </a:r>
            <a:r>
              <a:rPr kumimoji="0" lang="en-US" altLang="en-US" sz="3200" b="0" i="0" u="none" strike="noStrike" cap="none" normalizeH="0" baseline="0" dirty="0">
                <a:ln>
                  <a:noFill/>
                </a:ln>
                <a:solidFill>
                  <a:srgbClr val="999999"/>
                </a:solidFill>
                <a:effectLst/>
                <a:latin typeface="inherit"/>
              </a:rPr>
              <a:t>);</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chemeClr val="tx1"/>
                </a:solidFill>
                <a:effectLst/>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7182386"/>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91</TotalTime>
  <Words>1498</Words>
  <Application>Microsoft Office PowerPoint</Application>
  <PresentationFormat>Widescreen</PresentationFormat>
  <Paragraphs>123</Paragraphs>
  <Slides>16</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-apple-system</vt:lpstr>
      <vt:lpstr>Arial</vt:lpstr>
      <vt:lpstr>Calibri</vt:lpstr>
      <vt:lpstr>Consolas</vt:lpstr>
      <vt:lpstr>inherit</vt:lpstr>
      <vt:lpstr>Lato</vt:lpstr>
      <vt:lpstr>Roboto-Bold</vt:lpstr>
      <vt:lpstr>Wingdings</vt:lpstr>
      <vt:lpstr>Retrospect</vt:lpstr>
      <vt:lpstr> JavaScript in the Browser DOM and Events</vt:lpstr>
      <vt:lpstr>DOM Events and JavaScript Event Listeners</vt:lpstr>
      <vt:lpstr>PowerPoint Presentation</vt:lpstr>
      <vt:lpstr>DOM Events and JavaScript Event Listeners</vt:lpstr>
      <vt:lpstr>How to Listen to DOM Events</vt:lpstr>
      <vt:lpstr>How to Listen to DOM Events</vt:lpstr>
      <vt:lpstr>How to Listen to DOM Events</vt:lpstr>
      <vt:lpstr>How to Listen to DOM Events</vt:lpstr>
      <vt:lpstr>Keyboard Events</vt:lpstr>
      <vt:lpstr>Keyboard Events</vt:lpstr>
      <vt:lpstr>Mouse Events</vt:lpstr>
      <vt:lpstr>Mouse Events</vt:lpstr>
      <vt:lpstr>How to Remove Event Listeners</vt:lpstr>
      <vt:lpstr>How to Remove Event Listeners</vt:lpstr>
      <vt:lpstr>How to Listen to Events using HTML Attributes</vt:lpstr>
      <vt:lpstr>How to Listen to Events using HTML Attributes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Structures, Modern Operators and Strings</dc:title>
  <dc:creator>Administrator</dc:creator>
  <cp:lastModifiedBy>Administrator</cp:lastModifiedBy>
  <cp:revision>11</cp:revision>
  <dcterms:created xsi:type="dcterms:W3CDTF">2025-01-08T07:31:15Z</dcterms:created>
  <dcterms:modified xsi:type="dcterms:W3CDTF">2025-01-09T00:16:27Z</dcterms:modified>
</cp:coreProperties>
</file>