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6" r:id="rId6"/>
    <p:sldId id="263" r:id="rId7"/>
    <p:sldId id="270" r:id="rId8"/>
    <p:sldId id="269" r:id="rId9"/>
    <p:sldId id="271" r:id="rId10"/>
    <p:sldId id="273" r:id="rId11"/>
    <p:sldId id="262" r:id="rId12"/>
    <p:sldId id="276" r:id="rId13"/>
    <p:sldId id="275" r:id="rId14"/>
    <p:sldId id="268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CE3F4-56C9-4E4F-9C21-C858C0AF007F}" v="55" dt="2019-01-12T01:54:1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2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伟 洪" userId="af816119e28e5168" providerId="LiveId" clId="{6EECE3F4-56C9-4E4F-9C21-C858C0AF007F}"/>
    <pc:docChg chg="undo custSel addSld delSld modSld">
      <pc:chgData name="东伟 洪" userId="af816119e28e5168" providerId="LiveId" clId="{6EECE3F4-56C9-4E4F-9C21-C858C0AF007F}" dt="2019-01-12T01:54:17.828" v="1329" actId="2696"/>
      <pc:docMkLst>
        <pc:docMk/>
      </pc:docMkLst>
      <pc:sldChg chg="addSp modSp add">
        <pc:chgData name="东伟 洪" userId="af816119e28e5168" providerId="LiveId" clId="{6EECE3F4-56C9-4E4F-9C21-C858C0AF007F}" dt="2019-01-12T01:48:00.902" v="1199" actId="20577"/>
        <pc:sldMkLst>
          <pc:docMk/>
          <pc:sldMk cId="1992986468" sldId="256"/>
        </pc:sldMkLst>
        <pc:spChg chg="mod">
          <ac:chgData name="东伟 洪" userId="af816119e28e5168" providerId="LiveId" clId="{6EECE3F4-56C9-4E4F-9C21-C858C0AF007F}" dt="2019-01-12T01:15:38.878" v="851" actId="14100"/>
          <ac:spMkLst>
            <pc:docMk/>
            <pc:sldMk cId="1992986468" sldId="256"/>
            <ac:spMk id="2" creationId="{4548EC3E-4B32-4AB4-B6A5-DCB86CAA629A}"/>
          </ac:spMkLst>
        </pc:spChg>
        <pc:spChg chg="mod">
          <ac:chgData name="东伟 洪" userId="af816119e28e5168" providerId="LiveId" clId="{6EECE3F4-56C9-4E4F-9C21-C858C0AF007F}" dt="2019-01-12T01:17:23.373" v="862" actId="1076"/>
          <ac:spMkLst>
            <pc:docMk/>
            <pc:sldMk cId="1992986468" sldId="256"/>
            <ac:spMk id="3" creationId="{500382F7-9BDB-4297-9E09-D7869D05BAA4}"/>
          </ac:spMkLst>
        </pc:spChg>
        <pc:spChg chg="add mod">
          <ac:chgData name="东伟 洪" userId="af816119e28e5168" providerId="LiveId" clId="{6EECE3F4-56C9-4E4F-9C21-C858C0AF007F}" dt="2019-01-12T01:48:00.902" v="1199" actId="20577"/>
          <ac:spMkLst>
            <pc:docMk/>
            <pc:sldMk cId="1992986468" sldId="256"/>
            <ac:spMk id="4" creationId="{3E7A8BCE-7812-4581-A810-9DA2905F351A}"/>
          </ac:spMkLst>
        </pc:spChg>
      </pc:sldChg>
      <pc:sldChg chg="modSp add del">
        <pc:chgData name="东伟 洪" userId="af816119e28e5168" providerId="LiveId" clId="{6EECE3F4-56C9-4E4F-9C21-C858C0AF007F}" dt="2019-01-12T01:26:58.588" v="912" actId="2696"/>
        <pc:sldMkLst>
          <pc:docMk/>
          <pc:sldMk cId="1505512923" sldId="257"/>
        </pc:sldMkLst>
        <pc:spChg chg="mod">
          <ac:chgData name="东伟 洪" userId="af816119e28e5168" providerId="LiveId" clId="{6EECE3F4-56C9-4E4F-9C21-C858C0AF007F}" dt="2018-12-22T06:21:52.562" v="91" actId="27636"/>
          <ac:spMkLst>
            <pc:docMk/>
            <pc:sldMk cId="1505512923" sldId="257"/>
            <ac:spMk id="2" creationId="{91E39B37-6786-42C7-AAAF-8A39D88493DF}"/>
          </ac:spMkLst>
        </pc:spChg>
        <pc:spChg chg="mod">
          <ac:chgData name="东伟 洪" userId="af816119e28e5168" providerId="LiveId" clId="{6EECE3F4-56C9-4E4F-9C21-C858C0AF007F}" dt="2019-01-12T00:54:40.854" v="359" actId="20577"/>
          <ac:spMkLst>
            <pc:docMk/>
            <pc:sldMk cId="1505512923" sldId="257"/>
            <ac:spMk id="3" creationId="{F95C2171-284F-46DC-860F-DD3198C6E124}"/>
          </ac:spMkLst>
        </pc:spChg>
      </pc:sldChg>
      <pc:sldChg chg="modSp add del">
        <pc:chgData name="东伟 洪" userId="af816119e28e5168" providerId="LiveId" clId="{6EECE3F4-56C9-4E4F-9C21-C858C0AF007F}" dt="2019-01-12T00:58:10.059" v="360" actId="2696"/>
        <pc:sldMkLst>
          <pc:docMk/>
          <pc:sldMk cId="2106292233" sldId="258"/>
        </pc:sldMkLst>
        <pc:spChg chg="mod">
          <ac:chgData name="东伟 洪" userId="af816119e28e5168" providerId="LiveId" clId="{6EECE3F4-56C9-4E4F-9C21-C858C0AF007F}" dt="2018-12-22T06:23:42.586" v="298" actId="27636"/>
          <ac:spMkLst>
            <pc:docMk/>
            <pc:sldMk cId="2106292233" sldId="258"/>
            <ac:spMk id="2" creationId="{CDBC219D-8B9B-40B7-AACB-2C4A96A5313B}"/>
          </ac:spMkLst>
        </pc:spChg>
      </pc:sldChg>
      <pc:sldChg chg="modSp add del">
        <pc:chgData name="东伟 洪" userId="af816119e28e5168" providerId="LiveId" clId="{6EECE3F4-56C9-4E4F-9C21-C858C0AF007F}" dt="2019-01-12T00:58:10.066" v="361" actId="2696"/>
        <pc:sldMkLst>
          <pc:docMk/>
          <pc:sldMk cId="1409040233" sldId="259"/>
        </pc:sldMkLst>
        <pc:spChg chg="mod">
          <ac:chgData name="东伟 洪" userId="af816119e28e5168" providerId="LiveId" clId="{6EECE3F4-56C9-4E4F-9C21-C858C0AF007F}" dt="2018-12-22T06:23:49.214" v="302" actId="27636"/>
          <ac:spMkLst>
            <pc:docMk/>
            <pc:sldMk cId="1409040233" sldId="259"/>
            <ac:spMk id="2" creationId="{FAF520A5-61E0-4AAE-94B3-0B5162E374DA}"/>
          </ac:spMkLst>
        </pc:spChg>
      </pc:sldChg>
      <pc:sldChg chg="modSp add del">
        <pc:chgData name="东伟 洪" userId="af816119e28e5168" providerId="LiveId" clId="{6EECE3F4-56C9-4E4F-9C21-C858C0AF007F}" dt="2019-01-12T00:58:10.074" v="362" actId="2696"/>
        <pc:sldMkLst>
          <pc:docMk/>
          <pc:sldMk cId="4116535941" sldId="260"/>
        </pc:sldMkLst>
        <pc:spChg chg="mod">
          <ac:chgData name="东伟 洪" userId="af816119e28e5168" providerId="LiveId" clId="{6EECE3F4-56C9-4E4F-9C21-C858C0AF007F}" dt="2018-12-22T06:23:59.823" v="308" actId="27636"/>
          <ac:spMkLst>
            <pc:docMk/>
            <pc:sldMk cId="4116535941" sldId="260"/>
            <ac:spMk id="2" creationId="{E944D9C9-DE1E-43F7-8465-4ADF9C35210D}"/>
          </ac:spMkLst>
        </pc:spChg>
      </pc:sldChg>
      <pc:sldChg chg="modSp add del">
        <pc:chgData name="东伟 洪" userId="af816119e28e5168" providerId="LiveId" clId="{6EECE3F4-56C9-4E4F-9C21-C858C0AF007F}" dt="2019-01-12T00:58:10.087" v="363" actId="2696"/>
        <pc:sldMkLst>
          <pc:docMk/>
          <pc:sldMk cId="2253821558" sldId="261"/>
        </pc:sldMkLst>
        <pc:spChg chg="mod">
          <ac:chgData name="东伟 洪" userId="af816119e28e5168" providerId="LiveId" clId="{6EECE3F4-56C9-4E4F-9C21-C858C0AF007F}" dt="2018-12-22T06:24:16.572" v="313" actId="27636"/>
          <ac:spMkLst>
            <pc:docMk/>
            <pc:sldMk cId="2253821558" sldId="261"/>
            <ac:spMk id="2" creationId="{0AD8D644-9356-4A41-8F2A-AB00A897377A}"/>
          </ac:spMkLst>
        </pc:spChg>
      </pc:sldChg>
      <pc:sldChg chg="addSp delSp modSp add">
        <pc:chgData name="东伟 洪" userId="af816119e28e5168" providerId="LiveId" clId="{6EECE3F4-56C9-4E4F-9C21-C858C0AF007F}" dt="2019-01-12T01:36:52.560" v="1009" actId="20577"/>
        <pc:sldMkLst>
          <pc:docMk/>
          <pc:sldMk cId="2402943189" sldId="262"/>
        </pc:sldMkLst>
        <pc:spChg chg="mod">
          <ac:chgData name="东伟 洪" userId="af816119e28e5168" providerId="LiveId" clId="{6EECE3F4-56C9-4E4F-9C21-C858C0AF007F}" dt="2019-01-12T01:36:52.560" v="1009" actId="20577"/>
          <ac:spMkLst>
            <pc:docMk/>
            <pc:sldMk cId="2402943189" sldId="262"/>
            <ac:spMk id="2" creationId="{4DDCD5D2-2DBE-4767-8907-E931FED5313B}"/>
          </ac:spMkLst>
        </pc:spChg>
        <pc:spChg chg="del">
          <ac:chgData name="东伟 洪" userId="af816119e28e5168" providerId="LiveId" clId="{6EECE3F4-56C9-4E4F-9C21-C858C0AF007F}" dt="2019-01-12T01:35:40.375" v="987" actId="478"/>
          <ac:spMkLst>
            <pc:docMk/>
            <pc:sldMk cId="2402943189" sldId="262"/>
            <ac:spMk id="3" creationId="{7623DD5D-4789-4251-9057-734B39828474}"/>
          </ac:spMkLst>
        </pc:spChg>
        <pc:spChg chg="add del">
          <ac:chgData name="东伟 洪" userId="af816119e28e5168" providerId="LiveId" clId="{6EECE3F4-56C9-4E4F-9C21-C858C0AF007F}" dt="2019-01-12T01:35:51.987" v="990" actId="478"/>
          <ac:spMkLst>
            <pc:docMk/>
            <pc:sldMk cId="2402943189" sldId="262"/>
            <ac:spMk id="4" creationId="{EBF7C67D-AACE-483D-A833-4CF3331128D3}"/>
          </ac:spMkLst>
        </pc:spChg>
        <pc:spChg chg="add del">
          <ac:chgData name="东伟 洪" userId="af816119e28e5168" providerId="LiveId" clId="{6EECE3F4-56C9-4E4F-9C21-C858C0AF007F}" dt="2019-01-12T01:35:48.467" v="989" actId="478"/>
          <ac:spMkLst>
            <pc:docMk/>
            <pc:sldMk cId="2402943189" sldId="262"/>
            <ac:spMk id="5" creationId="{DEAAF9F7-1CF7-4715-ABA3-803B7769A563}"/>
          </ac:spMkLst>
        </pc:spChg>
      </pc:sldChg>
      <pc:sldChg chg="addSp delSp modSp add">
        <pc:chgData name="东伟 洪" userId="af816119e28e5168" providerId="LiveId" clId="{6EECE3F4-56C9-4E4F-9C21-C858C0AF007F}" dt="2019-01-12T01:39:09.471" v="1063" actId="2696"/>
        <pc:sldMkLst>
          <pc:docMk/>
          <pc:sldMk cId="3992343258" sldId="263"/>
        </pc:sldMkLst>
        <pc:spChg chg="mod">
          <ac:chgData name="东伟 洪" userId="af816119e28e5168" providerId="LiveId" clId="{6EECE3F4-56C9-4E4F-9C21-C858C0AF007F}" dt="2018-12-22T06:24:57.303" v="331" actId="20577"/>
          <ac:spMkLst>
            <pc:docMk/>
            <pc:sldMk cId="3992343258" sldId="263"/>
            <ac:spMk id="2" creationId="{D557DE6D-9890-46BD-AE68-27B94E6E675D}"/>
          </ac:spMkLst>
        </pc:spChg>
        <pc:spChg chg="add del">
          <ac:chgData name="东伟 洪" userId="af816119e28e5168" providerId="LiveId" clId="{6EECE3F4-56C9-4E4F-9C21-C858C0AF007F}" dt="2018-12-22T06:25:50.173" v="333" actId="2696"/>
          <ac:spMkLst>
            <pc:docMk/>
            <pc:sldMk cId="3992343258" sldId="263"/>
            <ac:spMk id="4" creationId="{7E03CF44-B9C0-4EBD-8647-BF3027C82A13}"/>
          </ac:spMkLst>
        </pc:spChg>
        <pc:spChg chg="del">
          <ac:chgData name="东伟 洪" userId="af816119e28e5168" providerId="LiveId" clId="{6EECE3F4-56C9-4E4F-9C21-C858C0AF007F}" dt="2019-01-12T01:39:09.471" v="1063" actId="2696"/>
          <ac:spMkLst>
            <pc:docMk/>
            <pc:sldMk cId="3992343258" sldId="263"/>
            <ac:spMk id="4" creationId="{0BEEEC5E-FD6C-44B4-9E66-6FF22D518049}"/>
          </ac:spMkLst>
        </pc:spChg>
        <pc:spChg chg="add del mod">
          <ac:chgData name="东伟 洪" userId="af816119e28e5168" providerId="LiveId" clId="{6EECE3F4-56C9-4E4F-9C21-C858C0AF007F}" dt="2018-12-22T06:25:50.293" v="335" actId="27636"/>
          <ac:spMkLst>
            <pc:docMk/>
            <pc:sldMk cId="3992343258" sldId="263"/>
            <ac:spMk id="20" creationId="{7637A522-F127-49E7-9DC8-D154D4DFD0CA}"/>
          </ac:spMkLst>
        </pc:spChg>
      </pc:sldChg>
      <pc:sldChg chg="addSp delSp modSp add">
        <pc:chgData name="东伟 洪" userId="af816119e28e5168" providerId="LiveId" clId="{6EECE3F4-56C9-4E4F-9C21-C858C0AF007F}" dt="2019-01-12T01:26:45" v="911" actId="1035"/>
        <pc:sldMkLst>
          <pc:docMk/>
          <pc:sldMk cId="341861987" sldId="264"/>
        </pc:sldMkLst>
        <pc:spChg chg="mod">
          <ac:chgData name="东伟 洪" userId="af816119e28e5168" providerId="LiveId" clId="{6EECE3F4-56C9-4E4F-9C21-C858C0AF007F}" dt="2019-01-12T00:58:54.315" v="411" actId="20577"/>
          <ac:spMkLst>
            <pc:docMk/>
            <pc:sldMk cId="341861987" sldId="264"/>
            <ac:spMk id="2" creationId="{8286A6F6-07EC-405E-B986-BF4614D3ED47}"/>
          </ac:spMkLst>
        </pc:spChg>
        <pc:spChg chg="add del">
          <ac:chgData name="东伟 洪" userId="af816119e28e5168" providerId="LiveId" clId="{6EECE3F4-56C9-4E4F-9C21-C858C0AF007F}" dt="2019-01-12T01:26:03.058" v="893" actId="1035"/>
          <ac:spMkLst>
            <pc:docMk/>
            <pc:sldMk cId="341861987" sldId="264"/>
            <ac:spMk id="4" creationId="{9E3DE0D7-EB88-4686-8427-0565BAF0B558}"/>
          </ac:spMkLst>
        </pc:spChg>
        <pc:picChg chg="add mod">
          <ac:chgData name="东伟 洪" userId="af816119e28e5168" providerId="LiveId" clId="{6EECE3F4-56C9-4E4F-9C21-C858C0AF007F}" dt="2019-01-12T01:26:45" v="911" actId="1035"/>
          <ac:picMkLst>
            <pc:docMk/>
            <pc:sldMk cId="341861987" sldId="264"/>
            <ac:picMk id="5" creationId="{14658E6D-9BB1-468B-AA92-14694F341A32}"/>
          </ac:picMkLst>
        </pc:picChg>
      </pc:sldChg>
      <pc:sldChg chg="modSp add">
        <pc:chgData name="东伟 洪" userId="af816119e28e5168" providerId="LiveId" clId="{6EECE3F4-56C9-4E4F-9C21-C858C0AF007F}" dt="2019-01-12T01:44:10.288" v="1166" actId="20577"/>
        <pc:sldMkLst>
          <pc:docMk/>
          <pc:sldMk cId="2098041754" sldId="265"/>
        </pc:sldMkLst>
        <pc:spChg chg="mod">
          <ac:chgData name="东伟 洪" userId="af816119e28e5168" providerId="LiveId" clId="{6EECE3F4-56C9-4E4F-9C21-C858C0AF007F}" dt="2019-01-12T01:01:42.610" v="422" actId="20577"/>
          <ac:spMkLst>
            <pc:docMk/>
            <pc:sldMk cId="2098041754" sldId="265"/>
            <ac:spMk id="2" creationId="{60F2D190-F8B6-4F55-9B74-A6746BCB9323}"/>
          </ac:spMkLst>
        </pc:spChg>
        <pc:spChg chg="mod">
          <ac:chgData name="东伟 洪" userId="af816119e28e5168" providerId="LiveId" clId="{6EECE3F4-56C9-4E4F-9C21-C858C0AF007F}" dt="2019-01-12T01:44:10.288" v="1166" actId="20577"/>
          <ac:spMkLst>
            <pc:docMk/>
            <pc:sldMk cId="2098041754" sldId="265"/>
            <ac:spMk id="3" creationId="{0040CBD1-2D56-4081-B4B5-05362FB9FE44}"/>
          </ac:spMkLst>
        </pc:spChg>
      </pc:sldChg>
      <pc:sldChg chg="modSp add">
        <pc:chgData name="东伟 洪" userId="af816119e28e5168" providerId="LiveId" clId="{6EECE3F4-56C9-4E4F-9C21-C858C0AF007F}" dt="2019-01-12T01:09:21.034" v="699" actId="20577"/>
        <pc:sldMkLst>
          <pc:docMk/>
          <pc:sldMk cId="1552569584" sldId="266"/>
        </pc:sldMkLst>
        <pc:spChg chg="mod">
          <ac:chgData name="东伟 洪" userId="af816119e28e5168" providerId="LiveId" clId="{6EECE3F4-56C9-4E4F-9C21-C858C0AF007F}" dt="2019-01-12T01:09:21.034" v="699" actId="20577"/>
          <ac:spMkLst>
            <pc:docMk/>
            <pc:sldMk cId="1552569584" sldId="266"/>
            <ac:spMk id="2" creationId="{D89D8397-46B4-4AC0-9916-46996A373BBC}"/>
          </ac:spMkLst>
        </pc:spChg>
        <pc:spChg chg="mod">
          <ac:chgData name="东伟 洪" userId="af816119e28e5168" providerId="LiveId" clId="{6EECE3F4-56C9-4E4F-9C21-C858C0AF007F}" dt="2019-01-12T01:08:55.346" v="670" actId="20577"/>
          <ac:spMkLst>
            <pc:docMk/>
            <pc:sldMk cId="1552569584" sldId="266"/>
            <ac:spMk id="22" creationId="{189EA910-1E4E-4716-A502-5F7354322A02}"/>
          </ac:spMkLst>
        </pc:spChg>
      </pc:sldChg>
      <pc:sldChg chg="modSp add">
        <pc:chgData name="东伟 洪" userId="af816119e28e5168" providerId="LiveId" clId="{6EECE3F4-56C9-4E4F-9C21-C858C0AF007F}" dt="2019-01-12T01:50:37.038" v="1325" actId="20577"/>
        <pc:sldMkLst>
          <pc:docMk/>
          <pc:sldMk cId="3023658403" sldId="267"/>
        </pc:sldMkLst>
        <pc:spChg chg="mod">
          <ac:chgData name="东伟 洪" userId="af816119e28e5168" providerId="LiveId" clId="{6EECE3F4-56C9-4E4F-9C21-C858C0AF007F}" dt="2019-01-12T01:17:45.451" v="882" actId="20577"/>
          <ac:spMkLst>
            <pc:docMk/>
            <pc:sldMk cId="3023658403" sldId="267"/>
            <ac:spMk id="2" creationId="{153BC073-16CF-4990-88DB-4721D1FED94F}"/>
          </ac:spMkLst>
        </pc:spChg>
        <pc:spChg chg="mod">
          <ac:chgData name="东伟 洪" userId="af816119e28e5168" providerId="LiveId" clId="{6EECE3F4-56C9-4E4F-9C21-C858C0AF007F}" dt="2019-01-12T01:50:37.038" v="1325" actId="20577"/>
          <ac:spMkLst>
            <pc:docMk/>
            <pc:sldMk cId="3023658403" sldId="267"/>
            <ac:spMk id="28" creationId="{D942AAC1-EFA9-4CA9-B984-5644E01638BD}"/>
          </ac:spMkLst>
        </pc:spChg>
      </pc:sldChg>
      <pc:sldChg chg="modSp add">
        <pc:chgData name="东伟 洪" userId="af816119e28e5168" providerId="LiveId" clId="{6EECE3F4-56C9-4E4F-9C21-C858C0AF007F}" dt="2019-01-12T01:36:42.138" v="1003" actId="2696"/>
        <pc:sldMkLst>
          <pc:docMk/>
          <pc:sldMk cId="2106008442" sldId="268"/>
        </pc:sldMkLst>
        <pc:spChg chg="mod">
          <ac:chgData name="东伟 洪" userId="af816119e28e5168" providerId="LiveId" clId="{6EECE3F4-56C9-4E4F-9C21-C858C0AF007F}" dt="2019-01-12T01:36:42.138" v="1003" actId="2696"/>
          <ac:spMkLst>
            <pc:docMk/>
            <pc:sldMk cId="2106008442" sldId="268"/>
            <ac:spMk id="2" creationId="{BED59F1E-3EA9-4AE2-B63F-EBA112680C15}"/>
          </ac:spMkLst>
        </pc:spChg>
      </pc:sldChg>
      <pc:sldChg chg="modSp add">
        <pc:chgData name="东伟 洪" userId="af816119e28e5168" providerId="LiveId" clId="{6EECE3F4-56C9-4E4F-9C21-C858C0AF007F}" dt="2019-01-12T01:38:54.233" v="1062" actId="2696"/>
        <pc:sldMkLst>
          <pc:docMk/>
          <pc:sldMk cId="2499990293" sldId="269"/>
        </pc:sldMkLst>
        <pc:spChg chg="mod">
          <ac:chgData name="东伟 洪" userId="af816119e28e5168" providerId="LiveId" clId="{6EECE3F4-56C9-4E4F-9C21-C858C0AF007F}" dt="2019-01-12T01:38:49.660" v="1060" actId="20577"/>
          <ac:spMkLst>
            <pc:docMk/>
            <pc:sldMk cId="2499990293" sldId="269"/>
            <ac:spMk id="2" creationId="{98A71704-3CFE-4797-84EA-08C330A45E19}"/>
          </ac:spMkLst>
        </pc:spChg>
        <pc:spChg chg="mod">
          <ac:chgData name="东伟 洪" userId="af816119e28e5168" providerId="LiveId" clId="{6EECE3F4-56C9-4E4F-9C21-C858C0AF007F}" dt="2019-01-12T01:38:54.233" v="1062" actId="2696"/>
          <ac:spMkLst>
            <pc:docMk/>
            <pc:sldMk cId="2499990293" sldId="269"/>
            <ac:spMk id="6" creationId="{81C23F31-0629-423B-BDCB-148DB33FEA5A}"/>
          </ac:spMkLst>
        </pc:spChg>
      </pc:sldChg>
      <pc:sldChg chg="modSp add">
        <pc:chgData name="东伟 洪" userId="af816119e28e5168" providerId="LiveId" clId="{6EECE3F4-56C9-4E4F-9C21-C858C0AF007F}" dt="2019-01-12T01:49:37.113" v="1278" actId="27636"/>
        <pc:sldMkLst>
          <pc:docMk/>
          <pc:sldMk cId="3474565093" sldId="270"/>
        </pc:sldMkLst>
        <pc:spChg chg="mod">
          <ac:chgData name="东伟 洪" userId="af816119e28e5168" providerId="LiveId" clId="{6EECE3F4-56C9-4E4F-9C21-C858C0AF007F}" dt="2019-01-12T01:49:37.113" v="1278" actId="27636"/>
          <ac:spMkLst>
            <pc:docMk/>
            <pc:sldMk cId="3474565093" sldId="270"/>
            <ac:spMk id="2" creationId="{08E6EC7C-6987-4830-9940-3333913A235A}"/>
          </ac:spMkLst>
        </pc:spChg>
      </pc:sldChg>
      <pc:sldChg chg="modSp add">
        <pc:chgData name="东伟 洪" userId="af816119e28e5168" providerId="LiveId" clId="{6EECE3F4-56C9-4E4F-9C21-C858C0AF007F}" dt="2019-01-12T01:39:39.635" v="1092" actId="20577"/>
        <pc:sldMkLst>
          <pc:docMk/>
          <pc:sldMk cId="2817516871" sldId="271"/>
        </pc:sldMkLst>
        <pc:spChg chg="mod">
          <ac:chgData name="东伟 洪" userId="af816119e28e5168" providerId="LiveId" clId="{6EECE3F4-56C9-4E4F-9C21-C858C0AF007F}" dt="2019-01-12T01:39:39.635" v="1092" actId="20577"/>
          <ac:spMkLst>
            <pc:docMk/>
            <pc:sldMk cId="2817516871" sldId="271"/>
            <ac:spMk id="2" creationId="{DEF7531E-6405-4228-98FD-48BA67ECA17C}"/>
          </ac:spMkLst>
        </pc:spChg>
      </pc:sldChg>
      <pc:sldChg chg="add del">
        <pc:chgData name="东伟 洪" userId="af816119e28e5168" providerId="LiveId" clId="{6EECE3F4-56C9-4E4F-9C21-C858C0AF007F}" dt="2019-01-12T01:39:50.559" v="1094" actId="2696"/>
        <pc:sldMkLst>
          <pc:docMk/>
          <pc:sldMk cId="2867244183" sldId="272"/>
        </pc:sldMkLst>
      </pc:sldChg>
      <pc:sldChg chg="addSp delSp add del">
        <pc:chgData name="东伟 洪" userId="af816119e28e5168" providerId="LiveId" clId="{6EECE3F4-56C9-4E4F-9C21-C858C0AF007F}" dt="2019-01-12T01:54:17.828" v="1329" actId="2696"/>
        <pc:sldMkLst>
          <pc:docMk/>
          <pc:sldMk cId="3280043265" sldId="272"/>
        </pc:sldMkLst>
        <pc:spChg chg="add del">
          <ac:chgData name="东伟 洪" userId="af816119e28e5168" providerId="LiveId" clId="{6EECE3F4-56C9-4E4F-9C21-C858C0AF007F}" dt="2019-01-12T01:54:15.065" v="1328" actId="2696"/>
          <ac:spMkLst>
            <pc:docMk/>
            <pc:sldMk cId="3280043265" sldId="272"/>
            <ac:spMk id="3" creationId="{9054778E-19FD-413C-BAC1-047EE44E51A7}"/>
          </ac:spMkLst>
        </pc:spChg>
        <pc:spChg chg="add del">
          <ac:chgData name="东伟 洪" userId="af816119e28e5168" providerId="LiveId" clId="{6EECE3F4-56C9-4E4F-9C21-C858C0AF007F}" dt="2019-01-12T01:54:15.065" v="1328" actId="2696"/>
          <ac:spMkLst>
            <pc:docMk/>
            <pc:sldMk cId="3280043265" sldId="272"/>
            <ac:spMk id="4" creationId="{94D7AE45-2BB9-493B-BDE7-ABF4051261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B07AB-9BEF-45DB-8952-30DE54EBD156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6AD07D-B12B-41D3-9838-9E375B16F900}">
      <dgm:prSet/>
      <dgm:spPr/>
      <dgm:t>
        <a:bodyPr/>
        <a:lstStyle/>
        <a:p>
          <a:r>
            <a:rPr lang="en-US"/>
            <a:t>Why pytest</a:t>
          </a:r>
        </a:p>
      </dgm:t>
    </dgm:pt>
    <dgm:pt modelId="{8B6BA00C-C181-4FE5-808C-558D2C406F72}" type="parTrans" cxnId="{6481CBF6-C4CE-4CC9-BE34-EAF3C0857DD3}">
      <dgm:prSet/>
      <dgm:spPr/>
      <dgm:t>
        <a:bodyPr/>
        <a:lstStyle/>
        <a:p>
          <a:endParaRPr lang="en-US"/>
        </a:p>
      </dgm:t>
    </dgm:pt>
    <dgm:pt modelId="{FFC7027B-1E24-4E87-AE8B-E51370148F1B}" type="sibTrans" cxnId="{6481CBF6-C4CE-4CC9-BE34-EAF3C0857DD3}">
      <dgm:prSet/>
      <dgm:spPr/>
      <dgm:t>
        <a:bodyPr/>
        <a:lstStyle/>
        <a:p>
          <a:endParaRPr lang="en-US"/>
        </a:p>
      </dgm:t>
    </dgm:pt>
    <dgm:pt modelId="{1DBBE55F-E153-45CD-8F05-9A598BBF9873}">
      <dgm:prSet/>
      <dgm:spPr/>
      <dgm:t>
        <a:bodyPr/>
        <a:lstStyle/>
        <a:p>
          <a:r>
            <a:rPr lang="en-US"/>
            <a:t>Features</a:t>
          </a:r>
        </a:p>
      </dgm:t>
    </dgm:pt>
    <dgm:pt modelId="{79B7D16E-2C07-4692-A6C9-ED4484559232}" type="parTrans" cxnId="{5070C41A-BAA7-4C9D-9446-DDF70C0C8419}">
      <dgm:prSet/>
      <dgm:spPr/>
      <dgm:t>
        <a:bodyPr/>
        <a:lstStyle/>
        <a:p>
          <a:endParaRPr lang="en-US"/>
        </a:p>
      </dgm:t>
    </dgm:pt>
    <dgm:pt modelId="{C02A83D3-E712-4E62-A96F-433C730A10DB}" type="sibTrans" cxnId="{5070C41A-BAA7-4C9D-9446-DDF70C0C8419}">
      <dgm:prSet/>
      <dgm:spPr/>
      <dgm:t>
        <a:bodyPr/>
        <a:lstStyle/>
        <a:p>
          <a:endParaRPr lang="en-US"/>
        </a:p>
      </dgm:t>
    </dgm:pt>
    <dgm:pt modelId="{EB849661-ECF6-4E4B-9DE7-9291E70DFB8D}">
      <dgm:prSet custT="1"/>
      <dgm:spPr/>
      <dgm:t>
        <a:bodyPr/>
        <a:lstStyle/>
        <a:p>
          <a:r>
            <a:rPr lang="en-US" sz="1200"/>
            <a:t>assert</a:t>
          </a:r>
        </a:p>
      </dgm:t>
    </dgm:pt>
    <dgm:pt modelId="{C37B8F34-5D33-4F53-830C-DDD40C30547F}" type="parTrans" cxnId="{AF2FCA60-FB69-47A1-B888-6F4334ABF1B8}">
      <dgm:prSet/>
      <dgm:spPr/>
      <dgm:t>
        <a:bodyPr/>
        <a:lstStyle/>
        <a:p>
          <a:endParaRPr lang="en-US"/>
        </a:p>
      </dgm:t>
    </dgm:pt>
    <dgm:pt modelId="{96D41539-4643-46B3-A558-8A2EF4AA4EB7}" type="sibTrans" cxnId="{AF2FCA60-FB69-47A1-B888-6F4334ABF1B8}">
      <dgm:prSet/>
      <dgm:spPr/>
      <dgm:t>
        <a:bodyPr/>
        <a:lstStyle/>
        <a:p>
          <a:endParaRPr lang="en-US"/>
        </a:p>
      </dgm:t>
    </dgm:pt>
    <dgm:pt modelId="{77CB838A-FC83-4EEA-9A21-C0CF3442BD68}">
      <dgm:prSet custT="1"/>
      <dgm:spPr/>
      <dgm:t>
        <a:bodyPr/>
        <a:lstStyle/>
        <a:p>
          <a:r>
            <a:rPr lang="en-US" sz="1200" dirty="0"/>
            <a:t>mark</a:t>
          </a:r>
        </a:p>
      </dgm:t>
    </dgm:pt>
    <dgm:pt modelId="{3410B452-EFED-4FEC-BAA2-993470506F34}" type="parTrans" cxnId="{EE76C784-4186-4ECC-B689-6723C65D4A6F}">
      <dgm:prSet/>
      <dgm:spPr/>
      <dgm:t>
        <a:bodyPr/>
        <a:lstStyle/>
        <a:p>
          <a:endParaRPr lang="en-US"/>
        </a:p>
      </dgm:t>
    </dgm:pt>
    <dgm:pt modelId="{67ADFF96-46AC-47CD-815C-77F14AD0BB7B}" type="sibTrans" cxnId="{EE76C784-4186-4ECC-B689-6723C65D4A6F}">
      <dgm:prSet/>
      <dgm:spPr/>
      <dgm:t>
        <a:bodyPr/>
        <a:lstStyle/>
        <a:p>
          <a:endParaRPr lang="en-US"/>
        </a:p>
      </dgm:t>
    </dgm:pt>
    <dgm:pt modelId="{7371C596-0167-4BFE-911E-7B48042AB6AC}">
      <dgm:prSet custT="1"/>
      <dgm:spPr/>
      <dgm:t>
        <a:bodyPr/>
        <a:lstStyle/>
        <a:p>
          <a:r>
            <a:rPr lang="en-US" sz="1200" dirty="0"/>
            <a:t>fixture</a:t>
          </a:r>
        </a:p>
      </dgm:t>
    </dgm:pt>
    <dgm:pt modelId="{472B7E73-D3A0-4154-B18D-697F26B9E27F}" type="parTrans" cxnId="{7044C130-40B6-467D-A73A-871BAF5D4C13}">
      <dgm:prSet/>
      <dgm:spPr/>
      <dgm:t>
        <a:bodyPr/>
        <a:lstStyle/>
        <a:p>
          <a:endParaRPr lang="en-US"/>
        </a:p>
      </dgm:t>
    </dgm:pt>
    <dgm:pt modelId="{7E866C65-1334-4A89-83CF-99E6D2AB5CF8}" type="sibTrans" cxnId="{7044C130-40B6-467D-A73A-871BAF5D4C13}">
      <dgm:prSet/>
      <dgm:spPr/>
      <dgm:t>
        <a:bodyPr/>
        <a:lstStyle/>
        <a:p>
          <a:endParaRPr lang="en-US"/>
        </a:p>
      </dgm:t>
    </dgm:pt>
    <dgm:pt modelId="{5FDE1C12-7837-465D-99DA-CF6E21825D42}">
      <dgm:prSet custT="1"/>
      <dgm:spPr/>
      <dgm:t>
        <a:bodyPr/>
        <a:lstStyle/>
        <a:p>
          <a:r>
            <a:rPr lang="en-US" sz="1200" dirty="0"/>
            <a:t>reporting</a:t>
          </a:r>
        </a:p>
      </dgm:t>
    </dgm:pt>
    <dgm:pt modelId="{58DF725A-9416-4E0B-9DDD-903CE5F2D91B}" type="parTrans" cxnId="{0A7446F3-9153-46FA-87FF-4BCD055BBA62}">
      <dgm:prSet/>
      <dgm:spPr/>
      <dgm:t>
        <a:bodyPr/>
        <a:lstStyle/>
        <a:p>
          <a:endParaRPr lang="en-US"/>
        </a:p>
      </dgm:t>
    </dgm:pt>
    <dgm:pt modelId="{AD3563B7-192C-4822-BC8C-B4BA44F09FF0}" type="sibTrans" cxnId="{0A7446F3-9153-46FA-87FF-4BCD055BBA62}">
      <dgm:prSet/>
      <dgm:spPr/>
      <dgm:t>
        <a:bodyPr/>
        <a:lstStyle/>
        <a:p>
          <a:endParaRPr lang="en-US"/>
        </a:p>
      </dgm:t>
    </dgm:pt>
    <dgm:pt modelId="{16BD5F0F-4CBF-41D7-8E6A-B5D9C51F2CBA}">
      <dgm:prSet/>
      <dgm:spPr/>
      <dgm:t>
        <a:bodyPr/>
        <a:lstStyle/>
        <a:p>
          <a:r>
            <a:rPr lang="en-US"/>
            <a:t>Plugins </a:t>
          </a:r>
        </a:p>
      </dgm:t>
    </dgm:pt>
    <dgm:pt modelId="{34750B95-7A44-4CE3-B31C-7C65EA2403CD}" type="parTrans" cxnId="{AFE45F0E-9714-4089-84C4-3D1B1892D035}">
      <dgm:prSet/>
      <dgm:spPr/>
      <dgm:t>
        <a:bodyPr/>
        <a:lstStyle/>
        <a:p>
          <a:endParaRPr lang="en-US"/>
        </a:p>
      </dgm:t>
    </dgm:pt>
    <dgm:pt modelId="{D362920B-A402-4EAE-A013-FEF51F3CE569}" type="sibTrans" cxnId="{AFE45F0E-9714-4089-84C4-3D1B1892D035}">
      <dgm:prSet/>
      <dgm:spPr/>
      <dgm:t>
        <a:bodyPr/>
        <a:lstStyle/>
        <a:p>
          <a:endParaRPr lang="en-US"/>
        </a:p>
      </dgm:t>
    </dgm:pt>
    <dgm:pt modelId="{FEB030BD-20BA-4066-9094-4682171D46D7}">
      <dgm:prSet/>
      <dgm:spPr/>
      <dgm:t>
        <a:bodyPr/>
        <a:lstStyle/>
        <a:p>
          <a:r>
            <a:rPr lang="en-US"/>
            <a:t>More resources</a:t>
          </a:r>
          <a:br>
            <a:rPr lang="en-US"/>
          </a:br>
          <a:endParaRPr lang="en-US"/>
        </a:p>
      </dgm:t>
    </dgm:pt>
    <dgm:pt modelId="{382125D4-DB4F-4F02-9CB7-9B00CBC1CCF3}" type="parTrans" cxnId="{2B7134C5-EA8C-48A7-A63A-6AED8340E577}">
      <dgm:prSet/>
      <dgm:spPr/>
      <dgm:t>
        <a:bodyPr/>
        <a:lstStyle/>
        <a:p>
          <a:endParaRPr lang="en-US"/>
        </a:p>
      </dgm:t>
    </dgm:pt>
    <dgm:pt modelId="{61B7FE8F-20C3-470B-8F4C-5259BF9549F2}" type="sibTrans" cxnId="{2B7134C5-EA8C-48A7-A63A-6AED8340E577}">
      <dgm:prSet/>
      <dgm:spPr/>
      <dgm:t>
        <a:bodyPr/>
        <a:lstStyle/>
        <a:p>
          <a:endParaRPr lang="en-US"/>
        </a:p>
      </dgm:t>
    </dgm:pt>
    <dgm:pt modelId="{5EC01512-9D38-4974-96C4-0B8F2826671C}" type="pres">
      <dgm:prSet presAssocID="{511B07AB-9BEF-45DB-8952-30DE54EBD15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B44CF2F-677A-4BE2-ABE3-7F19400E73E0}" type="pres">
      <dgm:prSet presAssocID="{FEB030BD-20BA-4066-9094-4682171D46D7}" presName="Accent4" presStyleCnt="0"/>
      <dgm:spPr/>
    </dgm:pt>
    <dgm:pt modelId="{444BC05E-8F2B-4BE4-94F8-EB063FA4DC4B}" type="pres">
      <dgm:prSet presAssocID="{FEB030BD-20BA-4066-9094-4682171D46D7}" presName="Accent" presStyleLbl="node1" presStyleIdx="0" presStyleCnt="8"/>
      <dgm:spPr/>
    </dgm:pt>
    <dgm:pt modelId="{7FA15848-326E-4C9E-A1F1-BB29D35E62DC}" type="pres">
      <dgm:prSet presAssocID="{FEB030BD-20BA-4066-9094-4682171D46D7}" presName="ParentBackground4" presStyleCnt="0"/>
      <dgm:spPr/>
    </dgm:pt>
    <dgm:pt modelId="{8C84360E-5315-44DA-9EC5-A1E6E4D852E2}" type="pres">
      <dgm:prSet presAssocID="{FEB030BD-20BA-4066-9094-4682171D46D7}" presName="ParentBackground" presStyleLbl="node1" presStyleIdx="1" presStyleCnt="8"/>
      <dgm:spPr/>
    </dgm:pt>
    <dgm:pt modelId="{76FCACBC-10B3-44E9-9C78-5E0127B7A9FA}" type="pres">
      <dgm:prSet presAssocID="{FEB030BD-20BA-4066-9094-4682171D46D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14FDF69-6E4B-4334-9297-A721CE5A02A1}" type="pres">
      <dgm:prSet presAssocID="{16BD5F0F-4CBF-41D7-8E6A-B5D9C51F2CBA}" presName="Accent3" presStyleCnt="0"/>
      <dgm:spPr/>
    </dgm:pt>
    <dgm:pt modelId="{77875FC1-60D9-4A32-91C5-ECF403555973}" type="pres">
      <dgm:prSet presAssocID="{16BD5F0F-4CBF-41D7-8E6A-B5D9C51F2CBA}" presName="Accent" presStyleLbl="node1" presStyleIdx="2" presStyleCnt="8"/>
      <dgm:spPr/>
    </dgm:pt>
    <dgm:pt modelId="{75FF5BC1-1D83-4F12-A168-CCB19D2F0AFB}" type="pres">
      <dgm:prSet presAssocID="{16BD5F0F-4CBF-41D7-8E6A-B5D9C51F2CBA}" presName="ParentBackground3" presStyleCnt="0"/>
      <dgm:spPr/>
    </dgm:pt>
    <dgm:pt modelId="{B8AAD5A3-0DC2-4760-9E58-A7FB9A50D3CA}" type="pres">
      <dgm:prSet presAssocID="{16BD5F0F-4CBF-41D7-8E6A-B5D9C51F2CBA}" presName="ParentBackground" presStyleLbl="node1" presStyleIdx="3" presStyleCnt="8"/>
      <dgm:spPr/>
    </dgm:pt>
    <dgm:pt modelId="{52038B97-94C7-4505-B0CD-A63AFCCBDA8C}" type="pres">
      <dgm:prSet presAssocID="{16BD5F0F-4CBF-41D7-8E6A-B5D9C51F2CB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7DA0C97-99DE-4CBC-B021-BC974220F169}" type="pres">
      <dgm:prSet presAssocID="{1DBBE55F-E153-45CD-8F05-9A598BBF9873}" presName="Accent2" presStyleCnt="0"/>
      <dgm:spPr/>
    </dgm:pt>
    <dgm:pt modelId="{1676D32D-B8E1-4D29-A920-F15D2D08D1BB}" type="pres">
      <dgm:prSet presAssocID="{1DBBE55F-E153-45CD-8F05-9A598BBF9873}" presName="Accent" presStyleLbl="node1" presStyleIdx="4" presStyleCnt="8"/>
      <dgm:spPr/>
    </dgm:pt>
    <dgm:pt modelId="{D3480BDD-89D4-4744-90CB-D12B86346F65}" type="pres">
      <dgm:prSet presAssocID="{1DBBE55F-E153-45CD-8F05-9A598BBF9873}" presName="ParentBackground2" presStyleCnt="0"/>
      <dgm:spPr/>
    </dgm:pt>
    <dgm:pt modelId="{AB20F8E2-14EC-47A8-A74C-330B67D60B1D}" type="pres">
      <dgm:prSet presAssocID="{1DBBE55F-E153-45CD-8F05-9A598BBF9873}" presName="ParentBackground" presStyleLbl="node1" presStyleIdx="5" presStyleCnt="8"/>
      <dgm:spPr/>
    </dgm:pt>
    <dgm:pt modelId="{F68A93A9-744B-416E-9625-355014CBF453}" type="pres">
      <dgm:prSet presAssocID="{1DBBE55F-E153-45CD-8F05-9A598BBF9873}" presName="Child2" presStyleLbl="revTx" presStyleIdx="0" presStyleCnt="1" custLinFactNeighborX="32525" custLinFactNeighborY="5153">
        <dgm:presLayoutVars>
          <dgm:chMax val="0"/>
          <dgm:chPref val="0"/>
          <dgm:bulletEnabled val="1"/>
        </dgm:presLayoutVars>
      </dgm:prSet>
      <dgm:spPr/>
    </dgm:pt>
    <dgm:pt modelId="{10F11740-28C0-4B5F-AAFE-4E6E975C9F64}" type="pres">
      <dgm:prSet presAssocID="{1DBBE55F-E153-45CD-8F05-9A598BBF9873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B92C0C8-4AF7-4510-BA48-AAAECF51384E}" type="pres">
      <dgm:prSet presAssocID="{916AD07D-B12B-41D3-9838-9E375B16F900}" presName="Accent1" presStyleCnt="0"/>
      <dgm:spPr/>
    </dgm:pt>
    <dgm:pt modelId="{1CFBDC25-5457-4401-9D2D-4327D08B469D}" type="pres">
      <dgm:prSet presAssocID="{916AD07D-B12B-41D3-9838-9E375B16F900}" presName="Accent" presStyleLbl="node1" presStyleIdx="6" presStyleCnt="8"/>
      <dgm:spPr/>
    </dgm:pt>
    <dgm:pt modelId="{A1551526-8268-4811-889E-616135DEBCA7}" type="pres">
      <dgm:prSet presAssocID="{916AD07D-B12B-41D3-9838-9E375B16F900}" presName="ParentBackground1" presStyleCnt="0"/>
      <dgm:spPr/>
    </dgm:pt>
    <dgm:pt modelId="{63CCC1FE-8CC6-4BED-8C30-665B75D34D62}" type="pres">
      <dgm:prSet presAssocID="{916AD07D-B12B-41D3-9838-9E375B16F900}" presName="ParentBackground" presStyleLbl="node1" presStyleIdx="7" presStyleCnt="8"/>
      <dgm:spPr/>
    </dgm:pt>
    <dgm:pt modelId="{AEFED23A-6A32-46A9-B0D5-BFDAD0027BC4}" type="pres">
      <dgm:prSet presAssocID="{916AD07D-B12B-41D3-9838-9E375B16F900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536340D-E317-4B53-B901-2B1B31446B37}" type="presOf" srcId="{1DBBE55F-E153-45CD-8F05-9A598BBF9873}" destId="{AB20F8E2-14EC-47A8-A74C-330B67D60B1D}" srcOrd="0" destOrd="0" presId="urn:microsoft.com/office/officeart/2018/layout/CircleProcess"/>
    <dgm:cxn modelId="{AFE45F0E-9714-4089-84C4-3D1B1892D035}" srcId="{511B07AB-9BEF-45DB-8952-30DE54EBD156}" destId="{16BD5F0F-4CBF-41D7-8E6A-B5D9C51F2CBA}" srcOrd="2" destOrd="0" parTransId="{34750B95-7A44-4CE3-B31C-7C65EA2403CD}" sibTransId="{D362920B-A402-4EAE-A013-FEF51F3CE569}"/>
    <dgm:cxn modelId="{5070C41A-BAA7-4C9D-9446-DDF70C0C8419}" srcId="{511B07AB-9BEF-45DB-8952-30DE54EBD156}" destId="{1DBBE55F-E153-45CD-8F05-9A598BBF9873}" srcOrd="1" destOrd="0" parTransId="{79B7D16E-2C07-4692-A6C9-ED4484559232}" sibTransId="{C02A83D3-E712-4E62-A96F-433C730A10DB}"/>
    <dgm:cxn modelId="{7B23C726-966B-427A-8D07-CCC63B5A7C03}" type="presOf" srcId="{EB849661-ECF6-4E4B-9DE7-9291E70DFB8D}" destId="{F68A93A9-744B-416E-9625-355014CBF453}" srcOrd="0" destOrd="0" presId="urn:microsoft.com/office/officeart/2018/layout/CircleProcess"/>
    <dgm:cxn modelId="{7044C130-40B6-467D-A73A-871BAF5D4C13}" srcId="{1DBBE55F-E153-45CD-8F05-9A598BBF9873}" destId="{7371C596-0167-4BFE-911E-7B48042AB6AC}" srcOrd="2" destOrd="0" parTransId="{472B7E73-D3A0-4154-B18D-697F26B9E27F}" sibTransId="{7E866C65-1334-4A89-83CF-99E6D2AB5CF8}"/>
    <dgm:cxn modelId="{AF2FCA60-FB69-47A1-B888-6F4334ABF1B8}" srcId="{1DBBE55F-E153-45CD-8F05-9A598BBF9873}" destId="{EB849661-ECF6-4E4B-9DE7-9291E70DFB8D}" srcOrd="0" destOrd="0" parTransId="{C37B8F34-5D33-4F53-830C-DDD40C30547F}" sibTransId="{96D41539-4643-46B3-A558-8A2EF4AA4EB7}"/>
    <dgm:cxn modelId="{4353AA66-408F-4E9D-A998-DB0DFB4B8C45}" type="presOf" srcId="{5FDE1C12-7837-465D-99DA-CF6E21825D42}" destId="{F68A93A9-744B-416E-9625-355014CBF453}" srcOrd="0" destOrd="3" presId="urn:microsoft.com/office/officeart/2018/layout/CircleProcess"/>
    <dgm:cxn modelId="{EE76C784-4186-4ECC-B689-6723C65D4A6F}" srcId="{1DBBE55F-E153-45CD-8F05-9A598BBF9873}" destId="{77CB838A-FC83-4EEA-9A21-C0CF3442BD68}" srcOrd="1" destOrd="0" parTransId="{3410B452-EFED-4FEC-BAA2-993470506F34}" sibTransId="{67ADFF96-46AC-47CD-815C-77F14AD0BB7B}"/>
    <dgm:cxn modelId="{698A4589-32E2-4345-A463-A21C73D0423B}" type="presOf" srcId="{16BD5F0F-4CBF-41D7-8E6A-B5D9C51F2CBA}" destId="{B8AAD5A3-0DC2-4760-9E58-A7FB9A50D3CA}" srcOrd="0" destOrd="0" presId="urn:microsoft.com/office/officeart/2018/layout/CircleProcess"/>
    <dgm:cxn modelId="{24A3FF8E-9DDA-463B-93A3-C27C269D5BE4}" type="presOf" srcId="{7371C596-0167-4BFE-911E-7B48042AB6AC}" destId="{F68A93A9-744B-416E-9625-355014CBF453}" srcOrd="0" destOrd="2" presId="urn:microsoft.com/office/officeart/2018/layout/CircleProcess"/>
    <dgm:cxn modelId="{0963FC9C-D8FD-4F48-A64C-84EAA36BCEC7}" type="presOf" srcId="{511B07AB-9BEF-45DB-8952-30DE54EBD156}" destId="{5EC01512-9D38-4974-96C4-0B8F2826671C}" srcOrd="0" destOrd="0" presId="urn:microsoft.com/office/officeart/2018/layout/CircleProcess"/>
    <dgm:cxn modelId="{4DE858A0-1169-4835-BF06-7DA37E3EB07F}" type="presOf" srcId="{916AD07D-B12B-41D3-9838-9E375B16F900}" destId="{63CCC1FE-8CC6-4BED-8C30-665B75D34D62}" srcOrd="0" destOrd="0" presId="urn:microsoft.com/office/officeart/2018/layout/CircleProcess"/>
    <dgm:cxn modelId="{D9C69CB1-7075-4EA2-9659-D3ED06CC7022}" type="presOf" srcId="{FEB030BD-20BA-4066-9094-4682171D46D7}" destId="{8C84360E-5315-44DA-9EC5-A1E6E4D852E2}" srcOrd="0" destOrd="0" presId="urn:microsoft.com/office/officeart/2018/layout/CircleProcess"/>
    <dgm:cxn modelId="{952E71C4-DF66-4F9E-94AA-EAFFC4536C06}" type="presOf" srcId="{77CB838A-FC83-4EEA-9A21-C0CF3442BD68}" destId="{F68A93A9-744B-416E-9625-355014CBF453}" srcOrd="0" destOrd="1" presId="urn:microsoft.com/office/officeart/2018/layout/CircleProcess"/>
    <dgm:cxn modelId="{2B7134C5-EA8C-48A7-A63A-6AED8340E577}" srcId="{511B07AB-9BEF-45DB-8952-30DE54EBD156}" destId="{FEB030BD-20BA-4066-9094-4682171D46D7}" srcOrd="3" destOrd="0" parTransId="{382125D4-DB4F-4F02-9CB7-9B00CBC1CCF3}" sibTransId="{61B7FE8F-20C3-470B-8F4C-5259BF9549F2}"/>
    <dgm:cxn modelId="{38F656CB-9077-4E5A-8D0C-CACB4C2D3A48}" type="presOf" srcId="{16BD5F0F-4CBF-41D7-8E6A-B5D9C51F2CBA}" destId="{52038B97-94C7-4505-B0CD-A63AFCCBDA8C}" srcOrd="1" destOrd="0" presId="urn:microsoft.com/office/officeart/2018/layout/CircleProcess"/>
    <dgm:cxn modelId="{3412F8E6-BAB3-44E2-A4F0-1DF6DF365232}" type="presOf" srcId="{FEB030BD-20BA-4066-9094-4682171D46D7}" destId="{76FCACBC-10B3-44E9-9C78-5E0127B7A9FA}" srcOrd="1" destOrd="0" presId="urn:microsoft.com/office/officeart/2018/layout/CircleProcess"/>
    <dgm:cxn modelId="{D41975F0-430F-4264-81BA-642EA52AFBEB}" type="presOf" srcId="{916AD07D-B12B-41D3-9838-9E375B16F900}" destId="{AEFED23A-6A32-46A9-B0D5-BFDAD0027BC4}" srcOrd="1" destOrd="0" presId="urn:microsoft.com/office/officeart/2018/layout/CircleProcess"/>
    <dgm:cxn modelId="{0A7446F3-9153-46FA-87FF-4BCD055BBA62}" srcId="{1DBBE55F-E153-45CD-8F05-9A598BBF9873}" destId="{5FDE1C12-7837-465D-99DA-CF6E21825D42}" srcOrd="3" destOrd="0" parTransId="{58DF725A-9416-4E0B-9DDD-903CE5F2D91B}" sibTransId="{AD3563B7-192C-4822-BC8C-B4BA44F09FF0}"/>
    <dgm:cxn modelId="{6481CBF6-C4CE-4CC9-BE34-EAF3C0857DD3}" srcId="{511B07AB-9BEF-45DB-8952-30DE54EBD156}" destId="{916AD07D-B12B-41D3-9838-9E375B16F900}" srcOrd="0" destOrd="0" parTransId="{8B6BA00C-C181-4FE5-808C-558D2C406F72}" sibTransId="{FFC7027B-1E24-4E87-AE8B-E51370148F1B}"/>
    <dgm:cxn modelId="{A2B71BFD-F2AD-463C-82A0-572F85224BB2}" type="presOf" srcId="{1DBBE55F-E153-45CD-8F05-9A598BBF9873}" destId="{10F11740-28C0-4B5F-AAFE-4E6E975C9F64}" srcOrd="1" destOrd="0" presId="urn:microsoft.com/office/officeart/2018/layout/CircleProcess"/>
    <dgm:cxn modelId="{AD3248B6-2CCC-4C73-B304-363DDECF905B}" type="presParOf" srcId="{5EC01512-9D38-4974-96C4-0B8F2826671C}" destId="{6B44CF2F-677A-4BE2-ABE3-7F19400E73E0}" srcOrd="0" destOrd="0" presId="urn:microsoft.com/office/officeart/2018/layout/CircleProcess"/>
    <dgm:cxn modelId="{68D99F43-1308-4E96-AFB6-C3F5F4988C7F}" type="presParOf" srcId="{6B44CF2F-677A-4BE2-ABE3-7F19400E73E0}" destId="{444BC05E-8F2B-4BE4-94F8-EB063FA4DC4B}" srcOrd="0" destOrd="0" presId="urn:microsoft.com/office/officeart/2018/layout/CircleProcess"/>
    <dgm:cxn modelId="{35535AB1-F20D-45F9-8583-3FBE2F54ED52}" type="presParOf" srcId="{5EC01512-9D38-4974-96C4-0B8F2826671C}" destId="{7FA15848-326E-4C9E-A1F1-BB29D35E62DC}" srcOrd="1" destOrd="0" presId="urn:microsoft.com/office/officeart/2018/layout/CircleProcess"/>
    <dgm:cxn modelId="{E31E81A3-1EFE-434A-8A9E-835483471643}" type="presParOf" srcId="{7FA15848-326E-4C9E-A1F1-BB29D35E62DC}" destId="{8C84360E-5315-44DA-9EC5-A1E6E4D852E2}" srcOrd="0" destOrd="0" presId="urn:microsoft.com/office/officeart/2018/layout/CircleProcess"/>
    <dgm:cxn modelId="{5F435335-4007-4A19-9B0B-8E771C3E774E}" type="presParOf" srcId="{5EC01512-9D38-4974-96C4-0B8F2826671C}" destId="{76FCACBC-10B3-44E9-9C78-5E0127B7A9FA}" srcOrd="2" destOrd="0" presId="urn:microsoft.com/office/officeart/2018/layout/CircleProcess"/>
    <dgm:cxn modelId="{E3D6FC28-B207-4209-ADB2-912F240E47B4}" type="presParOf" srcId="{5EC01512-9D38-4974-96C4-0B8F2826671C}" destId="{214FDF69-6E4B-4334-9297-A721CE5A02A1}" srcOrd="3" destOrd="0" presId="urn:microsoft.com/office/officeart/2018/layout/CircleProcess"/>
    <dgm:cxn modelId="{73883B66-E9D1-4346-940F-166E738FF319}" type="presParOf" srcId="{214FDF69-6E4B-4334-9297-A721CE5A02A1}" destId="{77875FC1-60D9-4A32-91C5-ECF403555973}" srcOrd="0" destOrd="0" presId="urn:microsoft.com/office/officeart/2018/layout/CircleProcess"/>
    <dgm:cxn modelId="{1F6675D8-0851-4ECE-A1BA-1586D082401E}" type="presParOf" srcId="{5EC01512-9D38-4974-96C4-0B8F2826671C}" destId="{75FF5BC1-1D83-4F12-A168-CCB19D2F0AFB}" srcOrd="4" destOrd="0" presId="urn:microsoft.com/office/officeart/2018/layout/CircleProcess"/>
    <dgm:cxn modelId="{96432B89-D573-4991-9A0A-30E346DA2B52}" type="presParOf" srcId="{75FF5BC1-1D83-4F12-A168-CCB19D2F0AFB}" destId="{B8AAD5A3-0DC2-4760-9E58-A7FB9A50D3CA}" srcOrd="0" destOrd="0" presId="urn:microsoft.com/office/officeart/2018/layout/CircleProcess"/>
    <dgm:cxn modelId="{92B2E571-F732-4E38-AA12-3569B6A8842E}" type="presParOf" srcId="{5EC01512-9D38-4974-96C4-0B8F2826671C}" destId="{52038B97-94C7-4505-B0CD-A63AFCCBDA8C}" srcOrd="5" destOrd="0" presId="urn:microsoft.com/office/officeart/2018/layout/CircleProcess"/>
    <dgm:cxn modelId="{12E53B5A-706C-4393-B441-08B18132ECAA}" type="presParOf" srcId="{5EC01512-9D38-4974-96C4-0B8F2826671C}" destId="{27DA0C97-99DE-4CBC-B021-BC974220F169}" srcOrd="6" destOrd="0" presId="urn:microsoft.com/office/officeart/2018/layout/CircleProcess"/>
    <dgm:cxn modelId="{F8EC14C5-D88B-43E6-AE2E-A41C70AC8254}" type="presParOf" srcId="{27DA0C97-99DE-4CBC-B021-BC974220F169}" destId="{1676D32D-B8E1-4D29-A920-F15D2D08D1BB}" srcOrd="0" destOrd="0" presId="urn:microsoft.com/office/officeart/2018/layout/CircleProcess"/>
    <dgm:cxn modelId="{875BCF92-6F68-49FF-BFC1-A07C70E8F952}" type="presParOf" srcId="{5EC01512-9D38-4974-96C4-0B8F2826671C}" destId="{D3480BDD-89D4-4744-90CB-D12B86346F65}" srcOrd="7" destOrd="0" presId="urn:microsoft.com/office/officeart/2018/layout/CircleProcess"/>
    <dgm:cxn modelId="{3484F9A7-0AD0-425F-9F0A-CB122D409C8F}" type="presParOf" srcId="{D3480BDD-89D4-4744-90CB-D12B86346F65}" destId="{AB20F8E2-14EC-47A8-A74C-330B67D60B1D}" srcOrd="0" destOrd="0" presId="urn:microsoft.com/office/officeart/2018/layout/CircleProcess"/>
    <dgm:cxn modelId="{CD5BDDED-5243-400C-B818-743C8709BEB9}" type="presParOf" srcId="{5EC01512-9D38-4974-96C4-0B8F2826671C}" destId="{F68A93A9-744B-416E-9625-355014CBF453}" srcOrd="8" destOrd="0" presId="urn:microsoft.com/office/officeart/2018/layout/CircleProcess"/>
    <dgm:cxn modelId="{D5C18301-615D-44F8-B9BB-65CA5CE8DD93}" type="presParOf" srcId="{5EC01512-9D38-4974-96C4-0B8F2826671C}" destId="{10F11740-28C0-4B5F-AAFE-4E6E975C9F64}" srcOrd="9" destOrd="0" presId="urn:microsoft.com/office/officeart/2018/layout/CircleProcess"/>
    <dgm:cxn modelId="{73EFB083-2438-46D8-A772-2E52AC68DEDC}" type="presParOf" srcId="{5EC01512-9D38-4974-96C4-0B8F2826671C}" destId="{EB92C0C8-4AF7-4510-BA48-AAAECF51384E}" srcOrd="10" destOrd="0" presId="urn:microsoft.com/office/officeart/2018/layout/CircleProcess"/>
    <dgm:cxn modelId="{E0588214-383A-4916-B723-320800377987}" type="presParOf" srcId="{EB92C0C8-4AF7-4510-BA48-AAAECF51384E}" destId="{1CFBDC25-5457-4401-9D2D-4327D08B469D}" srcOrd="0" destOrd="0" presId="urn:microsoft.com/office/officeart/2018/layout/CircleProcess"/>
    <dgm:cxn modelId="{767AB0FE-6E52-4952-9FAF-D0316700BCB8}" type="presParOf" srcId="{5EC01512-9D38-4974-96C4-0B8F2826671C}" destId="{A1551526-8268-4811-889E-616135DEBCA7}" srcOrd="11" destOrd="0" presId="urn:microsoft.com/office/officeart/2018/layout/CircleProcess"/>
    <dgm:cxn modelId="{EFDE5876-042E-4F6A-BD8C-6F4D329840F1}" type="presParOf" srcId="{A1551526-8268-4811-889E-616135DEBCA7}" destId="{63CCC1FE-8CC6-4BED-8C30-665B75D34D62}" srcOrd="0" destOrd="0" presId="urn:microsoft.com/office/officeart/2018/layout/CircleProcess"/>
    <dgm:cxn modelId="{44220289-3910-4797-967C-46E72B8FC669}" type="presParOf" srcId="{5EC01512-9D38-4974-96C4-0B8F2826671C}" destId="{AEFED23A-6A32-46A9-B0D5-BFDAD0027BC4}" srcOrd="12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8EC48-BFAD-46F6-8870-457E23E225A1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F80993-65CF-4F0B-A16A-6F8A880D869E}">
      <dgm:prSet/>
      <dgm:spPr/>
      <dgm:t>
        <a:bodyPr/>
        <a:lstStyle/>
        <a:p>
          <a:r>
            <a:rPr lang="en-US"/>
            <a:t>Assertions</a:t>
          </a:r>
          <a:r>
            <a:rPr lang="zh-CN"/>
            <a:t> </a:t>
          </a:r>
          <a:r>
            <a:rPr lang="en-US"/>
            <a:t>with</a:t>
          </a:r>
          <a:r>
            <a:rPr lang="zh-CN"/>
            <a:t> </a:t>
          </a:r>
          <a:r>
            <a:rPr lang="en-US"/>
            <a:t>plain assert statement</a:t>
          </a:r>
        </a:p>
      </dgm:t>
    </dgm:pt>
    <dgm:pt modelId="{D7217F0D-75D5-49DE-9A8E-32798325572B}" type="parTrans" cxnId="{37054275-03E8-4CC4-A99F-C5D346C7BD67}">
      <dgm:prSet/>
      <dgm:spPr/>
      <dgm:t>
        <a:bodyPr/>
        <a:lstStyle/>
        <a:p>
          <a:endParaRPr lang="en-US"/>
        </a:p>
      </dgm:t>
    </dgm:pt>
    <dgm:pt modelId="{390AFA90-9B9F-47B5-8EF9-4F1B19CB8889}" type="sibTrans" cxnId="{37054275-03E8-4CC4-A99F-C5D346C7BD67}">
      <dgm:prSet/>
      <dgm:spPr/>
      <dgm:t>
        <a:bodyPr/>
        <a:lstStyle/>
        <a:p>
          <a:endParaRPr lang="en-US"/>
        </a:p>
      </dgm:t>
    </dgm:pt>
    <dgm:pt modelId="{60E55432-779B-4C73-B0ED-C8BF8F994797}">
      <dgm:prSet/>
      <dgm:spPr/>
      <dgm:t>
        <a:bodyPr/>
        <a:lstStyle/>
        <a:p>
          <a:r>
            <a:rPr lang="en-US"/>
            <a:t>Subclassing TestCase is not required</a:t>
          </a:r>
        </a:p>
      </dgm:t>
    </dgm:pt>
    <dgm:pt modelId="{B410EDE9-FFB2-40C1-A26F-9AB1680EA981}" type="parTrans" cxnId="{749895DD-512C-4078-9322-E0A680B96A93}">
      <dgm:prSet/>
      <dgm:spPr/>
      <dgm:t>
        <a:bodyPr/>
        <a:lstStyle/>
        <a:p>
          <a:endParaRPr lang="en-US"/>
        </a:p>
      </dgm:t>
    </dgm:pt>
    <dgm:pt modelId="{01E38A3B-8AF1-406A-86AE-476A08D1224B}" type="sibTrans" cxnId="{749895DD-512C-4078-9322-E0A680B96A93}">
      <dgm:prSet/>
      <dgm:spPr/>
      <dgm:t>
        <a:bodyPr/>
        <a:lstStyle/>
        <a:p>
          <a:endParaRPr lang="en-US"/>
        </a:p>
      </dgm:t>
    </dgm:pt>
    <dgm:pt modelId="{BF14F26C-F753-45DE-A5A5-2203374E59F6}">
      <dgm:prSet/>
      <dgm:spPr/>
      <dgm:t>
        <a:bodyPr/>
        <a:lstStyle/>
        <a:p>
          <a:r>
            <a:rPr lang="en-US"/>
            <a:t>Tests are found and collected with pytest command automatically.</a:t>
          </a:r>
        </a:p>
      </dgm:t>
    </dgm:pt>
    <dgm:pt modelId="{3B5AE5E5-BC93-42FF-8BFA-FF47C856CB2C}" type="parTrans" cxnId="{3FDA6048-2288-49BC-B244-879929591459}">
      <dgm:prSet/>
      <dgm:spPr/>
      <dgm:t>
        <a:bodyPr/>
        <a:lstStyle/>
        <a:p>
          <a:endParaRPr lang="en-US"/>
        </a:p>
      </dgm:t>
    </dgm:pt>
    <dgm:pt modelId="{964205CA-B4DA-45D5-B554-3C818F0DE7E7}" type="sibTrans" cxnId="{3FDA6048-2288-49BC-B244-879929591459}">
      <dgm:prSet/>
      <dgm:spPr/>
      <dgm:t>
        <a:bodyPr/>
        <a:lstStyle/>
        <a:p>
          <a:endParaRPr lang="en-US"/>
        </a:p>
      </dgm:t>
    </dgm:pt>
    <dgm:pt modelId="{27091E3C-9888-4B25-91DC-2119908D6E20}" type="pres">
      <dgm:prSet presAssocID="{A138EC48-BFAD-46F6-8870-457E23E225A1}" presName="cycle" presStyleCnt="0">
        <dgm:presLayoutVars>
          <dgm:dir/>
          <dgm:resizeHandles val="exact"/>
        </dgm:presLayoutVars>
      </dgm:prSet>
      <dgm:spPr/>
    </dgm:pt>
    <dgm:pt modelId="{4FFDCB7C-F967-45EB-9991-2166F64DE5E0}" type="pres">
      <dgm:prSet presAssocID="{3FF80993-65CF-4F0B-A16A-6F8A880D869E}" presName="node" presStyleLbl="node1" presStyleIdx="0" presStyleCnt="3">
        <dgm:presLayoutVars>
          <dgm:bulletEnabled val="1"/>
        </dgm:presLayoutVars>
      </dgm:prSet>
      <dgm:spPr/>
    </dgm:pt>
    <dgm:pt modelId="{6F62AF16-3532-4F5D-8911-86A1E5C4A762}" type="pres">
      <dgm:prSet presAssocID="{3FF80993-65CF-4F0B-A16A-6F8A880D869E}" presName="spNode" presStyleCnt="0"/>
      <dgm:spPr/>
    </dgm:pt>
    <dgm:pt modelId="{EDA5E01B-45C6-4222-A18A-0D214C585D97}" type="pres">
      <dgm:prSet presAssocID="{390AFA90-9B9F-47B5-8EF9-4F1B19CB8889}" presName="sibTrans" presStyleLbl="sibTrans1D1" presStyleIdx="0" presStyleCnt="3"/>
      <dgm:spPr/>
    </dgm:pt>
    <dgm:pt modelId="{AF64537E-3186-44C9-BE75-724BF37C86BC}" type="pres">
      <dgm:prSet presAssocID="{60E55432-779B-4C73-B0ED-C8BF8F994797}" presName="node" presStyleLbl="node1" presStyleIdx="1" presStyleCnt="3">
        <dgm:presLayoutVars>
          <dgm:bulletEnabled val="1"/>
        </dgm:presLayoutVars>
      </dgm:prSet>
      <dgm:spPr/>
    </dgm:pt>
    <dgm:pt modelId="{7763075C-280E-429C-B967-CF3F4FD5CBE1}" type="pres">
      <dgm:prSet presAssocID="{60E55432-779B-4C73-B0ED-C8BF8F994797}" presName="spNode" presStyleCnt="0"/>
      <dgm:spPr/>
    </dgm:pt>
    <dgm:pt modelId="{9ED33515-8505-49A3-9D58-1FB36105AADF}" type="pres">
      <dgm:prSet presAssocID="{01E38A3B-8AF1-406A-86AE-476A08D1224B}" presName="sibTrans" presStyleLbl="sibTrans1D1" presStyleIdx="1" presStyleCnt="3"/>
      <dgm:spPr/>
    </dgm:pt>
    <dgm:pt modelId="{7A81AE3B-CC92-4BBA-AAB7-5C3029A2AC5B}" type="pres">
      <dgm:prSet presAssocID="{BF14F26C-F753-45DE-A5A5-2203374E59F6}" presName="node" presStyleLbl="node1" presStyleIdx="2" presStyleCnt="3">
        <dgm:presLayoutVars>
          <dgm:bulletEnabled val="1"/>
        </dgm:presLayoutVars>
      </dgm:prSet>
      <dgm:spPr/>
    </dgm:pt>
    <dgm:pt modelId="{7F733BF2-E063-4E36-A35D-B95B280EDCAD}" type="pres">
      <dgm:prSet presAssocID="{BF14F26C-F753-45DE-A5A5-2203374E59F6}" presName="spNode" presStyleCnt="0"/>
      <dgm:spPr/>
    </dgm:pt>
    <dgm:pt modelId="{B7CEAFEA-CCDA-43ED-9FD7-C3E14869DFC4}" type="pres">
      <dgm:prSet presAssocID="{964205CA-B4DA-45D5-B554-3C818F0DE7E7}" presName="sibTrans" presStyleLbl="sibTrans1D1" presStyleIdx="2" presStyleCnt="3"/>
      <dgm:spPr/>
    </dgm:pt>
  </dgm:ptLst>
  <dgm:cxnLst>
    <dgm:cxn modelId="{7BB66A60-63DC-4261-8131-6973A5581EC1}" type="presOf" srcId="{390AFA90-9B9F-47B5-8EF9-4F1B19CB8889}" destId="{EDA5E01B-45C6-4222-A18A-0D214C585D97}" srcOrd="0" destOrd="0" presId="urn:microsoft.com/office/officeart/2005/8/layout/cycle6"/>
    <dgm:cxn modelId="{555FD160-CF56-4600-AECE-AF4B6FFB4283}" type="presOf" srcId="{A138EC48-BFAD-46F6-8870-457E23E225A1}" destId="{27091E3C-9888-4B25-91DC-2119908D6E20}" srcOrd="0" destOrd="0" presId="urn:microsoft.com/office/officeart/2005/8/layout/cycle6"/>
    <dgm:cxn modelId="{DF4F3547-A388-408A-9983-A73E2DFCDF99}" type="presOf" srcId="{BF14F26C-F753-45DE-A5A5-2203374E59F6}" destId="{7A81AE3B-CC92-4BBA-AAB7-5C3029A2AC5B}" srcOrd="0" destOrd="0" presId="urn:microsoft.com/office/officeart/2005/8/layout/cycle6"/>
    <dgm:cxn modelId="{3FDA6048-2288-49BC-B244-879929591459}" srcId="{A138EC48-BFAD-46F6-8870-457E23E225A1}" destId="{BF14F26C-F753-45DE-A5A5-2203374E59F6}" srcOrd="2" destOrd="0" parTransId="{3B5AE5E5-BC93-42FF-8BFA-FF47C856CB2C}" sibTransId="{964205CA-B4DA-45D5-B554-3C818F0DE7E7}"/>
    <dgm:cxn modelId="{13BDFB74-5A78-49D4-A958-F19638819B05}" type="presOf" srcId="{01E38A3B-8AF1-406A-86AE-476A08D1224B}" destId="{9ED33515-8505-49A3-9D58-1FB36105AADF}" srcOrd="0" destOrd="0" presId="urn:microsoft.com/office/officeart/2005/8/layout/cycle6"/>
    <dgm:cxn modelId="{37054275-03E8-4CC4-A99F-C5D346C7BD67}" srcId="{A138EC48-BFAD-46F6-8870-457E23E225A1}" destId="{3FF80993-65CF-4F0B-A16A-6F8A880D869E}" srcOrd="0" destOrd="0" parTransId="{D7217F0D-75D5-49DE-9A8E-32798325572B}" sibTransId="{390AFA90-9B9F-47B5-8EF9-4F1B19CB8889}"/>
    <dgm:cxn modelId="{7313768F-5247-4291-937E-11D8B5FBD282}" type="presOf" srcId="{60E55432-779B-4C73-B0ED-C8BF8F994797}" destId="{AF64537E-3186-44C9-BE75-724BF37C86BC}" srcOrd="0" destOrd="0" presId="urn:microsoft.com/office/officeart/2005/8/layout/cycle6"/>
    <dgm:cxn modelId="{AB8818B2-1270-4256-AA3A-2185F26AECEE}" type="presOf" srcId="{964205CA-B4DA-45D5-B554-3C818F0DE7E7}" destId="{B7CEAFEA-CCDA-43ED-9FD7-C3E14869DFC4}" srcOrd="0" destOrd="0" presId="urn:microsoft.com/office/officeart/2005/8/layout/cycle6"/>
    <dgm:cxn modelId="{C9DB16BD-AA54-41B3-A4C9-C55FE7B5816D}" type="presOf" srcId="{3FF80993-65CF-4F0B-A16A-6F8A880D869E}" destId="{4FFDCB7C-F967-45EB-9991-2166F64DE5E0}" srcOrd="0" destOrd="0" presId="urn:microsoft.com/office/officeart/2005/8/layout/cycle6"/>
    <dgm:cxn modelId="{749895DD-512C-4078-9322-E0A680B96A93}" srcId="{A138EC48-BFAD-46F6-8870-457E23E225A1}" destId="{60E55432-779B-4C73-B0ED-C8BF8F994797}" srcOrd="1" destOrd="0" parTransId="{B410EDE9-FFB2-40C1-A26F-9AB1680EA981}" sibTransId="{01E38A3B-8AF1-406A-86AE-476A08D1224B}"/>
    <dgm:cxn modelId="{DBE92D73-BB6E-4147-9C6B-2E1598EC1352}" type="presParOf" srcId="{27091E3C-9888-4B25-91DC-2119908D6E20}" destId="{4FFDCB7C-F967-45EB-9991-2166F64DE5E0}" srcOrd="0" destOrd="0" presId="urn:microsoft.com/office/officeart/2005/8/layout/cycle6"/>
    <dgm:cxn modelId="{4016151B-B2DC-4455-A18E-1F3798163404}" type="presParOf" srcId="{27091E3C-9888-4B25-91DC-2119908D6E20}" destId="{6F62AF16-3532-4F5D-8911-86A1E5C4A762}" srcOrd="1" destOrd="0" presId="urn:microsoft.com/office/officeart/2005/8/layout/cycle6"/>
    <dgm:cxn modelId="{A4950C3F-7DAE-4C82-B50F-A8573F0716D4}" type="presParOf" srcId="{27091E3C-9888-4B25-91DC-2119908D6E20}" destId="{EDA5E01B-45C6-4222-A18A-0D214C585D97}" srcOrd="2" destOrd="0" presId="urn:microsoft.com/office/officeart/2005/8/layout/cycle6"/>
    <dgm:cxn modelId="{ED2C0987-C73B-427C-94F1-04F896109F2C}" type="presParOf" srcId="{27091E3C-9888-4B25-91DC-2119908D6E20}" destId="{AF64537E-3186-44C9-BE75-724BF37C86BC}" srcOrd="3" destOrd="0" presId="urn:microsoft.com/office/officeart/2005/8/layout/cycle6"/>
    <dgm:cxn modelId="{F1FDD22D-A2AA-4F96-B433-480EF2154835}" type="presParOf" srcId="{27091E3C-9888-4B25-91DC-2119908D6E20}" destId="{7763075C-280E-429C-B967-CF3F4FD5CBE1}" srcOrd="4" destOrd="0" presId="urn:microsoft.com/office/officeart/2005/8/layout/cycle6"/>
    <dgm:cxn modelId="{4ECE23B5-19B9-4CE0-AA75-0FD22D6B1322}" type="presParOf" srcId="{27091E3C-9888-4B25-91DC-2119908D6E20}" destId="{9ED33515-8505-49A3-9D58-1FB36105AADF}" srcOrd="5" destOrd="0" presId="urn:microsoft.com/office/officeart/2005/8/layout/cycle6"/>
    <dgm:cxn modelId="{AAD26356-ECE0-4362-A711-C584E5AAC646}" type="presParOf" srcId="{27091E3C-9888-4B25-91DC-2119908D6E20}" destId="{7A81AE3B-CC92-4BBA-AAB7-5C3029A2AC5B}" srcOrd="6" destOrd="0" presId="urn:microsoft.com/office/officeart/2005/8/layout/cycle6"/>
    <dgm:cxn modelId="{2554B4AB-60DC-402A-92A1-1CA25414C93B}" type="presParOf" srcId="{27091E3C-9888-4B25-91DC-2119908D6E20}" destId="{7F733BF2-E063-4E36-A35D-B95B280EDCAD}" srcOrd="7" destOrd="0" presId="urn:microsoft.com/office/officeart/2005/8/layout/cycle6"/>
    <dgm:cxn modelId="{5DAF542F-8485-4527-B22F-3C148EAFDE94}" type="presParOf" srcId="{27091E3C-9888-4B25-91DC-2119908D6E20}" destId="{B7CEAFEA-CCDA-43ED-9FD7-C3E14869DFC4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0D1BA-A8B0-429B-8361-053FDBE081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4FBB71-C810-4B5C-A752-874D13F0DC9E}">
      <dgm:prSet/>
      <dgm:spPr/>
      <dgm:t>
        <a:bodyPr/>
        <a:lstStyle/>
        <a:p>
          <a:r>
            <a:rPr lang="en-US"/>
            <a:t>Detailed info on failing assert statements (no need to remember self.assert* names);</a:t>
          </a:r>
        </a:p>
      </dgm:t>
    </dgm:pt>
    <dgm:pt modelId="{AFD62A8D-8FA8-4D89-A169-C8FAFA0DDCE5}" type="parTrans" cxnId="{7C65B696-C19B-4A10-BA94-155BE479B2B3}">
      <dgm:prSet/>
      <dgm:spPr/>
      <dgm:t>
        <a:bodyPr/>
        <a:lstStyle/>
        <a:p>
          <a:endParaRPr lang="en-US"/>
        </a:p>
      </dgm:t>
    </dgm:pt>
    <dgm:pt modelId="{BB744F2C-9A19-409F-825C-AF716A407444}" type="sibTrans" cxnId="{7C65B696-C19B-4A10-BA94-155BE479B2B3}">
      <dgm:prSet/>
      <dgm:spPr/>
      <dgm:t>
        <a:bodyPr/>
        <a:lstStyle/>
        <a:p>
          <a:endParaRPr lang="en-US"/>
        </a:p>
      </dgm:t>
    </dgm:pt>
    <dgm:pt modelId="{C0D16D12-9171-417D-AB88-F80AA719C8D4}">
      <dgm:prSet/>
      <dgm:spPr/>
      <dgm:t>
        <a:bodyPr/>
        <a:lstStyle/>
        <a:p>
          <a:r>
            <a:rPr lang="en-US"/>
            <a:t>Auto-discovery of test modules and functions;</a:t>
          </a:r>
        </a:p>
      </dgm:t>
    </dgm:pt>
    <dgm:pt modelId="{73F9F285-1DA9-4DCD-A4A3-8F8FB63BE4F3}" type="parTrans" cxnId="{6689B869-616E-4BBE-BDBE-483A028F3E9B}">
      <dgm:prSet/>
      <dgm:spPr/>
      <dgm:t>
        <a:bodyPr/>
        <a:lstStyle/>
        <a:p>
          <a:endParaRPr lang="en-US"/>
        </a:p>
      </dgm:t>
    </dgm:pt>
    <dgm:pt modelId="{428AAD15-3AF5-46C8-8C38-04F6218B222D}" type="sibTrans" cxnId="{6689B869-616E-4BBE-BDBE-483A028F3E9B}">
      <dgm:prSet/>
      <dgm:spPr/>
      <dgm:t>
        <a:bodyPr/>
        <a:lstStyle/>
        <a:p>
          <a:endParaRPr lang="en-US"/>
        </a:p>
      </dgm:t>
    </dgm:pt>
    <dgm:pt modelId="{86CF2816-AC31-4517-BB18-2BBF637989AC}">
      <dgm:prSet/>
      <dgm:spPr/>
      <dgm:t>
        <a:bodyPr/>
        <a:lstStyle/>
        <a:p>
          <a:r>
            <a:rPr lang="en-US"/>
            <a:t>Modular fixtures for managing small or parametrized long-lived test resources;</a:t>
          </a:r>
        </a:p>
      </dgm:t>
    </dgm:pt>
    <dgm:pt modelId="{C0A6CB02-5230-4864-9095-39B24798E804}" type="parTrans" cxnId="{D3041221-FABC-4030-A9A8-A28FB1712704}">
      <dgm:prSet/>
      <dgm:spPr/>
      <dgm:t>
        <a:bodyPr/>
        <a:lstStyle/>
        <a:p>
          <a:endParaRPr lang="en-US"/>
        </a:p>
      </dgm:t>
    </dgm:pt>
    <dgm:pt modelId="{AC66B982-6EBA-4402-B138-C59592AA64E4}" type="sibTrans" cxnId="{D3041221-FABC-4030-A9A8-A28FB1712704}">
      <dgm:prSet/>
      <dgm:spPr/>
      <dgm:t>
        <a:bodyPr/>
        <a:lstStyle/>
        <a:p>
          <a:endParaRPr lang="en-US"/>
        </a:p>
      </dgm:t>
    </dgm:pt>
    <dgm:pt modelId="{07515651-29CD-43E5-889D-0B525C3729EB}">
      <dgm:prSet/>
      <dgm:spPr/>
      <dgm:t>
        <a:bodyPr/>
        <a:lstStyle/>
        <a:p>
          <a:r>
            <a:rPr lang="en-US"/>
            <a:t>Can run unittest (including trial) and nose test suites out of the box;</a:t>
          </a:r>
        </a:p>
      </dgm:t>
    </dgm:pt>
    <dgm:pt modelId="{DC2FD53C-78FA-4812-9372-FB3EE0C6BCA9}" type="parTrans" cxnId="{5B98688D-B9A9-45A4-9FAF-3E3D77C18A02}">
      <dgm:prSet/>
      <dgm:spPr/>
      <dgm:t>
        <a:bodyPr/>
        <a:lstStyle/>
        <a:p>
          <a:endParaRPr lang="en-US"/>
        </a:p>
      </dgm:t>
    </dgm:pt>
    <dgm:pt modelId="{B72DBC91-FE8E-4591-B084-F096A7883775}" type="sibTrans" cxnId="{5B98688D-B9A9-45A4-9FAF-3E3D77C18A02}">
      <dgm:prSet/>
      <dgm:spPr/>
      <dgm:t>
        <a:bodyPr/>
        <a:lstStyle/>
        <a:p>
          <a:endParaRPr lang="en-US"/>
        </a:p>
      </dgm:t>
    </dgm:pt>
    <dgm:pt modelId="{9A74F0DD-4272-4A42-872F-B7AE3B5065D9}">
      <dgm:prSet/>
      <dgm:spPr/>
      <dgm:t>
        <a:bodyPr/>
        <a:lstStyle/>
        <a:p>
          <a:r>
            <a:rPr lang="en-US"/>
            <a:t>Python 2.7, Python 3.4+, PyPy 2.3, Jython 2.5 (untested);</a:t>
          </a:r>
        </a:p>
      </dgm:t>
    </dgm:pt>
    <dgm:pt modelId="{BFACB117-D95D-48C0-843D-D5C26B1EC55A}" type="parTrans" cxnId="{E9647394-625D-4738-A07E-0C02DC6AEB8D}">
      <dgm:prSet/>
      <dgm:spPr/>
      <dgm:t>
        <a:bodyPr/>
        <a:lstStyle/>
        <a:p>
          <a:endParaRPr lang="en-US"/>
        </a:p>
      </dgm:t>
    </dgm:pt>
    <dgm:pt modelId="{B79BFC63-F3D1-4565-9639-CE67E5A6B061}" type="sibTrans" cxnId="{E9647394-625D-4738-A07E-0C02DC6AEB8D}">
      <dgm:prSet/>
      <dgm:spPr/>
      <dgm:t>
        <a:bodyPr/>
        <a:lstStyle/>
        <a:p>
          <a:endParaRPr lang="en-US"/>
        </a:p>
      </dgm:t>
    </dgm:pt>
    <dgm:pt modelId="{414B1C3A-CA7F-4C69-935D-1106A7F48C07}">
      <dgm:prSet/>
      <dgm:spPr/>
      <dgm:t>
        <a:bodyPr/>
        <a:lstStyle/>
        <a:p>
          <a:r>
            <a:rPr lang="en-US"/>
            <a:t>Rich plugin architecture, with over 315+ external plugins and thriving community;</a:t>
          </a:r>
        </a:p>
      </dgm:t>
    </dgm:pt>
    <dgm:pt modelId="{8A4DEE6E-A7DA-4148-8E6B-4DF83A5B8D9A}" type="parTrans" cxnId="{7A994971-BF66-4A72-9665-09C9AB68C4DD}">
      <dgm:prSet/>
      <dgm:spPr/>
      <dgm:t>
        <a:bodyPr/>
        <a:lstStyle/>
        <a:p>
          <a:endParaRPr lang="en-US"/>
        </a:p>
      </dgm:t>
    </dgm:pt>
    <dgm:pt modelId="{4EFDAED4-B3C7-497B-9878-E7E5233616DB}" type="sibTrans" cxnId="{7A994971-BF66-4A72-9665-09C9AB68C4DD}">
      <dgm:prSet/>
      <dgm:spPr/>
      <dgm:t>
        <a:bodyPr/>
        <a:lstStyle/>
        <a:p>
          <a:endParaRPr lang="en-US"/>
        </a:p>
      </dgm:t>
    </dgm:pt>
    <dgm:pt modelId="{438DD972-E6C6-465D-93CB-12CDD7ABB5EA}" type="pres">
      <dgm:prSet presAssocID="{9D00D1BA-A8B0-429B-8361-053FDBE08122}" presName="linear" presStyleCnt="0">
        <dgm:presLayoutVars>
          <dgm:animLvl val="lvl"/>
          <dgm:resizeHandles val="exact"/>
        </dgm:presLayoutVars>
      </dgm:prSet>
      <dgm:spPr/>
    </dgm:pt>
    <dgm:pt modelId="{61ADACD0-6B9E-4E06-BFAF-E6AE85D55F7D}" type="pres">
      <dgm:prSet presAssocID="{344FBB71-C810-4B5C-A752-874D13F0DC9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00D537-583C-4C37-B257-D225F9A895C5}" type="pres">
      <dgm:prSet presAssocID="{BB744F2C-9A19-409F-825C-AF716A407444}" presName="spacer" presStyleCnt="0"/>
      <dgm:spPr/>
    </dgm:pt>
    <dgm:pt modelId="{159D8A4E-81CD-4044-9AA4-A89056AC3567}" type="pres">
      <dgm:prSet presAssocID="{C0D16D12-9171-417D-AB88-F80AA719C8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BF18A4-A83B-4049-AFB0-B1CDA2F23BFE}" type="pres">
      <dgm:prSet presAssocID="{428AAD15-3AF5-46C8-8C38-04F6218B222D}" presName="spacer" presStyleCnt="0"/>
      <dgm:spPr/>
    </dgm:pt>
    <dgm:pt modelId="{8D2FB0BE-0CBD-41BE-A4B0-6E3FE9A36D31}" type="pres">
      <dgm:prSet presAssocID="{86CF2816-AC31-4517-BB18-2BBF637989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6602DFD-3B28-4E90-87AB-1E69C0BDB89E}" type="pres">
      <dgm:prSet presAssocID="{AC66B982-6EBA-4402-B138-C59592AA64E4}" presName="spacer" presStyleCnt="0"/>
      <dgm:spPr/>
    </dgm:pt>
    <dgm:pt modelId="{053D04AE-5F53-48D7-B872-BE5C6B7B24D6}" type="pres">
      <dgm:prSet presAssocID="{07515651-29CD-43E5-889D-0B525C3729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E26FCD0-35A1-46DF-8611-8BC0D1E529A8}" type="pres">
      <dgm:prSet presAssocID="{B72DBC91-FE8E-4591-B084-F096A7883775}" presName="spacer" presStyleCnt="0"/>
      <dgm:spPr/>
    </dgm:pt>
    <dgm:pt modelId="{0574C892-0186-42BD-BAD1-B45A9F274F03}" type="pres">
      <dgm:prSet presAssocID="{9A74F0DD-4272-4A42-872F-B7AE3B5065D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E833EE-D95B-4F35-9C20-0EA6CB194FB8}" type="pres">
      <dgm:prSet presAssocID="{B79BFC63-F3D1-4565-9639-CE67E5A6B061}" presName="spacer" presStyleCnt="0"/>
      <dgm:spPr/>
    </dgm:pt>
    <dgm:pt modelId="{709A27C3-2D85-401D-9F5D-2CB1FCE0328C}" type="pres">
      <dgm:prSet presAssocID="{414B1C3A-CA7F-4C69-935D-1106A7F48C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3041221-FABC-4030-A9A8-A28FB1712704}" srcId="{9D00D1BA-A8B0-429B-8361-053FDBE08122}" destId="{86CF2816-AC31-4517-BB18-2BBF637989AC}" srcOrd="2" destOrd="0" parTransId="{C0A6CB02-5230-4864-9095-39B24798E804}" sibTransId="{AC66B982-6EBA-4402-B138-C59592AA64E4}"/>
    <dgm:cxn modelId="{6CD11238-C503-4C7B-B75E-FA89562520CF}" type="presOf" srcId="{414B1C3A-CA7F-4C69-935D-1106A7F48C07}" destId="{709A27C3-2D85-401D-9F5D-2CB1FCE0328C}" srcOrd="0" destOrd="0" presId="urn:microsoft.com/office/officeart/2005/8/layout/vList2"/>
    <dgm:cxn modelId="{6689B869-616E-4BBE-BDBE-483A028F3E9B}" srcId="{9D00D1BA-A8B0-429B-8361-053FDBE08122}" destId="{C0D16D12-9171-417D-AB88-F80AA719C8D4}" srcOrd="1" destOrd="0" parTransId="{73F9F285-1DA9-4DCD-A4A3-8F8FB63BE4F3}" sibTransId="{428AAD15-3AF5-46C8-8C38-04F6218B222D}"/>
    <dgm:cxn modelId="{18A9204C-5FC1-40A3-836C-1D2A7E59C6D0}" type="presOf" srcId="{07515651-29CD-43E5-889D-0B525C3729EB}" destId="{053D04AE-5F53-48D7-B872-BE5C6B7B24D6}" srcOrd="0" destOrd="0" presId="urn:microsoft.com/office/officeart/2005/8/layout/vList2"/>
    <dgm:cxn modelId="{FB71DA70-EDF4-49FD-AAFC-340F3DD0E417}" type="presOf" srcId="{344FBB71-C810-4B5C-A752-874D13F0DC9E}" destId="{61ADACD0-6B9E-4E06-BFAF-E6AE85D55F7D}" srcOrd="0" destOrd="0" presId="urn:microsoft.com/office/officeart/2005/8/layout/vList2"/>
    <dgm:cxn modelId="{7A994971-BF66-4A72-9665-09C9AB68C4DD}" srcId="{9D00D1BA-A8B0-429B-8361-053FDBE08122}" destId="{414B1C3A-CA7F-4C69-935D-1106A7F48C07}" srcOrd="5" destOrd="0" parTransId="{8A4DEE6E-A7DA-4148-8E6B-4DF83A5B8D9A}" sibTransId="{4EFDAED4-B3C7-497B-9878-E7E5233616DB}"/>
    <dgm:cxn modelId="{5B98688D-B9A9-45A4-9FAF-3E3D77C18A02}" srcId="{9D00D1BA-A8B0-429B-8361-053FDBE08122}" destId="{07515651-29CD-43E5-889D-0B525C3729EB}" srcOrd="3" destOrd="0" parTransId="{DC2FD53C-78FA-4812-9372-FB3EE0C6BCA9}" sibTransId="{B72DBC91-FE8E-4591-B084-F096A7883775}"/>
    <dgm:cxn modelId="{444BA78F-3E24-4488-B85F-121DE8308488}" type="presOf" srcId="{9D00D1BA-A8B0-429B-8361-053FDBE08122}" destId="{438DD972-E6C6-465D-93CB-12CDD7ABB5EA}" srcOrd="0" destOrd="0" presId="urn:microsoft.com/office/officeart/2005/8/layout/vList2"/>
    <dgm:cxn modelId="{BFC3DF90-CC49-47E4-89B8-7EE951405863}" type="presOf" srcId="{C0D16D12-9171-417D-AB88-F80AA719C8D4}" destId="{159D8A4E-81CD-4044-9AA4-A89056AC3567}" srcOrd="0" destOrd="0" presId="urn:microsoft.com/office/officeart/2005/8/layout/vList2"/>
    <dgm:cxn modelId="{E9647394-625D-4738-A07E-0C02DC6AEB8D}" srcId="{9D00D1BA-A8B0-429B-8361-053FDBE08122}" destId="{9A74F0DD-4272-4A42-872F-B7AE3B5065D9}" srcOrd="4" destOrd="0" parTransId="{BFACB117-D95D-48C0-843D-D5C26B1EC55A}" sibTransId="{B79BFC63-F3D1-4565-9639-CE67E5A6B061}"/>
    <dgm:cxn modelId="{7C65B696-C19B-4A10-BA94-155BE479B2B3}" srcId="{9D00D1BA-A8B0-429B-8361-053FDBE08122}" destId="{344FBB71-C810-4B5C-A752-874D13F0DC9E}" srcOrd="0" destOrd="0" parTransId="{AFD62A8D-8FA8-4D89-A169-C8FAFA0DDCE5}" sibTransId="{BB744F2C-9A19-409F-825C-AF716A407444}"/>
    <dgm:cxn modelId="{228E9798-F8E9-41F2-BB53-BF776E324F24}" type="presOf" srcId="{9A74F0DD-4272-4A42-872F-B7AE3B5065D9}" destId="{0574C892-0186-42BD-BAD1-B45A9F274F03}" srcOrd="0" destOrd="0" presId="urn:microsoft.com/office/officeart/2005/8/layout/vList2"/>
    <dgm:cxn modelId="{7A374DCD-38FB-4871-B31F-2057CFD4F53A}" type="presOf" srcId="{86CF2816-AC31-4517-BB18-2BBF637989AC}" destId="{8D2FB0BE-0CBD-41BE-A4B0-6E3FE9A36D31}" srcOrd="0" destOrd="0" presId="urn:microsoft.com/office/officeart/2005/8/layout/vList2"/>
    <dgm:cxn modelId="{737C06C2-0F47-4182-9C91-ED761B2E95CE}" type="presParOf" srcId="{438DD972-E6C6-465D-93CB-12CDD7ABB5EA}" destId="{61ADACD0-6B9E-4E06-BFAF-E6AE85D55F7D}" srcOrd="0" destOrd="0" presId="urn:microsoft.com/office/officeart/2005/8/layout/vList2"/>
    <dgm:cxn modelId="{35FD191F-5013-4BE9-BB18-07175CCA4768}" type="presParOf" srcId="{438DD972-E6C6-465D-93CB-12CDD7ABB5EA}" destId="{9C00D537-583C-4C37-B257-D225F9A895C5}" srcOrd="1" destOrd="0" presId="urn:microsoft.com/office/officeart/2005/8/layout/vList2"/>
    <dgm:cxn modelId="{589024E6-4346-4782-BEC5-01EECE7E824B}" type="presParOf" srcId="{438DD972-E6C6-465D-93CB-12CDD7ABB5EA}" destId="{159D8A4E-81CD-4044-9AA4-A89056AC3567}" srcOrd="2" destOrd="0" presId="urn:microsoft.com/office/officeart/2005/8/layout/vList2"/>
    <dgm:cxn modelId="{E8710467-9A76-4E8C-ADD1-4B75BD15E1DF}" type="presParOf" srcId="{438DD972-E6C6-465D-93CB-12CDD7ABB5EA}" destId="{6EBF18A4-A83B-4049-AFB0-B1CDA2F23BFE}" srcOrd="3" destOrd="0" presId="urn:microsoft.com/office/officeart/2005/8/layout/vList2"/>
    <dgm:cxn modelId="{7B3391ED-87E7-44D2-A01C-BF4F2C89E27B}" type="presParOf" srcId="{438DD972-E6C6-465D-93CB-12CDD7ABB5EA}" destId="{8D2FB0BE-0CBD-41BE-A4B0-6E3FE9A36D31}" srcOrd="4" destOrd="0" presId="urn:microsoft.com/office/officeart/2005/8/layout/vList2"/>
    <dgm:cxn modelId="{C5392013-9447-476F-BFE8-6ECE9999934D}" type="presParOf" srcId="{438DD972-E6C6-465D-93CB-12CDD7ABB5EA}" destId="{86602DFD-3B28-4E90-87AB-1E69C0BDB89E}" srcOrd="5" destOrd="0" presId="urn:microsoft.com/office/officeart/2005/8/layout/vList2"/>
    <dgm:cxn modelId="{4226CB82-D9C4-49D2-83BE-748746F444A6}" type="presParOf" srcId="{438DD972-E6C6-465D-93CB-12CDD7ABB5EA}" destId="{053D04AE-5F53-48D7-B872-BE5C6B7B24D6}" srcOrd="6" destOrd="0" presId="urn:microsoft.com/office/officeart/2005/8/layout/vList2"/>
    <dgm:cxn modelId="{D2A55BE5-77FD-480D-A876-3D849AD79CED}" type="presParOf" srcId="{438DD972-E6C6-465D-93CB-12CDD7ABB5EA}" destId="{AE26FCD0-35A1-46DF-8611-8BC0D1E529A8}" srcOrd="7" destOrd="0" presId="urn:microsoft.com/office/officeart/2005/8/layout/vList2"/>
    <dgm:cxn modelId="{9E64DBE3-0C4C-4F7C-8912-1D1C8D28FAFF}" type="presParOf" srcId="{438DD972-E6C6-465D-93CB-12CDD7ABB5EA}" destId="{0574C892-0186-42BD-BAD1-B45A9F274F03}" srcOrd="8" destOrd="0" presId="urn:microsoft.com/office/officeart/2005/8/layout/vList2"/>
    <dgm:cxn modelId="{8F7A0486-B583-40D0-B790-CE90F76B46B5}" type="presParOf" srcId="{438DD972-E6C6-465D-93CB-12CDD7ABB5EA}" destId="{46E833EE-D95B-4F35-9C20-0EA6CB194FB8}" srcOrd="9" destOrd="0" presId="urn:microsoft.com/office/officeart/2005/8/layout/vList2"/>
    <dgm:cxn modelId="{F48F43C8-5E52-4EFC-BAFE-53E5CB7FE3BD}" type="presParOf" srcId="{438DD972-E6C6-465D-93CB-12CDD7ABB5EA}" destId="{709A27C3-2D85-401D-9F5D-2CB1FCE03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EA53B-E7FD-415B-9FA3-10766BFE484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FE9894-AA57-4F0B-A95A-E45F7A161BD7}">
      <dgm:prSet/>
      <dgm:spPr/>
      <dgm:t>
        <a:bodyPr/>
        <a:lstStyle/>
        <a:p>
          <a:r>
            <a:rPr lang="en-US"/>
            <a:t>Assertions about expected exceptions;</a:t>
          </a:r>
        </a:p>
      </dgm:t>
    </dgm:pt>
    <dgm:pt modelId="{99B1FADC-A053-4521-B193-694A90DF6578}" type="parTrans" cxnId="{D60D4DB3-D15D-47BF-B53B-65833F4D4E72}">
      <dgm:prSet/>
      <dgm:spPr/>
      <dgm:t>
        <a:bodyPr/>
        <a:lstStyle/>
        <a:p>
          <a:endParaRPr lang="en-US"/>
        </a:p>
      </dgm:t>
    </dgm:pt>
    <dgm:pt modelId="{D05B2990-0B9B-4B2A-8003-C7B875CCFFB0}" type="sibTrans" cxnId="{D60D4DB3-D15D-47BF-B53B-65833F4D4E72}">
      <dgm:prSet/>
      <dgm:spPr/>
      <dgm:t>
        <a:bodyPr/>
        <a:lstStyle/>
        <a:p>
          <a:endParaRPr lang="en-US"/>
        </a:p>
      </dgm:t>
    </dgm:pt>
    <dgm:pt modelId="{2A95CF3E-A629-4801-B342-BF53C53F55C0}">
      <dgm:prSet/>
      <dgm:spPr/>
      <dgm:t>
        <a:bodyPr/>
        <a:lstStyle/>
        <a:p>
          <a:r>
            <a:rPr lang="en-US"/>
            <a:t>Detailed error message with context;</a:t>
          </a:r>
        </a:p>
      </dgm:t>
    </dgm:pt>
    <dgm:pt modelId="{AAB1778A-2081-41EA-A511-B210E770147D}" type="parTrans" cxnId="{9563B594-0DC9-4791-AF64-DE0D37BFFC4F}">
      <dgm:prSet/>
      <dgm:spPr/>
      <dgm:t>
        <a:bodyPr/>
        <a:lstStyle/>
        <a:p>
          <a:endParaRPr lang="en-US"/>
        </a:p>
      </dgm:t>
    </dgm:pt>
    <dgm:pt modelId="{BEE0FD58-CF9F-4E2F-B631-EBF9B5E27532}" type="sibTrans" cxnId="{9563B594-0DC9-4791-AF64-DE0D37BFFC4F}">
      <dgm:prSet/>
      <dgm:spPr/>
      <dgm:t>
        <a:bodyPr/>
        <a:lstStyle/>
        <a:p>
          <a:endParaRPr lang="en-US"/>
        </a:p>
      </dgm:t>
    </dgm:pt>
    <dgm:pt modelId="{843A1F40-441E-4B51-B819-7476BE9B2F39}">
      <dgm:prSet/>
      <dgm:spPr/>
      <dgm:t>
        <a:bodyPr/>
        <a:lstStyle/>
        <a:p>
          <a:r>
            <a:rPr lang="en-US"/>
            <a:t>Special comparisons are done for a number of cases;</a:t>
          </a:r>
        </a:p>
      </dgm:t>
    </dgm:pt>
    <dgm:pt modelId="{E92506DC-F818-408F-9374-48B89815BEB6}" type="parTrans" cxnId="{0F01CE55-EC8F-4E1F-9412-D800262100B4}">
      <dgm:prSet/>
      <dgm:spPr/>
      <dgm:t>
        <a:bodyPr/>
        <a:lstStyle/>
        <a:p>
          <a:endParaRPr lang="en-US"/>
        </a:p>
      </dgm:t>
    </dgm:pt>
    <dgm:pt modelId="{2B768288-E87D-48CB-B0A6-9C5E25BC5CC4}" type="sibTrans" cxnId="{0F01CE55-EC8F-4E1F-9412-D800262100B4}">
      <dgm:prSet/>
      <dgm:spPr/>
      <dgm:t>
        <a:bodyPr/>
        <a:lstStyle/>
        <a:p>
          <a:endParaRPr lang="en-US"/>
        </a:p>
      </dgm:t>
    </dgm:pt>
    <dgm:pt modelId="{A933C688-EFD2-4230-9C90-D7182B934A64}">
      <dgm:prSet/>
      <dgm:spPr/>
      <dgm:t>
        <a:bodyPr/>
        <a:lstStyle/>
        <a:p>
          <a:r>
            <a:rPr lang="en-US"/>
            <a:t>comparing long strings: a context diff is shown</a:t>
          </a:r>
        </a:p>
      </dgm:t>
    </dgm:pt>
    <dgm:pt modelId="{B01854C0-0969-4171-A142-F579A75D42B2}" type="parTrans" cxnId="{510401A2-66F7-4934-BA51-AA5079C98AE7}">
      <dgm:prSet/>
      <dgm:spPr/>
      <dgm:t>
        <a:bodyPr/>
        <a:lstStyle/>
        <a:p>
          <a:endParaRPr lang="en-US"/>
        </a:p>
      </dgm:t>
    </dgm:pt>
    <dgm:pt modelId="{07FEB050-EA10-4E8D-8552-383B29482AED}" type="sibTrans" cxnId="{510401A2-66F7-4934-BA51-AA5079C98AE7}">
      <dgm:prSet/>
      <dgm:spPr/>
      <dgm:t>
        <a:bodyPr/>
        <a:lstStyle/>
        <a:p>
          <a:endParaRPr lang="en-US"/>
        </a:p>
      </dgm:t>
    </dgm:pt>
    <dgm:pt modelId="{568191D8-7BAF-4A46-84B3-BDF05BF7D8F8}">
      <dgm:prSet/>
      <dgm:spPr/>
      <dgm:t>
        <a:bodyPr/>
        <a:lstStyle/>
        <a:p>
          <a:r>
            <a:rPr lang="en-US"/>
            <a:t>comparing long sequences: first failing indices</a:t>
          </a:r>
        </a:p>
      </dgm:t>
    </dgm:pt>
    <dgm:pt modelId="{6563977A-BB42-4020-9842-343893485CE6}" type="parTrans" cxnId="{D1EB403E-476C-477F-8F20-A10FF1C25E19}">
      <dgm:prSet/>
      <dgm:spPr/>
      <dgm:t>
        <a:bodyPr/>
        <a:lstStyle/>
        <a:p>
          <a:endParaRPr lang="en-US"/>
        </a:p>
      </dgm:t>
    </dgm:pt>
    <dgm:pt modelId="{E4F0D99B-3833-4708-8778-443EF02625CB}" type="sibTrans" cxnId="{D1EB403E-476C-477F-8F20-A10FF1C25E19}">
      <dgm:prSet/>
      <dgm:spPr/>
      <dgm:t>
        <a:bodyPr/>
        <a:lstStyle/>
        <a:p>
          <a:endParaRPr lang="en-US"/>
        </a:p>
      </dgm:t>
    </dgm:pt>
    <dgm:pt modelId="{3A65CD25-0C2C-461F-B84D-FE6EBC1D3067}">
      <dgm:prSet/>
      <dgm:spPr/>
      <dgm:t>
        <a:bodyPr/>
        <a:lstStyle/>
        <a:p>
          <a:r>
            <a:rPr lang="en-US"/>
            <a:t>comparing dicts: different entries</a:t>
          </a:r>
        </a:p>
      </dgm:t>
    </dgm:pt>
    <dgm:pt modelId="{38BAD455-0D8F-4F3A-8C0C-78E3FB30AD50}" type="parTrans" cxnId="{F99A41A1-4B23-42C1-AC87-95ED87364DA4}">
      <dgm:prSet/>
      <dgm:spPr/>
      <dgm:t>
        <a:bodyPr/>
        <a:lstStyle/>
        <a:p>
          <a:endParaRPr lang="en-US"/>
        </a:p>
      </dgm:t>
    </dgm:pt>
    <dgm:pt modelId="{BED457B7-8FC1-49D7-90BB-A40DF59A5A44}" type="sibTrans" cxnId="{F99A41A1-4B23-42C1-AC87-95ED87364DA4}">
      <dgm:prSet/>
      <dgm:spPr/>
      <dgm:t>
        <a:bodyPr/>
        <a:lstStyle/>
        <a:p>
          <a:endParaRPr lang="en-US"/>
        </a:p>
      </dgm:t>
    </dgm:pt>
    <dgm:pt modelId="{74DD018B-323B-417D-840A-7E9524CFA0FE}" type="pres">
      <dgm:prSet presAssocID="{59BEA53B-E7FD-415B-9FA3-10766BFE48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D01CC4-F9BD-42E6-B533-81A77F0CCBA7}" type="pres">
      <dgm:prSet presAssocID="{AAFE9894-AA57-4F0B-A95A-E45F7A161BD7}" presName="hierRoot1" presStyleCnt="0">
        <dgm:presLayoutVars>
          <dgm:hierBranch val="init"/>
        </dgm:presLayoutVars>
      </dgm:prSet>
      <dgm:spPr/>
    </dgm:pt>
    <dgm:pt modelId="{417FE5E7-0FEE-4FA3-A7BE-FC5420F54AC3}" type="pres">
      <dgm:prSet presAssocID="{AAFE9894-AA57-4F0B-A95A-E45F7A161BD7}" presName="rootComposite1" presStyleCnt="0"/>
      <dgm:spPr/>
    </dgm:pt>
    <dgm:pt modelId="{CA59ECF6-C94A-4F5C-8B41-40862360FC81}" type="pres">
      <dgm:prSet presAssocID="{AAFE9894-AA57-4F0B-A95A-E45F7A161BD7}" presName="rootText1" presStyleLbl="node0" presStyleIdx="0" presStyleCnt="3">
        <dgm:presLayoutVars>
          <dgm:chPref val="3"/>
        </dgm:presLayoutVars>
      </dgm:prSet>
      <dgm:spPr/>
    </dgm:pt>
    <dgm:pt modelId="{8671E516-8930-4A46-8E3C-2B4F7CEE0352}" type="pres">
      <dgm:prSet presAssocID="{AAFE9894-AA57-4F0B-A95A-E45F7A161BD7}" presName="rootConnector1" presStyleLbl="node1" presStyleIdx="0" presStyleCnt="0"/>
      <dgm:spPr/>
    </dgm:pt>
    <dgm:pt modelId="{91F98565-7265-45BE-9366-A309EF21F3CF}" type="pres">
      <dgm:prSet presAssocID="{AAFE9894-AA57-4F0B-A95A-E45F7A161BD7}" presName="hierChild2" presStyleCnt="0"/>
      <dgm:spPr/>
    </dgm:pt>
    <dgm:pt modelId="{D8EF9CAB-CE20-4197-A4F9-32AA761FFEB5}" type="pres">
      <dgm:prSet presAssocID="{AAFE9894-AA57-4F0B-A95A-E45F7A161BD7}" presName="hierChild3" presStyleCnt="0"/>
      <dgm:spPr/>
    </dgm:pt>
    <dgm:pt modelId="{F81171FA-87C4-4DE6-A523-F94BCC061E09}" type="pres">
      <dgm:prSet presAssocID="{2A95CF3E-A629-4801-B342-BF53C53F55C0}" presName="hierRoot1" presStyleCnt="0">
        <dgm:presLayoutVars>
          <dgm:hierBranch val="init"/>
        </dgm:presLayoutVars>
      </dgm:prSet>
      <dgm:spPr/>
    </dgm:pt>
    <dgm:pt modelId="{67EEE524-F762-4767-9F27-0D0753A43CA2}" type="pres">
      <dgm:prSet presAssocID="{2A95CF3E-A629-4801-B342-BF53C53F55C0}" presName="rootComposite1" presStyleCnt="0"/>
      <dgm:spPr/>
    </dgm:pt>
    <dgm:pt modelId="{47078D50-7898-42B0-B5BC-095A0C0964F9}" type="pres">
      <dgm:prSet presAssocID="{2A95CF3E-A629-4801-B342-BF53C53F55C0}" presName="rootText1" presStyleLbl="node0" presStyleIdx="1" presStyleCnt="3">
        <dgm:presLayoutVars>
          <dgm:chPref val="3"/>
        </dgm:presLayoutVars>
      </dgm:prSet>
      <dgm:spPr/>
    </dgm:pt>
    <dgm:pt modelId="{7FA3299C-4A9E-4C7A-889B-F4463FA9E4DB}" type="pres">
      <dgm:prSet presAssocID="{2A95CF3E-A629-4801-B342-BF53C53F55C0}" presName="rootConnector1" presStyleLbl="node1" presStyleIdx="0" presStyleCnt="0"/>
      <dgm:spPr/>
    </dgm:pt>
    <dgm:pt modelId="{2B53D916-7ACC-4777-AE6A-532D00166BAA}" type="pres">
      <dgm:prSet presAssocID="{2A95CF3E-A629-4801-B342-BF53C53F55C0}" presName="hierChild2" presStyleCnt="0"/>
      <dgm:spPr/>
    </dgm:pt>
    <dgm:pt modelId="{CA57ADC8-2998-492B-818B-21299CE1189F}" type="pres">
      <dgm:prSet presAssocID="{2A95CF3E-A629-4801-B342-BF53C53F55C0}" presName="hierChild3" presStyleCnt="0"/>
      <dgm:spPr/>
    </dgm:pt>
    <dgm:pt modelId="{0B83A234-0F7C-4B60-B6BC-03D3BBBB31DA}" type="pres">
      <dgm:prSet presAssocID="{843A1F40-441E-4B51-B819-7476BE9B2F39}" presName="hierRoot1" presStyleCnt="0">
        <dgm:presLayoutVars>
          <dgm:hierBranch val="init"/>
        </dgm:presLayoutVars>
      </dgm:prSet>
      <dgm:spPr/>
    </dgm:pt>
    <dgm:pt modelId="{992182B9-7423-4922-917D-C35698DE1045}" type="pres">
      <dgm:prSet presAssocID="{843A1F40-441E-4B51-B819-7476BE9B2F39}" presName="rootComposite1" presStyleCnt="0"/>
      <dgm:spPr/>
    </dgm:pt>
    <dgm:pt modelId="{95AE4668-9115-4721-B282-3C3C1D06FE32}" type="pres">
      <dgm:prSet presAssocID="{843A1F40-441E-4B51-B819-7476BE9B2F39}" presName="rootText1" presStyleLbl="node0" presStyleIdx="2" presStyleCnt="3">
        <dgm:presLayoutVars>
          <dgm:chPref val="3"/>
        </dgm:presLayoutVars>
      </dgm:prSet>
      <dgm:spPr/>
    </dgm:pt>
    <dgm:pt modelId="{6F9EB7FF-49D3-4F63-A555-05CA5E227A05}" type="pres">
      <dgm:prSet presAssocID="{843A1F40-441E-4B51-B819-7476BE9B2F39}" presName="rootConnector1" presStyleLbl="node1" presStyleIdx="0" presStyleCnt="0"/>
      <dgm:spPr/>
    </dgm:pt>
    <dgm:pt modelId="{E3F1755C-4C64-4673-BE2B-F3360254FF30}" type="pres">
      <dgm:prSet presAssocID="{843A1F40-441E-4B51-B819-7476BE9B2F39}" presName="hierChild2" presStyleCnt="0"/>
      <dgm:spPr/>
    </dgm:pt>
    <dgm:pt modelId="{438FA279-B50F-4531-9E53-86D0EBF9DB3A}" type="pres">
      <dgm:prSet presAssocID="{B01854C0-0969-4171-A142-F579A75D42B2}" presName="Name64" presStyleLbl="parChTrans1D2" presStyleIdx="0" presStyleCnt="3"/>
      <dgm:spPr/>
    </dgm:pt>
    <dgm:pt modelId="{7B111AF6-2B10-4C0C-B79C-A2779B8A7132}" type="pres">
      <dgm:prSet presAssocID="{A933C688-EFD2-4230-9C90-D7182B934A64}" presName="hierRoot2" presStyleCnt="0">
        <dgm:presLayoutVars>
          <dgm:hierBranch val="init"/>
        </dgm:presLayoutVars>
      </dgm:prSet>
      <dgm:spPr/>
    </dgm:pt>
    <dgm:pt modelId="{3EAA9A0D-A12A-4FAD-A8B4-8C145FDF5732}" type="pres">
      <dgm:prSet presAssocID="{A933C688-EFD2-4230-9C90-D7182B934A64}" presName="rootComposite" presStyleCnt="0"/>
      <dgm:spPr/>
    </dgm:pt>
    <dgm:pt modelId="{0727E9B0-6D54-404F-A8EF-27661CFDF5AA}" type="pres">
      <dgm:prSet presAssocID="{A933C688-EFD2-4230-9C90-D7182B934A64}" presName="rootText" presStyleLbl="node2" presStyleIdx="0" presStyleCnt="3">
        <dgm:presLayoutVars>
          <dgm:chPref val="3"/>
        </dgm:presLayoutVars>
      </dgm:prSet>
      <dgm:spPr/>
    </dgm:pt>
    <dgm:pt modelId="{99A6AB38-002B-467C-A019-04FCB2BBB351}" type="pres">
      <dgm:prSet presAssocID="{A933C688-EFD2-4230-9C90-D7182B934A64}" presName="rootConnector" presStyleLbl="node2" presStyleIdx="0" presStyleCnt="3"/>
      <dgm:spPr/>
    </dgm:pt>
    <dgm:pt modelId="{BBDC3FA1-1CE4-4D88-945E-F074EF5F2346}" type="pres">
      <dgm:prSet presAssocID="{A933C688-EFD2-4230-9C90-D7182B934A64}" presName="hierChild4" presStyleCnt="0"/>
      <dgm:spPr/>
    </dgm:pt>
    <dgm:pt modelId="{1A23F67B-1005-46E8-95B2-EFC5160E3F61}" type="pres">
      <dgm:prSet presAssocID="{A933C688-EFD2-4230-9C90-D7182B934A64}" presName="hierChild5" presStyleCnt="0"/>
      <dgm:spPr/>
    </dgm:pt>
    <dgm:pt modelId="{1A9BBE9E-13C0-4B0B-AE82-E9B583C15233}" type="pres">
      <dgm:prSet presAssocID="{6563977A-BB42-4020-9842-343893485CE6}" presName="Name64" presStyleLbl="parChTrans1D2" presStyleIdx="1" presStyleCnt="3"/>
      <dgm:spPr/>
    </dgm:pt>
    <dgm:pt modelId="{600B0891-6437-4D13-92B1-BB6ECD5CA120}" type="pres">
      <dgm:prSet presAssocID="{568191D8-7BAF-4A46-84B3-BDF05BF7D8F8}" presName="hierRoot2" presStyleCnt="0">
        <dgm:presLayoutVars>
          <dgm:hierBranch val="init"/>
        </dgm:presLayoutVars>
      </dgm:prSet>
      <dgm:spPr/>
    </dgm:pt>
    <dgm:pt modelId="{361E31F4-0562-49F9-B5E5-193AAE66435E}" type="pres">
      <dgm:prSet presAssocID="{568191D8-7BAF-4A46-84B3-BDF05BF7D8F8}" presName="rootComposite" presStyleCnt="0"/>
      <dgm:spPr/>
    </dgm:pt>
    <dgm:pt modelId="{7D91808E-A27E-48E5-BCE8-E7BFDD89C3E7}" type="pres">
      <dgm:prSet presAssocID="{568191D8-7BAF-4A46-84B3-BDF05BF7D8F8}" presName="rootText" presStyleLbl="node2" presStyleIdx="1" presStyleCnt="3">
        <dgm:presLayoutVars>
          <dgm:chPref val="3"/>
        </dgm:presLayoutVars>
      </dgm:prSet>
      <dgm:spPr/>
    </dgm:pt>
    <dgm:pt modelId="{DD1450E0-4BFF-42E0-9949-D925B758FCE2}" type="pres">
      <dgm:prSet presAssocID="{568191D8-7BAF-4A46-84B3-BDF05BF7D8F8}" presName="rootConnector" presStyleLbl="node2" presStyleIdx="1" presStyleCnt="3"/>
      <dgm:spPr/>
    </dgm:pt>
    <dgm:pt modelId="{1ACDD1FB-9903-4918-A19B-CA971C05C28B}" type="pres">
      <dgm:prSet presAssocID="{568191D8-7BAF-4A46-84B3-BDF05BF7D8F8}" presName="hierChild4" presStyleCnt="0"/>
      <dgm:spPr/>
    </dgm:pt>
    <dgm:pt modelId="{E052FB25-7BED-40C6-8D29-F5A580036106}" type="pres">
      <dgm:prSet presAssocID="{568191D8-7BAF-4A46-84B3-BDF05BF7D8F8}" presName="hierChild5" presStyleCnt="0"/>
      <dgm:spPr/>
    </dgm:pt>
    <dgm:pt modelId="{3975A957-0A7F-4893-ACFF-16455E19E209}" type="pres">
      <dgm:prSet presAssocID="{38BAD455-0D8F-4F3A-8C0C-78E3FB30AD50}" presName="Name64" presStyleLbl="parChTrans1D2" presStyleIdx="2" presStyleCnt="3"/>
      <dgm:spPr/>
    </dgm:pt>
    <dgm:pt modelId="{92110D66-7B23-4CBA-B53E-68FA704623D6}" type="pres">
      <dgm:prSet presAssocID="{3A65CD25-0C2C-461F-B84D-FE6EBC1D3067}" presName="hierRoot2" presStyleCnt="0">
        <dgm:presLayoutVars>
          <dgm:hierBranch val="init"/>
        </dgm:presLayoutVars>
      </dgm:prSet>
      <dgm:spPr/>
    </dgm:pt>
    <dgm:pt modelId="{D02B5F5F-A2FD-41DE-8211-DE143D6B44DE}" type="pres">
      <dgm:prSet presAssocID="{3A65CD25-0C2C-461F-B84D-FE6EBC1D3067}" presName="rootComposite" presStyleCnt="0"/>
      <dgm:spPr/>
    </dgm:pt>
    <dgm:pt modelId="{DD66F031-7FF1-479F-ABE5-E6F17745230D}" type="pres">
      <dgm:prSet presAssocID="{3A65CD25-0C2C-461F-B84D-FE6EBC1D3067}" presName="rootText" presStyleLbl="node2" presStyleIdx="2" presStyleCnt="3">
        <dgm:presLayoutVars>
          <dgm:chPref val="3"/>
        </dgm:presLayoutVars>
      </dgm:prSet>
      <dgm:spPr/>
    </dgm:pt>
    <dgm:pt modelId="{944D1940-A7FC-4C42-AAB3-643392C3741B}" type="pres">
      <dgm:prSet presAssocID="{3A65CD25-0C2C-461F-B84D-FE6EBC1D3067}" presName="rootConnector" presStyleLbl="node2" presStyleIdx="2" presStyleCnt="3"/>
      <dgm:spPr/>
    </dgm:pt>
    <dgm:pt modelId="{ADE27562-B8F7-4B10-90C9-609401F43EFF}" type="pres">
      <dgm:prSet presAssocID="{3A65CD25-0C2C-461F-B84D-FE6EBC1D3067}" presName="hierChild4" presStyleCnt="0"/>
      <dgm:spPr/>
    </dgm:pt>
    <dgm:pt modelId="{8EEA90F3-7327-4775-91B1-190096CF84C4}" type="pres">
      <dgm:prSet presAssocID="{3A65CD25-0C2C-461F-B84D-FE6EBC1D3067}" presName="hierChild5" presStyleCnt="0"/>
      <dgm:spPr/>
    </dgm:pt>
    <dgm:pt modelId="{2EC1E0B9-1B3F-412F-B0F9-4F9FE8EEBB4E}" type="pres">
      <dgm:prSet presAssocID="{843A1F40-441E-4B51-B819-7476BE9B2F39}" presName="hierChild3" presStyleCnt="0"/>
      <dgm:spPr/>
    </dgm:pt>
  </dgm:ptLst>
  <dgm:cxnLst>
    <dgm:cxn modelId="{B60E6F01-E963-41FA-918C-87050085E91F}" type="presOf" srcId="{2A95CF3E-A629-4801-B342-BF53C53F55C0}" destId="{7FA3299C-4A9E-4C7A-889B-F4463FA9E4DB}" srcOrd="1" destOrd="0" presId="urn:microsoft.com/office/officeart/2009/3/layout/HorizontalOrganizationChart"/>
    <dgm:cxn modelId="{EAF04107-353B-4799-8EB8-441A4EA80597}" type="presOf" srcId="{AAFE9894-AA57-4F0B-A95A-E45F7A161BD7}" destId="{CA59ECF6-C94A-4F5C-8B41-40862360FC81}" srcOrd="0" destOrd="0" presId="urn:microsoft.com/office/officeart/2009/3/layout/HorizontalOrganizationChart"/>
    <dgm:cxn modelId="{C3F62008-785A-437F-A962-029CFF2ABB39}" type="presOf" srcId="{A933C688-EFD2-4230-9C90-D7182B934A64}" destId="{99A6AB38-002B-467C-A019-04FCB2BBB351}" srcOrd="1" destOrd="0" presId="urn:microsoft.com/office/officeart/2009/3/layout/HorizontalOrganizationChart"/>
    <dgm:cxn modelId="{4A08FC09-BBF2-4A5D-A22E-E51B769A33F4}" type="presOf" srcId="{2A95CF3E-A629-4801-B342-BF53C53F55C0}" destId="{47078D50-7898-42B0-B5BC-095A0C0964F9}" srcOrd="0" destOrd="0" presId="urn:microsoft.com/office/officeart/2009/3/layout/HorizontalOrganizationChart"/>
    <dgm:cxn modelId="{12239919-96BA-4E41-A120-EC0F681BE37E}" type="presOf" srcId="{59BEA53B-E7FD-415B-9FA3-10766BFE484C}" destId="{74DD018B-323B-417D-840A-7E9524CFA0FE}" srcOrd="0" destOrd="0" presId="urn:microsoft.com/office/officeart/2009/3/layout/HorizontalOrganizationChart"/>
    <dgm:cxn modelId="{6D423434-7C7A-425E-A7CB-1E84C0B42DB6}" type="presOf" srcId="{568191D8-7BAF-4A46-84B3-BDF05BF7D8F8}" destId="{7D91808E-A27E-48E5-BCE8-E7BFDD89C3E7}" srcOrd="0" destOrd="0" presId="urn:microsoft.com/office/officeart/2009/3/layout/HorizontalOrganizationChart"/>
    <dgm:cxn modelId="{2008BA37-0DF4-4125-A6D5-A4940BA3B79D}" type="presOf" srcId="{3A65CD25-0C2C-461F-B84D-FE6EBC1D3067}" destId="{DD66F031-7FF1-479F-ABE5-E6F17745230D}" srcOrd="0" destOrd="0" presId="urn:microsoft.com/office/officeart/2009/3/layout/HorizontalOrganizationChart"/>
    <dgm:cxn modelId="{D1EB403E-476C-477F-8F20-A10FF1C25E19}" srcId="{843A1F40-441E-4B51-B819-7476BE9B2F39}" destId="{568191D8-7BAF-4A46-84B3-BDF05BF7D8F8}" srcOrd="1" destOrd="0" parTransId="{6563977A-BB42-4020-9842-343893485CE6}" sibTransId="{E4F0D99B-3833-4708-8778-443EF02625CB}"/>
    <dgm:cxn modelId="{0F01CE55-EC8F-4E1F-9412-D800262100B4}" srcId="{59BEA53B-E7FD-415B-9FA3-10766BFE484C}" destId="{843A1F40-441E-4B51-B819-7476BE9B2F39}" srcOrd="2" destOrd="0" parTransId="{E92506DC-F818-408F-9374-48B89815BEB6}" sibTransId="{2B768288-E87D-48CB-B0A6-9C5E25BC5CC4}"/>
    <dgm:cxn modelId="{8A48E479-D289-46B9-AC33-5A9BCE7A3290}" type="presOf" srcId="{AAFE9894-AA57-4F0B-A95A-E45F7A161BD7}" destId="{8671E516-8930-4A46-8E3C-2B4F7CEE0352}" srcOrd="1" destOrd="0" presId="urn:microsoft.com/office/officeart/2009/3/layout/HorizontalOrganizationChart"/>
    <dgm:cxn modelId="{D4F72A7B-9569-4115-B02B-59FE4E5980D6}" type="presOf" srcId="{6563977A-BB42-4020-9842-343893485CE6}" destId="{1A9BBE9E-13C0-4B0B-AE82-E9B583C15233}" srcOrd="0" destOrd="0" presId="urn:microsoft.com/office/officeart/2009/3/layout/HorizontalOrganizationChart"/>
    <dgm:cxn modelId="{4005157E-49E7-4E12-A934-03B3CE70C8A1}" type="presOf" srcId="{843A1F40-441E-4B51-B819-7476BE9B2F39}" destId="{6F9EB7FF-49D3-4F63-A555-05CA5E227A05}" srcOrd="1" destOrd="0" presId="urn:microsoft.com/office/officeart/2009/3/layout/HorizontalOrganizationChart"/>
    <dgm:cxn modelId="{9563B594-0DC9-4791-AF64-DE0D37BFFC4F}" srcId="{59BEA53B-E7FD-415B-9FA3-10766BFE484C}" destId="{2A95CF3E-A629-4801-B342-BF53C53F55C0}" srcOrd="1" destOrd="0" parTransId="{AAB1778A-2081-41EA-A511-B210E770147D}" sibTransId="{BEE0FD58-CF9F-4E2F-B631-EBF9B5E27532}"/>
    <dgm:cxn modelId="{6974BB97-E31E-4BE5-A78B-638B775B6867}" type="presOf" srcId="{A933C688-EFD2-4230-9C90-D7182B934A64}" destId="{0727E9B0-6D54-404F-A8EF-27661CFDF5AA}" srcOrd="0" destOrd="0" presId="urn:microsoft.com/office/officeart/2009/3/layout/HorizontalOrganizationChart"/>
    <dgm:cxn modelId="{8749149E-77D6-41C9-BD7F-4257BEA329DC}" type="presOf" srcId="{B01854C0-0969-4171-A142-F579A75D42B2}" destId="{438FA279-B50F-4531-9E53-86D0EBF9DB3A}" srcOrd="0" destOrd="0" presId="urn:microsoft.com/office/officeart/2009/3/layout/HorizontalOrganizationChart"/>
    <dgm:cxn modelId="{F99A41A1-4B23-42C1-AC87-95ED87364DA4}" srcId="{843A1F40-441E-4B51-B819-7476BE9B2F39}" destId="{3A65CD25-0C2C-461F-B84D-FE6EBC1D3067}" srcOrd="2" destOrd="0" parTransId="{38BAD455-0D8F-4F3A-8C0C-78E3FB30AD50}" sibTransId="{BED457B7-8FC1-49D7-90BB-A40DF59A5A44}"/>
    <dgm:cxn modelId="{510401A2-66F7-4934-BA51-AA5079C98AE7}" srcId="{843A1F40-441E-4B51-B819-7476BE9B2F39}" destId="{A933C688-EFD2-4230-9C90-D7182B934A64}" srcOrd="0" destOrd="0" parTransId="{B01854C0-0969-4171-A142-F579A75D42B2}" sibTransId="{07FEB050-EA10-4E8D-8552-383B29482AED}"/>
    <dgm:cxn modelId="{787A84A8-3679-4F06-934F-A3825650B874}" type="presOf" srcId="{38BAD455-0D8F-4F3A-8C0C-78E3FB30AD50}" destId="{3975A957-0A7F-4893-ACFF-16455E19E209}" srcOrd="0" destOrd="0" presId="urn:microsoft.com/office/officeart/2009/3/layout/HorizontalOrganizationChart"/>
    <dgm:cxn modelId="{D60D4DB3-D15D-47BF-B53B-65833F4D4E72}" srcId="{59BEA53B-E7FD-415B-9FA3-10766BFE484C}" destId="{AAFE9894-AA57-4F0B-A95A-E45F7A161BD7}" srcOrd="0" destOrd="0" parTransId="{99B1FADC-A053-4521-B193-694A90DF6578}" sibTransId="{D05B2990-0B9B-4B2A-8003-C7B875CCFFB0}"/>
    <dgm:cxn modelId="{8BC277B8-009A-45DE-A956-38B057494404}" type="presOf" srcId="{3A65CD25-0C2C-461F-B84D-FE6EBC1D3067}" destId="{944D1940-A7FC-4C42-AAB3-643392C3741B}" srcOrd="1" destOrd="0" presId="urn:microsoft.com/office/officeart/2009/3/layout/HorizontalOrganizationChart"/>
    <dgm:cxn modelId="{7CF6E2D3-1D0B-4989-816E-13B209F486E2}" type="presOf" srcId="{843A1F40-441E-4B51-B819-7476BE9B2F39}" destId="{95AE4668-9115-4721-B282-3C3C1D06FE32}" srcOrd="0" destOrd="0" presId="urn:microsoft.com/office/officeart/2009/3/layout/HorizontalOrganizationChart"/>
    <dgm:cxn modelId="{367D91D8-17D0-43AD-B0B6-432CCC860D9A}" type="presOf" srcId="{568191D8-7BAF-4A46-84B3-BDF05BF7D8F8}" destId="{DD1450E0-4BFF-42E0-9949-D925B758FCE2}" srcOrd="1" destOrd="0" presId="urn:microsoft.com/office/officeart/2009/3/layout/HorizontalOrganizationChart"/>
    <dgm:cxn modelId="{0EEEB5AB-108A-4152-86AA-E674DAD84054}" type="presParOf" srcId="{74DD018B-323B-417D-840A-7E9524CFA0FE}" destId="{E5D01CC4-F9BD-42E6-B533-81A77F0CCBA7}" srcOrd="0" destOrd="0" presId="urn:microsoft.com/office/officeart/2009/3/layout/HorizontalOrganizationChart"/>
    <dgm:cxn modelId="{93081DF9-1C40-4E2B-B3A6-F81EA5421CBC}" type="presParOf" srcId="{E5D01CC4-F9BD-42E6-B533-81A77F0CCBA7}" destId="{417FE5E7-0FEE-4FA3-A7BE-FC5420F54AC3}" srcOrd="0" destOrd="0" presId="urn:microsoft.com/office/officeart/2009/3/layout/HorizontalOrganizationChart"/>
    <dgm:cxn modelId="{56326339-7D9A-4BEC-B75A-81CF52F61972}" type="presParOf" srcId="{417FE5E7-0FEE-4FA3-A7BE-FC5420F54AC3}" destId="{CA59ECF6-C94A-4F5C-8B41-40862360FC81}" srcOrd="0" destOrd="0" presId="urn:microsoft.com/office/officeart/2009/3/layout/HorizontalOrganizationChart"/>
    <dgm:cxn modelId="{05F0E0FF-3CB1-4B8D-9AED-98C7875698A9}" type="presParOf" srcId="{417FE5E7-0FEE-4FA3-A7BE-FC5420F54AC3}" destId="{8671E516-8930-4A46-8E3C-2B4F7CEE0352}" srcOrd="1" destOrd="0" presId="urn:microsoft.com/office/officeart/2009/3/layout/HorizontalOrganizationChart"/>
    <dgm:cxn modelId="{2601B60B-CFEB-44D2-8CEF-0C3721C1550F}" type="presParOf" srcId="{E5D01CC4-F9BD-42E6-B533-81A77F0CCBA7}" destId="{91F98565-7265-45BE-9366-A309EF21F3CF}" srcOrd="1" destOrd="0" presId="urn:microsoft.com/office/officeart/2009/3/layout/HorizontalOrganizationChart"/>
    <dgm:cxn modelId="{B7BDFDF2-38D2-4EC4-A688-38E2E9D3DB3A}" type="presParOf" srcId="{E5D01CC4-F9BD-42E6-B533-81A77F0CCBA7}" destId="{D8EF9CAB-CE20-4197-A4F9-32AA761FFEB5}" srcOrd="2" destOrd="0" presId="urn:microsoft.com/office/officeart/2009/3/layout/HorizontalOrganizationChart"/>
    <dgm:cxn modelId="{D10F7B7F-B005-478C-B7EB-784B0D5669BC}" type="presParOf" srcId="{74DD018B-323B-417D-840A-7E9524CFA0FE}" destId="{F81171FA-87C4-4DE6-A523-F94BCC061E09}" srcOrd="1" destOrd="0" presId="urn:microsoft.com/office/officeart/2009/3/layout/HorizontalOrganizationChart"/>
    <dgm:cxn modelId="{FEC3C89B-DFE0-4135-94F5-BB3EFB5DB091}" type="presParOf" srcId="{F81171FA-87C4-4DE6-A523-F94BCC061E09}" destId="{67EEE524-F762-4767-9F27-0D0753A43CA2}" srcOrd="0" destOrd="0" presId="urn:microsoft.com/office/officeart/2009/3/layout/HorizontalOrganizationChart"/>
    <dgm:cxn modelId="{B8AEA6C8-FB57-438F-A49F-A3932CBFC5B1}" type="presParOf" srcId="{67EEE524-F762-4767-9F27-0D0753A43CA2}" destId="{47078D50-7898-42B0-B5BC-095A0C0964F9}" srcOrd="0" destOrd="0" presId="urn:microsoft.com/office/officeart/2009/3/layout/HorizontalOrganizationChart"/>
    <dgm:cxn modelId="{2D019B6F-B53F-4E9A-8C85-1B72340AA361}" type="presParOf" srcId="{67EEE524-F762-4767-9F27-0D0753A43CA2}" destId="{7FA3299C-4A9E-4C7A-889B-F4463FA9E4DB}" srcOrd="1" destOrd="0" presId="urn:microsoft.com/office/officeart/2009/3/layout/HorizontalOrganizationChart"/>
    <dgm:cxn modelId="{E43A7C2F-64A5-4AF4-ADD2-A7036994628C}" type="presParOf" srcId="{F81171FA-87C4-4DE6-A523-F94BCC061E09}" destId="{2B53D916-7ACC-4777-AE6A-532D00166BAA}" srcOrd="1" destOrd="0" presId="urn:microsoft.com/office/officeart/2009/3/layout/HorizontalOrganizationChart"/>
    <dgm:cxn modelId="{C8F42F8B-9155-42BD-B0E1-6C4C1DC089E6}" type="presParOf" srcId="{F81171FA-87C4-4DE6-A523-F94BCC061E09}" destId="{CA57ADC8-2998-492B-818B-21299CE1189F}" srcOrd="2" destOrd="0" presId="urn:microsoft.com/office/officeart/2009/3/layout/HorizontalOrganizationChart"/>
    <dgm:cxn modelId="{EFCD20CD-C935-4361-B1C5-96774E6A6280}" type="presParOf" srcId="{74DD018B-323B-417D-840A-7E9524CFA0FE}" destId="{0B83A234-0F7C-4B60-B6BC-03D3BBBB31DA}" srcOrd="2" destOrd="0" presId="urn:microsoft.com/office/officeart/2009/3/layout/HorizontalOrganizationChart"/>
    <dgm:cxn modelId="{520A6C36-F550-4751-8ACC-F1F11F9DA821}" type="presParOf" srcId="{0B83A234-0F7C-4B60-B6BC-03D3BBBB31DA}" destId="{992182B9-7423-4922-917D-C35698DE1045}" srcOrd="0" destOrd="0" presId="urn:microsoft.com/office/officeart/2009/3/layout/HorizontalOrganizationChart"/>
    <dgm:cxn modelId="{D591D6F5-0C1E-4A93-AA3B-AEF42745C63C}" type="presParOf" srcId="{992182B9-7423-4922-917D-C35698DE1045}" destId="{95AE4668-9115-4721-B282-3C3C1D06FE32}" srcOrd="0" destOrd="0" presId="urn:microsoft.com/office/officeart/2009/3/layout/HorizontalOrganizationChart"/>
    <dgm:cxn modelId="{F5680ADF-78AF-4728-8374-180E2BD9C3FF}" type="presParOf" srcId="{992182B9-7423-4922-917D-C35698DE1045}" destId="{6F9EB7FF-49D3-4F63-A555-05CA5E227A05}" srcOrd="1" destOrd="0" presId="urn:microsoft.com/office/officeart/2009/3/layout/HorizontalOrganizationChart"/>
    <dgm:cxn modelId="{1AA7A0A3-7C6C-4508-87DF-73A938A394BE}" type="presParOf" srcId="{0B83A234-0F7C-4B60-B6BC-03D3BBBB31DA}" destId="{E3F1755C-4C64-4673-BE2B-F3360254FF30}" srcOrd="1" destOrd="0" presId="urn:microsoft.com/office/officeart/2009/3/layout/HorizontalOrganizationChart"/>
    <dgm:cxn modelId="{39FAF889-5EF9-4C5B-B803-E9872DEB5E14}" type="presParOf" srcId="{E3F1755C-4C64-4673-BE2B-F3360254FF30}" destId="{438FA279-B50F-4531-9E53-86D0EBF9DB3A}" srcOrd="0" destOrd="0" presId="urn:microsoft.com/office/officeart/2009/3/layout/HorizontalOrganizationChart"/>
    <dgm:cxn modelId="{F2D80859-F3FC-423A-82C3-DB15E7920370}" type="presParOf" srcId="{E3F1755C-4C64-4673-BE2B-F3360254FF30}" destId="{7B111AF6-2B10-4C0C-B79C-A2779B8A7132}" srcOrd="1" destOrd="0" presId="urn:microsoft.com/office/officeart/2009/3/layout/HorizontalOrganizationChart"/>
    <dgm:cxn modelId="{149CFA7A-97E4-4763-A5FE-4A67D1C92F4D}" type="presParOf" srcId="{7B111AF6-2B10-4C0C-B79C-A2779B8A7132}" destId="{3EAA9A0D-A12A-4FAD-A8B4-8C145FDF5732}" srcOrd="0" destOrd="0" presId="urn:microsoft.com/office/officeart/2009/3/layout/HorizontalOrganizationChart"/>
    <dgm:cxn modelId="{5144E249-2322-4129-9791-B3501AD9ED70}" type="presParOf" srcId="{3EAA9A0D-A12A-4FAD-A8B4-8C145FDF5732}" destId="{0727E9B0-6D54-404F-A8EF-27661CFDF5AA}" srcOrd="0" destOrd="0" presId="urn:microsoft.com/office/officeart/2009/3/layout/HorizontalOrganizationChart"/>
    <dgm:cxn modelId="{517D708C-74B0-45B3-BDC2-E3EBCCE26169}" type="presParOf" srcId="{3EAA9A0D-A12A-4FAD-A8B4-8C145FDF5732}" destId="{99A6AB38-002B-467C-A019-04FCB2BBB351}" srcOrd="1" destOrd="0" presId="urn:microsoft.com/office/officeart/2009/3/layout/HorizontalOrganizationChart"/>
    <dgm:cxn modelId="{160D6803-1DC9-4CF8-87EF-6D959514D965}" type="presParOf" srcId="{7B111AF6-2B10-4C0C-B79C-A2779B8A7132}" destId="{BBDC3FA1-1CE4-4D88-945E-F074EF5F2346}" srcOrd="1" destOrd="0" presId="urn:microsoft.com/office/officeart/2009/3/layout/HorizontalOrganizationChart"/>
    <dgm:cxn modelId="{FE5ACCC9-BA32-45F7-A715-37625D45C759}" type="presParOf" srcId="{7B111AF6-2B10-4C0C-B79C-A2779B8A7132}" destId="{1A23F67B-1005-46E8-95B2-EFC5160E3F61}" srcOrd="2" destOrd="0" presId="urn:microsoft.com/office/officeart/2009/3/layout/HorizontalOrganizationChart"/>
    <dgm:cxn modelId="{F84CA5B2-8FCE-40B9-8487-E4912929AC94}" type="presParOf" srcId="{E3F1755C-4C64-4673-BE2B-F3360254FF30}" destId="{1A9BBE9E-13C0-4B0B-AE82-E9B583C15233}" srcOrd="2" destOrd="0" presId="urn:microsoft.com/office/officeart/2009/3/layout/HorizontalOrganizationChart"/>
    <dgm:cxn modelId="{A456CFA0-4C56-41B1-92F8-04DCBE6CF272}" type="presParOf" srcId="{E3F1755C-4C64-4673-BE2B-F3360254FF30}" destId="{600B0891-6437-4D13-92B1-BB6ECD5CA120}" srcOrd="3" destOrd="0" presId="urn:microsoft.com/office/officeart/2009/3/layout/HorizontalOrganizationChart"/>
    <dgm:cxn modelId="{CF3497D0-E899-4494-9E7A-779B54461FD9}" type="presParOf" srcId="{600B0891-6437-4D13-92B1-BB6ECD5CA120}" destId="{361E31F4-0562-49F9-B5E5-193AAE66435E}" srcOrd="0" destOrd="0" presId="urn:microsoft.com/office/officeart/2009/3/layout/HorizontalOrganizationChart"/>
    <dgm:cxn modelId="{2EC94007-65A6-40E4-8C9E-88D07B662EB4}" type="presParOf" srcId="{361E31F4-0562-49F9-B5E5-193AAE66435E}" destId="{7D91808E-A27E-48E5-BCE8-E7BFDD89C3E7}" srcOrd="0" destOrd="0" presId="urn:microsoft.com/office/officeart/2009/3/layout/HorizontalOrganizationChart"/>
    <dgm:cxn modelId="{340A9E46-8776-4A01-B4AC-A91282053FE7}" type="presParOf" srcId="{361E31F4-0562-49F9-B5E5-193AAE66435E}" destId="{DD1450E0-4BFF-42E0-9949-D925B758FCE2}" srcOrd="1" destOrd="0" presId="urn:microsoft.com/office/officeart/2009/3/layout/HorizontalOrganizationChart"/>
    <dgm:cxn modelId="{0C1C2E23-2C27-4F3F-8623-9D9A34B5D319}" type="presParOf" srcId="{600B0891-6437-4D13-92B1-BB6ECD5CA120}" destId="{1ACDD1FB-9903-4918-A19B-CA971C05C28B}" srcOrd="1" destOrd="0" presId="urn:microsoft.com/office/officeart/2009/3/layout/HorizontalOrganizationChart"/>
    <dgm:cxn modelId="{FD1FF28A-779F-42CA-8DDB-2D07339CE094}" type="presParOf" srcId="{600B0891-6437-4D13-92B1-BB6ECD5CA120}" destId="{E052FB25-7BED-40C6-8D29-F5A580036106}" srcOrd="2" destOrd="0" presId="urn:microsoft.com/office/officeart/2009/3/layout/HorizontalOrganizationChart"/>
    <dgm:cxn modelId="{A6783972-2F80-4E74-8F4E-615A9159E559}" type="presParOf" srcId="{E3F1755C-4C64-4673-BE2B-F3360254FF30}" destId="{3975A957-0A7F-4893-ACFF-16455E19E209}" srcOrd="4" destOrd="0" presId="urn:microsoft.com/office/officeart/2009/3/layout/HorizontalOrganizationChart"/>
    <dgm:cxn modelId="{6CA99ABA-CD15-487C-AC3D-86085545309E}" type="presParOf" srcId="{E3F1755C-4C64-4673-BE2B-F3360254FF30}" destId="{92110D66-7B23-4CBA-B53E-68FA704623D6}" srcOrd="5" destOrd="0" presId="urn:microsoft.com/office/officeart/2009/3/layout/HorizontalOrganizationChart"/>
    <dgm:cxn modelId="{076D0B59-4368-44C5-A392-FEE369C7F05D}" type="presParOf" srcId="{92110D66-7B23-4CBA-B53E-68FA704623D6}" destId="{D02B5F5F-A2FD-41DE-8211-DE143D6B44DE}" srcOrd="0" destOrd="0" presId="urn:microsoft.com/office/officeart/2009/3/layout/HorizontalOrganizationChart"/>
    <dgm:cxn modelId="{1179D84B-046A-4EE0-AB09-4A12E3806429}" type="presParOf" srcId="{D02B5F5F-A2FD-41DE-8211-DE143D6B44DE}" destId="{DD66F031-7FF1-479F-ABE5-E6F17745230D}" srcOrd="0" destOrd="0" presId="urn:microsoft.com/office/officeart/2009/3/layout/HorizontalOrganizationChart"/>
    <dgm:cxn modelId="{5FC1FD6E-46A0-42DA-865D-4D5E6F17FCC8}" type="presParOf" srcId="{D02B5F5F-A2FD-41DE-8211-DE143D6B44DE}" destId="{944D1940-A7FC-4C42-AAB3-643392C3741B}" srcOrd="1" destOrd="0" presId="urn:microsoft.com/office/officeart/2009/3/layout/HorizontalOrganizationChart"/>
    <dgm:cxn modelId="{C487B006-B511-43D5-94EE-6388263BBCBD}" type="presParOf" srcId="{92110D66-7B23-4CBA-B53E-68FA704623D6}" destId="{ADE27562-B8F7-4B10-90C9-609401F43EFF}" srcOrd="1" destOrd="0" presId="urn:microsoft.com/office/officeart/2009/3/layout/HorizontalOrganizationChart"/>
    <dgm:cxn modelId="{79E62154-2E8E-4379-A57C-14B4C31268F7}" type="presParOf" srcId="{92110D66-7B23-4CBA-B53E-68FA704623D6}" destId="{8EEA90F3-7327-4775-91B1-190096CF84C4}" srcOrd="2" destOrd="0" presId="urn:microsoft.com/office/officeart/2009/3/layout/HorizontalOrganizationChart"/>
    <dgm:cxn modelId="{20095838-C315-4D85-9D3D-6063D6C6EAA2}" type="presParOf" srcId="{0B83A234-0F7C-4B60-B6BC-03D3BBBB31DA}" destId="{2EC1E0B9-1B3F-412F-B0F9-4F9FE8EEBB4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885022-2F36-4C4D-BF5D-002C09C6F6C7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D4CF93-B03F-418C-82C9-D9EF8485A7CE}">
      <dgm:prSet/>
      <dgm:spPr/>
      <dgm:t>
        <a:bodyPr/>
        <a:lstStyle/>
        <a:p>
          <a:r>
            <a:rPr lang="en-US"/>
            <a:t>skip - always skip a test function</a:t>
          </a:r>
        </a:p>
      </dgm:t>
    </dgm:pt>
    <dgm:pt modelId="{76E2704D-6B99-46F2-A692-2C3C0E24EA3A}" type="parTrans" cxnId="{CCFDBA56-CAC3-4CFF-9603-EE740A32507D}">
      <dgm:prSet/>
      <dgm:spPr/>
      <dgm:t>
        <a:bodyPr/>
        <a:lstStyle/>
        <a:p>
          <a:endParaRPr lang="en-US"/>
        </a:p>
      </dgm:t>
    </dgm:pt>
    <dgm:pt modelId="{F67CDE4B-294C-453E-9480-E40452ACF305}" type="sibTrans" cxnId="{CCFDBA56-CAC3-4CFF-9603-EE740A32507D}">
      <dgm:prSet/>
      <dgm:spPr/>
      <dgm:t>
        <a:bodyPr/>
        <a:lstStyle/>
        <a:p>
          <a:endParaRPr lang="en-US"/>
        </a:p>
      </dgm:t>
    </dgm:pt>
    <dgm:pt modelId="{AD5EF11B-1CD0-4109-8CAC-50DA899E83C6}">
      <dgm:prSet/>
      <dgm:spPr/>
      <dgm:t>
        <a:bodyPr/>
        <a:lstStyle/>
        <a:p>
          <a:r>
            <a:rPr lang="en-US" dirty="0" err="1"/>
            <a:t>skipif</a:t>
          </a:r>
          <a:r>
            <a:rPr lang="en-US" dirty="0"/>
            <a:t> - skip a test function if a certain condition is met</a:t>
          </a:r>
        </a:p>
      </dgm:t>
    </dgm:pt>
    <dgm:pt modelId="{B85B4E7A-B2A5-4ED2-9976-566E4C8055EC}" type="parTrans" cxnId="{98FFF9A1-FED3-4F7D-9D1E-A7BAD1B4DB8C}">
      <dgm:prSet/>
      <dgm:spPr/>
      <dgm:t>
        <a:bodyPr/>
        <a:lstStyle/>
        <a:p>
          <a:endParaRPr lang="en-US"/>
        </a:p>
      </dgm:t>
    </dgm:pt>
    <dgm:pt modelId="{DA49E341-F808-456A-A6B1-66149100CB0B}" type="sibTrans" cxnId="{98FFF9A1-FED3-4F7D-9D1E-A7BAD1B4DB8C}">
      <dgm:prSet/>
      <dgm:spPr/>
      <dgm:t>
        <a:bodyPr/>
        <a:lstStyle/>
        <a:p>
          <a:endParaRPr lang="en-US"/>
        </a:p>
      </dgm:t>
    </dgm:pt>
    <dgm:pt modelId="{13EC7376-5E30-4DD4-B189-39493A5E4F8F}">
      <dgm:prSet/>
      <dgm:spPr/>
      <dgm:t>
        <a:bodyPr/>
        <a:lstStyle/>
        <a:p>
          <a:r>
            <a:rPr lang="en-US" dirty="0" err="1"/>
            <a:t>xfail</a:t>
          </a:r>
          <a:r>
            <a:rPr lang="en-US" dirty="0"/>
            <a:t> - produce an “expected failure” outcome if a certain condition is met</a:t>
          </a:r>
        </a:p>
      </dgm:t>
    </dgm:pt>
    <dgm:pt modelId="{9AB89851-170E-4B0B-9D53-4247A30473FD}" type="parTrans" cxnId="{47C7952F-A3D3-425F-9D00-7B0B39CCA3F6}">
      <dgm:prSet/>
      <dgm:spPr/>
      <dgm:t>
        <a:bodyPr/>
        <a:lstStyle/>
        <a:p>
          <a:endParaRPr lang="en-US"/>
        </a:p>
      </dgm:t>
    </dgm:pt>
    <dgm:pt modelId="{37D4B1AF-6412-400F-ABED-BB129E55F69D}" type="sibTrans" cxnId="{47C7952F-A3D3-425F-9D00-7B0B39CCA3F6}">
      <dgm:prSet/>
      <dgm:spPr/>
      <dgm:t>
        <a:bodyPr/>
        <a:lstStyle/>
        <a:p>
          <a:endParaRPr lang="en-US"/>
        </a:p>
      </dgm:t>
    </dgm:pt>
    <dgm:pt modelId="{2FDB3818-E997-460B-85E2-269D5AB6B47A}">
      <dgm:prSet/>
      <dgm:spPr/>
      <dgm:t>
        <a:bodyPr/>
        <a:lstStyle/>
        <a:p>
          <a:r>
            <a:rPr lang="en-US" dirty="0"/>
            <a:t>parametrize to perform multiple calls to the same test function.</a:t>
          </a:r>
        </a:p>
      </dgm:t>
    </dgm:pt>
    <dgm:pt modelId="{53927B7E-CF09-430D-BC2B-7FF75C4C18E8}" type="parTrans" cxnId="{2FE2043A-F3B4-4886-AE25-BAB27B2F83D5}">
      <dgm:prSet/>
      <dgm:spPr/>
      <dgm:t>
        <a:bodyPr/>
        <a:lstStyle/>
        <a:p>
          <a:endParaRPr lang="en-US"/>
        </a:p>
      </dgm:t>
    </dgm:pt>
    <dgm:pt modelId="{885A7110-C61D-4E9E-A573-3AE981F09D93}" type="sibTrans" cxnId="{2FE2043A-F3B4-4886-AE25-BAB27B2F83D5}">
      <dgm:prSet/>
      <dgm:spPr/>
      <dgm:t>
        <a:bodyPr/>
        <a:lstStyle/>
        <a:p>
          <a:endParaRPr lang="en-US"/>
        </a:p>
      </dgm:t>
    </dgm:pt>
    <dgm:pt modelId="{6F748C7E-5048-4908-9D81-47DBEE365514}">
      <dgm:prSet/>
      <dgm:spPr/>
      <dgm:t>
        <a:bodyPr/>
        <a:lstStyle/>
        <a:p>
          <a:r>
            <a:rPr lang="en-US"/>
            <a:t>customized mark support</a:t>
          </a:r>
        </a:p>
      </dgm:t>
    </dgm:pt>
    <dgm:pt modelId="{4FCD2D77-C424-45EC-8F72-26C86728C58A}" type="parTrans" cxnId="{C9DC936F-F85C-44AD-A648-8DB52D19FEAB}">
      <dgm:prSet/>
      <dgm:spPr/>
      <dgm:t>
        <a:bodyPr/>
        <a:lstStyle/>
        <a:p>
          <a:endParaRPr lang="en-US"/>
        </a:p>
      </dgm:t>
    </dgm:pt>
    <dgm:pt modelId="{5881460C-2B9E-4E6D-8C48-114A4900B935}" type="sibTrans" cxnId="{C9DC936F-F85C-44AD-A648-8DB52D19FEAB}">
      <dgm:prSet/>
      <dgm:spPr/>
      <dgm:t>
        <a:bodyPr/>
        <a:lstStyle/>
        <a:p>
          <a:endParaRPr lang="en-US"/>
        </a:p>
      </dgm:t>
    </dgm:pt>
    <dgm:pt modelId="{0B742D12-7F80-4657-AA56-7CC3AC4223EB}" type="pres">
      <dgm:prSet presAssocID="{3C885022-2F36-4C4D-BF5D-002C09C6F6C7}" presName="outerComposite" presStyleCnt="0">
        <dgm:presLayoutVars>
          <dgm:chMax val="5"/>
          <dgm:dir/>
          <dgm:resizeHandles val="exact"/>
        </dgm:presLayoutVars>
      </dgm:prSet>
      <dgm:spPr/>
    </dgm:pt>
    <dgm:pt modelId="{BB559178-4135-49DE-97EE-6E2D678D0DEA}" type="pres">
      <dgm:prSet presAssocID="{3C885022-2F36-4C4D-BF5D-002C09C6F6C7}" presName="dummyMaxCanvas" presStyleCnt="0">
        <dgm:presLayoutVars/>
      </dgm:prSet>
      <dgm:spPr/>
    </dgm:pt>
    <dgm:pt modelId="{17404D92-47BA-4819-BE9E-5C732590BA50}" type="pres">
      <dgm:prSet presAssocID="{3C885022-2F36-4C4D-BF5D-002C09C6F6C7}" presName="FiveNodes_1" presStyleLbl="node1" presStyleIdx="0" presStyleCnt="5">
        <dgm:presLayoutVars>
          <dgm:bulletEnabled val="1"/>
        </dgm:presLayoutVars>
      </dgm:prSet>
      <dgm:spPr/>
    </dgm:pt>
    <dgm:pt modelId="{D333B9CC-C05C-48DB-950B-3D8B1BEA0635}" type="pres">
      <dgm:prSet presAssocID="{3C885022-2F36-4C4D-BF5D-002C09C6F6C7}" presName="FiveNodes_2" presStyleLbl="node1" presStyleIdx="1" presStyleCnt="5">
        <dgm:presLayoutVars>
          <dgm:bulletEnabled val="1"/>
        </dgm:presLayoutVars>
      </dgm:prSet>
      <dgm:spPr/>
    </dgm:pt>
    <dgm:pt modelId="{CBAF3B43-9B0B-4EC7-9677-C73276D07BD3}" type="pres">
      <dgm:prSet presAssocID="{3C885022-2F36-4C4D-BF5D-002C09C6F6C7}" presName="FiveNodes_3" presStyleLbl="node1" presStyleIdx="2" presStyleCnt="5">
        <dgm:presLayoutVars>
          <dgm:bulletEnabled val="1"/>
        </dgm:presLayoutVars>
      </dgm:prSet>
      <dgm:spPr/>
    </dgm:pt>
    <dgm:pt modelId="{FEF4D35A-9FD9-4A93-AFB4-0DC626848DCA}" type="pres">
      <dgm:prSet presAssocID="{3C885022-2F36-4C4D-BF5D-002C09C6F6C7}" presName="FiveNodes_4" presStyleLbl="node1" presStyleIdx="3" presStyleCnt="5">
        <dgm:presLayoutVars>
          <dgm:bulletEnabled val="1"/>
        </dgm:presLayoutVars>
      </dgm:prSet>
      <dgm:spPr/>
    </dgm:pt>
    <dgm:pt modelId="{3F2809C7-BABD-479C-9659-03824E5D9CB1}" type="pres">
      <dgm:prSet presAssocID="{3C885022-2F36-4C4D-BF5D-002C09C6F6C7}" presName="FiveNodes_5" presStyleLbl="node1" presStyleIdx="4" presStyleCnt="5">
        <dgm:presLayoutVars>
          <dgm:bulletEnabled val="1"/>
        </dgm:presLayoutVars>
      </dgm:prSet>
      <dgm:spPr/>
    </dgm:pt>
    <dgm:pt modelId="{4592D4AA-9D55-466C-9D48-06D89256A725}" type="pres">
      <dgm:prSet presAssocID="{3C885022-2F36-4C4D-BF5D-002C09C6F6C7}" presName="FiveConn_1-2" presStyleLbl="fgAccFollowNode1" presStyleIdx="0" presStyleCnt="4">
        <dgm:presLayoutVars>
          <dgm:bulletEnabled val="1"/>
        </dgm:presLayoutVars>
      </dgm:prSet>
      <dgm:spPr/>
    </dgm:pt>
    <dgm:pt modelId="{6326F3DE-EE2F-4293-8BCD-2C95CA24F1AC}" type="pres">
      <dgm:prSet presAssocID="{3C885022-2F36-4C4D-BF5D-002C09C6F6C7}" presName="FiveConn_2-3" presStyleLbl="fgAccFollowNode1" presStyleIdx="1" presStyleCnt="4">
        <dgm:presLayoutVars>
          <dgm:bulletEnabled val="1"/>
        </dgm:presLayoutVars>
      </dgm:prSet>
      <dgm:spPr/>
    </dgm:pt>
    <dgm:pt modelId="{BCDC7FC4-F428-4E9A-8F72-4E9AC0B34B0C}" type="pres">
      <dgm:prSet presAssocID="{3C885022-2F36-4C4D-BF5D-002C09C6F6C7}" presName="FiveConn_3-4" presStyleLbl="fgAccFollowNode1" presStyleIdx="2" presStyleCnt="4">
        <dgm:presLayoutVars>
          <dgm:bulletEnabled val="1"/>
        </dgm:presLayoutVars>
      </dgm:prSet>
      <dgm:spPr/>
    </dgm:pt>
    <dgm:pt modelId="{F4228038-86E4-47BA-8F5C-69F228BFF3CA}" type="pres">
      <dgm:prSet presAssocID="{3C885022-2F36-4C4D-BF5D-002C09C6F6C7}" presName="FiveConn_4-5" presStyleLbl="fgAccFollowNode1" presStyleIdx="3" presStyleCnt="4">
        <dgm:presLayoutVars>
          <dgm:bulletEnabled val="1"/>
        </dgm:presLayoutVars>
      </dgm:prSet>
      <dgm:spPr/>
    </dgm:pt>
    <dgm:pt modelId="{12206443-C6F6-4F41-A4C0-89A0AEFFCC4B}" type="pres">
      <dgm:prSet presAssocID="{3C885022-2F36-4C4D-BF5D-002C09C6F6C7}" presName="FiveNodes_1_text" presStyleLbl="node1" presStyleIdx="4" presStyleCnt="5">
        <dgm:presLayoutVars>
          <dgm:bulletEnabled val="1"/>
        </dgm:presLayoutVars>
      </dgm:prSet>
      <dgm:spPr/>
    </dgm:pt>
    <dgm:pt modelId="{ABD0CFB3-18E2-466C-B038-83171C92A361}" type="pres">
      <dgm:prSet presAssocID="{3C885022-2F36-4C4D-BF5D-002C09C6F6C7}" presName="FiveNodes_2_text" presStyleLbl="node1" presStyleIdx="4" presStyleCnt="5">
        <dgm:presLayoutVars>
          <dgm:bulletEnabled val="1"/>
        </dgm:presLayoutVars>
      </dgm:prSet>
      <dgm:spPr/>
    </dgm:pt>
    <dgm:pt modelId="{0C9DCC2D-7814-4A53-B055-B7B25B96545C}" type="pres">
      <dgm:prSet presAssocID="{3C885022-2F36-4C4D-BF5D-002C09C6F6C7}" presName="FiveNodes_3_text" presStyleLbl="node1" presStyleIdx="4" presStyleCnt="5">
        <dgm:presLayoutVars>
          <dgm:bulletEnabled val="1"/>
        </dgm:presLayoutVars>
      </dgm:prSet>
      <dgm:spPr/>
    </dgm:pt>
    <dgm:pt modelId="{BB866837-B87D-4A4E-A842-5D4DC92B4B3E}" type="pres">
      <dgm:prSet presAssocID="{3C885022-2F36-4C4D-BF5D-002C09C6F6C7}" presName="FiveNodes_4_text" presStyleLbl="node1" presStyleIdx="4" presStyleCnt="5">
        <dgm:presLayoutVars>
          <dgm:bulletEnabled val="1"/>
        </dgm:presLayoutVars>
      </dgm:prSet>
      <dgm:spPr/>
    </dgm:pt>
    <dgm:pt modelId="{C4FD7E9C-160D-447B-A4F0-CEF7D0E7D113}" type="pres">
      <dgm:prSet presAssocID="{3C885022-2F36-4C4D-BF5D-002C09C6F6C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352E102-5F56-4A63-9379-26131A0D218C}" type="presOf" srcId="{31D4CF93-B03F-418C-82C9-D9EF8485A7CE}" destId="{12206443-C6F6-4F41-A4C0-89A0AEFFCC4B}" srcOrd="1" destOrd="0" presId="urn:microsoft.com/office/officeart/2005/8/layout/vProcess5"/>
    <dgm:cxn modelId="{0A1EEB07-EE8E-4A2B-B7EE-E73A41E965F7}" type="presOf" srcId="{13EC7376-5E30-4DD4-B189-39493A5E4F8F}" destId="{CBAF3B43-9B0B-4EC7-9677-C73276D07BD3}" srcOrd="0" destOrd="0" presId="urn:microsoft.com/office/officeart/2005/8/layout/vProcess5"/>
    <dgm:cxn modelId="{D3E11B12-22B9-4180-992B-420614CEB4B9}" type="presOf" srcId="{6F748C7E-5048-4908-9D81-47DBEE365514}" destId="{C4FD7E9C-160D-447B-A4F0-CEF7D0E7D113}" srcOrd="1" destOrd="0" presId="urn:microsoft.com/office/officeart/2005/8/layout/vProcess5"/>
    <dgm:cxn modelId="{5FF60A28-284B-46CE-B953-24A076484860}" type="presOf" srcId="{6F748C7E-5048-4908-9D81-47DBEE365514}" destId="{3F2809C7-BABD-479C-9659-03824E5D9CB1}" srcOrd="0" destOrd="0" presId="urn:microsoft.com/office/officeart/2005/8/layout/vProcess5"/>
    <dgm:cxn modelId="{E2E8C82A-0B0A-4487-AB89-B32E75E4E88A}" type="presOf" srcId="{2FDB3818-E997-460B-85E2-269D5AB6B47A}" destId="{BB866837-B87D-4A4E-A842-5D4DC92B4B3E}" srcOrd="1" destOrd="0" presId="urn:microsoft.com/office/officeart/2005/8/layout/vProcess5"/>
    <dgm:cxn modelId="{47C7952F-A3D3-425F-9D00-7B0B39CCA3F6}" srcId="{3C885022-2F36-4C4D-BF5D-002C09C6F6C7}" destId="{13EC7376-5E30-4DD4-B189-39493A5E4F8F}" srcOrd="2" destOrd="0" parTransId="{9AB89851-170E-4B0B-9D53-4247A30473FD}" sibTransId="{37D4B1AF-6412-400F-ABED-BB129E55F69D}"/>
    <dgm:cxn modelId="{2FE2043A-F3B4-4886-AE25-BAB27B2F83D5}" srcId="{3C885022-2F36-4C4D-BF5D-002C09C6F6C7}" destId="{2FDB3818-E997-460B-85E2-269D5AB6B47A}" srcOrd="3" destOrd="0" parTransId="{53927B7E-CF09-430D-BC2B-7FF75C4C18E8}" sibTransId="{885A7110-C61D-4E9E-A573-3AE981F09D93}"/>
    <dgm:cxn modelId="{F52C6B3A-1030-4FF3-B70C-DAE7E765DA7B}" type="presOf" srcId="{AD5EF11B-1CD0-4109-8CAC-50DA899E83C6}" destId="{ABD0CFB3-18E2-466C-B038-83171C92A361}" srcOrd="1" destOrd="0" presId="urn:microsoft.com/office/officeart/2005/8/layout/vProcess5"/>
    <dgm:cxn modelId="{669C2065-A5DC-49E9-9DF5-6480E06DE1C7}" type="presOf" srcId="{13EC7376-5E30-4DD4-B189-39493A5E4F8F}" destId="{0C9DCC2D-7814-4A53-B055-B7B25B96545C}" srcOrd="1" destOrd="0" presId="urn:microsoft.com/office/officeart/2005/8/layout/vProcess5"/>
    <dgm:cxn modelId="{C70DD167-D5F4-47B0-8036-0076A38E5DA9}" type="presOf" srcId="{F67CDE4B-294C-453E-9480-E40452ACF305}" destId="{4592D4AA-9D55-466C-9D48-06D89256A725}" srcOrd="0" destOrd="0" presId="urn:microsoft.com/office/officeart/2005/8/layout/vProcess5"/>
    <dgm:cxn modelId="{AF26516B-3B40-4C52-8ED3-984763FE5717}" type="presOf" srcId="{31D4CF93-B03F-418C-82C9-D9EF8485A7CE}" destId="{17404D92-47BA-4819-BE9E-5C732590BA50}" srcOrd="0" destOrd="0" presId="urn:microsoft.com/office/officeart/2005/8/layout/vProcess5"/>
    <dgm:cxn modelId="{C9DC936F-F85C-44AD-A648-8DB52D19FEAB}" srcId="{3C885022-2F36-4C4D-BF5D-002C09C6F6C7}" destId="{6F748C7E-5048-4908-9D81-47DBEE365514}" srcOrd="4" destOrd="0" parTransId="{4FCD2D77-C424-45EC-8F72-26C86728C58A}" sibTransId="{5881460C-2B9E-4E6D-8C48-114A4900B935}"/>
    <dgm:cxn modelId="{EE241E74-9BEC-42E5-B1B7-E11F46B69C9C}" type="presOf" srcId="{37D4B1AF-6412-400F-ABED-BB129E55F69D}" destId="{BCDC7FC4-F428-4E9A-8F72-4E9AC0B34B0C}" srcOrd="0" destOrd="0" presId="urn:microsoft.com/office/officeart/2005/8/layout/vProcess5"/>
    <dgm:cxn modelId="{CCFDBA56-CAC3-4CFF-9603-EE740A32507D}" srcId="{3C885022-2F36-4C4D-BF5D-002C09C6F6C7}" destId="{31D4CF93-B03F-418C-82C9-D9EF8485A7CE}" srcOrd="0" destOrd="0" parTransId="{76E2704D-6B99-46F2-A692-2C3C0E24EA3A}" sibTransId="{F67CDE4B-294C-453E-9480-E40452ACF305}"/>
    <dgm:cxn modelId="{98FFF9A1-FED3-4F7D-9D1E-A7BAD1B4DB8C}" srcId="{3C885022-2F36-4C4D-BF5D-002C09C6F6C7}" destId="{AD5EF11B-1CD0-4109-8CAC-50DA899E83C6}" srcOrd="1" destOrd="0" parTransId="{B85B4E7A-B2A5-4ED2-9976-566E4C8055EC}" sibTransId="{DA49E341-F808-456A-A6B1-66149100CB0B}"/>
    <dgm:cxn modelId="{4A14CDA3-5767-4914-9B70-F57DFC51E957}" type="presOf" srcId="{885A7110-C61D-4E9E-A573-3AE981F09D93}" destId="{F4228038-86E4-47BA-8F5C-69F228BFF3CA}" srcOrd="0" destOrd="0" presId="urn:microsoft.com/office/officeart/2005/8/layout/vProcess5"/>
    <dgm:cxn modelId="{A69014B8-0890-4BBE-8545-76025DB92183}" type="presOf" srcId="{2FDB3818-E997-460B-85E2-269D5AB6B47A}" destId="{FEF4D35A-9FD9-4A93-AFB4-0DC626848DCA}" srcOrd="0" destOrd="0" presId="urn:microsoft.com/office/officeart/2005/8/layout/vProcess5"/>
    <dgm:cxn modelId="{3FCC36C9-50B1-4335-82C2-87BFCBB7D360}" type="presOf" srcId="{AD5EF11B-1CD0-4109-8CAC-50DA899E83C6}" destId="{D333B9CC-C05C-48DB-950B-3D8B1BEA0635}" srcOrd="0" destOrd="0" presId="urn:microsoft.com/office/officeart/2005/8/layout/vProcess5"/>
    <dgm:cxn modelId="{78030FD9-E3AD-4F1F-8451-4FDD33EF5889}" type="presOf" srcId="{DA49E341-F808-456A-A6B1-66149100CB0B}" destId="{6326F3DE-EE2F-4293-8BCD-2C95CA24F1AC}" srcOrd="0" destOrd="0" presId="urn:microsoft.com/office/officeart/2005/8/layout/vProcess5"/>
    <dgm:cxn modelId="{0276DEEB-7C49-4813-BDC4-6F58E8CE78A7}" type="presOf" srcId="{3C885022-2F36-4C4D-BF5D-002C09C6F6C7}" destId="{0B742D12-7F80-4657-AA56-7CC3AC4223EB}" srcOrd="0" destOrd="0" presId="urn:microsoft.com/office/officeart/2005/8/layout/vProcess5"/>
    <dgm:cxn modelId="{73BA7C44-5447-4DCD-A37D-7B02DCD4B3A9}" type="presParOf" srcId="{0B742D12-7F80-4657-AA56-7CC3AC4223EB}" destId="{BB559178-4135-49DE-97EE-6E2D678D0DEA}" srcOrd="0" destOrd="0" presId="urn:microsoft.com/office/officeart/2005/8/layout/vProcess5"/>
    <dgm:cxn modelId="{EC3F0B96-9958-4E0E-8975-115899E9C1CB}" type="presParOf" srcId="{0B742D12-7F80-4657-AA56-7CC3AC4223EB}" destId="{17404D92-47BA-4819-BE9E-5C732590BA50}" srcOrd="1" destOrd="0" presId="urn:microsoft.com/office/officeart/2005/8/layout/vProcess5"/>
    <dgm:cxn modelId="{3113B294-C7D1-4049-B47F-ADEAE000F98F}" type="presParOf" srcId="{0B742D12-7F80-4657-AA56-7CC3AC4223EB}" destId="{D333B9CC-C05C-48DB-950B-3D8B1BEA0635}" srcOrd="2" destOrd="0" presId="urn:microsoft.com/office/officeart/2005/8/layout/vProcess5"/>
    <dgm:cxn modelId="{6FE68FFD-59CA-4AFE-93F5-82D1D3251640}" type="presParOf" srcId="{0B742D12-7F80-4657-AA56-7CC3AC4223EB}" destId="{CBAF3B43-9B0B-4EC7-9677-C73276D07BD3}" srcOrd="3" destOrd="0" presId="urn:microsoft.com/office/officeart/2005/8/layout/vProcess5"/>
    <dgm:cxn modelId="{C63021B6-A5B2-46AD-8B8B-E26DB3E2AFDE}" type="presParOf" srcId="{0B742D12-7F80-4657-AA56-7CC3AC4223EB}" destId="{FEF4D35A-9FD9-4A93-AFB4-0DC626848DCA}" srcOrd="4" destOrd="0" presId="urn:microsoft.com/office/officeart/2005/8/layout/vProcess5"/>
    <dgm:cxn modelId="{802CC626-94D1-4F27-8B75-31452DE14C78}" type="presParOf" srcId="{0B742D12-7F80-4657-AA56-7CC3AC4223EB}" destId="{3F2809C7-BABD-479C-9659-03824E5D9CB1}" srcOrd="5" destOrd="0" presId="urn:microsoft.com/office/officeart/2005/8/layout/vProcess5"/>
    <dgm:cxn modelId="{C676BE73-45DB-498D-B999-4DDE8E03B303}" type="presParOf" srcId="{0B742D12-7F80-4657-AA56-7CC3AC4223EB}" destId="{4592D4AA-9D55-466C-9D48-06D89256A725}" srcOrd="6" destOrd="0" presId="urn:microsoft.com/office/officeart/2005/8/layout/vProcess5"/>
    <dgm:cxn modelId="{57E70731-929C-487D-A751-2B3B7FE65301}" type="presParOf" srcId="{0B742D12-7F80-4657-AA56-7CC3AC4223EB}" destId="{6326F3DE-EE2F-4293-8BCD-2C95CA24F1AC}" srcOrd="7" destOrd="0" presId="urn:microsoft.com/office/officeart/2005/8/layout/vProcess5"/>
    <dgm:cxn modelId="{1B75F625-2175-47BC-B9BB-45A26942ACE8}" type="presParOf" srcId="{0B742D12-7F80-4657-AA56-7CC3AC4223EB}" destId="{BCDC7FC4-F428-4E9A-8F72-4E9AC0B34B0C}" srcOrd="8" destOrd="0" presId="urn:microsoft.com/office/officeart/2005/8/layout/vProcess5"/>
    <dgm:cxn modelId="{CEC24C71-FBCA-4DAA-965D-17CEFCED7332}" type="presParOf" srcId="{0B742D12-7F80-4657-AA56-7CC3AC4223EB}" destId="{F4228038-86E4-47BA-8F5C-69F228BFF3CA}" srcOrd="9" destOrd="0" presId="urn:microsoft.com/office/officeart/2005/8/layout/vProcess5"/>
    <dgm:cxn modelId="{7A26B26B-0D2D-459B-8766-59BE0928C32C}" type="presParOf" srcId="{0B742D12-7F80-4657-AA56-7CC3AC4223EB}" destId="{12206443-C6F6-4F41-A4C0-89A0AEFFCC4B}" srcOrd="10" destOrd="0" presId="urn:microsoft.com/office/officeart/2005/8/layout/vProcess5"/>
    <dgm:cxn modelId="{77B04008-877D-4044-85B5-5D4CCAAE2B4D}" type="presParOf" srcId="{0B742D12-7F80-4657-AA56-7CC3AC4223EB}" destId="{ABD0CFB3-18E2-466C-B038-83171C92A361}" srcOrd="11" destOrd="0" presId="urn:microsoft.com/office/officeart/2005/8/layout/vProcess5"/>
    <dgm:cxn modelId="{F7DE8551-C600-49A6-85F2-5DC5AF93E529}" type="presParOf" srcId="{0B742D12-7F80-4657-AA56-7CC3AC4223EB}" destId="{0C9DCC2D-7814-4A53-B055-B7B25B96545C}" srcOrd="12" destOrd="0" presId="urn:microsoft.com/office/officeart/2005/8/layout/vProcess5"/>
    <dgm:cxn modelId="{D53189B0-A460-4244-BB37-0DE2C9203D34}" type="presParOf" srcId="{0B742D12-7F80-4657-AA56-7CC3AC4223EB}" destId="{BB866837-B87D-4A4E-A842-5D4DC92B4B3E}" srcOrd="13" destOrd="0" presId="urn:microsoft.com/office/officeart/2005/8/layout/vProcess5"/>
    <dgm:cxn modelId="{5B0DCADD-25E7-472C-9E07-180029DC9A5B}" type="presParOf" srcId="{0B742D12-7F80-4657-AA56-7CC3AC4223EB}" destId="{C4FD7E9C-160D-447B-A4F0-CEF7D0E7D11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ADBA9-42C6-49C1-9608-DC014BF336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269B7-17EB-4C16-ABA2-785286085F8C}">
      <dgm:prSet/>
      <dgm:spPr/>
      <dgm:t>
        <a:bodyPr/>
        <a:lstStyle/>
        <a:p>
          <a:r>
            <a:rPr lang="en-US"/>
            <a:t>As setup/teardown method in other framework.</a:t>
          </a:r>
        </a:p>
      </dgm:t>
    </dgm:pt>
    <dgm:pt modelId="{24773653-D474-4DE0-8AF6-BFD3D7D00B57}" type="parTrans" cxnId="{BB6CA7C0-CC87-4EE2-AC9E-18655FA5C3C3}">
      <dgm:prSet/>
      <dgm:spPr/>
      <dgm:t>
        <a:bodyPr/>
        <a:lstStyle/>
        <a:p>
          <a:endParaRPr lang="en-US"/>
        </a:p>
      </dgm:t>
    </dgm:pt>
    <dgm:pt modelId="{8591E04A-C010-4146-85D5-6A6C4DE84F08}" type="sibTrans" cxnId="{BB6CA7C0-CC87-4EE2-AC9E-18655FA5C3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EA04745-5704-493E-88FC-495EFA49BC45}">
      <dgm:prSet/>
      <dgm:spPr/>
      <dgm:t>
        <a:bodyPr/>
        <a:lstStyle/>
        <a:p>
          <a:r>
            <a:rPr lang="en-US"/>
            <a:t>A prime example of dependency injection.</a:t>
          </a:r>
        </a:p>
      </dgm:t>
    </dgm:pt>
    <dgm:pt modelId="{CBDCAB32-AF76-4ECB-8A9F-DFB9DC8189EE}" type="parTrans" cxnId="{B44D4EDA-C241-48BA-9658-632443B95893}">
      <dgm:prSet/>
      <dgm:spPr/>
      <dgm:t>
        <a:bodyPr/>
        <a:lstStyle/>
        <a:p>
          <a:endParaRPr lang="en-US"/>
        </a:p>
      </dgm:t>
    </dgm:pt>
    <dgm:pt modelId="{3E731AC7-3D91-45F3-8776-DB4C58C1F055}" type="sibTrans" cxnId="{B44D4EDA-C241-48BA-9658-632443B958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FF767D2-6943-488D-BC27-36B62E456F7D}">
      <dgm:prSet/>
      <dgm:spPr/>
      <dgm:t>
        <a:bodyPr/>
        <a:lstStyle/>
        <a:p>
          <a:r>
            <a:rPr lang="en-US"/>
            <a:t>Scope: sharing a fixture instance across tests in a class, module or session</a:t>
          </a:r>
        </a:p>
      </dgm:t>
    </dgm:pt>
    <dgm:pt modelId="{B6754C90-5538-4030-91F0-C6A1E7AA1DC1}" type="parTrans" cxnId="{A2D6F361-49DE-4ACB-AE97-A27ADCB4B944}">
      <dgm:prSet/>
      <dgm:spPr/>
      <dgm:t>
        <a:bodyPr/>
        <a:lstStyle/>
        <a:p>
          <a:endParaRPr lang="en-US"/>
        </a:p>
      </dgm:t>
    </dgm:pt>
    <dgm:pt modelId="{B6A98AD2-E148-4B02-8A53-22B4972237F9}" type="sibTrans" cxnId="{A2D6F361-49DE-4ACB-AE97-A27ADCB4B94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95CD5D0-7C99-43C2-8D7C-2AEF0D141894}" type="pres">
      <dgm:prSet presAssocID="{56AADBA9-42C6-49C1-9608-DC014BF33636}" presName="Name0" presStyleCnt="0">
        <dgm:presLayoutVars>
          <dgm:animLvl val="lvl"/>
          <dgm:resizeHandles val="exact"/>
        </dgm:presLayoutVars>
      </dgm:prSet>
      <dgm:spPr/>
    </dgm:pt>
    <dgm:pt modelId="{EAC4F476-80C0-4BBC-A7D5-98518EA80424}" type="pres">
      <dgm:prSet presAssocID="{808269B7-17EB-4C16-ABA2-785286085F8C}" presName="compositeNode" presStyleCnt="0">
        <dgm:presLayoutVars>
          <dgm:bulletEnabled val="1"/>
        </dgm:presLayoutVars>
      </dgm:prSet>
      <dgm:spPr/>
    </dgm:pt>
    <dgm:pt modelId="{6CD474D1-7FC7-477F-8DD5-D455B1A374A4}" type="pres">
      <dgm:prSet presAssocID="{808269B7-17EB-4C16-ABA2-785286085F8C}" presName="bgRect" presStyleLbl="bgAccFollowNode1" presStyleIdx="0" presStyleCnt="3"/>
      <dgm:spPr/>
    </dgm:pt>
    <dgm:pt modelId="{8F5FE33E-4CD1-47BF-AC56-FFE1284288D5}" type="pres">
      <dgm:prSet presAssocID="{8591E04A-C010-4146-85D5-6A6C4DE84F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B51C8B7-627C-4481-8AE1-9FE9695907CB}" type="pres">
      <dgm:prSet presAssocID="{808269B7-17EB-4C16-ABA2-785286085F8C}" presName="bottomLine" presStyleLbl="alignNode1" presStyleIdx="1" presStyleCnt="6">
        <dgm:presLayoutVars/>
      </dgm:prSet>
      <dgm:spPr/>
    </dgm:pt>
    <dgm:pt modelId="{61098DEA-4378-46C8-A015-D25779787905}" type="pres">
      <dgm:prSet presAssocID="{808269B7-17EB-4C16-ABA2-785286085F8C}" presName="nodeText" presStyleLbl="bgAccFollowNode1" presStyleIdx="0" presStyleCnt="3">
        <dgm:presLayoutVars>
          <dgm:bulletEnabled val="1"/>
        </dgm:presLayoutVars>
      </dgm:prSet>
      <dgm:spPr/>
    </dgm:pt>
    <dgm:pt modelId="{9FC29FA7-3403-4286-8D28-419B0258A447}" type="pres">
      <dgm:prSet presAssocID="{8591E04A-C010-4146-85D5-6A6C4DE84F08}" presName="sibTrans" presStyleCnt="0"/>
      <dgm:spPr/>
    </dgm:pt>
    <dgm:pt modelId="{BCD61651-5C54-4C49-9CFD-50698021ED61}" type="pres">
      <dgm:prSet presAssocID="{3EA04745-5704-493E-88FC-495EFA49BC45}" presName="compositeNode" presStyleCnt="0">
        <dgm:presLayoutVars>
          <dgm:bulletEnabled val="1"/>
        </dgm:presLayoutVars>
      </dgm:prSet>
      <dgm:spPr/>
    </dgm:pt>
    <dgm:pt modelId="{51FE849B-E9EC-4036-ACBA-31049B586BC5}" type="pres">
      <dgm:prSet presAssocID="{3EA04745-5704-493E-88FC-495EFA49BC45}" presName="bgRect" presStyleLbl="bgAccFollowNode1" presStyleIdx="1" presStyleCnt="3"/>
      <dgm:spPr/>
    </dgm:pt>
    <dgm:pt modelId="{C49CD239-08AC-409F-8B71-802A96EF48AB}" type="pres">
      <dgm:prSet presAssocID="{3E731AC7-3D91-45F3-8776-DB4C58C1F05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473224D-428D-4D06-A3B1-F896BC346D6C}" type="pres">
      <dgm:prSet presAssocID="{3EA04745-5704-493E-88FC-495EFA49BC45}" presName="bottomLine" presStyleLbl="alignNode1" presStyleIdx="3" presStyleCnt="6">
        <dgm:presLayoutVars/>
      </dgm:prSet>
      <dgm:spPr/>
    </dgm:pt>
    <dgm:pt modelId="{AD84529E-C541-442E-9C08-A38810B690A3}" type="pres">
      <dgm:prSet presAssocID="{3EA04745-5704-493E-88FC-495EFA49BC45}" presName="nodeText" presStyleLbl="bgAccFollowNode1" presStyleIdx="1" presStyleCnt="3">
        <dgm:presLayoutVars>
          <dgm:bulletEnabled val="1"/>
        </dgm:presLayoutVars>
      </dgm:prSet>
      <dgm:spPr/>
    </dgm:pt>
    <dgm:pt modelId="{622CBAB0-815D-4224-B2A4-2F3C11664F6A}" type="pres">
      <dgm:prSet presAssocID="{3E731AC7-3D91-45F3-8776-DB4C58C1F055}" presName="sibTrans" presStyleCnt="0"/>
      <dgm:spPr/>
    </dgm:pt>
    <dgm:pt modelId="{9FCE3398-521D-4929-9F4E-265B9C8E0930}" type="pres">
      <dgm:prSet presAssocID="{0FF767D2-6943-488D-BC27-36B62E456F7D}" presName="compositeNode" presStyleCnt="0">
        <dgm:presLayoutVars>
          <dgm:bulletEnabled val="1"/>
        </dgm:presLayoutVars>
      </dgm:prSet>
      <dgm:spPr/>
    </dgm:pt>
    <dgm:pt modelId="{618F099E-F50A-41CB-851E-8ED8A56920CC}" type="pres">
      <dgm:prSet presAssocID="{0FF767D2-6943-488D-BC27-36B62E456F7D}" presName="bgRect" presStyleLbl="bgAccFollowNode1" presStyleIdx="2" presStyleCnt="3"/>
      <dgm:spPr/>
    </dgm:pt>
    <dgm:pt modelId="{911C2F39-ADC2-4721-8D31-2B4EAA39AC54}" type="pres">
      <dgm:prSet presAssocID="{B6A98AD2-E148-4B02-8A53-22B4972237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C13107-FE04-4D93-9C7A-D3C252E12931}" type="pres">
      <dgm:prSet presAssocID="{0FF767D2-6943-488D-BC27-36B62E456F7D}" presName="bottomLine" presStyleLbl="alignNode1" presStyleIdx="5" presStyleCnt="6">
        <dgm:presLayoutVars/>
      </dgm:prSet>
      <dgm:spPr/>
    </dgm:pt>
    <dgm:pt modelId="{1FD06606-4E76-4520-B31F-AA901F305927}" type="pres">
      <dgm:prSet presAssocID="{0FF767D2-6943-488D-BC27-36B62E456F7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21153E-5713-480F-8E0D-1E64FBC965D7}" type="presOf" srcId="{3EA04745-5704-493E-88FC-495EFA49BC45}" destId="{51FE849B-E9EC-4036-ACBA-31049B586BC5}" srcOrd="0" destOrd="0" presId="urn:microsoft.com/office/officeart/2016/7/layout/BasicLinearProcessNumbered"/>
    <dgm:cxn modelId="{BD874E5F-25E4-4544-99D3-E4C8FFE573EB}" type="presOf" srcId="{3EA04745-5704-493E-88FC-495EFA49BC45}" destId="{AD84529E-C541-442E-9C08-A38810B690A3}" srcOrd="1" destOrd="0" presId="urn:microsoft.com/office/officeart/2016/7/layout/BasicLinearProcessNumbered"/>
    <dgm:cxn modelId="{A2D6F361-49DE-4ACB-AE97-A27ADCB4B944}" srcId="{56AADBA9-42C6-49C1-9608-DC014BF33636}" destId="{0FF767D2-6943-488D-BC27-36B62E456F7D}" srcOrd="2" destOrd="0" parTransId="{B6754C90-5538-4030-91F0-C6A1E7AA1DC1}" sibTransId="{B6A98AD2-E148-4B02-8A53-22B4972237F9}"/>
    <dgm:cxn modelId="{D7C5CC47-0271-480F-9C2A-297DD0E75A72}" type="presOf" srcId="{0FF767D2-6943-488D-BC27-36B62E456F7D}" destId="{618F099E-F50A-41CB-851E-8ED8A56920CC}" srcOrd="0" destOrd="0" presId="urn:microsoft.com/office/officeart/2016/7/layout/BasicLinearProcessNumbered"/>
    <dgm:cxn modelId="{861E124D-CC2C-4570-BC83-898F977A578D}" type="presOf" srcId="{56AADBA9-42C6-49C1-9608-DC014BF33636}" destId="{395CD5D0-7C99-43C2-8D7C-2AEF0D141894}" srcOrd="0" destOrd="0" presId="urn:microsoft.com/office/officeart/2016/7/layout/BasicLinearProcessNumbered"/>
    <dgm:cxn modelId="{3476FD55-A155-49B3-97B5-A4B1D89283C1}" type="presOf" srcId="{808269B7-17EB-4C16-ABA2-785286085F8C}" destId="{6CD474D1-7FC7-477F-8DD5-D455B1A374A4}" srcOrd="0" destOrd="0" presId="urn:microsoft.com/office/officeart/2016/7/layout/BasicLinearProcessNumbered"/>
    <dgm:cxn modelId="{AC5D6486-2635-441D-8FFE-99C8DBE957AC}" type="presOf" srcId="{3E731AC7-3D91-45F3-8776-DB4C58C1F055}" destId="{C49CD239-08AC-409F-8B71-802A96EF48AB}" srcOrd="0" destOrd="0" presId="urn:microsoft.com/office/officeart/2016/7/layout/BasicLinearProcessNumbered"/>
    <dgm:cxn modelId="{7036C68D-C85A-4EBA-BE6A-5E50303CCB46}" type="presOf" srcId="{8591E04A-C010-4146-85D5-6A6C4DE84F08}" destId="{8F5FE33E-4CD1-47BF-AC56-FFE1284288D5}" srcOrd="0" destOrd="0" presId="urn:microsoft.com/office/officeart/2016/7/layout/BasicLinearProcessNumbered"/>
    <dgm:cxn modelId="{00A81AAD-9910-45B4-BA19-7EDCB3EB7F4D}" type="presOf" srcId="{808269B7-17EB-4C16-ABA2-785286085F8C}" destId="{61098DEA-4378-46C8-A015-D25779787905}" srcOrd="1" destOrd="0" presId="urn:microsoft.com/office/officeart/2016/7/layout/BasicLinearProcessNumbered"/>
    <dgm:cxn modelId="{BB6CA7C0-CC87-4EE2-AC9E-18655FA5C3C3}" srcId="{56AADBA9-42C6-49C1-9608-DC014BF33636}" destId="{808269B7-17EB-4C16-ABA2-785286085F8C}" srcOrd="0" destOrd="0" parTransId="{24773653-D474-4DE0-8AF6-BFD3D7D00B57}" sibTransId="{8591E04A-C010-4146-85D5-6A6C4DE84F08}"/>
    <dgm:cxn modelId="{B44D4EDA-C241-48BA-9658-632443B95893}" srcId="{56AADBA9-42C6-49C1-9608-DC014BF33636}" destId="{3EA04745-5704-493E-88FC-495EFA49BC45}" srcOrd="1" destOrd="0" parTransId="{CBDCAB32-AF76-4ECB-8A9F-DFB9DC8189EE}" sibTransId="{3E731AC7-3D91-45F3-8776-DB4C58C1F055}"/>
    <dgm:cxn modelId="{BF6EE3EC-445F-41E8-B78C-29EDA99707CC}" type="presOf" srcId="{0FF767D2-6943-488D-BC27-36B62E456F7D}" destId="{1FD06606-4E76-4520-B31F-AA901F305927}" srcOrd="1" destOrd="0" presId="urn:microsoft.com/office/officeart/2016/7/layout/BasicLinearProcessNumbered"/>
    <dgm:cxn modelId="{EE0AF1FE-0765-4557-B7D3-E1DE23ADDA45}" type="presOf" srcId="{B6A98AD2-E148-4B02-8A53-22B4972237F9}" destId="{911C2F39-ADC2-4721-8D31-2B4EAA39AC54}" srcOrd="0" destOrd="0" presId="urn:microsoft.com/office/officeart/2016/7/layout/BasicLinearProcessNumbered"/>
    <dgm:cxn modelId="{BA53558D-11BC-4576-BA71-F2C00D89824D}" type="presParOf" srcId="{395CD5D0-7C99-43C2-8D7C-2AEF0D141894}" destId="{EAC4F476-80C0-4BBC-A7D5-98518EA80424}" srcOrd="0" destOrd="0" presId="urn:microsoft.com/office/officeart/2016/7/layout/BasicLinearProcessNumbered"/>
    <dgm:cxn modelId="{B90E205F-6E56-488C-9DA5-E488EAF3AA44}" type="presParOf" srcId="{EAC4F476-80C0-4BBC-A7D5-98518EA80424}" destId="{6CD474D1-7FC7-477F-8DD5-D455B1A374A4}" srcOrd="0" destOrd="0" presId="urn:microsoft.com/office/officeart/2016/7/layout/BasicLinearProcessNumbered"/>
    <dgm:cxn modelId="{D239CD7A-E757-4026-9C4F-720CE7881F45}" type="presParOf" srcId="{EAC4F476-80C0-4BBC-A7D5-98518EA80424}" destId="{8F5FE33E-4CD1-47BF-AC56-FFE1284288D5}" srcOrd="1" destOrd="0" presId="urn:microsoft.com/office/officeart/2016/7/layout/BasicLinearProcessNumbered"/>
    <dgm:cxn modelId="{2C1FC0E0-DF7F-4D5B-80BA-E327E01859BF}" type="presParOf" srcId="{EAC4F476-80C0-4BBC-A7D5-98518EA80424}" destId="{6B51C8B7-627C-4481-8AE1-9FE9695907CB}" srcOrd="2" destOrd="0" presId="urn:microsoft.com/office/officeart/2016/7/layout/BasicLinearProcessNumbered"/>
    <dgm:cxn modelId="{3654E400-5DBC-42BE-A97E-3BF49AE8DA8F}" type="presParOf" srcId="{EAC4F476-80C0-4BBC-A7D5-98518EA80424}" destId="{61098DEA-4378-46C8-A015-D25779787905}" srcOrd="3" destOrd="0" presId="urn:microsoft.com/office/officeart/2016/7/layout/BasicLinearProcessNumbered"/>
    <dgm:cxn modelId="{FBB15003-E040-4371-9555-3575E8930CF3}" type="presParOf" srcId="{395CD5D0-7C99-43C2-8D7C-2AEF0D141894}" destId="{9FC29FA7-3403-4286-8D28-419B0258A447}" srcOrd="1" destOrd="0" presId="urn:microsoft.com/office/officeart/2016/7/layout/BasicLinearProcessNumbered"/>
    <dgm:cxn modelId="{1FC81EB6-8034-401F-9509-471DBB18D5EB}" type="presParOf" srcId="{395CD5D0-7C99-43C2-8D7C-2AEF0D141894}" destId="{BCD61651-5C54-4C49-9CFD-50698021ED61}" srcOrd="2" destOrd="0" presId="urn:microsoft.com/office/officeart/2016/7/layout/BasicLinearProcessNumbered"/>
    <dgm:cxn modelId="{F630A21F-732C-4510-8F11-01F8EFAE6E47}" type="presParOf" srcId="{BCD61651-5C54-4C49-9CFD-50698021ED61}" destId="{51FE849B-E9EC-4036-ACBA-31049B586BC5}" srcOrd="0" destOrd="0" presId="urn:microsoft.com/office/officeart/2016/7/layout/BasicLinearProcessNumbered"/>
    <dgm:cxn modelId="{84CF0D55-4C98-45AA-9DBB-B1ADF285594D}" type="presParOf" srcId="{BCD61651-5C54-4C49-9CFD-50698021ED61}" destId="{C49CD239-08AC-409F-8B71-802A96EF48AB}" srcOrd="1" destOrd="0" presId="urn:microsoft.com/office/officeart/2016/7/layout/BasicLinearProcessNumbered"/>
    <dgm:cxn modelId="{EF97B700-A25F-404A-B2E2-44F9DFF77DDB}" type="presParOf" srcId="{BCD61651-5C54-4C49-9CFD-50698021ED61}" destId="{7473224D-428D-4D06-A3B1-F896BC346D6C}" srcOrd="2" destOrd="0" presId="urn:microsoft.com/office/officeart/2016/7/layout/BasicLinearProcessNumbered"/>
    <dgm:cxn modelId="{6FA81C39-062A-4982-90DA-8A87313B7600}" type="presParOf" srcId="{BCD61651-5C54-4C49-9CFD-50698021ED61}" destId="{AD84529E-C541-442E-9C08-A38810B690A3}" srcOrd="3" destOrd="0" presId="urn:microsoft.com/office/officeart/2016/7/layout/BasicLinearProcessNumbered"/>
    <dgm:cxn modelId="{84C33833-9615-4893-B986-4D9E7E97B423}" type="presParOf" srcId="{395CD5D0-7C99-43C2-8D7C-2AEF0D141894}" destId="{622CBAB0-815D-4224-B2A4-2F3C11664F6A}" srcOrd="3" destOrd="0" presId="urn:microsoft.com/office/officeart/2016/7/layout/BasicLinearProcessNumbered"/>
    <dgm:cxn modelId="{67B50947-8494-4411-8366-9A0E03E0409A}" type="presParOf" srcId="{395CD5D0-7C99-43C2-8D7C-2AEF0D141894}" destId="{9FCE3398-521D-4929-9F4E-265B9C8E0930}" srcOrd="4" destOrd="0" presId="urn:microsoft.com/office/officeart/2016/7/layout/BasicLinearProcessNumbered"/>
    <dgm:cxn modelId="{40241204-0D4D-4290-BAC6-ACADD2B8AF60}" type="presParOf" srcId="{9FCE3398-521D-4929-9F4E-265B9C8E0930}" destId="{618F099E-F50A-41CB-851E-8ED8A56920CC}" srcOrd="0" destOrd="0" presId="urn:microsoft.com/office/officeart/2016/7/layout/BasicLinearProcessNumbered"/>
    <dgm:cxn modelId="{99348AD0-A848-46F9-8C3B-17A9D27AAE65}" type="presParOf" srcId="{9FCE3398-521D-4929-9F4E-265B9C8E0930}" destId="{911C2F39-ADC2-4721-8D31-2B4EAA39AC54}" srcOrd="1" destOrd="0" presId="urn:microsoft.com/office/officeart/2016/7/layout/BasicLinearProcessNumbered"/>
    <dgm:cxn modelId="{DC14D7E7-88D7-4640-B1E5-EA68DFCB9AE6}" type="presParOf" srcId="{9FCE3398-521D-4929-9F4E-265B9C8E0930}" destId="{28C13107-FE04-4D93-9C7A-D3C252E12931}" srcOrd="2" destOrd="0" presId="urn:microsoft.com/office/officeart/2016/7/layout/BasicLinearProcessNumbered"/>
    <dgm:cxn modelId="{C282EAC6-5127-45DD-AC49-94389A5CB839}" type="presParOf" srcId="{9FCE3398-521D-4929-9F4E-265B9C8E0930}" destId="{1FD06606-4E76-4520-B31F-AA901F30592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B17AA9-2404-429D-8006-89348B5A95DE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B53B12-53F4-4FD2-8655-A80D784ACDDE}">
      <dgm:prSet/>
      <dgm:spPr/>
      <dgm:t>
        <a:bodyPr/>
        <a:lstStyle/>
        <a:p>
          <a:r>
            <a:rPr lang="en-US"/>
            <a:t>Junit-format xml to integrate with Jenkins and other popular reporting module</a:t>
          </a:r>
        </a:p>
      </dgm:t>
    </dgm:pt>
    <dgm:pt modelId="{043390DA-EEB4-41AC-834F-FF061BC39106}" type="parTrans" cxnId="{FBEECA3E-67CB-4FE3-B50D-0AD3D95E2CDD}">
      <dgm:prSet/>
      <dgm:spPr/>
      <dgm:t>
        <a:bodyPr/>
        <a:lstStyle/>
        <a:p>
          <a:endParaRPr lang="en-US"/>
        </a:p>
      </dgm:t>
    </dgm:pt>
    <dgm:pt modelId="{65ABC259-4BAB-49F4-A72A-154CA964AB88}" type="sibTrans" cxnId="{FBEECA3E-67CB-4FE3-B50D-0AD3D95E2CDD}">
      <dgm:prSet/>
      <dgm:spPr/>
      <dgm:t>
        <a:bodyPr/>
        <a:lstStyle/>
        <a:p>
          <a:endParaRPr lang="en-US"/>
        </a:p>
      </dgm:t>
    </dgm:pt>
    <dgm:pt modelId="{31D97A44-AD9C-4B69-860C-9BF7878B4B9C}">
      <dgm:prSet/>
      <dgm:spPr/>
      <dgm:t>
        <a:bodyPr/>
        <a:lstStyle/>
        <a:p>
          <a:r>
            <a:rPr lang="en-US"/>
            <a:t>Install pytest-html to generate html report</a:t>
          </a:r>
        </a:p>
      </dgm:t>
    </dgm:pt>
    <dgm:pt modelId="{A77D09E6-20A6-442A-8415-2AC220D6DA60}" type="parTrans" cxnId="{EE80241E-D7A6-445B-81B4-41A80FB02FAD}">
      <dgm:prSet/>
      <dgm:spPr/>
      <dgm:t>
        <a:bodyPr/>
        <a:lstStyle/>
        <a:p>
          <a:endParaRPr lang="en-US"/>
        </a:p>
      </dgm:t>
    </dgm:pt>
    <dgm:pt modelId="{5520D6C6-F11C-4937-B289-B00F555D88EF}" type="sibTrans" cxnId="{EE80241E-D7A6-445B-81B4-41A80FB02FAD}">
      <dgm:prSet/>
      <dgm:spPr/>
      <dgm:t>
        <a:bodyPr/>
        <a:lstStyle/>
        <a:p>
          <a:endParaRPr lang="en-US"/>
        </a:p>
      </dgm:t>
    </dgm:pt>
    <dgm:pt modelId="{992DD80B-2B8C-4955-BC3E-F0F97B03E25E}" type="pres">
      <dgm:prSet presAssocID="{49B17AA9-2404-429D-8006-89348B5A95DE}" presName="Name0" presStyleCnt="0">
        <dgm:presLayoutVars>
          <dgm:dir/>
          <dgm:animLvl val="lvl"/>
          <dgm:resizeHandles val="exact"/>
        </dgm:presLayoutVars>
      </dgm:prSet>
      <dgm:spPr/>
    </dgm:pt>
    <dgm:pt modelId="{830412D4-46D1-4252-A0D1-F0840688C690}" type="pres">
      <dgm:prSet presAssocID="{31D97A44-AD9C-4B69-860C-9BF7878B4B9C}" presName="boxAndChildren" presStyleCnt="0"/>
      <dgm:spPr/>
    </dgm:pt>
    <dgm:pt modelId="{773A08EA-B87F-450F-A84B-941208214CA7}" type="pres">
      <dgm:prSet presAssocID="{31D97A44-AD9C-4B69-860C-9BF7878B4B9C}" presName="parentTextBox" presStyleLbl="node1" presStyleIdx="0" presStyleCnt="2"/>
      <dgm:spPr/>
    </dgm:pt>
    <dgm:pt modelId="{C53B227F-C7EA-4AB1-B4FE-E14C055E83D1}" type="pres">
      <dgm:prSet presAssocID="{65ABC259-4BAB-49F4-A72A-154CA964AB88}" presName="sp" presStyleCnt="0"/>
      <dgm:spPr/>
    </dgm:pt>
    <dgm:pt modelId="{BA62EC0A-D72F-4C88-880F-6A4A74E70ACE}" type="pres">
      <dgm:prSet presAssocID="{54B53B12-53F4-4FD2-8655-A80D784ACDDE}" presName="arrowAndChildren" presStyleCnt="0"/>
      <dgm:spPr/>
    </dgm:pt>
    <dgm:pt modelId="{1AB43732-60F4-4978-8A12-0C84AFA15D35}" type="pres">
      <dgm:prSet presAssocID="{54B53B12-53F4-4FD2-8655-A80D784ACDDE}" presName="parentTextArrow" presStyleLbl="node1" presStyleIdx="1" presStyleCnt="2"/>
      <dgm:spPr/>
    </dgm:pt>
  </dgm:ptLst>
  <dgm:cxnLst>
    <dgm:cxn modelId="{B5A1D90D-4A6A-4581-90D7-FA02F67E82D3}" type="presOf" srcId="{49B17AA9-2404-429D-8006-89348B5A95DE}" destId="{992DD80B-2B8C-4955-BC3E-F0F97B03E25E}" srcOrd="0" destOrd="0" presId="urn:microsoft.com/office/officeart/2005/8/layout/process4"/>
    <dgm:cxn modelId="{EE80241E-D7A6-445B-81B4-41A80FB02FAD}" srcId="{49B17AA9-2404-429D-8006-89348B5A95DE}" destId="{31D97A44-AD9C-4B69-860C-9BF7878B4B9C}" srcOrd="1" destOrd="0" parTransId="{A77D09E6-20A6-442A-8415-2AC220D6DA60}" sibTransId="{5520D6C6-F11C-4937-B289-B00F555D88EF}"/>
    <dgm:cxn modelId="{FBEECA3E-67CB-4FE3-B50D-0AD3D95E2CDD}" srcId="{49B17AA9-2404-429D-8006-89348B5A95DE}" destId="{54B53B12-53F4-4FD2-8655-A80D784ACDDE}" srcOrd="0" destOrd="0" parTransId="{043390DA-EEB4-41AC-834F-FF061BC39106}" sibTransId="{65ABC259-4BAB-49F4-A72A-154CA964AB88}"/>
    <dgm:cxn modelId="{1F1FF976-DFE0-46B2-B854-58BD73A12955}" type="presOf" srcId="{31D97A44-AD9C-4B69-860C-9BF7878B4B9C}" destId="{773A08EA-B87F-450F-A84B-941208214CA7}" srcOrd="0" destOrd="0" presId="urn:microsoft.com/office/officeart/2005/8/layout/process4"/>
    <dgm:cxn modelId="{028935D1-BE25-4006-86BD-3D4D49EA3186}" type="presOf" srcId="{54B53B12-53F4-4FD2-8655-A80D784ACDDE}" destId="{1AB43732-60F4-4978-8A12-0C84AFA15D35}" srcOrd="0" destOrd="0" presId="urn:microsoft.com/office/officeart/2005/8/layout/process4"/>
    <dgm:cxn modelId="{4E0BAE80-497D-4561-A267-22D307E20D1A}" type="presParOf" srcId="{992DD80B-2B8C-4955-BC3E-F0F97B03E25E}" destId="{830412D4-46D1-4252-A0D1-F0840688C690}" srcOrd="0" destOrd="0" presId="urn:microsoft.com/office/officeart/2005/8/layout/process4"/>
    <dgm:cxn modelId="{AD9681E4-7E9A-43CC-84FB-8362B5D89548}" type="presParOf" srcId="{830412D4-46D1-4252-A0D1-F0840688C690}" destId="{773A08EA-B87F-450F-A84B-941208214CA7}" srcOrd="0" destOrd="0" presId="urn:microsoft.com/office/officeart/2005/8/layout/process4"/>
    <dgm:cxn modelId="{B7D02ED5-BA42-4974-8E49-8A208BEDA0FF}" type="presParOf" srcId="{992DD80B-2B8C-4955-BC3E-F0F97B03E25E}" destId="{C53B227F-C7EA-4AB1-B4FE-E14C055E83D1}" srcOrd="1" destOrd="0" presId="urn:microsoft.com/office/officeart/2005/8/layout/process4"/>
    <dgm:cxn modelId="{C9E39A7D-EF28-486E-B393-270946D34DC4}" type="presParOf" srcId="{992DD80B-2B8C-4955-BC3E-F0F97B03E25E}" destId="{BA62EC0A-D72F-4C88-880F-6A4A74E70ACE}" srcOrd="2" destOrd="0" presId="urn:microsoft.com/office/officeart/2005/8/layout/process4"/>
    <dgm:cxn modelId="{590E61B1-BCFA-4842-B61F-4CAE203FA056}" type="presParOf" srcId="{BA62EC0A-D72F-4C88-880F-6A4A74E70ACE}" destId="{1AB43732-60F4-4978-8A12-0C84AFA15D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7BFB08-91A6-448D-B2C2-A380E6F5AB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5E13F9-2D33-4222-81F0-D59E4E83E0E7}">
      <dgm:prSet/>
      <dgm:spPr/>
      <dgm:t>
        <a:bodyPr/>
        <a:lstStyle/>
        <a:p>
          <a:r>
            <a:rPr lang="en-US"/>
            <a:t>pytest-html</a:t>
          </a:r>
        </a:p>
      </dgm:t>
    </dgm:pt>
    <dgm:pt modelId="{1EC0EAF8-868E-47B9-82FD-EDB27F822245}" type="parTrans" cxnId="{63021E03-E2D3-478E-8F50-F7380200AE24}">
      <dgm:prSet/>
      <dgm:spPr/>
      <dgm:t>
        <a:bodyPr/>
        <a:lstStyle/>
        <a:p>
          <a:endParaRPr lang="en-US"/>
        </a:p>
      </dgm:t>
    </dgm:pt>
    <dgm:pt modelId="{062739BC-0516-4F47-BBC7-CEA607918456}" type="sibTrans" cxnId="{63021E03-E2D3-478E-8F50-F7380200AE24}">
      <dgm:prSet/>
      <dgm:spPr/>
      <dgm:t>
        <a:bodyPr/>
        <a:lstStyle/>
        <a:p>
          <a:endParaRPr lang="en-US"/>
        </a:p>
      </dgm:t>
    </dgm:pt>
    <dgm:pt modelId="{540285E2-78D1-4BB8-ACA4-A2DD1F1BAF7B}">
      <dgm:prSet/>
      <dgm:spPr/>
      <dgm:t>
        <a:bodyPr/>
        <a:lstStyle/>
        <a:p>
          <a:r>
            <a:rPr lang="en-US"/>
            <a:t>generate html report</a:t>
          </a:r>
        </a:p>
      </dgm:t>
    </dgm:pt>
    <dgm:pt modelId="{47C09721-AD8F-4EED-9C1A-A4BE409052B2}" type="parTrans" cxnId="{220A1B8F-27D6-4F78-AACD-610A029AC6E1}">
      <dgm:prSet/>
      <dgm:spPr/>
      <dgm:t>
        <a:bodyPr/>
        <a:lstStyle/>
        <a:p>
          <a:endParaRPr lang="en-US"/>
        </a:p>
      </dgm:t>
    </dgm:pt>
    <dgm:pt modelId="{97056B31-98F9-4C7A-B6A1-04B99A213E5B}" type="sibTrans" cxnId="{220A1B8F-27D6-4F78-AACD-610A029AC6E1}">
      <dgm:prSet/>
      <dgm:spPr/>
      <dgm:t>
        <a:bodyPr/>
        <a:lstStyle/>
        <a:p>
          <a:endParaRPr lang="en-US"/>
        </a:p>
      </dgm:t>
    </dgm:pt>
    <dgm:pt modelId="{A90BB55C-BF6F-4144-919C-3A8A09220318}">
      <dgm:prSet/>
      <dgm:spPr/>
      <dgm:t>
        <a:bodyPr/>
        <a:lstStyle/>
        <a:p>
          <a:r>
            <a:rPr lang="en-US"/>
            <a:t>pytest-xdist</a:t>
          </a:r>
        </a:p>
      </dgm:t>
    </dgm:pt>
    <dgm:pt modelId="{CB78C3C1-AC05-42C0-9E95-AAECB87296D7}" type="parTrans" cxnId="{DCF7AC1B-942A-47A3-8173-A5B415B7BFC1}">
      <dgm:prSet/>
      <dgm:spPr/>
      <dgm:t>
        <a:bodyPr/>
        <a:lstStyle/>
        <a:p>
          <a:endParaRPr lang="en-US"/>
        </a:p>
      </dgm:t>
    </dgm:pt>
    <dgm:pt modelId="{EFFDCDA6-F801-46E1-8C9A-0DF107368A5C}" type="sibTrans" cxnId="{DCF7AC1B-942A-47A3-8173-A5B415B7BFC1}">
      <dgm:prSet/>
      <dgm:spPr/>
      <dgm:t>
        <a:bodyPr/>
        <a:lstStyle/>
        <a:p>
          <a:endParaRPr lang="en-US"/>
        </a:p>
      </dgm:t>
    </dgm:pt>
    <dgm:pt modelId="{08CF1D76-282A-4380-8F7F-02477371E5B8}">
      <dgm:prSet/>
      <dgm:spPr/>
      <dgm:t>
        <a:bodyPr/>
        <a:lstStyle/>
        <a:p>
          <a:r>
            <a:rPr lang="en-US"/>
            <a:t>test run parallelization</a:t>
          </a:r>
        </a:p>
      </dgm:t>
    </dgm:pt>
    <dgm:pt modelId="{6A0B532D-ADFC-4562-924E-E359DC452823}" type="parTrans" cxnId="{987D5131-7913-46D2-9F40-5614A92C405C}">
      <dgm:prSet/>
      <dgm:spPr/>
      <dgm:t>
        <a:bodyPr/>
        <a:lstStyle/>
        <a:p>
          <a:endParaRPr lang="en-US"/>
        </a:p>
      </dgm:t>
    </dgm:pt>
    <dgm:pt modelId="{DC47634C-3F64-4ACC-8E2A-43D1D8ACAF95}" type="sibTrans" cxnId="{987D5131-7913-46D2-9F40-5614A92C405C}">
      <dgm:prSet/>
      <dgm:spPr/>
      <dgm:t>
        <a:bodyPr/>
        <a:lstStyle/>
        <a:p>
          <a:endParaRPr lang="en-US"/>
        </a:p>
      </dgm:t>
    </dgm:pt>
    <dgm:pt modelId="{1AC2B21A-3F01-4D3B-B9D2-589B6E447F14}">
      <dgm:prSet/>
      <dgm:spPr/>
      <dgm:t>
        <a:bodyPr/>
        <a:lstStyle/>
        <a:p>
          <a:r>
            <a:rPr lang="en-US"/>
            <a:t>pytest-regression</a:t>
          </a:r>
        </a:p>
      </dgm:t>
    </dgm:pt>
    <dgm:pt modelId="{B6ED650F-A5DC-4C83-BE20-AEF44BBB5586}" type="parTrans" cxnId="{AA452DA6-AD21-44EE-800D-358C61E8ABB5}">
      <dgm:prSet/>
      <dgm:spPr/>
      <dgm:t>
        <a:bodyPr/>
        <a:lstStyle/>
        <a:p>
          <a:endParaRPr lang="en-US"/>
        </a:p>
      </dgm:t>
    </dgm:pt>
    <dgm:pt modelId="{34168499-1A78-439B-993A-CD41CF626D06}" type="sibTrans" cxnId="{AA452DA6-AD21-44EE-800D-358C61E8ABB5}">
      <dgm:prSet/>
      <dgm:spPr/>
      <dgm:t>
        <a:bodyPr/>
        <a:lstStyle/>
        <a:p>
          <a:endParaRPr lang="en-US"/>
        </a:p>
      </dgm:t>
    </dgm:pt>
    <dgm:pt modelId="{F3F7D064-A93E-4E84-97A3-673A06AFA5FD}">
      <dgm:prSet/>
      <dgm:spPr/>
      <dgm:t>
        <a:bodyPr/>
        <a:lstStyle/>
        <a:p>
          <a:r>
            <a:rPr lang="en-US"/>
            <a:t>generate baseline for regression test automatically</a:t>
          </a:r>
        </a:p>
      </dgm:t>
    </dgm:pt>
    <dgm:pt modelId="{8FB0B6B9-013D-44F8-B211-9CD6758E02D1}" type="parTrans" cxnId="{667D5DD1-741B-4A76-BED5-DF0C271AFCEE}">
      <dgm:prSet/>
      <dgm:spPr/>
      <dgm:t>
        <a:bodyPr/>
        <a:lstStyle/>
        <a:p>
          <a:endParaRPr lang="en-US"/>
        </a:p>
      </dgm:t>
    </dgm:pt>
    <dgm:pt modelId="{F2CE5E05-D42C-42A4-AD82-06D431013A0A}" type="sibTrans" cxnId="{667D5DD1-741B-4A76-BED5-DF0C271AFCEE}">
      <dgm:prSet/>
      <dgm:spPr/>
      <dgm:t>
        <a:bodyPr/>
        <a:lstStyle/>
        <a:p>
          <a:endParaRPr lang="en-US"/>
        </a:p>
      </dgm:t>
    </dgm:pt>
    <dgm:pt modelId="{FFA5936F-51C4-4F0B-AB32-C6B80B7EC7EB}">
      <dgm:prSet/>
      <dgm:spPr/>
      <dgm:t>
        <a:bodyPr/>
        <a:lstStyle/>
        <a:p>
          <a:r>
            <a:rPr lang="en-US"/>
            <a:t>pytest-bdd</a:t>
          </a:r>
        </a:p>
      </dgm:t>
    </dgm:pt>
    <dgm:pt modelId="{D148F405-6BFA-4438-853E-64F6EBEF0DDE}" type="parTrans" cxnId="{6655473D-5708-4CF4-997B-600519FF4C08}">
      <dgm:prSet/>
      <dgm:spPr/>
      <dgm:t>
        <a:bodyPr/>
        <a:lstStyle/>
        <a:p>
          <a:endParaRPr lang="en-US"/>
        </a:p>
      </dgm:t>
    </dgm:pt>
    <dgm:pt modelId="{2D190026-C0C0-4B6A-801D-C3D50BE0E89C}" type="sibTrans" cxnId="{6655473D-5708-4CF4-997B-600519FF4C08}">
      <dgm:prSet/>
      <dgm:spPr/>
      <dgm:t>
        <a:bodyPr/>
        <a:lstStyle/>
        <a:p>
          <a:endParaRPr lang="en-US"/>
        </a:p>
      </dgm:t>
    </dgm:pt>
    <dgm:pt modelId="{DFC22BF0-939B-44D2-8043-6E195131EC61}">
      <dgm:prSet/>
      <dgm:spPr/>
      <dgm:t>
        <a:bodyPr/>
        <a:lstStyle/>
        <a:p>
          <a:r>
            <a:rPr lang="en-US"/>
            <a:t>define test cases using Gherkin syntax</a:t>
          </a:r>
        </a:p>
      </dgm:t>
    </dgm:pt>
    <dgm:pt modelId="{14499053-67F5-47A5-8831-EB41D1A0D769}" type="parTrans" cxnId="{51E2BEA8-86D1-4974-A1F7-F91F3227E782}">
      <dgm:prSet/>
      <dgm:spPr/>
      <dgm:t>
        <a:bodyPr/>
        <a:lstStyle/>
        <a:p>
          <a:endParaRPr lang="en-US"/>
        </a:p>
      </dgm:t>
    </dgm:pt>
    <dgm:pt modelId="{759C6B17-2DCF-4303-B0B3-186E86C9BFE5}" type="sibTrans" cxnId="{51E2BEA8-86D1-4974-A1F7-F91F3227E782}">
      <dgm:prSet/>
      <dgm:spPr/>
      <dgm:t>
        <a:bodyPr/>
        <a:lstStyle/>
        <a:p>
          <a:endParaRPr lang="en-US"/>
        </a:p>
      </dgm:t>
    </dgm:pt>
    <dgm:pt modelId="{B0F310C9-A39E-4F4B-B7A1-AC63BD43EB84}">
      <dgm:prSet/>
      <dgm:spPr/>
      <dgm:t>
        <a:bodyPr/>
        <a:lstStyle/>
        <a:p>
          <a:r>
            <a:rPr lang="en-US"/>
            <a:t>…</a:t>
          </a:r>
        </a:p>
      </dgm:t>
    </dgm:pt>
    <dgm:pt modelId="{B0A48AFD-3D7B-4352-B1A0-D60CE00E2590}" type="parTrans" cxnId="{84897810-FDB4-4E94-9A88-B73C95499D0D}">
      <dgm:prSet/>
      <dgm:spPr/>
      <dgm:t>
        <a:bodyPr/>
        <a:lstStyle/>
        <a:p>
          <a:endParaRPr lang="en-US"/>
        </a:p>
      </dgm:t>
    </dgm:pt>
    <dgm:pt modelId="{146D341F-323B-4CBC-A8A9-89E5300205CC}" type="sibTrans" cxnId="{84897810-FDB4-4E94-9A88-B73C95499D0D}">
      <dgm:prSet/>
      <dgm:spPr/>
      <dgm:t>
        <a:bodyPr/>
        <a:lstStyle/>
        <a:p>
          <a:endParaRPr lang="en-US"/>
        </a:p>
      </dgm:t>
    </dgm:pt>
    <dgm:pt modelId="{E31809BD-4846-4645-BA9C-3F15CFCFAEA2}" type="pres">
      <dgm:prSet presAssocID="{547BFB08-91A6-448D-B2C2-A380E6F5AB8C}" presName="vert0" presStyleCnt="0">
        <dgm:presLayoutVars>
          <dgm:dir/>
          <dgm:animOne val="branch"/>
          <dgm:animLvl val="lvl"/>
        </dgm:presLayoutVars>
      </dgm:prSet>
      <dgm:spPr/>
    </dgm:pt>
    <dgm:pt modelId="{A5772D1D-C2D3-48CA-891D-113F397B2573}" type="pres">
      <dgm:prSet presAssocID="{4C5E13F9-2D33-4222-81F0-D59E4E83E0E7}" presName="thickLine" presStyleLbl="alignNode1" presStyleIdx="0" presStyleCnt="5"/>
      <dgm:spPr/>
    </dgm:pt>
    <dgm:pt modelId="{C0B0FF92-F057-45E9-955C-063463A670DD}" type="pres">
      <dgm:prSet presAssocID="{4C5E13F9-2D33-4222-81F0-D59E4E83E0E7}" presName="horz1" presStyleCnt="0"/>
      <dgm:spPr/>
    </dgm:pt>
    <dgm:pt modelId="{05396163-4C13-4BCA-B6B5-CBF9019B448A}" type="pres">
      <dgm:prSet presAssocID="{4C5E13F9-2D33-4222-81F0-D59E4E83E0E7}" presName="tx1" presStyleLbl="revTx" presStyleIdx="0" presStyleCnt="9"/>
      <dgm:spPr/>
    </dgm:pt>
    <dgm:pt modelId="{20162639-F9CF-467A-8395-8893AB81D449}" type="pres">
      <dgm:prSet presAssocID="{4C5E13F9-2D33-4222-81F0-D59E4E83E0E7}" presName="vert1" presStyleCnt="0"/>
      <dgm:spPr/>
    </dgm:pt>
    <dgm:pt modelId="{EA7BB568-BF01-41FD-B634-A931DB6D4F5C}" type="pres">
      <dgm:prSet presAssocID="{540285E2-78D1-4BB8-ACA4-A2DD1F1BAF7B}" presName="vertSpace2a" presStyleCnt="0"/>
      <dgm:spPr/>
    </dgm:pt>
    <dgm:pt modelId="{AD97A15E-52CA-4CEE-903D-72EEA60FB6A3}" type="pres">
      <dgm:prSet presAssocID="{540285E2-78D1-4BB8-ACA4-A2DD1F1BAF7B}" presName="horz2" presStyleCnt="0"/>
      <dgm:spPr/>
    </dgm:pt>
    <dgm:pt modelId="{0C18C32F-A739-482E-BC41-9617FA5C1782}" type="pres">
      <dgm:prSet presAssocID="{540285E2-78D1-4BB8-ACA4-A2DD1F1BAF7B}" presName="horzSpace2" presStyleCnt="0"/>
      <dgm:spPr/>
    </dgm:pt>
    <dgm:pt modelId="{AE2CB19A-4463-4B27-A549-7F4A488145AA}" type="pres">
      <dgm:prSet presAssocID="{540285E2-78D1-4BB8-ACA4-A2DD1F1BAF7B}" presName="tx2" presStyleLbl="revTx" presStyleIdx="1" presStyleCnt="9"/>
      <dgm:spPr/>
    </dgm:pt>
    <dgm:pt modelId="{7963F5C1-B1DA-47A1-A82E-305EA6ACC123}" type="pres">
      <dgm:prSet presAssocID="{540285E2-78D1-4BB8-ACA4-A2DD1F1BAF7B}" presName="vert2" presStyleCnt="0"/>
      <dgm:spPr/>
    </dgm:pt>
    <dgm:pt modelId="{8ECF4858-08BE-425A-B9F6-C6EE6047B6EA}" type="pres">
      <dgm:prSet presAssocID="{540285E2-78D1-4BB8-ACA4-A2DD1F1BAF7B}" presName="thinLine2b" presStyleLbl="callout" presStyleIdx="0" presStyleCnt="4"/>
      <dgm:spPr/>
    </dgm:pt>
    <dgm:pt modelId="{354CE3C1-312A-4D95-99FB-56B7CE0CBB41}" type="pres">
      <dgm:prSet presAssocID="{540285E2-78D1-4BB8-ACA4-A2DD1F1BAF7B}" presName="vertSpace2b" presStyleCnt="0"/>
      <dgm:spPr/>
    </dgm:pt>
    <dgm:pt modelId="{81FCD99D-7F7A-4C4E-A162-4E06C9733209}" type="pres">
      <dgm:prSet presAssocID="{A90BB55C-BF6F-4144-919C-3A8A09220318}" presName="thickLine" presStyleLbl="alignNode1" presStyleIdx="1" presStyleCnt="5"/>
      <dgm:spPr/>
    </dgm:pt>
    <dgm:pt modelId="{D6B93FC5-C02A-4DBF-B219-20DACA1B9CE7}" type="pres">
      <dgm:prSet presAssocID="{A90BB55C-BF6F-4144-919C-3A8A09220318}" presName="horz1" presStyleCnt="0"/>
      <dgm:spPr/>
    </dgm:pt>
    <dgm:pt modelId="{79BF961C-BF71-442E-94ED-6016337AB58F}" type="pres">
      <dgm:prSet presAssocID="{A90BB55C-BF6F-4144-919C-3A8A09220318}" presName="tx1" presStyleLbl="revTx" presStyleIdx="2" presStyleCnt="9"/>
      <dgm:spPr/>
    </dgm:pt>
    <dgm:pt modelId="{8710A105-FD5E-407E-97D3-445DF2C9F11D}" type="pres">
      <dgm:prSet presAssocID="{A90BB55C-BF6F-4144-919C-3A8A09220318}" presName="vert1" presStyleCnt="0"/>
      <dgm:spPr/>
    </dgm:pt>
    <dgm:pt modelId="{AE3D6C31-1C85-407D-B992-F747D2F8A932}" type="pres">
      <dgm:prSet presAssocID="{08CF1D76-282A-4380-8F7F-02477371E5B8}" presName="vertSpace2a" presStyleCnt="0"/>
      <dgm:spPr/>
    </dgm:pt>
    <dgm:pt modelId="{78B9893B-D6B0-43C8-82E3-F4A4521F7B3E}" type="pres">
      <dgm:prSet presAssocID="{08CF1D76-282A-4380-8F7F-02477371E5B8}" presName="horz2" presStyleCnt="0"/>
      <dgm:spPr/>
    </dgm:pt>
    <dgm:pt modelId="{7A6C6B1B-A03B-4F5E-80B8-8F0F19277815}" type="pres">
      <dgm:prSet presAssocID="{08CF1D76-282A-4380-8F7F-02477371E5B8}" presName="horzSpace2" presStyleCnt="0"/>
      <dgm:spPr/>
    </dgm:pt>
    <dgm:pt modelId="{661DB3E7-8048-4692-B436-962A6DE7101B}" type="pres">
      <dgm:prSet presAssocID="{08CF1D76-282A-4380-8F7F-02477371E5B8}" presName="tx2" presStyleLbl="revTx" presStyleIdx="3" presStyleCnt="9"/>
      <dgm:spPr/>
    </dgm:pt>
    <dgm:pt modelId="{01EB2186-EFA9-4FD1-ABE8-68CFB358E1E3}" type="pres">
      <dgm:prSet presAssocID="{08CF1D76-282A-4380-8F7F-02477371E5B8}" presName="vert2" presStyleCnt="0"/>
      <dgm:spPr/>
    </dgm:pt>
    <dgm:pt modelId="{A7E34C69-6C0E-4357-952B-FEDBD7A012C1}" type="pres">
      <dgm:prSet presAssocID="{08CF1D76-282A-4380-8F7F-02477371E5B8}" presName="thinLine2b" presStyleLbl="callout" presStyleIdx="1" presStyleCnt="4"/>
      <dgm:spPr/>
    </dgm:pt>
    <dgm:pt modelId="{8767ACC4-DF32-49A2-A246-E09E29334349}" type="pres">
      <dgm:prSet presAssocID="{08CF1D76-282A-4380-8F7F-02477371E5B8}" presName="vertSpace2b" presStyleCnt="0"/>
      <dgm:spPr/>
    </dgm:pt>
    <dgm:pt modelId="{675935B5-74B0-493A-9CE7-C112FAC32524}" type="pres">
      <dgm:prSet presAssocID="{1AC2B21A-3F01-4D3B-B9D2-589B6E447F14}" presName="thickLine" presStyleLbl="alignNode1" presStyleIdx="2" presStyleCnt="5"/>
      <dgm:spPr/>
    </dgm:pt>
    <dgm:pt modelId="{1ED46D17-5541-4D4F-BB71-52AEF4C7978D}" type="pres">
      <dgm:prSet presAssocID="{1AC2B21A-3F01-4D3B-B9D2-589B6E447F14}" presName="horz1" presStyleCnt="0"/>
      <dgm:spPr/>
    </dgm:pt>
    <dgm:pt modelId="{B5A9D58D-678F-4D55-92F5-FFC57E3C4388}" type="pres">
      <dgm:prSet presAssocID="{1AC2B21A-3F01-4D3B-B9D2-589B6E447F14}" presName="tx1" presStyleLbl="revTx" presStyleIdx="4" presStyleCnt="9"/>
      <dgm:spPr/>
    </dgm:pt>
    <dgm:pt modelId="{EDDF07FC-077D-41A4-BC2B-08ED5FF9C467}" type="pres">
      <dgm:prSet presAssocID="{1AC2B21A-3F01-4D3B-B9D2-589B6E447F14}" presName="vert1" presStyleCnt="0"/>
      <dgm:spPr/>
    </dgm:pt>
    <dgm:pt modelId="{61C8F8C3-E758-4D11-A313-3D41102D1AA1}" type="pres">
      <dgm:prSet presAssocID="{F3F7D064-A93E-4E84-97A3-673A06AFA5FD}" presName="vertSpace2a" presStyleCnt="0"/>
      <dgm:spPr/>
    </dgm:pt>
    <dgm:pt modelId="{F7B13685-CD73-4512-AA3B-8424A58B8C09}" type="pres">
      <dgm:prSet presAssocID="{F3F7D064-A93E-4E84-97A3-673A06AFA5FD}" presName="horz2" presStyleCnt="0"/>
      <dgm:spPr/>
    </dgm:pt>
    <dgm:pt modelId="{061691F6-5078-463D-BBD6-CB801CAB7401}" type="pres">
      <dgm:prSet presAssocID="{F3F7D064-A93E-4E84-97A3-673A06AFA5FD}" presName="horzSpace2" presStyleCnt="0"/>
      <dgm:spPr/>
    </dgm:pt>
    <dgm:pt modelId="{4A336239-BB5D-45E2-B28A-A14F81B8A6F5}" type="pres">
      <dgm:prSet presAssocID="{F3F7D064-A93E-4E84-97A3-673A06AFA5FD}" presName="tx2" presStyleLbl="revTx" presStyleIdx="5" presStyleCnt="9"/>
      <dgm:spPr/>
    </dgm:pt>
    <dgm:pt modelId="{643AA1F9-AD98-4426-BC2A-F27F6B6487C2}" type="pres">
      <dgm:prSet presAssocID="{F3F7D064-A93E-4E84-97A3-673A06AFA5FD}" presName="vert2" presStyleCnt="0"/>
      <dgm:spPr/>
    </dgm:pt>
    <dgm:pt modelId="{9D306709-5D62-46D1-9EF6-321DF26038E4}" type="pres">
      <dgm:prSet presAssocID="{F3F7D064-A93E-4E84-97A3-673A06AFA5FD}" presName="thinLine2b" presStyleLbl="callout" presStyleIdx="2" presStyleCnt="4"/>
      <dgm:spPr/>
    </dgm:pt>
    <dgm:pt modelId="{51DB8CA0-5085-4A3A-B261-F1715A218927}" type="pres">
      <dgm:prSet presAssocID="{F3F7D064-A93E-4E84-97A3-673A06AFA5FD}" presName="vertSpace2b" presStyleCnt="0"/>
      <dgm:spPr/>
    </dgm:pt>
    <dgm:pt modelId="{EB821CB3-4F82-4626-9575-86D510825B0B}" type="pres">
      <dgm:prSet presAssocID="{FFA5936F-51C4-4F0B-AB32-C6B80B7EC7EB}" presName="thickLine" presStyleLbl="alignNode1" presStyleIdx="3" presStyleCnt="5"/>
      <dgm:spPr/>
    </dgm:pt>
    <dgm:pt modelId="{D1239EB0-FF7B-4FF7-84C4-447B88856163}" type="pres">
      <dgm:prSet presAssocID="{FFA5936F-51C4-4F0B-AB32-C6B80B7EC7EB}" presName="horz1" presStyleCnt="0"/>
      <dgm:spPr/>
    </dgm:pt>
    <dgm:pt modelId="{E8E37F40-12E9-465A-A7C1-3FFEFD0E7256}" type="pres">
      <dgm:prSet presAssocID="{FFA5936F-51C4-4F0B-AB32-C6B80B7EC7EB}" presName="tx1" presStyleLbl="revTx" presStyleIdx="6" presStyleCnt="9"/>
      <dgm:spPr/>
    </dgm:pt>
    <dgm:pt modelId="{BCA17A86-4160-4E35-8A30-4CA4D4D63DD8}" type="pres">
      <dgm:prSet presAssocID="{FFA5936F-51C4-4F0B-AB32-C6B80B7EC7EB}" presName="vert1" presStyleCnt="0"/>
      <dgm:spPr/>
    </dgm:pt>
    <dgm:pt modelId="{269D621B-1877-43CF-85FE-B240D05BC7EE}" type="pres">
      <dgm:prSet presAssocID="{DFC22BF0-939B-44D2-8043-6E195131EC61}" presName="vertSpace2a" presStyleCnt="0"/>
      <dgm:spPr/>
    </dgm:pt>
    <dgm:pt modelId="{DCBBF1BD-94AA-40B1-9E51-888BB502CA77}" type="pres">
      <dgm:prSet presAssocID="{DFC22BF0-939B-44D2-8043-6E195131EC61}" presName="horz2" presStyleCnt="0"/>
      <dgm:spPr/>
    </dgm:pt>
    <dgm:pt modelId="{FE325B8E-6925-4BFC-A820-8B1701C9B56A}" type="pres">
      <dgm:prSet presAssocID="{DFC22BF0-939B-44D2-8043-6E195131EC61}" presName="horzSpace2" presStyleCnt="0"/>
      <dgm:spPr/>
    </dgm:pt>
    <dgm:pt modelId="{F13869B5-EA98-42EE-AD5E-61258E058C04}" type="pres">
      <dgm:prSet presAssocID="{DFC22BF0-939B-44D2-8043-6E195131EC61}" presName="tx2" presStyleLbl="revTx" presStyleIdx="7" presStyleCnt="9"/>
      <dgm:spPr/>
    </dgm:pt>
    <dgm:pt modelId="{6F739F25-90F8-4E15-878F-6C4F843CBE51}" type="pres">
      <dgm:prSet presAssocID="{DFC22BF0-939B-44D2-8043-6E195131EC61}" presName="vert2" presStyleCnt="0"/>
      <dgm:spPr/>
    </dgm:pt>
    <dgm:pt modelId="{5A8C348C-B077-45D6-9B97-01D1C9F16ED7}" type="pres">
      <dgm:prSet presAssocID="{DFC22BF0-939B-44D2-8043-6E195131EC61}" presName="thinLine2b" presStyleLbl="callout" presStyleIdx="3" presStyleCnt="4"/>
      <dgm:spPr/>
    </dgm:pt>
    <dgm:pt modelId="{2E3226C8-0899-48C2-AAB4-4B0F97B8BF3B}" type="pres">
      <dgm:prSet presAssocID="{DFC22BF0-939B-44D2-8043-6E195131EC61}" presName="vertSpace2b" presStyleCnt="0"/>
      <dgm:spPr/>
    </dgm:pt>
    <dgm:pt modelId="{16CC2E19-414D-4BEF-8185-0A00F51AEF37}" type="pres">
      <dgm:prSet presAssocID="{B0F310C9-A39E-4F4B-B7A1-AC63BD43EB84}" presName="thickLine" presStyleLbl="alignNode1" presStyleIdx="4" presStyleCnt="5"/>
      <dgm:spPr/>
    </dgm:pt>
    <dgm:pt modelId="{FC226B49-4CA4-49A4-8033-7B06A73CAB2D}" type="pres">
      <dgm:prSet presAssocID="{B0F310C9-A39E-4F4B-B7A1-AC63BD43EB84}" presName="horz1" presStyleCnt="0"/>
      <dgm:spPr/>
    </dgm:pt>
    <dgm:pt modelId="{526916F0-B640-42FF-AAAD-17B295B01C10}" type="pres">
      <dgm:prSet presAssocID="{B0F310C9-A39E-4F4B-B7A1-AC63BD43EB84}" presName="tx1" presStyleLbl="revTx" presStyleIdx="8" presStyleCnt="9"/>
      <dgm:spPr/>
    </dgm:pt>
    <dgm:pt modelId="{BBEAA2D3-B631-4096-AAA7-AFBBBBF5B830}" type="pres">
      <dgm:prSet presAssocID="{B0F310C9-A39E-4F4B-B7A1-AC63BD43EB84}" presName="vert1" presStyleCnt="0"/>
      <dgm:spPr/>
    </dgm:pt>
  </dgm:ptLst>
  <dgm:cxnLst>
    <dgm:cxn modelId="{63021E03-E2D3-478E-8F50-F7380200AE24}" srcId="{547BFB08-91A6-448D-B2C2-A380E6F5AB8C}" destId="{4C5E13F9-2D33-4222-81F0-D59E4E83E0E7}" srcOrd="0" destOrd="0" parTransId="{1EC0EAF8-868E-47B9-82FD-EDB27F822245}" sibTransId="{062739BC-0516-4F47-BBC7-CEA607918456}"/>
    <dgm:cxn modelId="{84897810-FDB4-4E94-9A88-B73C95499D0D}" srcId="{547BFB08-91A6-448D-B2C2-A380E6F5AB8C}" destId="{B0F310C9-A39E-4F4B-B7A1-AC63BD43EB84}" srcOrd="4" destOrd="0" parTransId="{B0A48AFD-3D7B-4352-B1A0-D60CE00E2590}" sibTransId="{146D341F-323B-4CBC-A8A9-89E5300205CC}"/>
    <dgm:cxn modelId="{DCF7AC1B-942A-47A3-8173-A5B415B7BFC1}" srcId="{547BFB08-91A6-448D-B2C2-A380E6F5AB8C}" destId="{A90BB55C-BF6F-4144-919C-3A8A09220318}" srcOrd="1" destOrd="0" parTransId="{CB78C3C1-AC05-42C0-9E95-AAECB87296D7}" sibTransId="{EFFDCDA6-F801-46E1-8C9A-0DF107368A5C}"/>
    <dgm:cxn modelId="{987D5131-7913-46D2-9F40-5614A92C405C}" srcId="{A90BB55C-BF6F-4144-919C-3A8A09220318}" destId="{08CF1D76-282A-4380-8F7F-02477371E5B8}" srcOrd="0" destOrd="0" parTransId="{6A0B532D-ADFC-4562-924E-E359DC452823}" sibTransId="{DC47634C-3F64-4ACC-8E2A-43D1D8ACAF95}"/>
    <dgm:cxn modelId="{6655473D-5708-4CF4-997B-600519FF4C08}" srcId="{547BFB08-91A6-448D-B2C2-A380E6F5AB8C}" destId="{FFA5936F-51C4-4F0B-AB32-C6B80B7EC7EB}" srcOrd="3" destOrd="0" parTransId="{D148F405-6BFA-4438-853E-64F6EBEF0DDE}" sibTransId="{2D190026-C0C0-4B6A-801D-C3D50BE0E89C}"/>
    <dgm:cxn modelId="{4D731555-9C0B-44D5-AA3F-88EF248738EC}" type="presOf" srcId="{F3F7D064-A93E-4E84-97A3-673A06AFA5FD}" destId="{4A336239-BB5D-45E2-B28A-A14F81B8A6F5}" srcOrd="0" destOrd="0" presId="urn:microsoft.com/office/officeart/2008/layout/LinedList"/>
    <dgm:cxn modelId="{6A4DF684-B84E-4CFF-9855-11693D32F676}" type="presOf" srcId="{B0F310C9-A39E-4F4B-B7A1-AC63BD43EB84}" destId="{526916F0-B640-42FF-AAAD-17B295B01C10}" srcOrd="0" destOrd="0" presId="urn:microsoft.com/office/officeart/2008/layout/LinedList"/>
    <dgm:cxn modelId="{FCAF6389-E08C-46B9-B998-518E9EFAB0B5}" type="presOf" srcId="{1AC2B21A-3F01-4D3B-B9D2-589B6E447F14}" destId="{B5A9D58D-678F-4D55-92F5-FFC57E3C4388}" srcOrd="0" destOrd="0" presId="urn:microsoft.com/office/officeart/2008/layout/LinedList"/>
    <dgm:cxn modelId="{220A1B8F-27D6-4F78-AACD-610A029AC6E1}" srcId="{4C5E13F9-2D33-4222-81F0-D59E4E83E0E7}" destId="{540285E2-78D1-4BB8-ACA4-A2DD1F1BAF7B}" srcOrd="0" destOrd="0" parTransId="{47C09721-AD8F-4EED-9C1A-A4BE409052B2}" sibTransId="{97056B31-98F9-4C7A-B6A1-04B99A213E5B}"/>
    <dgm:cxn modelId="{E071B992-E9EB-4F41-B025-3B4BD410B3E4}" type="presOf" srcId="{547BFB08-91A6-448D-B2C2-A380E6F5AB8C}" destId="{E31809BD-4846-4645-BA9C-3F15CFCFAEA2}" srcOrd="0" destOrd="0" presId="urn:microsoft.com/office/officeart/2008/layout/LinedList"/>
    <dgm:cxn modelId="{AA452DA6-AD21-44EE-800D-358C61E8ABB5}" srcId="{547BFB08-91A6-448D-B2C2-A380E6F5AB8C}" destId="{1AC2B21A-3F01-4D3B-B9D2-589B6E447F14}" srcOrd="2" destOrd="0" parTransId="{B6ED650F-A5DC-4C83-BE20-AEF44BBB5586}" sibTransId="{34168499-1A78-439B-993A-CD41CF626D06}"/>
    <dgm:cxn modelId="{51E2BEA8-86D1-4974-A1F7-F91F3227E782}" srcId="{FFA5936F-51C4-4F0B-AB32-C6B80B7EC7EB}" destId="{DFC22BF0-939B-44D2-8043-6E195131EC61}" srcOrd="0" destOrd="0" parTransId="{14499053-67F5-47A5-8831-EB41D1A0D769}" sibTransId="{759C6B17-2DCF-4303-B0B3-186E86C9BFE5}"/>
    <dgm:cxn modelId="{4783C7A9-30C0-46C7-8D4B-6FBB780FC61C}" type="presOf" srcId="{A90BB55C-BF6F-4144-919C-3A8A09220318}" destId="{79BF961C-BF71-442E-94ED-6016337AB58F}" srcOrd="0" destOrd="0" presId="urn:microsoft.com/office/officeart/2008/layout/LinedList"/>
    <dgm:cxn modelId="{3C77DAC2-3893-4B62-A918-7141043D7C2E}" type="presOf" srcId="{08CF1D76-282A-4380-8F7F-02477371E5B8}" destId="{661DB3E7-8048-4692-B436-962A6DE7101B}" srcOrd="0" destOrd="0" presId="urn:microsoft.com/office/officeart/2008/layout/LinedList"/>
    <dgm:cxn modelId="{93C62CC4-C613-4562-8B7F-8E9F1D8BE16B}" type="presOf" srcId="{4C5E13F9-2D33-4222-81F0-D59E4E83E0E7}" destId="{05396163-4C13-4BCA-B6B5-CBF9019B448A}" srcOrd="0" destOrd="0" presId="urn:microsoft.com/office/officeart/2008/layout/LinedList"/>
    <dgm:cxn modelId="{667D5DD1-741B-4A76-BED5-DF0C271AFCEE}" srcId="{1AC2B21A-3F01-4D3B-B9D2-589B6E447F14}" destId="{F3F7D064-A93E-4E84-97A3-673A06AFA5FD}" srcOrd="0" destOrd="0" parTransId="{8FB0B6B9-013D-44F8-B211-9CD6758E02D1}" sibTransId="{F2CE5E05-D42C-42A4-AD82-06D431013A0A}"/>
    <dgm:cxn modelId="{077DFFD3-03A5-4F98-AF54-5D7903EA33F0}" type="presOf" srcId="{540285E2-78D1-4BB8-ACA4-A2DD1F1BAF7B}" destId="{AE2CB19A-4463-4B27-A549-7F4A488145AA}" srcOrd="0" destOrd="0" presId="urn:microsoft.com/office/officeart/2008/layout/LinedList"/>
    <dgm:cxn modelId="{4ECEADE6-3192-47A1-9A35-38275746867E}" type="presOf" srcId="{FFA5936F-51C4-4F0B-AB32-C6B80B7EC7EB}" destId="{E8E37F40-12E9-465A-A7C1-3FFEFD0E7256}" srcOrd="0" destOrd="0" presId="urn:microsoft.com/office/officeart/2008/layout/LinedList"/>
    <dgm:cxn modelId="{2F57D9F9-F2D9-47E2-B30D-B9FAB08ADDDB}" type="presOf" srcId="{DFC22BF0-939B-44D2-8043-6E195131EC61}" destId="{F13869B5-EA98-42EE-AD5E-61258E058C04}" srcOrd="0" destOrd="0" presId="urn:microsoft.com/office/officeart/2008/layout/LinedList"/>
    <dgm:cxn modelId="{C95BCA6A-A232-4917-98CA-9FD513346DB8}" type="presParOf" srcId="{E31809BD-4846-4645-BA9C-3F15CFCFAEA2}" destId="{A5772D1D-C2D3-48CA-891D-113F397B2573}" srcOrd="0" destOrd="0" presId="urn:microsoft.com/office/officeart/2008/layout/LinedList"/>
    <dgm:cxn modelId="{3507B1CA-6AE2-4EC6-B358-0F0B227FF58A}" type="presParOf" srcId="{E31809BD-4846-4645-BA9C-3F15CFCFAEA2}" destId="{C0B0FF92-F057-45E9-955C-063463A670DD}" srcOrd="1" destOrd="0" presId="urn:microsoft.com/office/officeart/2008/layout/LinedList"/>
    <dgm:cxn modelId="{8C8A061E-804F-4FE1-8CA5-9A364872B52D}" type="presParOf" srcId="{C0B0FF92-F057-45E9-955C-063463A670DD}" destId="{05396163-4C13-4BCA-B6B5-CBF9019B448A}" srcOrd="0" destOrd="0" presId="urn:microsoft.com/office/officeart/2008/layout/LinedList"/>
    <dgm:cxn modelId="{57ACD5CB-51AA-4072-A56F-2196DD564270}" type="presParOf" srcId="{C0B0FF92-F057-45E9-955C-063463A670DD}" destId="{20162639-F9CF-467A-8395-8893AB81D449}" srcOrd="1" destOrd="0" presId="urn:microsoft.com/office/officeart/2008/layout/LinedList"/>
    <dgm:cxn modelId="{6144F403-B35D-4332-85F2-D44B15D7FCF5}" type="presParOf" srcId="{20162639-F9CF-467A-8395-8893AB81D449}" destId="{EA7BB568-BF01-41FD-B634-A931DB6D4F5C}" srcOrd="0" destOrd="0" presId="urn:microsoft.com/office/officeart/2008/layout/LinedList"/>
    <dgm:cxn modelId="{AED79F42-8121-4249-8501-B7D2B814D2C5}" type="presParOf" srcId="{20162639-F9CF-467A-8395-8893AB81D449}" destId="{AD97A15E-52CA-4CEE-903D-72EEA60FB6A3}" srcOrd="1" destOrd="0" presId="urn:microsoft.com/office/officeart/2008/layout/LinedList"/>
    <dgm:cxn modelId="{EA0A9F65-FC5D-416F-9163-A78138541FE1}" type="presParOf" srcId="{AD97A15E-52CA-4CEE-903D-72EEA60FB6A3}" destId="{0C18C32F-A739-482E-BC41-9617FA5C1782}" srcOrd="0" destOrd="0" presId="urn:microsoft.com/office/officeart/2008/layout/LinedList"/>
    <dgm:cxn modelId="{ACAA8371-2BD6-486D-8F32-2C0DE5C8D78A}" type="presParOf" srcId="{AD97A15E-52CA-4CEE-903D-72EEA60FB6A3}" destId="{AE2CB19A-4463-4B27-A549-7F4A488145AA}" srcOrd="1" destOrd="0" presId="urn:microsoft.com/office/officeart/2008/layout/LinedList"/>
    <dgm:cxn modelId="{850A843B-8C93-4338-9E38-A061E984409D}" type="presParOf" srcId="{AD97A15E-52CA-4CEE-903D-72EEA60FB6A3}" destId="{7963F5C1-B1DA-47A1-A82E-305EA6ACC123}" srcOrd="2" destOrd="0" presId="urn:microsoft.com/office/officeart/2008/layout/LinedList"/>
    <dgm:cxn modelId="{C6C125D2-7A02-4E34-AB17-2F1866F3DEE4}" type="presParOf" srcId="{20162639-F9CF-467A-8395-8893AB81D449}" destId="{8ECF4858-08BE-425A-B9F6-C6EE6047B6EA}" srcOrd="2" destOrd="0" presId="urn:microsoft.com/office/officeart/2008/layout/LinedList"/>
    <dgm:cxn modelId="{F618D7DA-766C-4E8E-9834-DC8168943352}" type="presParOf" srcId="{20162639-F9CF-467A-8395-8893AB81D449}" destId="{354CE3C1-312A-4D95-99FB-56B7CE0CBB41}" srcOrd="3" destOrd="0" presId="urn:microsoft.com/office/officeart/2008/layout/LinedList"/>
    <dgm:cxn modelId="{9D3893DC-780D-4E27-9BE6-652EE6DE0FE0}" type="presParOf" srcId="{E31809BD-4846-4645-BA9C-3F15CFCFAEA2}" destId="{81FCD99D-7F7A-4C4E-A162-4E06C9733209}" srcOrd="2" destOrd="0" presId="urn:microsoft.com/office/officeart/2008/layout/LinedList"/>
    <dgm:cxn modelId="{6EAF266B-9828-4C73-84C4-95A76AA89358}" type="presParOf" srcId="{E31809BD-4846-4645-BA9C-3F15CFCFAEA2}" destId="{D6B93FC5-C02A-4DBF-B219-20DACA1B9CE7}" srcOrd="3" destOrd="0" presId="urn:microsoft.com/office/officeart/2008/layout/LinedList"/>
    <dgm:cxn modelId="{FF91F2D0-1B30-41D0-A87E-9F0F75138724}" type="presParOf" srcId="{D6B93FC5-C02A-4DBF-B219-20DACA1B9CE7}" destId="{79BF961C-BF71-442E-94ED-6016337AB58F}" srcOrd="0" destOrd="0" presId="urn:microsoft.com/office/officeart/2008/layout/LinedList"/>
    <dgm:cxn modelId="{ADFE9C0F-FA07-45F8-896A-9E20BF6B3485}" type="presParOf" srcId="{D6B93FC5-C02A-4DBF-B219-20DACA1B9CE7}" destId="{8710A105-FD5E-407E-97D3-445DF2C9F11D}" srcOrd="1" destOrd="0" presId="urn:microsoft.com/office/officeart/2008/layout/LinedList"/>
    <dgm:cxn modelId="{95B36E5F-4D34-4DE5-A9AD-EB44E0EBC7ED}" type="presParOf" srcId="{8710A105-FD5E-407E-97D3-445DF2C9F11D}" destId="{AE3D6C31-1C85-407D-B992-F747D2F8A932}" srcOrd="0" destOrd="0" presId="urn:microsoft.com/office/officeart/2008/layout/LinedList"/>
    <dgm:cxn modelId="{9A95DAE0-C6EC-44B3-BFBA-5F2FDF38914A}" type="presParOf" srcId="{8710A105-FD5E-407E-97D3-445DF2C9F11D}" destId="{78B9893B-D6B0-43C8-82E3-F4A4521F7B3E}" srcOrd="1" destOrd="0" presId="urn:microsoft.com/office/officeart/2008/layout/LinedList"/>
    <dgm:cxn modelId="{55B83D5E-9969-4BA1-90F4-2809742E45E8}" type="presParOf" srcId="{78B9893B-D6B0-43C8-82E3-F4A4521F7B3E}" destId="{7A6C6B1B-A03B-4F5E-80B8-8F0F19277815}" srcOrd="0" destOrd="0" presId="urn:microsoft.com/office/officeart/2008/layout/LinedList"/>
    <dgm:cxn modelId="{FB7ACBCD-927D-48A0-BB9B-EA05F0E8E6CE}" type="presParOf" srcId="{78B9893B-D6B0-43C8-82E3-F4A4521F7B3E}" destId="{661DB3E7-8048-4692-B436-962A6DE7101B}" srcOrd="1" destOrd="0" presId="urn:microsoft.com/office/officeart/2008/layout/LinedList"/>
    <dgm:cxn modelId="{8E05383D-3E25-438D-91F5-E3E54DB6D598}" type="presParOf" srcId="{78B9893B-D6B0-43C8-82E3-F4A4521F7B3E}" destId="{01EB2186-EFA9-4FD1-ABE8-68CFB358E1E3}" srcOrd="2" destOrd="0" presId="urn:microsoft.com/office/officeart/2008/layout/LinedList"/>
    <dgm:cxn modelId="{B4CD034E-F8D1-443A-893E-A7A9587B6802}" type="presParOf" srcId="{8710A105-FD5E-407E-97D3-445DF2C9F11D}" destId="{A7E34C69-6C0E-4357-952B-FEDBD7A012C1}" srcOrd="2" destOrd="0" presId="urn:microsoft.com/office/officeart/2008/layout/LinedList"/>
    <dgm:cxn modelId="{BD5B5DE5-F2CB-46F5-90CA-4545A75C03DD}" type="presParOf" srcId="{8710A105-FD5E-407E-97D3-445DF2C9F11D}" destId="{8767ACC4-DF32-49A2-A246-E09E29334349}" srcOrd="3" destOrd="0" presId="urn:microsoft.com/office/officeart/2008/layout/LinedList"/>
    <dgm:cxn modelId="{DE914C04-D467-4D76-B7F4-EFF4366ABC4B}" type="presParOf" srcId="{E31809BD-4846-4645-BA9C-3F15CFCFAEA2}" destId="{675935B5-74B0-493A-9CE7-C112FAC32524}" srcOrd="4" destOrd="0" presId="urn:microsoft.com/office/officeart/2008/layout/LinedList"/>
    <dgm:cxn modelId="{A277A7A9-50BA-4C6C-8CE2-27D8CD207E27}" type="presParOf" srcId="{E31809BD-4846-4645-BA9C-3F15CFCFAEA2}" destId="{1ED46D17-5541-4D4F-BB71-52AEF4C7978D}" srcOrd="5" destOrd="0" presId="urn:microsoft.com/office/officeart/2008/layout/LinedList"/>
    <dgm:cxn modelId="{0F313D26-89E6-4748-9BA9-18EFE51AF611}" type="presParOf" srcId="{1ED46D17-5541-4D4F-BB71-52AEF4C7978D}" destId="{B5A9D58D-678F-4D55-92F5-FFC57E3C4388}" srcOrd="0" destOrd="0" presId="urn:microsoft.com/office/officeart/2008/layout/LinedList"/>
    <dgm:cxn modelId="{210A6A78-FA15-4CB2-9B10-0292850DE1C3}" type="presParOf" srcId="{1ED46D17-5541-4D4F-BB71-52AEF4C7978D}" destId="{EDDF07FC-077D-41A4-BC2B-08ED5FF9C467}" srcOrd="1" destOrd="0" presId="urn:microsoft.com/office/officeart/2008/layout/LinedList"/>
    <dgm:cxn modelId="{B231B2AF-51EA-4BE7-B389-D378D18AC84E}" type="presParOf" srcId="{EDDF07FC-077D-41A4-BC2B-08ED5FF9C467}" destId="{61C8F8C3-E758-4D11-A313-3D41102D1AA1}" srcOrd="0" destOrd="0" presId="urn:microsoft.com/office/officeart/2008/layout/LinedList"/>
    <dgm:cxn modelId="{8B1F5475-B42F-4500-AEC6-48A137BCF612}" type="presParOf" srcId="{EDDF07FC-077D-41A4-BC2B-08ED5FF9C467}" destId="{F7B13685-CD73-4512-AA3B-8424A58B8C09}" srcOrd="1" destOrd="0" presId="urn:microsoft.com/office/officeart/2008/layout/LinedList"/>
    <dgm:cxn modelId="{4588C4DC-3854-48EF-8EA8-9038DBE5C833}" type="presParOf" srcId="{F7B13685-CD73-4512-AA3B-8424A58B8C09}" destId="{061691F6-5078-463D-BBD6-CB801CAB7401}" srcOrd="0" destOrd="0" presId="urn:microsoft.com/office/officeart/2008/layout/LinedList"/>
    <dgm:cxn modelId="{F5AEB488-1E17-4F56-9664-73D6A8726E9F}" type="presParOf" srcId="{F7B13685-CD73-4512-AA3B-8424A58B8C09}" destId="{4A336239-BB5D-45E2-B28A-A14F81B8A6F5}" srcOrd="1" destOrd="0" presId="urn:microsoft.com/office/officeart/2008/layout/LinedList"/>
    <dgm:cxn modelId="{29037BAB-39B5-45E1-8CCD-482466F64A2D}" type="presParOf" srcId="{F7B13685-CD73-4512-AA3B-8424A58B8C09}" destId="{643AA1F9-AD98-4426-BC2A-F27F6B6487C2}" srcOrd="2" destOrd="0" presId="urn:microsoft.com/office/officeart/2008/layout/LinedList"/>
    <dgm:cxn modelId="{AD58176C-782A-45A5-A9AE-930F22E851C1}" type="presParOf" srcId="{EDDF07FC-077D-41A4-BC2B-08ED5FF9C467}" destId="{9D306709-5D62-46D1-9EF6-321DF26038E4}" srcOrd="2" destOrd="0" presId="urn:microsoft.com/office/officeart/2008/layout/LinedList"/>
    <dgm:cxn modelId="{E45F5F42-2D1E-41AF-8B86-A401D6DA6060}" type="presParOf" srcId="{EDDF07FC-077D-41A4-BC2B-08ED5FF9C467}" destId="{51DB8CA0-5085-4A3A-B261-F1715A218927}" srcOrd="3" destOrd="0" presId="urn:microsoft.com/office/officeart/2008/layout/LinedList"/>
    <dgm:cxn modelId="{25985D92-6FB2-47D1-A514-F97354ADEF91}" type="presParOf" srcId="{E31809BD-4846-4645-BA9C-3F15CFCFAEA2}" destId="{EB821CB3-4F82-4626-9575-86D510825B0B}" srcOrd="6" destOrd="0" presId="urn:microsoft.com/office/officeart/2008/layout/LinedList"/>
    <dgm:cxn modelId="{8A524DDD-4943-40BD-A557-95413D00E5E5}" type="presParOf" srcId="{E31809BD-4846-4645-BA9C-3F15CFCFAEA2}" destId="{D1239EB0-FF7B-4FF7-84C4-447B88856163}" srcOrd="7" destOrd="0" presId="urn:microsoft.com/office/officeart/2008/layout/LinedList"/>
    <dgm:cxn modelId="{53D7335C-1994-47D8-BA41-83AA9476A470}" type="presParOf" srcId="{D1239EB0-FF7B-4FF7-84C4-447B88856163}" destId="{E8E37F40-12E9-465A-A7C1-3FFEFD0E7256}" srcOrd="0" destOrd="0" presId="urn:microsoft.com/office/officeart/2008/layout/LinedList"/>
    <dgm:cxn modelId="{33680614-C61F-452C-919F-DD3C71F8B16F}" type="presParOf" srcId="{D1239EB0-FF7B-4FF7-84C4-447B88856163}" destId="{BCA17A86-4160-4E35-8A30-4CA4D4D63DD8}" srcOrd="1" destOrd="0" presId="urn:microsoft.com/office/officeart/2008/layout/LinedList"/>
    <dgm:cxn modelId="{24E3B84E-C5B8-4EDF-824B-002204B3596A}" type="presParOf" srcId="{BCA17A86-4160-4E35-8A30-4CA4D4D63DD8}" destId="{269D621B-1877-43CF-85FE-B240D05BC7EE}" srcOrd="0" destOrd="0" presId="urn:microsoft.com/office/officeart/2008/layout/LinedList"/>
    <dgm:cxn modelId="{C934038A-969D-4EA9-8EA8-034B3176CFB1}" type="presParOf" srcId="{BCA17A86-4160-4E35-8A30-4CA4D4D63DD8}" destId="{DCBBF1BD-94AA-40B1-9E51-888BB502CA77}" srcOrd="1" destOrd="0" presId="urn:microsoft.com/office/officeart/2008/layout/LinedList"/>
    <dgm:cxn modelId="{2C2316F1-CB2D-404A-ACA5-D331D818DD47}" type="presParOf" srcId="{DCBBF1BD-94AA-40B1-9E51-888BB502CA77}" destId="{FE325B8E-6925-4BFC-A820-8B1701C9B56A}" srcOrd="0" destOrd="0" presId="urn:microsoft.com/office/officeart/2008/layout/LinedList"/>
    <dgm:cxn modelId="{AC59D0BE-9A3C-4FE2-B611-6A424058239F}" type="presParOf" srcId="{DCBBF1BD-94AA-40B1-9E51-888BB502CA77}" destId="{F13869B5-EA98-42EE-AD5E-61258E058C04}" srcOrd="1" destOrd="0" presId="urn:microsoft.com/office/officeart/2008/layout/LinedList"/>
    <dgm:cxn modelId="{31C577B6-F9FA-4E7F-B00E-C2536324E93E}" type="presParOf" srcId="{DCBBF1BD-94AA-40B1-9E51-888BB502CA77}" destId="{6F739F25-90F8-4E15-878F-6C4F843CBE51}" srcOrd="2" destOrd="0" presId="urn:microsoft.com/office/officeart/2008/layout/LinedList"/>
    <dgm:cxn modelId="{A63CD6C7-FA5F-4E59-88CC-D4DF4A2D3A58}" type="presParOf" srcId="{BCA17A86-4160-4E35-8A30-4CA4D4D63DD8}" destId="{5A8C348C-B077-45D6-9B97-01D1C9F16ED7}" srcOrd="2" destOrd="0" presId="urn:microsoft.com/office/officeart/2008/layout/LinedList"/>
    <dgm:cxn modelId="{C257DD48-081F-4C35-89B9-3711423FE81D}" type="presParOf" srcId="{BCA17A86-4160-4E35-8A30-4CA4D4D63DD8}" destId="{2E3226C8-0899-48C2-AAB4-4B0F97B8BF3B}" srcOrd="3" destOrd="0" presId="urn:microsoft.com/office/officeart/2008/layout/LinedList"/>
    <dgm:cxn modelId="{F3E80381-D47D-4DB6-93D5-9CD11343392D}" type="presParOf" srcId="{E31809BD-4846-4645-BA9C-3F15CFCFAEA2}" destId="{16CC2E19-414D-4BEF-8185-0A00F51AEF37}" srcOrd="8" destOrd="0" presId="urn:microsoft.com/office/officeart/2008/layout/LinedList"/>
    <dgm:cxn modelId="{16CD4CCE-E2E9-4C45-B95B-7C0BD11022E1}" type="presParOf" srcId="{E31809BD-4846-4645-BA9C-3F15CFCFAEA2}" destId="{FC226B49-4CA4-49A4-8033-7B06A73CAB2D}" srcOrd="9" destOrd="0" presId="urn:microsoft.com/office/officeart/2008/layout/LinedList"/>
    <dgm:cxn modelId="{FC9E988A-39E1-4B19-A173-9EA86D874245}" type="presParOf" srcId="{FC226B49-4CA4-49A4-8033-7B06A73CAB2D}" destId="{526916F0-B640-42FF-AAAD-17B295B01C10}" srcOrd="0" destOrd="0" presId="urn:microsoft.com/office/officeart/2008/layout/LinedList"/>
    <dgm:cxn modelId="{7044D2D3-677C-4704-938E-8EBB563BB75B}" type="presParOf" srcId="{FC226B49-4CA4-49A4-8033-7B06A73CAB2D}" destId="{BBEAA2D3-B631-4096-AAA7-AFBBBBF5B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BC05E-8F2B-4BE4-94F8-EB063FA4DC4B}">
      <dsp:nvSpPr>
        <dsp:cNvPr id="0" name=""/>
        <dsp:cNvSpPr/>
      </dsp:nvSpPr>
      <dsp:spPr>
        <a:xfrm>
          <a:off x="3712773" y="1799804"/>
          <a:ext cx="1107663" cy="11077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4360E-5315-44DA-9EC5-A1E6E4D852E2}">
      <dsp:nvSpPr>
        <dsp:cNvPr id="0" name=""/>
        <dsp:cNvSpPr/>
      </dsp:nvSpPr>
      <dsp:spPr>
        <a:xfrm>
          <a:off x="3749821" y="1836734"/>
          <a:ext cx="1034040" cy="1033859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More resources</a:t>
          </a:r>
          <a:br>
            <a:rPr lang="en-US" sz="1400" kern="1200"/>
          </a:br>
          <a:endParaRPr lang="en-US" sz="1400" kern="1200"/>
        </a:p>
      </dsp:txBody>
      <dsp:txXfrm>
        <a:off x="3897542" y="1984456"/>
        <a:ext cx="738600" cy="738415"/>
      </dsp:txXfrm>
    </dsp:sp>
    <dsp:sp modelId="{77875FC1-60D9-4A32-91C5-ECF403555973}">
      <dsp:nvSpPr>
        <dsp:cNvPr id="0" name=""/>
        <dsp:cNvSpPr/>
      </dsp:nvSpPr>
      <dsp:spPr>
        <a:xfrm rot="2700000">
          <a:off x="2563302" y="1799726"/>
          <a:ext cx="1107681" cy="1107681"/>
        </a:xfrm>
        <a:prstGeom prst="teardrop">
          <a:avLst>
            <a:gd name="adj" fmla="val 10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AD5A3-0DC2-4760-9E58-A7FB9A50D3CA}">
      <dsp:nvSpPr>
        <dsp:cNvPr id="0" name=""/>
        <dsp:cNvSpPr/>
      </dsp:nvSpPr>
      <dsp:spPr>
        <a:xfrm>
          <a:off x="2605109" y="1836734"/>
          <a:ext cx="1034040" cy="1033859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Plugins </a:t>
          </a:r>
        </a:p>
      </dsp:txBody>
      <dsp:txXfrm>
        <a:off x="2752829" y="1984456"/>
        <a:ext cx="738600" cy="738415"/>
      </dsp:txXfrm>
    </dsp:sp>
    <dsp:sp modelId="{1676D32D-B8E1-4D29-A920-F15D2D08D1BB}">
      <dsp:nvSpPr>
        <dsp:cNvPr id="0" name=""/>
        <dsp:cNvSpPr/>
      </dsp:nvSpPr>
      <dsp:spPr>
        <a:xfrm rot="2700000">
          <a:off x="1423339" y="1799726"/>
          <a:ext cx="1107681" cy="1107681"/>
        </a:xfrm>
        <a:prstGeom prst="teardrop">
          <a:avLst>
            <a:gd name="adj" fmla="val 10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F8E2-14EC-47A8-A74C-330B67D60B1D}">
      <dsp:nvSpPr>
        <dsp:cNvPr id="0" name=""/>
        <dsp:cNvSpPr/>
      </dsp:nvSpPr>
      <dsp:spPr>
        <a:xfrm>
          <a:off x="1460397" y="1836734"/>
          <a:ext cx="1034040" cy="1033859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Features</a:t>
          </a:r>
        </a:p>
      </dsp:txBody>
      <dsp:txXfrm>
        <a:off x="1608117" y="1984456"/>
        <a:ext cx="738600" cy="738415"/>
      </dsp:txXfrm>
    </dsp:sp>
    <dsp:sp modelId="{F68A93A9-744B-416E-9625-355014CBF453}">
      <dsp:nvSpPr>
        <dsp:cNvPr id="0" name=""/>
        <dsp:cNvSpPr/>
      </dsp:nvSpPr>
      <dsp:spPr>
        <a:xfrm>
          <a:off x="1796719" y="2959222"/>
          <a:ext cx="1034040" cy="60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assert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fixture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reporting</a:t>
          </a:r>
        </a:p>
      </dsp:txBody>
      <dsp:txXfrm>
        <a:off x="1796719" y="2959222"/>
        <a:ext cx="1034040" cy="607214"/>
      </dsp:txXfrm>
    </dsp:sp>
    <dsp:sp modelId="{1CFBDC25-5457-4401-9D2D-4327D08B469D}">
      <dsp:nvSpPr>
        <dsp:cNvPr id="0" name=""/>
        <dsp:cNvSpPr/>
      </dsp:nvSpPr>
      <dsp:spPr>
        <a:xfrm rot="2700000">
          <a:off x="278627" y="1799726"/>
          <a:ext cx="1107681" cy="1107681"/>
        </a:xfrm>
        <a:prstGeom prst="teardrop">
          <a:avLst>
            <a:gd name="adj" fmla="val 10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CC1FE-8CC6-4BED-8C30-665B75D34D62}">
      <dsp:nvSpPr>
        <dsp:cNvPr id="0" name=""/>
        <dsp:cNvSpPr/>
      </dsp:nvSpPr>
      <dsp:spPr>
        <a:xfrm>
          <a:off x="315685" y="1836734"/>
          <a:ext cx="1034040" cy="10338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Why pytest</a:t>
          </a:r>
        </a:p>
      </dsp:txBody>
      <dsp:txXfrm>
        <a:off x="463405" y="1984456"/>
        <a:ext cx="738600" cy="73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DCB7C-F967-45EB-9991-2166F64DE5E0}">
      <dsp:nvSpPr>
        <dsp:cNvPr id="0" name=""/>
        <dsp:cNvSpPr/>
      </dsp:nvSpPr>
      <dsp:spPr>
        <a:xfrm>
          <a:off x="1462323" y="432633"/>
          <a:ext cx="1945009" cy="1264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Assertions</a:t>
          </a:r>
          <a:r>
            <a:rPr lang="zh-CN" sz="1700" kern="1200"/>
            <a:t> </a:t>
          </a:r>
          <a:r>
            <a:rPr lang="en-US" sz="1700" kern="1200"/>
            <a:t>with</a:t>
          </a:r>
          <a:r>
            <a:rPr lang="zh-CN" sz="1700" kern="1200"/>
            <a:t> </a:t>
          </a:r>
          <a:r>
            <a:rPr lang="en-US" sz="1700" kern="1200"/>
            <a:t>plain assert statement</a:t>
          </a:r>
        </a:p>
      </dsp:txBody>
      <dsp:txXfrm>
        <a:off x="1524039" y="494349"/>
        <a:ext cx="1821577" cy="1140823"/>
      </dsp:txXfrm>
    </dsp:sp>
    <dsp:sp modelId="{EDA5E01B-45C6-4222-A18A-0D214C585D97}">
      <dsp:nvSpPr>
        <dsp:cNvPr id="0" name=""/>
        <dsp:cNvSpPr/>
      </dsp:nvSpPr>
      <dsp:spPr>
        <a:xfrm>
          <a:off x="747526" y="1064761"/>
          <a:ext cx="3374602" cy="3374602"/>
        </a:xfrm>
        <a:custGeom>
          <a:avLst/>
          <a:gdLst/>
          <a:ahLst/>
          <a:cxnLst/>
          <a:rect l="0" t="0" r="0" b="0"/>
          <a:pathLst>
            <a:path>
              <a:moveTo>
                <a:pt x="2673958" y="318545"/>
              </a:moveTo>
              <a:arcTo wR="1687301" hR="1687301" stAng="18347139" swAng="364954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4537E-3186-44C9-BE75-724BF37C86BC}">
      <dsp:nvSpPr>
        <dsp:cNvPr id="0" name=""/>
        <dsp:cNvSpPr/>
      </dsp:nvSpPr>
      <dsp:spPr>
        <a:xfrm>
          <a:off x="2923569" y="2963586"/>
          <a:ext cx="1945009" cy="1264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Subclassing TestCase is not required</a:t>
          </a:r>
        </a:p>
      </dsp:txBody>
      <dsp:txXfrm>
        <a:off x="2985285" y="3025302"/>
        <a:ext cx="1821577" cy="1140823"/>
      </dsp:txXfrm>
    </dsp:sp>
    <dsp:sp modelId="{9ED33515-8505-49A3-9D58-1FB36105AADF}">
      <dsp:nvSpPr>
        <dsp:cNvPr id="0" name=""/>
        <dsp:cNvSpPr/>
      </dsp:nvSpPr>
      <dsp:spPr>
        <a:xfrm>
          <a:off x="747526" y="1064761"/>
          <a:ext cx="3374602" cy="3374602"/>
        </a:xfrm>
        <a:custGeom>
          <a:avLst/>
          <a:gdLst/>
          <a:ahLst/>
          <a:cxnLst/>
          <a:rect l="0" t="0" r="0" b="0"/>
          <a:pathLst>
            <a:path>
              <a:moveTo>
                <a:pt x="2490917" y="3170941"/>
              </a:moveTo>
              <a:arcTo wR="1687301" hR="1687301" stAng="3693463" swAng="341307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1AE3B-CC92-4BBA-AAB7-5C3029A2AC5B}">
      <dsp:nvSpPr>
        <dsp:cNvPr id="0" name=""/>
        <dsp:cNvSpPr/>
      </dsp:nvSpPr>
      <dsp:spPr>
        <a:xfrm>
          <a:off x="1077" y="2963586"/>
          <a:ext cx="1945009" cy="1264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Tests are found and collected with pytest command automatically.</a:t>
          </a:r>
        </a:p>
      </dsp:txBody>
      <dsp:txXfrm>
        <a:off x="62793" y="3025302"/>
        <a:ext cx="1821577" cy="1140823"/>
      </dsp:txXfrm>
    </dsp:sp>
    <dsp:sp modelId="{B7CEAFEA-CCDA-43ED-9FD7-C3E14869DFC4}">
      <dsp:nvSpPr>
        <dsp:cNvPr id="0" name=""/>
        <dsp:cNvSpPr/>
      </dsp:nvSpPr>
      <dsp:spPr>
        <a:xfrm>
          <a:off x="747526" y="1064761"/>
          <a:ext cx="3374602" cy="3374602"/>
        </a:xfrm>
        <a:custGeom>
          <a:avLst/>
          <a:gdLst/>
          <a:ahLst/>
          <a:cxnLst/>
          <a:rect l="0" t="0" r="0" b="0"/>
          <a:pathLst>
            <a:path>
              <a:moveTo>
                <a:pt x="11220" y="1881568"/>
              </a:moveTo>
              <a:arcTo wR="1687301" hR="1687301" stAng="10403316" swAng="364954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DACD0-6B9E-4E06-BFAF-E6AE85D55F7D}">
      <dsp:nvSpPr>
        <dsp:cNvPr id="0" name=""/>
        <dsp:cNvSpPr/>
      </dsp:nvSpPr>
      <dsp:spPr>
        <a:xfrm>
          <a:off x="0" y="21900"/>
          <a:ext cx="4869656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Detailed info on failing assert statements (no need to remember self.assert* names);</a:t>
          </a:r>
        </a:p>
      </dsp:txBody>
      <dsp:txXfrm>
        <a:off x="38838" y="60738"/>
        <a:ext cx="4791980" cy="717924"/>
      </dsp:txXfrm>
    </dsp:sp>
    <dsp:sp modelId="{159D8A4E-81CD-4044-9AA4-A89056AC3567}">
      <dsp:nvSpPr>
        <dsp:cNvPr id="0" name=""/>
        <dsp:cNvSpPr/>
      </dsp:nvSpPr>
      <dsp:spPr>
        <a:xfrm>
          <a:off x="0" y="875100"/>
          <a:ext cx="4869656" cy="79560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Auto-discovery of test modules and functions;</a:t>
          </a:r>
        </a:p>
      </dsp:txBody>
      <dsp:txXfrm>
        <a:off x="38838" y="913938"/>
        <a:ext cx="4791980" cy="717924"/>
      </dsp:txXfrm>
    </dsp:sp>
    <dsp:sp modelId="{8D2FB0BE-0CBD-41BE-A4B0-6E3FE9A36D31}">
      <dsp:nvSpPr>
        <dsp:cNvPr id="0" name=""/>
        <dsp:cNvSpPr/>
      </dsp:nvSpPr>
      <dsp:spPr>
        <a:xfrm>
          <a:off x="0" y="1728300"/>
          <a:ext cx="4869656" cy="79560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Modular fixtures for managing small or parametrized long-lived test resources;</a:t>
          </a:r>
        </a:p>
      </dsp:txBody>
      <dsp:txXfrm>
        <a:off x="38838" y="1767138"/>
        <a:ext cx="4791980" cy="717924"/>
      </dsp:txXfrm>
    </dsp:sp>
    <dsp:sp modelId="{053D04AE-5F53-48D7-B872-BE5C6B7B24D6}">
      <dsp:nvSpPr>
        <dsp:cNvPr id="0" name=""/>
        <dsp:cNvSpPr/>
      </dsp:nvSpPr>
      <dsp:spPr>
        <a:xfrm>
          <a:off x="0" y="2581500"/>
          <a:ext cx="4869656" cy="79560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run unittest (including trial) and nose test suites out of the box;</a:t>
          </a:r>
        </a:p>
      </dsp:txBody>
      <dsp:txXfrm>
        <a:off x="38838" y="2620338"/>
        <a:ext cx="4791980" cy="717924"/>
      </dsp:txXfrm>
    </dsp:sp>
    <dsp:sp modelId="{0574C892-0186-42BD-BAD1-B45A9F274F03}">
      <dsp:nvSpPr>
        <dsp:cNvPr id="0" name=""/>
        <dsp:cNvSpPr/>
      </dsp:nvSpPr>
      <dsp:spPr>
        <a:xfrm>
          <a:off x="0" y="3434700"/>
          <a:ext cx="4869656" cy="79560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2.7, Python 3.4+, PyPy 2.3, Jython 2.5 (untested);</a:t>
          </a:r>
        </a:p>
      </dsp:txBody>
      <dsp:txXfrm>
        <a:off x="38838" y="3473538"/>
        <a:ext cx="4791980" cy="717924"/>
      </dsp:txXfrm>
    </dsp:sp>
    <dsp:sp modelId="{709A27C3-2D85-401D-9F5D-2CB1FCE0328C}">
      <dsp:nvSpPr>
        <dsp:cNvPr id="0" name=""/>
        <dsp:cNvSpPr/>
      </dsp:nvSpPr>
      <dsp:spPr>
        <a:xfrm>
          <a:off x="0" y="4287899"/>
          <a:ext cx="4869656" cy="79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Rich plugin architecture, with over 315+ external plugins and thriving community;</a:t>
          </a:r>
        </a:p>
      </dsp:txBody>
      <dsp:txXfrm>
        <a:off x="38838" y="4326737"/>
        <a:ext cx="4791980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5A957-0A7F-4893-ACFF-16455E19E209}">
      <dsp:nvSpPr>
        <dsp:cNvPr id="0" name=""/>
        <dsp:cNvSpPr/>
      </dsp:nvSpPr>
      <dsp:spPr>
        <a:xfrm>
          <a:off x="2220763" y="3419664"/>
          <a:ext cx="443675" cy="953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837" y="0"/>
              </a:lnTo>
              <a:lnTo>
                <a:pt x="221837" y="953902"/>
              </a:lnTo>
              <a:lnTo>
                <a:pt x="443675" y="95390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BBE9E-13C0-4B0B-AE82-E9B583C15233}">
      <dsp:nvSpPr>
        <dsp:cNvPr id="0" name=""/>
        <dsp:cNvSpPr/>
      </dsp:nvSpPr>
      <dsp:spPr>
        <a:xfrm>
          <a:off x="2220763" y="3373944"/>
          <a:ext cx="443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67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A279-B50F-4531-9E53-86D0EBF9DB3A}">
      <dsp:nvSpPr>
        <dsp:cNvPr id="0" name=""/>
        <dsp:cNvSpPr/>
      </dsp:nvSpPr>
      <dsp:spPr>
        <a:xfrm>
          <a:off x="2220763" y="2465761"/>
          <a:ext cx="443675" cy="953902"/>
        </a:xfrm>
        <a:custGeom>
          <a:avLst/>
          <a:gdLst/>
          <a:ahLst/>
          <a:cxnLst/>
          <a:rect l="0" t="0" r="0" b="0"/>
          <a:pathLst>
            <a:path>
              <a:moveTo>
                <a:pt x="0" y="953902"/>
              </a:moveTo>
              <a:lnTo>
                <a:pt x="221837" y="953902"/>
              </a:lnTo>
              <a:lnTo>
                <a:pt x="221837" y="0"/>
              </a:lnTo>
              <a:lnTo>
                <a:pt x="443675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9ECF6-C94A-4F5C-8B41-40862360FC81}">
      <dsp:nvSpPr>
        <dsp:cNvPr id="0" name=""/>
        <dsp:cNvSpPr/>
      </dsp:nvSpPr>
      <dsp:spPr>
        <a:xfrm>
          <a:off x="2385" y="1173556"/>
          <a:ext cx="2218378" cy="6766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Assertions about expected exceptions;</a:t>
          </a:r>
        </a:p>
      </dsp:txBody>
      <dsp:txXfrm>
        <a:off x="2385" y="1173556"/>
        <a:ext cx="2218378" cy="676605"/>
      </dsp:txXfrm>
    </dsp:sp>
    <dsp:sp modelId="{47078D50-7898-42B0-B5BC-095A0C0964F9}">
      <dsp:nvSpPr>
        <dsp:cNvPr id="0" name=""/>
        <dsp:cNvSpPr/>
      </dsp:nvSpPr>
      <dsp:spPr>
        <a:xfrm>
          <a:off x="2385" y="2127458"/>
          <a:ext cx="2218378" cy="6766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Detailed error message with context;</a:t>
          </a:r>
        </a:p>
      </dsp:txBody>
      <dsp:txXfrm>
        <a:off x="2385" y="2127458"/>
        <a:ext cx="2218378" cy="676605"/>
      </dsp:txXfrm>
    </dsp:sp>
    <dsp:sp modelId="{95AE4668-9115-4721-B282-3C3C1D06FE32}">
      <dsp:nvSpPr>
        <dsp:cNvPr id="0" name=""/>
        <dsp:cNvSpPr/>
      </dsp:nvSpPr>
      <dsp:spPr>
        <a:xfrm>
          <a:off x="2385" y="3081361"/>
          <a:ext cx="2218378" cy="6766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Special comparisons are done for a number of cases;</a:t>
          </a:r>
        </a:p>
      </dsp:txBody>
      <dsp:txXfrm>
        <a:off x="2385" y="3081361"/>
        <a:ext cx="2218378" cy="676605"/>
      </dsp:txXfrm>
    </dsp:sp>
    <dsp:sp modelId="{0727E9B0-6D54-404F-A8EF-27661CFDF5AA}">
      <dsp:nvSpPr>
        <dsp:cNvPr id="0" name=""/>
        <dsp:cNvSpPr/>
      </dsp:nvSpPr>
      <dsp:spPr>
        <a:xfrm>
          <a:off x="2664439" y="2127458"/>
          <a:ext cx="2218378" cy="676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comparing long strings: a context diff is shown</a:t>
          </a:r>
        </a:p>
      </dsp:txBody>
      <dsp:txXfrm>
        <a:off x="2664439" y="2127458"/>
        <a:ext cx="2218378" cy="676605"/>
      </dsp:txXfrm>
    </dsp:sp>
    <dsp:sp modelId="{7D91808E-A27E-48E5-BCE8-E7BFDD89C3E7}">
      <dsp:nvSpPr>
        <dsp:cNvPr id="0" name=""/>
        <dsp:cNvSpPr/>
      </dsp:nvSpPr>
      <dsp:spPr>
        <a:xfrm>
          <a:off x="2664439" y="3081361"/>
          <a:ext cx="2218378" cy="676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comparing long sequences: first failing indices</a:t>
          </a:r>
        </a:p>
      </dsp:txBody>
      <dsp:txXfrm>
        <a:off x="2664439" y="3081361"/>
        <a:ext cx="2218378" cy="676605"/>
      </dsp:txXfrm>
    </dsp:sp>
    <dsp:sp modelId="{DD66F031-7FF1-479F-ABE5-E6F17745230D}">
      <dsp:nvSpPr>
        <dsp:cNvPr id="0" name=""/>
        <dsp:cNvSpPr/>
      </dsp:nvSpPr>
      <dsp:spPr>
        <a:xfrm>
          <a:off x="2664439" y="4035264"/>
          <a:ext cx="2218378" cy="676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comparing dicts: different entries</a:t>
          </a:r>
        </a:p>
      </dsp:txBody>
      <dsp:txXfrm>
        <a:off x="2664439" y="4035264"/>
        <a:ext cx="2218378" cy="676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04D92-47BA-4819-BE9E-5C732590BA50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skip - always skip a test function</a:t>
          </a:r>
        </a:p>
      </dsp:txBody>
      <dsp:txXfrm>
        <a:off x="22940" y="22940"/>
        <a:ext cx="5135942" cy="737360"/>
      </dsp:txXfrm>
    </dsp:sp>
    <dsp:sp modelId="{D333B9CC-C05C-48DB-950B-3D8B1BEA0635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skipif</a:t>
          </a:r>
          <a:r>
            <a:rPr lang="en-US" sz="2000" kern="1200" dirty="0"/>
            <a:t> - skip a test function if a certain condition is met</a:t>
          </a:r>
        </a:p>
      </dsp:txBody>
      <dsp:txXfrm>
        <a:off x="476425" y="914964"/>
        <a:ext cx="5064287" cy="737360"/>
      </dsp:txXfrm>
    </dsp:sp>
    <dsp:sp modelId="{CBAF3B43-9B0B-4EC7-9677-C73276D07BD3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xfail</a:t>
          </a:r>
          <a:r>
            <a:rPr lang="en-US" sz="2000" kern="1200" dirty="0"/>
            <a:t> - produce an “expected failure” outcome if a certain condition is met</a:t>
          </a:r>
        </a:p>
      </dsp:txBody>
      <dsp:txXfrm>
        <a:off x="929910" y="1806988"/>
        <a:ext cx="5064287" cy="737360"/>
      </dsp:txXfrm>
    </dsp:sp>
    <dsp:sp modelId="{FEF4D35A-9FD9-4A93-AFB4-0DC626848DCA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parametrize to perform multiple calls to the same test function.</a:t>
          </a:r>
        </a:p>
      </dsp:txBody>
      <dsp:txXfrm>
        <a:off x="1383395" y="2699012"/>
        <a:ext cx="5064287" cy="737360"/>
      </dsp:txXfrm>
    </dsp:sp>
    <dsp:sp modelId="{3F2809C7-BABD-479C-9659-03824E5D9CB1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customized mark support</a:t>
          </a:r>
        </a:p>
      </dsp:txBody>
      <dsp:txXfrm>
        <a:off x="1836880" y="3591037"/>
        <a:ext cx="5064287" cy="737360"/>
      </dsp:txXfrm>
    </dsp:sp>
    <dsp:sp modelId="{4592D4AA-9D55-466C-9D48-06D89256A725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6326F3DE-EE2F-4293-8BCD-2C95CA24F1AC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BCDC7FC4-F428-4E9A-8F72-4E9AC0B34B0C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F4228038-86E4-47BA-8F5C-69F228BFF3CA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474D1-7FC7-477F-8DD5-D455B1A374A4}">
      <dsp:nvSpPr>
        <dsp:cNvPr id="0" name=""/>
        <dsp:cNvSpPr/>
      </dsp:nvSpPr>
      <dsp:spPr>
        <a:xfrm>
          <a:off x="0" y="0"/>
          <a:ext cx="2371724" cy="31313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setup/teardown method in other framework.</a:t>
          </a:r>
        </a:p>
      </dsp:txBody>
      <dsp:txXfrm>
        <a:off x="0" y="1189918"/>
        <a:ext cx="2371724" cy="1878818"/>
      </dsp:txXfrm>
    </dsp:sp>
    <dsp:sp modelId="{8F5FE33E-4CD1-47BF-AC56-FFE1284288D5}">
      <dsp:nvSpPr>
        <dsp:cNvPr id="0" name=""/>
        <dsp:cNvSpPr/>
      </dsp:nvSpPr>
      <dsp:spPr>
        <a:xfrm>
          <a:off x="716157" y="313136"/>
          <a:ext cx="939409" cy="9394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53730" y="450709"/>
        <a:ext cx="664263" cy="664263"/>
      </dsp:txXfrm>
    </dsp:sp>
    <dsp:sp modelId="{6B51C8B7-627C-4481-8AE1-9FE9695907CB}">
      <dsp:nvSpPr>
        <dsp:cNvPr id="0" name=""/>
        <dsp:cNvSpPr/>
      </dsp:nvSpPr>
      <dsp:spPr>
        <a:xfrm>
          <a:off x="0" y="3131292"/>
          <a:ext cx="237172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FE849B-E9EC-4036-ACBA-31049B586BC5}">
      <dsp:nvSpPr>
        <dsp:cNvPr id="0" name=""/>
        <dsp:cNvSpPr/>
      </dsp:nvSpPr>
      <dsp:spPr>
        <a:xfrm>
          <a:off x="2608897" y="0"/>
          <a:ext cx="2371724" cy="31313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prime example of dependency injection.</a:t>
          </a:r>
        </a:p>
      </dsp:txBody>
      <dsp:txXfrm>
        <a:off x="2608897" y="1189918"/>
        <a:ext cx="2371724" cy="1878818"/>
      </dsp:txXfrm>
    </dsp:sp>
    <dsp:sp modelId="{C49CD239-08AC-409F-8B71-802A96EF48AB}">
      <dsp:nvSpPr>
        <dsp:cNvPr id="0" name=""/>
        <dsp:cNvSpPr/>
      </dsp:nvSpPr>
      <dsp:spPr>
        <a:xfrm>
          <a:off x="3325055" y="313136"/>
          <a:ext cx="939409" cy="9394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462628" y="450709"/>
        <a:ext cx="664263" cy="664263"/>
      </dsp:txXfrm>
    </dsp:sp>
    <dsp:sp modelId="{7473224D-428D-4D06-A3B1-F896BC346D6C}">
      <dsp:nvSpPr>
        <dsp:cNvPr id="0" name=""/>
        <dsp:cNvSpPr/>
      </dsp:nvSpPr>
      <dsp:spPr>
        <a:xfrm>
          <a:off x="2608897" y="3131292"/>
          <a:ext cx="237172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8F099E-F50A-41CB-851E-8ED8A56920CC}">
      <dsp:nvSpPr>
        <dsp:cNvPr id="0" name=""/>
        <dsp:cNvSpPr/>
      </dsp:nvSpPr>
      <dsp:spPr>
        <a:xfrm>
          <a:off x="5217794" y="0"/>
          <a:ext cx="2371724" cy="31313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Scope: sharing a fixture instance across tests in a class, module or session</a:t>
          </a:r>
        </a:p>
      </dsp:txBody>
      <dsp:txXfrm>
        <a:off x="5217794" y="1189918"/>
        <a:ext cx="2371724" cy="1878818"/>
      </dsp:txXfrm>
    </dsp:sp>
    <dsp:sp modelId="{911C2F39-ADC2-4721-8D31-2B4EAA39AC54}">
      <dsp:nvSpPr>
        <dsp:cNvPr id="0" name=""/>
        <dsp:cNvSpPr/>
      </dsp:nvSpPr>
      <dsp:spPr>
        <a:xfrm>
          <a:off x="5933952" y="313136"/>
          <a:ext cx="939409" cy="9394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240" tIns="12700" rIns="73240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6071525" y="450709"/>
        <a:ext cx="664263" cy="664263"/>
      </dsp:txXfrm>
    </dsp:sp>
    <dsp:sp modelId="{28C13107-FE04-4D93-9C7A-D3C252E12931}">
      <dsp:nvSpPr>
        <dsp:cNvPr id="0" name=""/>
        <dsp:cNvSpPr/>
      </dsp:nvSpPr>
      <dsp:spPr>
        <a:xfrm>
          <a:off x="5217794" y="3131292"/>
          <a:ext cx="237172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A08EA-B87F-450F-A84B-941208214CA7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Install pytest-html to generate html report</a:t>
          </a:r>
        </a:p>
      </dsp:txBody>
      <dsp:txXfrm>
        <a:off x="0" y="3552166"/>
        <a:ext cx="4885203" cy="2330605"/>
      </dsp:txXfrm>
    </dsp:sp>
    <dsp:sp modelId="{1AB43732-60F4-4978-8A12-0C84AFA15D35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Junit-format xml to integrate with Jenkins and other popular reporting module</a:t>
          </a:r>
        </a:p>
      </dsp:txBody>
      <dsp:txXfrm rot="10800000">
        <a:off x="0" y="2653"/>
        <a:ext cx="4885203" cy="23290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2D1D-C2D3-48CA-891D-113F397B2573}">
      <dsp:nvSpPr>
        <dsp:cNvPr id="0" name=""/>
        <dsp:cNvSpPr/>
      </dsp:nvSpPr>
      <dsp:spPr>
        <a:xfrm>
          <a:off x="0" y="623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96163-4C13-4BCA-B6B5-CBF9019B448A}">
      <dsp:nvSpPr>
        <dsp:cNvPr id="0" name=""/>
        <dsp:cNvSpPr/>
      </dsp:nvSpPr>
      <dsp:spPr>
        <a:xfrm>
          <a:off x="0" y="623"/>
          <a:ext cx="973931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pytest-html</a:t>
          </a:r>
        </a:p>
      </dsp:txBody>
      <dsp:txXfrm>
        <a:off x="0" y="623"/>
        <a:ext cx="973931" cy="1020830"/>
      </dsp:txXfrm>
    </dsp:sp>
    <dsp:sp modelId="{AE2CB19A-4463-4B27-A549-7F4A488145AA}">
      <dsp:nvSpPr>
        <dsp:cNvPr id="0" name=""/>
        <dsp:cNvSpPr/>
      </dsp:nvSpPr>
      <dsp:spPr>
        <a:xfrm>
          <a:off x="1046976" y="46979"/>
          <a:ext cx="3822679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generate html report</a:t>
          </a:r>
        </a:p>
      </dsp:txBody>
      <dsp:txXfrm>
        <a:off x="1046976" y="46979"/>
        <a:ext cx="3822679" cy="927121"/>
      </dsp:txXfrm>
    </dsp:sp>
    <dsp:sp modelId="{8ECF4858-08BE-425A-B9F6-C6EE6047B6EA}">
      <dsp:nvSpPr>
        <dsp:cNvPr id="0" name=""/>
        <dsp:cNvSpPr/>
      </dsp:nvSpPr>
      <dsp:spPr>
        <a:xfrm>
          <a:off x="973931" y="974100"/>
          <a:ext cx="3895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CD99D-7F7A-4C4E-A162-4E06C9733209}">
      <dsp:nvSpPr>
        <dsp:cNvPr id="0" name=""/>
        <dsp:cNvSpPr/>
      </dsp:nvSpPr>
      <dsp:spPr>
        <a:xfrm>
          <a:off x="0" y="1021453"/>
          <a:ext cx="48696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F961C-BF71-442E-94ED-6016337AB58F}">
      <dsp:nvSpPr>
        <dsp:cNvPr id="0" name=""/>
        <dsp:cNvSpPr/>
      </dsp:nvSpPr>
      <dsp:spPr>
        <a:xfrm>
          <a:off x="0" y="1021453"/>
          <a:ext cx="973931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pytest-xdist</a:t>
          </a:r>
        </a:p>
      </dsp:txBody>
      <dsp:txXfrm>
        <a:off x="0" y="1021453"/>
        <a:ext cx="973931" cy="1020830"/>
      </dsp:txXfrm>
    </dsp:sp>
    <dsp:sp modelId="{661DB3E7-8048-4692-B436-962A6DE7101B}">
      <dsp:nvSpPr>
        <dsp:cNvPr id="0" name=""/>
        <dsp:cNvSpPr/>
      </dsp:nvSpPr>
      <dsp:spPr>
        <a:xfrm>
          <a:off x="1046976" y="1067810"/>
          <a:ext cx="3822679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 run parallelization</a:t>
          </a:r>
        </a:p>
      </dsp:txBody>
      <dsp:txXfrm>
        <a:off x="1046976" y="1067810"/>
        <a:ext cx="3822679" cy="927121"/>
      </dsp:txXfrm>
    </dsp:sp>
    <dsp:sp modelId="{A7E34C69-6C0E-4357-952B-FEDBD7A012C1}">
      <dsp:nvSpPr>
        <dsp:cNvPr id="0" name=""/>
        <dsp:cNvSpPr/>
      </dsp:nvSpPr>
      <dsp:spPr>
        <a:xfrm>
          <a:off x="973931" y="1994931"/>
          <a:ext cx="3895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935B5-74B0-493A-9CE7-C112FAC32524}">
      <dsp:nvSpPr>
        <dsp:cNvPr id="0" name=""/>
        <dsp:cNvSpPr/>
      </dsp:nvSpPr>
      <dsp:spPr>
        <a:xfrm>
          <a:off x="0" y="2042284"/>
          <a:ext cx="48696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9D58D-678F-4D55-92F5-FFC57E3C4388}">
      <dsp:nvSpPr>
        <dsp:cNvPr id="0" name=""/>
        <dsp:cNvSpPr/>
      </dsp:nvSpPr>
      <dsp:spPr>
        <a:xfrm>
          <a:off x="0" y="2042284"/>
          <a:ext cx="973931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pytest-regression</a:t>
          </a:r>
        </a:p>
      </dsp:txBody>
      <dsp:txXfrm>
        <a:off x="0" y="2042284"/>
        <a:ext cx="973931" cy="1020830"/>
      </dsp:txXfrm>
    </dsp:sp>
    <dsp:sp modelId="{4A336239-BB5D-45E2-B28A-A14F81B8A6F5}">
      <dsp:nvSpPr>
        <dsp:cNvPr id="0" name=""/>
        <dsp:cNvSpPr/>
      </dsp:nvSpPr>
      <dsp:spPr>
        <a:xfrm>
          <a:off x="1046976" y="2088640"/>
          <a:ext cx="3822679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generate baseline for regression test automatically</a:t>
          </a:r>
        </a:p>
      </dsp:txBody>
      <dsp:txXfrm>
        <a:off x="1046976" y="2088640"/>
        <a:ext cx="3822679" cy="927121"/>
      </dsp:txXfrm>
    </dsp:sp>
    <dsp:sp modelId="{9D306709-5D62-46D1-9EF6-321DF26038E4}">
      <dsp:nvSpPr>
        <dsp:cNvPr id="0" name=""/>
        <dsp:cNvSpPr/>
      </dsp:nvSpPr>
      <dsp:spPr>
        <a:xfrm>
          <a:off x="973931" y="3015762"/>
          <a:ext cx="3895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21CB3-4F82-4626-9575-86D510825B0B}">
      <dsp:nvSpPr>
        <dsp:cNvPr id="0" name=""/>
        <dsp:cNvSpPr/>
      </dsp:nvSpPr>
      <dsp:spPr>
        <a:xfrm>
          <a:off x="0" y="3063115"/>
          <a:ext cx="48696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37F40-12E9-465A-A7C1-3FFEFD0E7256}">
      <dsp:nvSpPr>
        <dsp:cNvPr id="0" name=""/>
        <dsp:cNvSpPr/>
      </dsp:nvSpPr>
      <dsp:spPr>
        <a:xfrm>
          <a:off x="0" y="3063115"/>
          <a:ext cx="973931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pytest-bdd</a:t>
          </a:r>
        </a:p>
      </dsp:txBody>
      <dsp:txXfrm>
        <a:off x="0" y="3063115"/>
        <a:ext cx="973931" cy="1020830"/>
      </dsp:txXfrm>
    </dsp:sp>
    <dsp:sp modelId="{F13869B5-EA98-42EE-AD5E-61258E058C04}">
      <dsp:nvSpPr>
        <dsp:cNvPr id="0" name=""/>
        <dsp:cNvSpPr/>
      </dsp:nvSpPr>
      <dsp:spPr>
        <a:xfrm>
          <a:off x="1046976" y="3109471"/>
          <a:ext cx="3822679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 test cases using Gherkin syntax</a:t>
          </a:r>
        </a:p>
      </dsp:txBody>
      <dsp:txXfrm>
        <a:off x="1046976" y="3109471"/>
        <a:ext cx="3822679" cy="927121"/>
      </dsp:txXfrm>
    </dsp:sp>
    <dsp:sp modelId="{5A8C348C-B077-45D6-9B97-01D1C9F16ED7}">
      <dsp:nvSpPr>
        <dsp:cNvPr id="0" name=""/>
        <dsp:cNvSpPr/>
      </dsp:nvSpPr>
      <dsp:spPr>
        <a:xfrm>
          <a:off x="973931" y="4036593"/>
          <a:ext cx="3895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C2E19-414D-4BEF-8185-0A00F51AEF37}">
      <dsp:nvSpPr>
        <dsp:cNvPr id="0" name=""/>
        <dsp:cNvSpPr/>
      </dsp:nvSpPr>
      <dsp:spPr>
        <a:xfrm>
          <a:off x="0" y="4083946"/>
          <a:ext cx="48696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16F0-B640-42FF-AAAD-17B295B01C10}">
      <dsp:nvSpPr>
        <dsp:cNvPr id="0" name=""/>
        <dsp:cNvSpPr/>
      </dsp:nvSpPr>
      <dsp:spPr>
        <a:xfrm>
          <a:off x="0" y="4083946"/>
          <a:ext cx="973931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…</a:t>
          </a:r>
        </a:p>
      </dsp:txBody>
      <dsp:txXfrm>
        <a:off x="0" y="4083946"/>
        <a:ext cx="973931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w868/pytest_dem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est.org/en/latest/" TargetMode="External"/><Relationship Id="rId5" Type="http://schemas.openxmlformats.org/officeDocument/2006/relationships/hyperlink" Target="https://learning.oreilly.com/search/?query=author:%22Brian%20Okken%22&amp;sort=relevance&amp;highlight=true" TargetMode="External"/><Relationship Id="rId4" Type="http://schemas.openxmlformats.org/officeDocument/2006/relationships/hyperlink" Target="https://learning.oreilly.com/library/view/python-testing-with/9781680502848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EC3E-4B32-4AB4-B6A5-DCB86CA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US" altLang="zh-CN" sz="67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Introduction to pytest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382F7-9BDB-4297-9E09-D7869D05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44282"/>
            <a:ext cx="6400800" cy="84137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 Dongwei (Wayne)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A8BCE-7812-4581-A810-9DA2905F351A}"/>
              </a:ext>
            </a:extLst>
          </p:cNvPr>
          <p:cNvSpPr txBox="1"/>
          <p:nvPr/>
        </p:nvSpPr>
        <p:spPr>
          <a:xfrm>
            <a:off x="2195736" y="3370644"/>
            <a:ext cx="50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simple, powerful, extendable        test framework for python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8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09D7E-E034-4B04-BCED-87B48D1E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Reporting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C6ECA-54A3-48D0-B6FE-A735FE2A1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122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21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DCD5D2-2DBE-4767-8907-E931FED5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Plugins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0" name="内容占位符 2">
            <a:extLst>
              <a:ext uri="{FF2B5EF4-FFF2-40B4-BE49-F238E27FC236}">
                <a16:creationId xmlns:a16="http://schemas.microsoft.com/office/drawing/2014/main" id="{D1E2DA94-C7AB-49FE-AF83-4FC3932C2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75729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94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39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8293E-8C89-4A3C-AB4E-6DF195CA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75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pytest-html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5B89-544B-45DA-BC5E-A662924A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4" y="819762"/>
            <a:ext cx="5391149" cy="52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4807-3D1C-4BC6-8E43-D6BC772D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pytest-</a:t>
            </a:r>
            <a:r>
              <a:rPr lang="en-US" dirty="0" err="1"/>
              <a:t>bdd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EBCC-8560-42B2-B2EC-3952E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9126"/>
          </a:xfrm>
        </p:spPr>
        <p:txBody>
          <a:bodyPr/>
          <a:lstStyle/>
          <a:p>
            <a:r>
              <a:rPr lang="en-US" dirty="0"/>
              <a:t>Write test case in Gherkin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E532-761E-44C9-AA55-B5EF2B4C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9327"/>
            <a:ext cx="4067175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30285-739D-4C41-8D60-2536E05F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016878"/>
            <a:ext cx="6124575" cy="6191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9FA0D7-F8BC-4B1D-80CD-3692B367680B}"/>
              </a:ext>
            </a:extLst>
          </p:cNvPr>
          <p:cNvSpPr txBox="1">
            <a:spLocks/>
          </p:cNvSpPr>
          <p:nvPr/>
        </p:nvSpPr>
        <p:spPr>
          <a:xfrm>
            <a:off x="424340" y="4322042"/>
            <a:ext cx="8229600" cy="61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result</a:t>
            </a:r>
          </a:p>
        </p:txBody>
      </p:sp>
    </p:spTree>
    <p:extLst>
      <p:ext uri="{BB962C8B-B14F-4D97-AF65-F5344CB8AC3E}">
        <p14:creationId xmlns:p14="http://schemas.microsoft.com/office/powerpoint/2010/main" val="81342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D59F1E-3EA9-4AE2-B63F-EBA1126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More resources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6C295-B787-41E1-9E65-3D33D39F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100">
                <a:solidFill>
                  <a:srgbClr val="000000"/>
                </a:solidFill>
              </a:rPr>
              <a:t>Demo project:</a:t>
            </a:r>
          </a:p>
          <a:p>
            <a:r>
              <a:rPr lang="en-US" altLang="zh-CN" sz="2100">
                <a:solidFill>
                  <a:srgbClr val="000000"/>
                </a:solidFill>
                <a:hlinkClick r:id="rId3"/>
              </a:rPr>
              <a:t>https://github.com/hdw868/pytest_demo</a:t>
            </a:r>
            <a:endParaRPr lang="en-US" altLang="zh-CN" sz="21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1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100">
                <a:solidFill>
                  <a:srgbClr val="000000"/>
                </a:solidFill>
              </a:rPr>
              <a:t>Further reading:</a:t>
            </a:r>
          </a:p>
          <a:p>
            <a:r>
              <a:rPr lang="en-US" altLang="zh-CN" sz="2100">
                <a:solidFill>
                  <a:srgbClr val="000000"/>
                </a:solidFill>
                <a:hlinkClick r:id="rId4"/>
              </a:rPr>
              <a:t>Python Testing with pytest</a:t>
            </a:r>
            <a:r>
              <a:rPr lang="en-US" altLang="zh-CN" sz="2100">
                <a:solidFill>
                  <a:srgbClr val="000000"/>
                </a:solidFill>
              </a:rPr>
              <a:t>(by </a:t>
            </a:r>
            <a:r>
              <a:rPr lang="en-US" altLang="zh-CN" sz="2100">
                <a:solidFill>
                  <a:srgbClr val="000000"/>
                </a:solidFill>
                <a:hlinkClick r:id="rId5"/>
              </a:rPr>
              <a:t>Brian Okken</a:t>
            </a:r>
            <a:r>
              <a:rPr lang="en-US" altLang="zh-CN" sz="210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2100">
                <a:solidFill>
                  <a:srgbClr val="000000"/>
                </a:solidFill>
                <a:hlinkClick r:id="rId6"/>
              </a:rPr>
              <a:t>Official document</a:t>
            </a:r>
            <a:endParaRPr lang="en-US" altLang="zh-CN" sz="21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0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F379-51FC-4146-9F85-BDD7C9BF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2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53BC073-16CF-4990-88DB-4721D1FE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Topics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BA0213F-9099-4B18-9C20-EE1623B05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0611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6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86A6F6-07EC-405E-B986-BF4614D3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Used by organizations and projects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ECC2-360B-4D43-8525-B6363A2B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08920"/>
            <a:ext cx="252298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Projects: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requests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flask</a:t>
            </a:r>
          </a:p>
          <a:p>
            <a:r>
              <a:rPr lang="en-US" altLang="zh-CN" sz="1800" dirty="0" err="1">
                <a:solidFill>
                  <a:schemeClr val="bg1"/>
                </a:solidFill>
              </a:rPr>
              <a:t>tox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six</a:t>
            </a:r>
          </a:p>
          <a:p>
            <a:r>
              <a:rPr lang="en-US" altLang="zh-CN" sz="1800" dirty="0" err="1">
                <a:solidFill>
                  <a:schemeClr val="bg1"/>
                </a:solidFill>
              </a:rPr>
              <a:t>pypy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…</a:t>
            </a:r>
          </a:p>
          <a:p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58E6D-9BB1-468B-AA92-14694F34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6" y="2071064"/>
            <a:ext cx="5001994" cy="27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D190-F8B6-4F55-9B74-A6746BCB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Test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B9F79C-89F3-4EE1-97E9-0F6B8F4F9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0CBD1-2D56-4081-B4B5-05362FB9FE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java style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EEA1E1-FBC1-4106-B9FC-9B69E5D9A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pytest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5E547A-6CE9-4F87-8A06-28C5B8113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48012"/>
          </a:xfrm>
        </p:spPr>
        <p:txBody>
          <a:bodyPr/>
          <a:lstStyle/>
          <a:p>
            <a:r>
              <a:rPr lang="en-US" dirty="0"/>
              <a:t>more pythonic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FCF87-7B11-4982-9ECD-3178C985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65412"/>
            <a:ext cx="3276600" cy="265747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26176D3-CD7B-4CAA-8329-19DF5A476DFA}"/>
              </a:ext>
            </a:extLst>
          </p:cNvPr>
          <p:cNvSpPr txBox="1">
            <a:spLocks/>
          </p:cNvSpPr>
          <p:nvPr/>
        </p:nvSpPr>
        <p:spPr>
          <a:xfrm>
            <a:off x="457200" y="4553609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577AE-D12A-4F46-B33F-2750F862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52269"/>
            <a:ext cx="2276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89D8397-46B4-4AC0-9916-46996A37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pytest make life easier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C505CFE2-77D8-4947-ACF8-D6731CD5E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70978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5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57DE6D-9890-46BD-AE68-27B94E6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pytest features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9820ABF-E637-458F-AE6F-D0FAD2268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95156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3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6EC7C-6987-4830-9940-3333913A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Assertion rewriting</a:t>
            </a:r>
            <a:endParaRPr lang="en-US" altLang="zh-CN" b="1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F243912E-A488-4FAF-9709-24AD83971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752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5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1704-3CFE-4797-84EA-08C330A4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Mark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09BBC9-5BCC-4346-85D9-D7C1C56C1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436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F7531E-6405-4228-98FD-48BA67E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US" altLang="zh-CN" sz="3500">
                <a:solidFill>
                  <a:srgbClr val="FFFFFF"/>
                </a:solidFill>
              </a:rPr>
              <a:t>Fixture</a:t>
            </a:r>
            <a:endParaRPr lang="zh-CN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5D5A1F2-C62C-4489-84E4-0869E1F1C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8467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751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326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宋体</vt:lpstr>
      <vt:lpstr>Arial</vt:lpstr>
      <vt:lpstr>Calibri</vt:lpstr>
      <vt:lpstr>Office 主题</vt:lpstr>
      <vt:lpstr>Introduction to pytest </vt:lpstr>
      <vt:lpstr>Topics</vt:lpstr>
      <vt:lpstr>Used by organizations and projects</vt:lpstr>
      <vt:lpstr>A Simple Test</vt:lpstr>
      <vt:lpstr>pytest make life easier</vt:lpstr>
      <vt:lpstr>pytest features</vt:lpstr>
      <vt:lpstr>Assertion rewriting</vt:lpstr>
      <vt:lpstr>Mark</vt:lpstr>
      <vt:lpstr>Fixture</vt:lpstr>
      <vt:lpstr>Reporting</vt:lpstr>
      <vt:lpstr>Plugins</vt:lpstr>
      <vt:lpstr>pytest-html</vt:lpstr>
      <vt:lpstr>pytest-bdd</vt:lpstr>
      <vt:lpstr>More 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Pytest(A lightweight-yet-powerful Python test framework)</dc:title>
  <dc:creator>Administrator</dc:creator>
  <cp:lastModifiedBy>Hong, Dongwei (Wayne)</cp:lastModifiedBy>
  <cp:revision>47</cp:revision>
  <dcterms:created xsi:type="dcterms:W3CDTF">2018-12-22T05:58:08Z</dcterms:created>
  <dcterms:modified xsi:type="dcterms:W3CDTF">2019-01-16T03:16:46Z</dcterms:modified>
</cp:coreProperties>
</file>