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4" r:id="rId4"/>
    <p:sldId id="265" r:id="rId5"/>
    <p:sldId id="266" r:id="rId6"/>
    <p:sldId id="263" r:id="rId7"/>
    <p:sldId id="270" r:id="rId8"/>
    <p:sldId id="269" r:id="rId9"/>
    <p:sldId id="271" r:id="rId10"/>
    <p:sldId id="262" r:id="rId11"/>
    <p:sldId id="268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ECE3F4-56C9-4E4F-9C21-C858C0AF007F}" v="55" dt="2019-01-12T01:54:15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东伟 洪" userId="af816119e28e5168" providerId="LiveId" clId="{6EECE3F4-56C9-4E4F-9C21-C858C0AF007F}"/>
    <pc:docChg chg="undo custSel addSld delSld modSld">
      <pc:chgData name="东伟 洪" userId="af816119e28e5168" providerId="LiveId" clId="{6EECE3F4-56C9-4E4F-9C21-C858C0AF007F}" dt="2019-01-12T01:54:17.828" v="1329" actId="2696"/>
      <pc:docMkLst>
        <pc:docMk/>
      </pc:docMkLst>
      <pc:sldChg chg="addSp modSp add">
        <pc:chgData name="东伟 洪" userId="af816119e28e5168" providerId="LiveId" clId="{6EECE3F4-56C9-4E4F-9C21-C858C0AF007F}" dt="2019-01-12T01:48:00.902" v="1199" actId="20577"/>
        <pc:sldMkLst>
          <pc:docMk/>
          <pc:sldMk cId="1992986468" sldId="256"/>
        </pc:sldMkLst>
        <pc:spChg chg="mod">
          <ac:chgData name="东伟 洪" userId="af816119e28e5168" providerId="LiveId" clId="{6EECE3F4-56C9-4E4F-9C21-C858C0AF007F}" dt="2019-01-12T01:15:38.878" v="851" actId="14100"/>
          <ac:spMkLst>
            <pc:docMk/>
            <pc:sldMk cId="1992986468" sldId="256"/>
            <ac:spMk id="2" creationId="{4548EC3E-4B32-4AB4-B6A5-DCB86CAA629A}"/>
          </ac:spMkLst>
        </pc:spChg>
        <pc:spChg chg="mod">
          <ac:chgData name="东伟 洪" userId="af816119e28e5168" providerId="LiveId" clId="{6EECE3F4-56C9-4E4F-9C21-C858C0AF007F}" dt="2019-01-12T01:17:23.373" v="862" actId="1076"/>
          <ac:spMkLst>
            <pc:docMk/>
            <pc:sldMk cId="1992986468" sldId="256"/>
            <ac:spMk id="3" creationId="{500382F7-9BDB-4297-9E09-D7869D05BAA4}"/>
          </ac:spMkLst>
        </pc:spChg>
        <pc:spChg chg="add mod">
          <ac:chgData name="东伟 洪" userId="af816119e28e5168" providerId="LiveId" clId="{6EECE3F4-56C9-4E4F-9C21-C858C0AF007F}" dt="2019-01-12T01:48:00.902" v="1199" actId="20577"/>
          <ac:spMkLst>
            <pc:docMk/>
            <pc:sldMk cId="1992986468" sldId="256"/>
            <ac:spMk id="4" creationId="{3E7A8BCE-7812-4581-A810-9DA2905F351A}"/>
          </ac:spMkLst>
        </pc:spChg>
      </pc:sldChg>
      <pc:sldChg chg="modSp add del">
        <pc:chgData name="东伟 洪" userId="af816119e28e5168" providerId="LiveId" clId="{6EECE3F4-56C9-4E4F-9C21-C858C0AF007F}" dt="2019-01-12T01:26:58.588" v="912" actId="2696"/>
        <pc:sldMkLst>
          <pc:docMk/>
          <pc:sldMk cId="1505512923" sldId="257"/>
        </pc:sldMkLst>
        <pc:spChg chg="mod">
          <ac:chgData name="东伟 洪" userId="af816119e28e5168" providerId="LiveId" clId="{6EECE3F4-56C9-4E4F-9C21-C858C0AF007F}" dt="2018-12-22T06:21:52.562" v="91" actId="27636"/>
          <ac:spMkLst>
            <pc:docMk/>
            <pc:sldMk cId="1505512923" sldId="257"/>
            <ac:spMk id="2" creationId="{91E39B37-6786-42C7-AAAF-8A39D88493DF}"/>
          </ac:spMkLst>
        </pc:spChg>
        <pc:spChg chg="mod">
          <ac:chgData name="东伟 洪" userId="af816119e28e5168" providerId="LiveId" clId="{6EECE3F4-56C9-4E4F-9C21-C858C0AF007F}" dt="2019-01-12T00:54:40.854" v="359" actId="20577"/>
          <ac:spMkLst>
            <pc:docMk/>
            <pc:sldMk cId="1505512923" sldId="257"/>
            <ac:spMk id="3" creationId="{F95C2171-284F-46DC-860F-DD3198C6E124}"/>
          </ac:spMkLst>
        </pc:spChg>
      </pc:sldChg>
      <pc:sldChg chg="modSp add del">
        <pc:chgData name="东伟 洪" userId="af816119e28e5168" providerId="LiveId" clId="{6EECE3F4-56C9-4E4F-9C21-C858C0AF007F}" dt="2019-01-12T00:58:10.059" v="360" actId="2696"/>
        <pc:sldMkLst>
          <pc:docMk/>
          <pc:sldMk cId="2106292233" sldId="258"/>
        </pc:sldMkLst>
        <pc:spChg chg="mod">
          <ac:chgData name="东伟 洪" userId="af816119e28e5168" providerId="LiveId" clId="{6EECE3F4-56C9-4E4F-9C21-C858C0AF007F}" dt="2018-12-22T06:23:42.586" v="298" actId="27636"/>
          <ac:spMkLst>
            <pc:docMk/>
            <pc:sldMk cId="2106292233" sldId="258"/>
            <ac:spMk id="2" creationId="{CDBC219D-8B9B-40B7-AACB-2C4A96A5313B}"/>
          </ac:spMkLst>
        </pc:spChg>
      </pc:sldChg>
      <pc:sldChg chg="modSp add del">
        <pc:chgData name="东伟 洪" userId="af816119e28e5168" providerId="LiveId" clId="{6EECE3F4-56C9-4E4F-9C21-C858C0AF007F}" dt="2019-01-12T00:58:10.066" v="361" actId="2696"/>
        <pc:sldMkLst>
          <pc:docMk/>
          <pc:sldMk cId="1409040233" sldId="259"/>
        </pc:sldMkLst>
        <pc:spChg chg="mod">
          <ac:chgData name="东伟 洪" userId="af816119e28e5168" providerId="LiveId" clId="{6EECE3F4-56C9-4E4F-9C21-C858C0AF007F}" dt="2018-12-22T06:23:49.214" v="302" actId="27636"/>
          <ac:spMkLst>
            <pc:docMk/>
            <pc:sldMk cId="1409040233" sldId="259"/>
            <ac:spMk id="2" creationId="{FAF520A5-61E0-4AAE-94B3-0B5162E374DA}"/>
          </ac:spMkLst>
        </pc:spChg>
      </pc:sldChg>
      <pc:sldChg chg="modSp add del">
        <pc:chgData name="东伟 洪" userId="af816119e28e5168" providerId="LiveId" clId="{6EECE3F4-56C9-4E4F-9C21-C858C0AF007F}" dt="2019-01-12T00:58:10.074" v="362" actId="2696"/>
        <pc:sldMkLst>
          <pc:docMk/>
          <pc:sldMk cId="4116535941" sldId="260"/>
        </pc:sldMkLst>
        <pc:spChg chg="mod">
          <ac:chgData name="东伟 洪" userId="af816119e28e5168" providerId="LiveId" clId="{6EECE3F4-56C9-4E4F-9C21-C858C0AF007F}" dt="2018-12-22T06:23:59.823" v="308" actId="27636"/>
          <ac:spMkLst>
            <pc:docMk/>
            <pc:sldMk cId="4116535941" sldId="260"/>
            <ac:spMk id="2" creationId="{E944D9C9-DE1E-43F7-8465-4ADF9C35210D}"/>
          </ac:spMkLst>
        </pc:spChg>
      </pc:sldChg>
      <pc:sldChg chg="modSp add del">
        <pc:chgData name="东伟 洪" userId="af816119e28e5168" providerId="LiveId" clId="{6EECE3F4-56C9-4E4F-9C21-C858C0AF007F}" dt="2019-01-12T00:58:10.087" v="363" actId="2696"/>
        <pc:sldMkLst>
          <pc:docMk/>
          <pc:sldMk cId="2253821558" sldId="261"/>
        </pc:sldMkLst>
        <pc:spChg chg="mod">
          <ac:chgData name="东伟 洪" userId="af816119e28e5168" providerId="LiveId" clId="{6EECE3F4-56C9-4E4F-9C21-C858C0AF007F}" dt="2018-12-22T06:24:16.572" v="313" actId="27636"/>
          <ac:spMkLst>
            <pc:docMk/>
            <pc:sldMk cId="2253821558" sldId="261"/>
            <ac:spMk id="2" creationId="{0AD8D644-9356-4A41-8F2A-AB00A897377A}"/>
          </ac:spMkLst>
        </pc:spChg>
      </pc:sldChg>
      <pc:sldChg chg="addSp delSp modSp add">
        <pc:chgData name="东伟 洪" userId="af816119e28e5168" providerId="LiveId" clId="{6EECE3F4-56C9-4E4F-9C21-C858C0AF007F}" dt="2019-01-12T01:36:52.560" v="1009" actId="20577"/>
        <pc:sldMkLst>
          <pc:docMk/>
          <pc:sldMk cId="2402943189" sldId="262"/>
        </pc:sldMkLst>
        <pc:spChg chg="mod">
          <ac:chgData name="东伟 洪" userId="af816119e28e5168" providerId="LiveId" clId="{6EECE3F4-56C9-4E4F-9C21-C858C0AF007F}" dt="2019-01-12T01:36:52.560" v="1009" actId="20577"/>
          <ac:spMkLst>
            <pc:docMk/>
            <pc:sldMk cId="2402943189" sldId="262"/>
            <ac:spMk id="2" creationId="{4DDCD5D2-2DBE-4767-8907-E931FED5313B}"/>
          </ac:spMkLst>
        </pc:spChg>
        <pc:spChg chg="del">
          <ac:chgData name="东伟 洪" userId="af816119e28e5168" providerId="LiveId" clId="{6EECE3F4-56C9-4E4F-9C21-C858C0AF007F}" dt="2019-01-12T01:35:40.375" v="987" actId="478"/>
          <ac:spMkLst>
            <pc:docMk/>
            <pc:sldMk cId="2402943189" sldId="262"/>
            <ac:spMk id="3" creationId="{7623DD5D-4789-4251-9057-734B39828474}"/>
          </ac:spMkLst>
        </pc:spChg>
        <pc:spChg chg="add del">
          <ac:chgData name="东伟 洪" userId="af816119e28e5168" providerId="LiveId" clId="{6EECE3F4-56C9-4E4F-9C21-C858C0AF007F}" dt="2019-01-12T01:35:51.987" v="990" actId="478"/>
          <ac:spMkLst>
            <pc:docMk/>
            <pc:sldMk cId="2402943189" sldId="262"/>
            <ac:spMk id="4" creationId="{EBF7C67D-AACE-483D-A833-4CF3331128D3}"/>
          </ac:spMkLst>
        </pc:spChg>
        <pc:spChg chg="add del">
          <ac:chgData name="东伟 洪" userId="af816119e28e5168" providerId="LiveId" clId="{6EECE3F4-56C9-4E4F-9C21-C858C0AF007F}" dt="2019-01-12T01:35:48.467" v="989" actId="478"/>
          <ac:spMkLst>
            <pc:docMk/>
            <pc:sldMk cId="2402943189" sldId="262"/>
            <ac:spMk id="5" creationId="{DEAAF9F7-1CF7-4715-ABA3-803B7769A563}"/>
          </ac:spMkLst>
        </pc:spChg>
      </pc:sldChg>
      <pc:sldChg chg="addSp delSp modSp add">
        <pc:chgData name="东伟 洪" userId="af816119e28e5168" providerId="LiveId" clId="{6EECE3F4-56C9-4E4F-9C21-C858C0AF007F}" dt="2019-01-12T01:39:09.471" v="1063"/>
        <pc:sldMkLst>
          <pc:docMk/>
          <pc:sldMk cId="3992343258" sldId="263"/>
        </pc:sldMkLst>
        <pc:spChg chg="mod">
          <ac:chgData name="东伟 洪" userId="af816119e28e5168" providerId="LiveId" clId="{6EECE3F4-56C9-4E4F-9C21-C858C0AF007F}" dt="2018-12-22T06:24:57.303" v="331" actId="20577"/>
          <ac:spMkLst>
            <pc:docMk/>
            <pc:sldMk cId="3992343258" sldId="263"/>
            <ac:spMk id="2" creationId="{D557DE6D-9890-46BD-AE68-27B94E6E675D}"/>
          </ac:spMkLst>
        </pc:spChg>
        <pc:spChg chg="add del mod">
          <ac:chgData name="东伟 洪" userId="af816119e28e5168" providerId="LiveId" clId="{6EECE3F4-56C9-4E4F-9C21-C858C0AF007F}" dt="2018-12-22T06:25:50.293" v="335" actId="27636"/>
          <ac:spMkLst>
            <pc:docMk/>
            <pc:sldMk cId="3992343258" sldId="263"/>
            <ac:spMk id="3" creationId="{7637A522-F127-49E7-9DC8-D154D4DFD0CA}"/>
          </ac:spMkLst>
        </pc:spChg>
        <pc:spChg chg="del">
          <ac:chgData name="东伟 洪" userId="af816119e28e5168" providerId="LiveId" clId="{6EECE3F4-56C9-4E4F-9C21-C858C0AF007F}" dt="2019-01-12T01:39:09.471" v="1063"/>
          <ac:spMkLst>
            <pc:docMk/>
            <pc:sldMk cId="3992343258" sldId="263"/>
            <ac:spMk id="4" creationId="{0BEEEC5E-FD6C-44B4-9E66-6FF22D518049}"/>
          </ac:spMkLst>
        </pc:spChg>
        <pc:spChg chg="add del">
          <ac:chgData name="东伟 洪" userId="af816119e28e5168" providerId="LiveId" clId="{6EECE3F4-56C9-4E4F-9C21-C858C0AF007F}" dt="2018-12-22T06:25:50.173" v="333"/>
          <ac:spMkLst>
            <pc:docMk/>
            <pc:sldMk cId="3992343258" sldId="263"/>
            <ac:spMk id="4" creationId="{7E03CF44-B9C0-4EBD-8647-BF3027C82A13}"/>
          </ac:spMkLst>
        </pc:spChg>
      </pc:sldChg>
      <pc:sldChg chg="addSp delSp modSp add">
        <pc:chgData name="东伟 洪" userId="af816119e28e5168" providerId="LiveId" clId="{6EECE3F4-56C9-4E4F-9C21-C858C0AF007F}" dt="2019-01-12T01:26:45" v="911" actId="1035"/>
        <pc:sldMkLst>
          <pc:docMk/>
          <pc:sldMk cId="341861987" sldId="264"/>
        </pc:sldMkLst>
        <pc:spChg chg="mod">
          <ac:chgData name="东伟 洪" userId="af816119e28e5168" providerId="LiveId" clId="{6EECE3F4-56C9-4E4F-9C21-C858C0AF007F}" dt="2019-01-12T00:58:54.315" v="411" actId="20577"/>
          <ac:spMkLst>
            <pc:docMk/>
            <pc:sldMk cId="341861987" sldId="264"/>
            <ac:spMk id="2" creationId="{8286A6F6-07EC-405E-B986-BF4614D3ED47}"/>
          </ac:spMkLst>
        </pc:spChg>
        <pc:spChg chg="add del">
          <ac:chgData name="东伟 洪" userId="af816119e28e5168" providerId="LiveId" clId="{6EECE3F4-56C9-4E4F-9C21-C858C0AF007F}" dt="2019-01-12T01:26:03.058" v="893"/>
          <ac:spMkLst>
            <pc:docMk/>
            <pc:sldMk cId="341861987" sldId="264"/>
            <ac:spMk id="4" creationId="{9E3DE0D7-EB88-4686-8427-0565BAF0B558}"/>
          </ac:spMkLst>
        </pc:spChg>
        <pc:picChg chg="add mod">
          <ac:chgData name="东伟 洪" userId="af816119e28e5168" providerId="LiveId" clId="{6EECE3F4-56C9-4E4F-9C21-C858C0AF007F}" dt="2019-01-12T01:26:45" v="911" actId="1035"/>
          <ac:picMkLst>
            <pc:docMk/>
            <pc:sldMk cId="341861987" sldId="264"/>
            <ac:picMk id="5" creationId="{14658E6D-9BB1-468B-AA92-14694F341A32}"/>
          </ac:picMkLst>
        </pc:picChg>
      </pc:sldChg>
      <pc:sldChg chg="modSp add">
        <pc:chgData name="东伟 洪" userId="af816119e28e5168" providerId="LiveId" clId="{6EECE3F4-56C9-4E4F-9C21-C858C0AF007F}" dt="2019-01-12T01:44:10.288" v="1166" actId="20577"/>
        <pc:sldMkLst>
          <pc:docMk/>
          <pc:sldMk cId="2098041754" sldId="265"/>
        </pc:sldMkLst>
        <pc:spChg chg="mod">
          <ac:chgData name="东伟 洪" userId="af816119e28e5168" providerId="LiveId" clId="{6EECE3F4-56C9-4E4F-9C21-C858C0AF007F}" dt="2019-01-12T01:01:42.610" v="422" actId="20577"/>
          <ac:spMkLst>
            <pc:docMk/>
            <pc:sldMk cId="2098041754" sldId="265"/>
            <ac:spMk id="2" creationId="{60F2D190-F8B6-4F55-9B74-A6746BCB9323}"/>
          </ac:spMkLst>
        </pc:spChg>
        <pc:spChg chg="mod">
          <ac:chgData name="东伟 洪" userId="af816119e28e5168" providerId="LiveId" clId="{6EECE3F4-56C9-4E4F-9C21-C858C0AF007F}" dt="2019-01-12T01:44:10.288" v="1166" actId="20577"/>
          <ac:spMkLst>
            <pc:docMk/>
            <pc:sldMk cId="2098041754" sldId="265"/>
            <ac:spMk id="3" creationId="{0040CBD1-2D56-4081-B4B5-05362FB9FE44}"/>
          </ac:spMkLst>
        </pc:spChg>
      </pc:sldChg>
      <pc:sldChg chg="modSp add">
        <pc:chgData name="东伟 洪" userId="af816119e28e5168" providerId="LiveId" clId="{6EECE3F4-56C9-4E4F-9C21-C858C0AF007F}" dt="2019-01-12T01:09:21.034" v="699" actId="20577"/>
        <pc:sldMkLst>
          <pc:docMk/>
          <pc:sldMk cId="1552569584" sldId="266"/>
        </pc:sldMkLst>
        <pc:spChg chg="mod">
          <ac:chgData name="东伟 洪" userId="af816119e28e5168" providerId="LiveId" clId="{6EECE3F4-56C9-4E4F-9C21-C858C0AF007F}" dt="2019-01-12T01:09:21.034" v="699" actId="20577"/>
          <ac:spMkLst>
            <pc:docMk/>
            <pc:sldMk cId="1552569584" sldId="266"/>
            <ac:spMk id="2" creationId="{D89D8397-46B4-4AC0-9916-46996A373BBC}"/>
          </ac:spMkLst>
        </pc:spChg>
        <pc:spChg chg="mod">
          <ac:chgData name="东伟 洪" userId="af816119e28e5168" providerId="LiveId" clId="{6EECE3F4-56C9-4E4F-9C21-C858C0AF007F}" dt="2019-01-12T01:08:55.346" v="670" actId="20577"/>
          <ac:spMkLst>
            <pc:docMk/>
            <pc:sldMk cId="1552569584" sldId="266"/>
            <ac:spMk id="3" creationId="{189EA910-1E4E-4716-A502-5F7354322A02}"/>
          </ac:spMkLst>
        </pc:spChg>
      </pc:sldChg>
      <pc:sldChg chg="modSp add">
        <pc:chgData name="东伟 洪" userId="af816119e28e5168" providerId="LiveId" clId="{6EECE3F4-56C9-4E4F-9C21-C858C0AF007F}" dt="2019-01-12T01:50:37.038" v="1325" actId="20577"/>
        <pc:sldMkLst>
          <pc:docMk/>
          <pc:sldMk cId="3023658403" sldId="267"/>
        </pc:sldMkLst>
        <pc:spChg chg="mod">
          <ac:chgData name="东伟 洪" userId="af816119e28e5168" providerId="LiveId" clId="{6EECE3F4-56C9-4E4F-9C21-C858C0AF007F}" dt="2019-01-12T01:17:45.451" v="882" actId="20577"/>
          <ac:spMkLst>
            <pc:docMk/>
            <pc:sldMk cId="3023658403" sldId="267"/>
            <ac:spMk id="2" creationId="{153BC073-16CF-4990-88DB-4721D1FED94F}"/>
          </ac:spMkLst>
        </pc:spChg>
        <pc:spChg chg="mod">
          <ac:chgData name="东伟 洪" userId="af816119e28e5168" providerId="LiveId" clId="{6EECE3F4-56C9-4E4F-9C21-C858C0AF007F}" dt="2019-01-12T01:50:37.038" v="1325" actId="20577"/>
          <ac:spMkLst>
            <pc:docMk/>
            <pc:sldMk cId="3023658403" sldId="267"/>
            <ac:spMk id="3" creationId="{D942AAC1-EFA9-4CA9-B984-5644E01638BD}"/>
          </ac:spMkLst>
        </pc:spChg>
      </pc:sldChg>
      <pc:sldChg chg="modSp add">
        <pc:chgData name="东伟 洪" userId="af816119e28e5168" providerId="LiveId" clId="{6EECE3F4-56C9-4E4F-9C21-C858C0AF007F}" dt="2019-01-12T01:36:42.138" v="1003"/>
        <pc:sldMkLst>
          <pc:docMk/>
          <pc:sldMk cId="2106008442" sldId="268"/>
        </pc:sldMkLst>
        <pc:spChg chg="mod">
          <ac:chgData name="东伟 洪" userId="af816119e28e5168" providerId="LiveId" clId="{6EECE3F4-56C9-4E4F-9C21-C858C0AF007F}" dt="2019-01-12T01:36:42.138" v="1003"/>
          <ac:spMkLst>
            <pc:docMk/>
            <pc:sldMk cId="2106008442" sldId="268"/>
            <ac:spMk id="2" creationId="{BED59F1E-3EA9-4AE2-B63F-EBA112680C15}"/>
          </ac:spMkLst>
        </pc:spChg>
      </pc:sldChg>
      <pc:sldChg chg="modSp add">
        <pc:chgData name="东伟 洪" userId="af816119e28e5168" providerId="LiveId" clId="{6EECE3F4-56C9-4E4F-9C21-C858C0AF007F}" dt="2019-01-12T01:38:54.233" v="1062"/>
        <pc:sldMkLst>
          <pc:docMk/>
          <pc:sldMk cId="2499990293" sldId="269"/>
        </pc:sldMkLst>
        <pc:spChg chg="mod">
          <ac:chgData name="东伟 洪" userId="af816119e28e5168" providerId="LiveId" clId="{6EECE3F4-56C9-4E4F-9C21-C858C0AF007F}" dt="2019-01-12T01:38:49.660" v="1060" actId="20577"/>
          <ac:spMkLst>
            <pc:docMk/>
            <pc:sldMk cId="2499990293" sldId="269"/>
            <ac:spMk id="2" creationId="{98A71704-3CFE-4797-84EA-08C330A45E19}"/>
          </ac:spMkLst>
        </pc:spChg>
        <pc:spChg chg="mod">
          <ac:chgData name="东伟 洪" userId="af816119e28e5168" providerId="LiveId" clId="{6EECE3F4-56C9-4E4F-9C21-C858C0AF007F}" dt="2019-01-12T01:38:54.233" v="1062"/>
          <ac:spMkLst>
            <pc:docMk/>
            <pc:sldMk cId="2499990293" sldId="269"/>
            <ac:spMk id="3" creationId="{81C23F31-0629-423B-BDCB-148DB33FEA5A}"/>
          </ac:spMkLst>
        </pc:spChg>
      </pc:sldChg>
      <pc:sldChg chg="modSp add">
        <pc:chgData name="东伟 洪" userId="af816119e28e5168" providerId="LiveId" clId="{6EECE3F4-56C9-4E4F-9C21-C858C0AF007F}" dt="2019-01-12T01:49:37.113" v="1278" actId="27636"/>
        <pc:sldMkLst>
          <pc:docMk/>
          <pc:sldMk cId="3474565093" sldId="270"/>
        </pc:sldMkLst>
        <pc:spChg chg="mod">
          <ac:chgData name="东伟 洪" userId="af816119e28e5168" providerId="LiveId" clId="{6EECE3F4-56C9-4E4F-9C21-C858C0AF007F}" dt="2019-01-12T01:49:37.113" v="1278" actId="27636"/>
          <ac:spMkLst>
            <pc:docMk/>
            <pc:sldMk cId="3474565093" sldId="270"/>
            <ac:spMk id="2" creationId="{08E6EC7C-6987-4830-9940-3333913A235A}"/>
          </ac:spMkLst>
        </pc:spChg>
      </pc:sldChg>
      <pc:sldChg chg="modSp add">
        <pc:chgData name="东伟 洪" userId="af816119e28e5168" providerId="LiveId" clId="{6EECE3F4-56C9-4E4F-9C21-C858C0AF007F}" dt="2019-01-12T01:39:39.635" v="1092" actId="20577"/>
        <pc:sldMkLst>
          <pc:docMk/>
          <pc:sldMk cId="2817516871" sldId="271"/>
        </pc:sldMkLst>
        <pc:spChg chg="mod">
          <ac:chgData name="东伟 洪" userId="af816119e28e5168" providerId="LiveId" clId="{6EECE3F4-56C9-4E4F-9C21-C858C0AF007F}" dt="2019-01-12T01:39:39.635" v="1092" actId="20577"/>
          <ac:spMkLst>
            <pc:docMk/>
            <pc:sldMk cId="2817516871" sldId="271"/>
            <ac:spMk id="2" creationId="{DEF7531E-6405-4228-98FD-48BA67ECA17C}"/>
          </ac:spMkLst>
        </pc:spChg>
      </pc:sldChg>
      <pc:sldChg chg="add del">
        <pc:chgData name="东伟 洪" userId="af816119e28e5168" providerId="LiveId" clId="{6EECE3F4-56C9-4E4F-9C21-C858C0AF007F}" dt="2019-01-12T01:39:50.559" v="1094" actId="2696"/>
        <pc:sldMkLst>
          <pc:docMk/>
          <pc:sldMk cId="2867244183" sldId="272"/>
        </pc:sldMkLst>
      </pc:sldChg>
      <pc:sldChg chg="addSp delSp add del">
        <pc:chgData name="东伟 洪" userId="af816119e28e5168" providerId="LiveId" clId="{6EECE3F4-56C9-4E4F-9C21-C858C0AF007F}" dt="2019-01-12T01:54:17.828" v="1329" actId="2696"/>
        <pc:sldMkLst>
          <pc:docMk/>
          <pc:sldMk cId="3280043265" sldId="272"/>
        </pc:sldMkLst>
        <pc:spChg chg="add del">
          <ac:chgData name="东伟 洪" userId="af816119e28e5168" providerId="LiveId" clId="{6EECE3F4-56C9-4E4F-9C21-C858C0AF007F}" dt="2019-01-12T01:54:15.065" v="1328"/>
          <ac:spMkLst>
            <pc:docMk/>
            <pc:sldMk cId="3280043265" sldId="272"/>
            <ac:spMk id="3" creationId="{9054778E-19FD-413C-BAC1-047EE44E51A7}"/>
          </ac:spMkLst>
        </pc:spChg>
        <pc:spChg chg="add del">
          <ac:chgData name="东伟 洪" userId="af816119e28e5168" providerId="LiveId" clId="{6EECE3F4-56C9-4E4F-9C21-C858C0AF007F}" dt="2019-01-12T01:54:15.065" v="1328"/>
          <ac:spMkLst>
            <pc:docMk/>
            <pc:sldMk cId="3280043265" sldId="272"/>
            <ac:spMk id="4" creationId="{94D7AE45-2BB9-493B-BDE7-ABF40512614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python-testing-with/9781680502848/" TargetMode="External"/><Relationship Id="rId2" Type="http://schemas.openxmlformats.org/officeDocument/2006/relationships/hyperlink" Target="https://github.com/hdw868/pytest_dem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test.org/en/latest/" TargetMode="External"/><Relationship Id="rId4" Type="http://schemas.openxmlformats.org/officeDocument/2006/relationships/hyperlink" Target="https://learning.oreilly.com/search/?query=author%3A%22Brian%20Okken%22&amp;sort=relevance&amp;highlight=tru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8EC3E-4B32-4AB4-B6A5-DCB86CAA6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658615"/>
          </a:xfrm>
        </p:spPr>
        <p:txBody>
          <a:bodyPr>
            <a:normAutofit fontScale="90000"/>
          </a:bodyPr>
          <a:lstStyle/>
          <a:p>
            <a:r>
              <a:rPr lang="en-US" altLang="zh-CN" sz="6000" dirty="0">
                <a:latin typeface="Aharoni" panose="020B0604020202020204" pitchFamily="2" charset="-79"/>
                <a:cs typeface="Aharoni" panose="020B0604020202020204" pitchFamily="2" charset="-79"/>
              </a:rPr>
              <a:t>Introduction to pytest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0382F7-9BDB-4297-9E09-D7869D05B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860464"/>
            <a:ext cx="6400800" cy="841375"/>
          </a:xfrm>
        </p:spPr>
        <p:txBody>
          <a:bodyPr/>
          <a:lstStyle/>
          <a:p>
            <a:r>
              <a:rPr lang="en-US" altLang="zh-C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Dongwei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Hong(Wayne)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7A8BCE-7812-4581-A810-9DA2905F351A}"/>
              </a:ext>
            </a:extLst>
          </p:cNvPr>
          <p:cNvSpPr txBox="1"/>
          <p:nvPr/>
        </p:nvSpPr>
        <p:spPr>
          <a:xfrm>
            <a:off x="2159732" y="3212976"/>
            <a:ext cx="50326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 simple, powerful, extendable        test framework for python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986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CD5D2-2DBE-4767-8907-E931FED5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Plugins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2943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59F1E-3EA9-4AE2-B63F-EBA11268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Resources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46C295-B787-41E1-9E65-3D33D39FD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Demo project:</a:t>
            </a:r>
          </a:p>
          <a:p>
            <a:r>
              <a:rPr lang="en-US" altLang="zh-CN" dirty="0">
                <a:hlinkClick r:id="rId2"/>
              </a:rPr>
              <a:t>https://github.com/hdw868/pytest_demo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Further reading:</a:t>
            </a:r>
          </a:p>
          <a:p>
            <a:r>
              <a:rPr lang="en-US" altLang="zh-CN" dirty="0">
                <a:hlinkClick r:id="rId3"/>
              </a:rPr>
              <a:t>Python Testing with pytest</a:t>
            </a:r>
            <a:r>
              <a:rPr lang="en-US" altLang="zh-CN" dirty="0"/>
              <a:t>(by </a:t>
            </a:r>
            <a:r>
              <a:rPr lang="en-US" altLang="zh-CN" dirty="0">
                <a:hlinkClick r:id="rId4"/>
              </a:rPr>
              <a:t>Brian </a:t>
            </a:r>
            <a:r>
              <a:rPr lang="en-US" altLang="zh-CN" dirty="0" err="1">
                <a:hlinkClick r:id="rId4"/>
              </a:rPr>
              <a:t>Okken</a:t>
            </a:r>
            <a:r>
              <a:rPr lang="en-US" altLang="zh-CN" dirty="0"/>
              <a:t>)</a:t>
            </a:r>
          </a:p>
          <a:p>
            <a:r>
              <a:rPr lang="en-US" altLang="zh-CN" dirty="0">
                <a:hlinkClick r:id="rId5"/>
              </a:rPr>
              <a:t>Official document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600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BC073-16CF-4990-88DB-4721D1FED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2AAC1-EFA9-4CA9-B984-5644E0163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Why pytest</a:t>
            </a:r>
          </a:p>
          <a:p>
            <a:r>
              <a:rPr lang="en-US" altLang="zh-CN" dirty="0"/>
              <a:t>Features</a:t>
            </a:r>
          </a:p>
          <a:p>
            <a:pPr lvl="1"/>
            <a:r>
              <a:rPr lang="en-US" altLang="zh-CN" dirty="0"/>
              <a:t>assert</a:t>
            </a:r>
          </a:p>
          <a:p>
            <a:pPr lvl="1"/>
            <a:r>
              <a:rPr lang="en-US" altLang="zh-CN" dirty="0"/>
              <a:t>mark</a:t>
            </a:r>
          </a:p>
          <a:p>
            <a:pPr lvl="1"/>
            <a:r>
              <a:rPr lang="en-US" altLang="zh-CN" dirty="0"/>
              <a:t>fixture</a:t>
            </a:r>
          </a:p>
          <a:p>
            <a:pPr lvl="1"/>
            <a:r>
              <a:rPr lang="en-US" altLang="zh-CN" dirty="0"/>
              <a:t>reporting</a:t>
            </a:r>
          </a:p>
          <a:p>
            <a:r>
              <a:rPr lang="en-US" altLang="zh-CN" dirty="0"/>
              <a:t>Plugins </a:t>
            </a:r>
          </a:p>
          <a:p>
            <a:r>
              <a:rPr lang="en-US" altLang="zh-CN" dirty="0"/>
              <a:t>Further reading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5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6A6F6-07EC-405E-B986-BF4614D3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Used by organizations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9ECC2-360B-4D43-8525-B6363A2BE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658E6D-9BB1-468B-AA92-14694F341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9144000" cy="499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2D190-F8B6-4F55-9B74-A6746BCB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demo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40CBD1-2D56-4081-B4B5-05362FB9F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test using </a:t>
            </a:r>
            <a:r>
              <a:rPr lang="en-US" altLang="zh-CN" dirty="0" err="1"/>
              <a:t>unittest</a:t>
            </a:r>
            <a:r>
              <a:rPr lang="en-US" altLang="zh-CN" dirty="0"/>
              <a:t>(more java style)</a:t>
            </a:r>
          </a:p>
          <a:p>
            <a:r>
              <a:rPr lang="en-US" altLang="zh-CN" dirty="0"/>
              <a:t>test with pytest </a:t>
            </a:r>
            <a:r>
              <a:rPr lang="en-US" altLang="zh-CN" dirty="0" err="1"/>
              <a:t>test_unittest</a:t>
            </a:r>
            <a:r>
              <a:rPr lang="en-US" altLang="zh-CN" dirty="0"/>
              <a:t>(more pythonic way)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041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D8397-46B4-4AC0-9916-46996A37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pytest make life easier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EA910-1E4E-4716-A502-5F7354322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Assertions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plain assert statement</a:t>
            </a:r>
          </a:p>
          <a:p>
            <a:r>
              <a:rPr lang="en-US" altLang="zh-CN" dirty="0" err="1"/>
              <a:t>Subclassing</a:t>
            </a:r>
            <a:r>
              <a:rPr lang="en-US" altLang="zh-CN" dirty="0"/>
              <a:t> </a:t>
            </a:r>
            <a:r>
              <a:rPr lang="en-US" altLang="zh-CN" dirty="0" err="1"/>
              <a:t>TestCase</a:t>
            </a:r>
            <a:r>
              <a:rPr lang="en-US" altLang="zh-CN" dirty="0"/>
              <a:t> is not required</a:t>
            </a:r>
          </a:p>
          <a:p>
            <a:r>
              <a:rPr lang="en-US" altLang="zh-CN" dirty="0"/>
              <a:t>Tests are found and collected with pytest command automatically.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256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7DE6D-9890-46BD-AE68-27B94E6E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pytest</a:t>
            </a:r>
            <a:r>
              <a:rPr lang="en-US" altLang="zh-CN" dirty="0"/>
              <a:t> features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7A522-F127-49E7-9DC8-D154D4DFD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Detailed info on failing assert statements (no need to remember </a:t>
            </a:r>
            <a:r>
              <a:rPr lang="en-US" altLang="zh-CN" dirty="0" err="1"/>
              <a:t>self.assert</a:t>
            </a:r>
            <a:r>
              <a:rPr lang="en-US" altLang="zh-CN" dirty="0"/>
              <a:t>* names);</a:t>
            </a:r>
          </a:p>
          <a:p>
            <a:r>
              <a:rPr lang="en-US" altLang="zh-CN" dirty="0"/>
              <a:t>Auto-discovery of test modules and functions;</a:t>
            </a:r>
          </a:p>
          <a:p>
            <a:r>
              <a:rPr lang="en-US" altLang="zh-CN" dirty="0"/>
              <a:t>Modular fixtures for managing small or parametrized long-lived test resources;</a:t>
            </a:r>
          </a:p>
          <a:p>
            <a:r>
              <a:rPr lang="en-US" altLang="zh-CN" dirty="0"/>
              <a:t>Can run </a:t>
            </a:r>
            <a:r>
              <a:rPr lang="en-US" altLang="zh-CN" dirty="0" err="1"/>
              <a:t>unittest</a:t>
            </a:r>
            <a:r>
              <a:rPr lang="en-US" altLang="zh-CN" dirty="0"/>
              <a:t> (including trial) and nose test suites out of the box;</a:t>
            </a:r>
          </a:p>
          <a:p>
            <a:r>
              <a:rPr lang="en-US" altLang="zh-CN" dirty="0"/>
              <a:t>Python 2.7, Python 3.4+, </a:t>
            </a:r>
            <a:r>
              <a:rPr lang="en-US" altLang="zh-CN" dirty="0" err="1"/>
              <a:t>PyPy</a:t>
            </a:r>
            <a:r>
              <a:rPr lang="en-US" altLang="zh-CN" dirty="0"/>
              <a:t> 2.3, </a:t>
            </a:r>
            <a:r>
              <a:rPr lang="en-US" altLang="zh-CN" dirty="0" err="1"/>
              <a:t>Jython</a:t>
            </a:r>
            <a:r>
              <a:rPr lang="en-US" altLang="zh-CN" dirty="0"/>
              <a:t> 2.5 (untested);</a:t>
            </a:r>
          </a:p>
          <a:p>
            <a:r>
              <a:rPr lang="en-US" altLang="zh-CN" dirty="0"/>
              <a:t>Rich plugin architecture, with over 315+ external plugins and thriving community;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343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6EC7C-6987-4830-9940-3333913A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Assertion rewriting</a:t>
            </a:r>
            <a:endParaRPr lang="en-US" altLang="zh-CN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020ED9-B0F6-4B44-AC80-0CAC9BAB0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4565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71704-3CFE-4797-84EA-08C330A4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C23F31-0629-423B-BDCB-148DB33FE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Marking test functions with attributes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9990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7531E-6405-4228-98FD-48BA67EC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fixture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D38CCD-BF17-44EE-A8BD-023024305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516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192</Words>
  <Application>Microsoft Office PowerPoint</Application>
  <PresentationFormat>全屏显示(4:3)</PresentationFormat>
  <Paragraphs>39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Aharoni</vt:lpstr>
      <vt:lpstr>Arial</vt:lpstr>
      <vt:lpstr>Calibri</vt:lpstr>
      <vt:lpstr>Office 主题</vt:lpstr>
      <vt:lpstr>Introduction to pytest </vt:lpstr>
      <vt:lpstr>Topics</vt:lpstr>
      <vt:lpstr>Used by organizations</vt:lpstr>
      <vt:lpstr>A demo</vt:lpstr>
      <vt:lpstr>pytest make life easier</vt:lpstr>
      <vt:lpstr>pytest features</vt:lpstr>
      <vt:lpstr>Assertion rewriting</vt:lpstr>
      <vt:lpstr>mark</vt:lpstr>
      <vt:lpstr>fixture</vt:lpstr>
      <vt:lpstr>Plugins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Pytest(A lightweight-yet-powerful Python test framework)</dc:title>
  <dc:creator>Administrator</dc:creator>
  <cp:lastModifiedBy>东伟 洪</cp:lastModifiedBy>
  <cp:revision>6</cp:revision>
  <dcterms:created xsi:type="dcterms:W3CDTF">2018-12-22T05:58:08Z</dcterms:created>
  <dcterms:modified xsi:type="dcterms:W3CDTF">2019-01-13T03:39:30Z</dcterms:modified>
</cp:coreProperties>
</file>