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A7F4C-4F23-420B-BE7D-D857295A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17C27-C754-44FA-BFB4-03DEF12B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24C94-96AF-49C3-AB07-F764DF8C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ECD6C-F28E-4C7F-B349-3777F21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212A9-15E0-4BE6-80AC-3A7DB152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0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DBBE4-BD9B-44C1-BFBE-A860CC09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E6C3A6-7117-45A0-A2FB-E308B4231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EA0A7-E0F6-4D18-90A4-7B01A43D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24E7A-54F7-42A3-A20C-B41AF709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86766-DA05-4E36-A990-B9B1EDD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1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3D5BD3-7AB0-4E8B-A93A-050892593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757821-43B9-4B9F-8F61-3302CB6FD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05E9C-9EA4-4577-A7BF-0C2E0A2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4EC8D-2A7A-435A-AF14-A5C1022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4B2633-DAC4-4E55-825C-22049109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D9572-5CFA-4992-A350-C8168F8E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260F3-AE12-4EA0-8D3C-DEDCBFE4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A0474-A5EF-412A-9F7D-0FFE2F4B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0DA82-303B-4A64-9E41-6594D913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4CBDA-0D7A-4698-A797-D33145CE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6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D2708-57B6-4E95-858A-BA5790BF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EDE646-1ECC-45D3-9E72-83E5DC33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E7ED8-A2B4-4A05-84AB-C427700D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F85DD-7F77-453C-9DA4-B0D18AAE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B8CD3-71C5-439F-A2D3-6329958D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17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7E826-D1FA-4D59-AEB3-8C7BACE5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5B2A-232D-4F68-B345-430D003F1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B8A57A-24FB-4E4C-9724-403548BA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58B352-23D9-4DE7-9F0F-C9495B6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618C9E-F79C-46BB-A720-583916E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7720A-C2AE-435C-AF8A-CCF3EBAE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83CA-9629-4D9B-8121-0E6ABE5D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65FB6-EEF5-4175-8CCC-6E8EB051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73C66C-9DFD-4152-81D7-43B34809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81A96-5887-443F-9580-67024F08B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92D506-268E-4E94-9BE9-B3D1C7702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967AE5-BA0B-41B6-BE96-04EF5A2F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A82EED-3617-49B1-B64C-3AA0D33C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FC11E8-60FE-4099-9677-E7F8ED8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7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AC1DF-C79D-4AAB-8D67-CB7C184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9530CA-3473-4A79-8E6D-4BEFB17B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A0A8CF-1311-416A-BC75-5BCF7BE4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38870-523B-4F22-9D95-4F120B3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40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BE529B-DEBE-42A6-BC96-73523BEB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BD9E1E-D581-43D2-AF5C-5F4EE3C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6C825-18F4-42B8-AD2F-8A3B1050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3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C0968-A2AB-4671-A29B-B03EAAC2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E3C95-E71E-4EC4-AE71-7D3B9368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5A0BBC-58C6-4258-9C0F-1459F08A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34E0A-0918-46CD-A21C-CF461EBF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5761D6-DB42-4AD4-88DE-640BBC2E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122C38-5BD4-4CBB-AA18-CE1A0A09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26E5-9EAB-42D5-B1EC-6D860769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AF5B4-2ED6-4690-93E8-45D1A3E47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A407E8-634C-4216-AE58-0D219C82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59E85-34D6-40A7-9136-770C5A19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C2A86A-ABD7-48D2-97A3-01667B9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2C9DAF-AD6E-4634-B75A-DBD81E19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7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498F01-238B-4435-B555-6D18358C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C0A4E-4FB3-40F5-820E-51B08BFB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4D54E-1323-4D2E-9A1F-7FC125E12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D636-5B4D-49C9-925B-E772C127327A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4E7E2-5AEC-4053-8995-008DD5A75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A8527-0C7D-4770-BB6C-61D8F7F7D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5E0F-EEC1-4734-B505-C82E4FED73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1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13FF6-7F70-4BBF-A0BF-60B4032B6C86}"/>
              </a:ext>
            </a:extLst>
          </p:cNvPr>
          <p:cNvSpPr/>
          <p:nvPr/>
        </p:nvSpPr>
        <p:spPr>
          <a:xfrm>
            <a:off x="3285829" y="1467276"/>
            <a:ext cx="5512597" cy="173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B2F875-B7BC-40AF-972F-7B9C9ABE33C2}"/>
              </a:ext>
            </a:extLst>
          </p:cNvPr>
          <p:cNvSpPr/>
          <p:nvPr/>
        </p:nvSpPr>
        <p:spPr>
          <a:xfrm>
            <a:off x="5469445" y="3881226"/>
            <a:ext cx="2890550" cy="1050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090AE2-39F2-4D2A-8C14-70069F2C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804" y="163085"/>
            <a:ext cx="9144000" cy="477837"/>
          </a:xfrm>
        </p:spPr>
        <p:txBody>
          <a:bodyPr>
            <a:noAutofit/>
          </a:bodyPr>
          <a:lstStyle/>
          <a:p>
            <a:r>
              <a:rPr lang="de-DE" sz="3600" dirty="0"/>
              <a:t>Blogging App - Architecture Variant 1 (simple)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699056-FBCF-49BD-AEB3-25BF39D977A2}"/>
              </a:ext>
            </a:extLst>
          </p:cNvPr>
          <p:cNvSpPr/>
          <p:nvPr/>
        </p:nvSpPr>
        <p:spPr>
          <a:xfrm>
            <a:off x="3557579" y="2029203"/>
            <a:ext cx="1130330" cy="97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Angular Client</a:t>
            </a:r>
          </a:p>
        </p:txBody>
      </p:sp>
      <p:pic>
        <p:nvPicPr>
          <p:cNvPr id="6" name="Grafik 5" descr="Internet">
            <a:extLst>
              <a:ext uri="{FF2B5EF4-FFF2-40B4-BE49-F238E27FC236}">
                <a16:creationId xmlns:a16="http://schemas.microsoft.com/office/drawing/2014/main" id="{E9F1CFAE-BE4B-4EA1-913F-F975D717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9" y="2743711"/>
            <a:ext cx="914400" cy="914400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1A12F6B1-AF03-48A7-AC16-C0A2DC7906F8}"/>
              </a:ext>
            </a:extLst>
          </p:cNvPr>
          <p:cNvSpPr/>
          <p:nvPr/>
        </p:nvSpPr>
        <p:spPr>
          <a:xfrm rot="10800000" flipH="1">
            <a:off x="7431414" y="3965779"/>
            <a:ext cx="744114" cy="900113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971F8A-E728-4BB4-B8A8-071B0528D314}"/>
              </a:ext>
            </a:extLst>
          </p:cNvPr>
          <p:cNvSpPr txBox="1"/>
          <p:nvPr/>
        </p:nvSpPr>
        <p:spPr>
          <a:xfrm>
            <a:off x="7431413" y="430163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MD File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5955A5-4D6B-4B99-BC75-ED7BA8F0942E}"/>
              </a:ext>
            </a:extLst>
          </p:cNvPr>
          <p:cNvSpPr txBox="1"/>
          <p:nvPr/>
        </p:nvSpPr>
        <p:spPr>
          <a:xfrm>
            <a:off x="3397748" y="154826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Web-Server Frontend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2F06FA-A932-4203-B95A-DB563E707207}"/>
              </a:ext>
            </a:extLst>
          </p:cNvPr>
          <p:cNvSpPr/>
          <p:nvPr/>
        </p:nvSpPr>
        <p:spPr>
          <a:xfrm>
            <a:off x="5785830" y="4018743"/>
            <a:ext cx="664368" cy="486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1FDC4BA-C6EE-4914-9A04-1E165AF3EC20}"/>
              </a:ext>
            </a:extLst>
          </p:cNvPr>
          <p:cNvSpPr/>
          <p:nvPr/>
        </p:nvSpPr>
        <p:spPr>
          <a:xfrm>
            <a:off x="6568097" y="4018742"/>
            <a:ext cx="664368" cy="486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E96923-0E1C-4E83-B590-F2C2C61E15D1}"/>
              </a:ext>
            </a:extLst>
          </p:cNvPr>
          <p:cNvSpPr txBox="1"/>
          <p:nvPr/>
        </p:nvSpPr>
        <p:spPr>
          <a:xfrm>
            <a:off x="364631" y="3542400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User-Browser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C0C7DD-4A8D-4402-A70E-6607D7678463}"/>
              </a:ext>
            </a:extLst>
          </p:cNvPr>
          <p:cNvSpPr txBox="1"/>
          <p:nvPr/>
        </p:nvSpPr>
        <p:spPr>
          <a:xfrm>
            <a:off x="5424404" y="4647753"/>
            <a:ext cx="1025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Content Dir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25E3A2-BBAC-405C-8799-ED1292F30040}"/>
              </a:ext>
            </a:extLst>
          </p:cNvPr>
          <p:cNvSpPr/>
          <p:nvPr/>
        </p:nvSpPr>
        <p:spPr>
          <a:xfrm>
            <a:off x="3285829" y="3349805"/>
            <a:ext cx="5512598" cy="173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F3393F-46FF-48B5-807B-383B329D688F}"/>
              </a:ext>
            </a:extLst>
          </p:cNvPr>
          <p:cNvSpPr/>
          <p:nvPr/>
        </p:nvSpPr>
        <p:spPr>
          <a:xfrm>
            <a:off x="3557578" y="3911732"/>
            <a:ext cx="1130330" cy="9761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</a:p>
          <a:p>
            <a:pPr algn="ctr"/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49D660F-456A-48E3-9CE4-0BCCDD20A189}"/>
              </a:ext>
            </a:extLst>
          </p:cNvPr>
          <p:cNvSpPr txBox="1"/>
          <p:nvPr/>
        </p:nvSpPr>
        <p:spPr>
          <a:xfrm>
            <a:off x="3397747" y="3430797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Backend App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74ABF4D-3F7F-4A22-9288-BBEEFD1AF3FF}"/>
              </a:ext>
            </a:extLst>
          </p:cNvPr>
          <p:cNvSpPr/>
          <p:nvPr/>
        </p:nvSpPr>
        <p:spPr>
          <a:xfrm>
            <a:off x="4690770" y="2462670"/>
            <a:ext cx="778675" cy="1814513"/>
          </a:xfrm>
          <a:custGeom>
            <a:avLst/>
            <a:gdLst>
              <a:gd name="connsiteX0" fmla="*/ 0 w 778675"/>
              <a:gd name="connsiteY0" fmla="*/ 0 h 1814513"/>
              <a:gd name="connsiteX1" fmla="*/ 778669 w 778675"/>
              <a:gd name="connsiteY1" fmla="*/ 978694 h 1814513"/>
              <a:gd name="connsiteX2" fmla="*/ 14288 w 778675"/>
              <a:gd name="connsiteY2" fmla="*/ 1814513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675" h="1814513">
                <a:moveTo>
                  <a:pt x="0" y="0"/>
                </a:moveTo>
                <a:cubicBezTo>
                  <a:pt x="388144" y="338137"/>
                  <a:pt x="776288" y="676275"/>
                  <a:pt x="778669" y="978694"/>
                </a:cubicBezTo>
                <a:cubicBezTo>
                  <a:pt x="781050" y="1281113"/>
                  <a:pt x="142876" y="1690688"/>
                  <a:pt x="14288" y="1814513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4E454770-F953-4B6C-8BB5-2F4E7EF125E2}"/>
              </a:ext>
            </a:extLst>
          </p:cNvPr>
          <p:cNvSpPr/>
          <p:nvPr/>
        </p:nvSpPr>
        <p:spPr>
          <a:xfrm>
            <a:off x="1647533" y="2395549"/>
            <a:ext cx="1907381" cy="867221"/>
          </a:xfrm>
          <a:custGeom>
            <a:avLst/>
            <a:gdLst>
              <a:gd name="connsiteX0" fmla="*/ 0 w 1907381"/>
              <a:gd name="connsiteY0" fmla="*/ 867221 h 867221"/>
              <a:gd name="connsiteX1" fmla="*/ 928687 w 1907381"/>
              <a:gd name="connsiteY1" fmla="*/ 95696 h 867221"/>
              <a:gd name="connsiteX2" fmla="*/ 1907381 w 1907381"/>
              <a:gd name="connsiteY2" fmla="*/ 38546 h 86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381" h="867221">
                <a:moveTo>
                  <a:pt x="0" y="867221"/>
                </a:moveTo>
                <a:cubicBezTo>
                  <a:pt x="305395" y="550515"/>
                  <a:pt x="610790" y="233809"/>
                  <a:pt x="928687" y="95696"/>
                </a:cubicBezTo>
                <a:cubicBezTo>
                  <a:pt x="1246584" y="-42417"/>
                  <a:pt x="1576982" y="-1936"/>
                  <a:pt x="1907381" y="38546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B57FD4D7-E283-4274-82BB-2FAE9A795792}"/>
              </a:ext>
            </a:extLst>
          </p:cNvPr>
          <p:cNvSpPr/>
          <p:nvPr/>
        </p:nvSpPr>
        <p:spPr>
          <a:xfrm>
            <a:off x="6795517" y="4484904"/>
            <a:ext cx="750093" cy="298488"/>
          </a:xfrm>
          <a:custGeom>
            <a:avLst/>
            <a:gdLst>
              <a:gd name="connsiteX0" fmla="*/ 750093 w 750093"/>
              <a:gd name="connsiteY0" fmla="*/ 164306 h 298488"/>
              <a:gd name="connsiteX1" fmla="*/ 250031 w 750093"/>
              <a:gd name="connsiteY1" fmla="*/ 292894 h 298488"/>
              <a:gd name="connsiteX2" fmla="*/ 0 w 750093"/>
              <a:gd name="connsiteY2" fmla="*/ 0 h 29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093" h="298488">
                <a:moveTo>
                  <a:pt x="750093" y="164306"/>
                </a:moveTo>
                <a:cubicBezTo>
                  <a:pt x="562569" y="242292"/>
                  <a:pt x="375046" y="320278"/>
                  <a:pt x="250031" y="292894"/>
                </a:cubicBezTo>
                <a:cubicBezTo>
                  <a:pt x="125015" y="265510"/>
                  <a:pt x="62507" y="132755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06DC079-160C-4C97-904B-D1542854A840}"/>
              </a:ext>
            </a:extLst>
          </p:cNvPr>
          <p:cNvSpPr/>
          <p:nvPr/>
        </p:nvSpPr>
        <p:spPr>
          <a:xfrm>
            <a:off x="6259735" y="4492048"/>
            <a:ext cx="1250157" cy="382731"/>
          </a:xfrm>
          <a:custGeom>
            <a:avLst/>
            <a:gdLst>
              <a:gd name="connsiteX0" fmla="*/ 1250157 w 1250157"/>
              <a:gd name="connsiteY0" fmla="*/ 250031 h 382731"/>
              <a:gd name="connsiteX1" fmla="*/ 628650 w 1250157"/>
              <a:gd name="connsiteY1" fmla="*/ 371475 h 382731"/>
              <a:gd name="connsiteX2" fmla="*/ 0 w 1250157"/>
              <a:gd name="connsiteY2" fmla="*/ 0 h 38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157" h="382731">
                <a:moveTo>
                  <a:pt x="1250157" y="250031"/>
                </a:moveTo>
                <a:cubicBezTo>
                  <a:pt x="1043583" y="331589"/>
                  <a:pt x="837009" y="413147"/>
                  <a:pt x="628650" y="371475"/>
                </a:cubicBezTo>
                <a:cubicBezTo>
                  <a:pt x="420291" y="329803"/>
                  <a:pt x="210145" y="164901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DC34A46-64EB-4E6C-A4F6-2F29DEC1E04C}"/>
              </a:ext>
            </a:extLst>
          </p:cNvPr>
          <p:cNvSpPr txBox="1"/>
          <p:nvPr/>
        </p:nvSpPr>
        <p:spPr>
          <a:xfrm>
            <a:off x="1734133" y="2029203"/>
            <a:ext cx="115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Blogging-App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03A631B-1D81-49A1-948C-DFC13AE4D79E}"/>
              </a:ext>
            </a:extLst>
          </p:cNvPr>
          <p:cNvSpPr txBox="1"/>
          <p:nvPr/>
        </p:nvSpPr>
        <p:spPr>
          <a:xfrm>
            <a:off x="6599662" y="5082717"/>
            <a:ext cx="2110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Blogging CMS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Metadata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directory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and MD-File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hidden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comments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589D76CA-0797-4B67-BA8C-7A33AF847B09}"/>
              </a:ext>
            </a:extLst>
          </p:cNvPr>
          <p:cNvSpPr/>
          <p:nvPr/>
        </p:nvSpPr>
        <p:spPr>
          <a:xfrm>
            <a:off x="4726489" y="3442239"/>
            <a:ext cx="2135981" cy="1063544"/>
          </a:xfrm>
          <a:custGeom>
            <a:avLst/>
            <a:gdLst>
              <a:gd name="connsiteX0" fmla="*/ 0 w 2135981"/>
              <a:gd name="connsiteY0" fmla="*/ 1063544 h 1063544"/>
              <a:gd name="connsiteX1" fmla="*/ 1321594 w 2135981"/>
              <a:gd name="connsiteY1" fmla="*/ 27700 h 1063544"/>
              <a:gd name="connsiteX2" fmla="*/ 2135981 w 2135981"/>
              <a:gd name="connsiteY2" fmla="*/ 399175 h 106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981" h="1063544">
                <a:moveTo>
                  <a:pt x="0" y="1063544"/>
                </a:moveTo>
                <a:cubicBezTo>
                  <a:pt x="482798" y="600986"/>
                  <a:pt x="965597" y="138428"/>
                  <a:pt x="1321594" y="27700"/>
                </a:cubicBezTo>
                <a:cubicBezTo>
                  <a:pt x="1677591" y="-83028"/>
                  <a:pt x="1906786" y="158073"/>
                  <a:pt x="2135981" y="399175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81BA981-2306-4155-8040-CC9499E6A263}"/>
              </a:ext>
            </a:extLst>
          </p:cNvPr>
          <p:cNvSpPr/>
          <p:nvPr/>
        </p:nvSpPr>
        <p:spPr>
          <a:xfrm>
            <a:off x="2251894" y="2442380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6E615AC-2500-48AA-A33E-3FF07EE9099C}"/>
              </a:ext>
            </a:extLst>
          </p:cNvPr>
          <p:cNvSpPr txBox="1"/>
          <p:nvPr/>
        </p:nvSpPr>
        <p:spPr>
          <a:xfrm>
            <a:off x="2257874" y="2425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AE9B8EF-10BE-4F18-B77F-736BB040EB60}"/>
              </a:ext>
            </a:extLst>
          </p:cNvPr>
          <p:cNvSpPr/>
          <p:nvPr/>
        </p:nvSpPr>
        <p:spPr>
          <a:xfrm>
            <a:off x="4936547" y="2676073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987692B-6452-4A6C-918F-F49E51718F0F}"/>
              </a:ext>
            </a:extLst>
          </p:cNvPr>
          <p:cNvSpPr txBox="1"/>
          <p:nvPr/>
        </p:nvSpPr>
        <p:spPr>
          <a:xfrm>
            <a:off x="4942527" y="2659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580F0F8-8D3D-49BC-B787-6248D1C74A2F}"/>
              </a:ext>
            </a:extLst>
          </p:cNvPr>
          <p:cNvSpPr/>
          <p:nvPr/>
        </p:nvSpPr>
        <p:spPr>
          <a:xfrm>
            <a:off x="6357051" y="3417034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FFEE5B2-7F77-449F-B87E-BE46204F46C8}"/>
              </a:ext>
            </a:extLst>
          </p:cNvPr>
          <p:cNvSpPr txBox="1"/>
          <p:nvPr/>
        </p:nvSpPr>
        <p:spPr>
          <a:xfrm>
            <a:off x="6383713" y="3386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882E1EF-4FA7-4449-B14D-17086BB880CC}"/>
              </a:ext>
            </a:extLst>
          </p:cNvPr>
          <p:cNvSpPr/>
          <p:nvPr/>
        </p:nvSpPr>
        <p:spPr>
          <a:xfrm>
            <a:off x="1735931" y="3407569"/>
            <a:ext cx="4321969" cy="2359617"/>
          </a:xfrm>
          <a:custGeom>
            <a:avLst/>
            <a:gdLst>
              <a:gd name="connsiteX0" fmla="*/ 0 w 4321969"/>
              <a:gd name="connsiteY0" fmla="*/ 0 h 2359617"/>
              <a:gd name="connsiteX1" fmla="*/ 550069 w 4321969"/>
              <a:gd name="connsiteY1" fmla="*/ 1693069 h 2359617"/>
              <a:gd name="connsiteX2" fmla="*/ 2443163 w 4321969"/>
              <a:gd name="connsiteY2" fmla="*/ 2357437 h 2359617"/>
              <a:gd name="connsiteX3" fmla="*/ 4321969 w 4321969"/>
              <a:gd name="connsiteY3" fmla="*/ 1507331 h 235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969" h="2359617">
                <a:moveTo>
                  <a:pt x="0" y="0"/>
                </a:moveTo>
                <a:cubicBezTo>
                  <a:pt x="71437" y="650081"/>
                  <a:pt x="142875" y="1300163"/>
                  <a:pt x="550069" y="1693069"/>
                </a:cubicBezTo>
                <a:cubicBezTo>
                  <a:pt x="957263" y="2085975"/>
                  <a:pt x="1814513" y="2388393"/>
                  <a:pt x="2443163" y="2357437"/>
                </a:cubicBezTo>
                <a:cubicBezTo>
                  <a:pt x="3071813" y="2326481"/>
                  <a:pt x="3696891" y="1916906"/>
                  <a:pt x="4321969" y="1507331"/>
                </a:cubicBezTo>
              </a:path>
            </a:pathLst>
          </a:custGeom>
          <a:noFill/>
          <a:ln w="19050"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733869A-88E1-4E52-8C24-1FEB0CB3FC95}"/>
              </a:ext>
            </a:extLst>
          </p:cNvPr>
          <p:cNvSpPr/>
          <p:nvPr/>
        </p:nvSpPr>
        <p:spPr>
          <a:xfrm>
            <a:off x="2124635" y="4948145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0CF0979-3FAC-4AB6-9EBF-090B94FD960A}"/>
              </a:ext>
            </a:extLst>
          </p:cNvPr>
          <p:cNvSpPr txBox="1"/>
          <p:nvPr/>
        </p:nvSpPr>
        <p:spPr>
          <a:xfrm>
            <a:off x="2130615" y="4931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69AB74C-50EC-4B8A-A45B-9580F1E571BF}"/>
              </a:ext>
            </a:extLst>
          </p:cNvPr>
          <p:cNvSpPr txBox="1"/>
          <p:nvPr/>
        </p:nvSpPr>
        <p:spPr>
          <a:xfrm>
            <a:off x="3722792" y="5218375"/>
            <a:ext cx="13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Link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8EB4F5E-F5FD-4256-9860-C8DF931C1267}"/>
              </a:ext>
            </a:extLst>
          </p:cNvPr>
          <p:cNvCxnSpPr/>
          <p:nvPr/>
        </p:nvCxnSpPr>
        <p:spPr>
          <a:xfrm>
            <a:off x="4687908" y="2250281"/>
            <a:ext cx="2544557" cy="1630945"/>
          </a:xfrm>
          <a:prstGeom prst="bentConnector3">
            <a:avLst>
              <a:gd name="adj1" fmla="val 99973"/>
            </a:avLst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7D9C3EB-8504-4135-99D9-4EBDFDEF3D56}"/>
              </a:ext>
            </a:extLst>
          </p:cNvPr>
          <p:cNvSpPr txBox="1"/>
          <p:nvPr/>
        </p:nvSpPr>
        <p:spPr>
          <a:xfrm>
            <a:off x="6020186" y="1908889"/>
            <a:ext cx="138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Link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MD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files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EB7497D7-A75B-4DEF-BE10-EA89B24F9DC6}"/>
              </a:ext>
            </a:extLst>
          </p:cNvPr>
          <p:cNvSpPr/>
          <p:nvPr/>
        </p:nvSpPr>
        <p:spPr>
          <a:xfrm>
            <a:off x="7051148" y="2659285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E27B9E7-8035-4788-B6C3-86AF294C5946}"/>
              </a:ext>
            </a:extLst>
          </p:cNvPr>
          <p:cNvSpPr txBox="1"/>
          <p:nvPr/>
        </p:nvSpPr>
        <p:spPr>
          <a:xfrm>
            <a:off x="7057128" y="2642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5804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13FF6-7F70-4BBF-A0BF-60B4032B6C86}"/>
              </a:ext>
            </a:extLst>
          </p:cNvPr>
          <p:cNvSpPr/>
          <p:nvPr/>
        </p:nvSpPr>
        <p:spPr>
          <a:xfrm>
            <a:off x="3285829" y="1467276"/>
            <a:ext cx="5512597" cy="173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B2F875-B7BC-40AF-972F-7B9C9ABE33C2}"/>
              </a:ext>
            </a:extLst>
          </p:cNvPr>
          <p:cNvSpPr/>
          <p:nvPr/>
        </p:nvSpPr>
        <p:spPr>
          <a:xfrm>
            <a:off x="5469445" y="3881226"/>
            <a:ext cx="2890550" cy="10501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090AE2-39F2-4D2A-8C14-70069F2C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804" y="163085"/>
            <a:ext cx="9144000" cy="477837"/>
          </a:xfrm>
        </p:spPr>
        <p:txBody>
          <a:bodyPr>
            <a:noAutofit/>
          </a:bodyPr>
          <a:lstStyle/>
          <a:p>
            <a:r>
              <a:rPr lang="de-DE" sz="3600" dirty="0"/>
              <a:t>Blogging App - Architecture Variant 2 (</a:t>
            </a:r>
            <a:r>
              <a:rPr lang="de-DE" sz="3600" dirty="0" err="1"/>
              <a:t>synced</a:t>
            </a:r>
            <a:r>
              <a:rPr lang="de-DE" sz="3600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699056-FBCF-49BD-AEB3-25BF39D977A2}"/>
              </a:ext>
            </a:extLst>
          </p:cNvPr>
          <p:cNvSpPr/>
          <p:nvPr/>
        </p:nvSpPr>
        <p:spPr>
          <a:xfrm>
            <a:off x="3557579" y="2029203"/>
            <a:ext cx="1130330" cy="97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Angular Client</a:t>
            </a:r>
          </a:p>
        </p:txBody>
      </p:sp>
      <p:pic>
        <p:nvPicPr>
          <p:cNvPr id="6" name="Grafik 5" descr="Internet">
            <a:extLst>
              <a:ext uri="{FF2B5EF4-FFF2-40B4-BE49-F238E27FC236}">
                <a16:creationId xmlns:a16="http://schemas.microsoft.com/office/drawing/2014/main" id="{E9F1CFAE-BE4B-4EA1-913F-F975D717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9" y="2743711"/>
            <a:ext cx="914400" cy="914400"/>
          </a:xfrm>
          <a:prstGeom prst="rect">
            <a:avLst/>
          </a:prstGeom>
        </p:spPr>
      </p:pic>
      <p:sp>
        <p:nvSpPr>
          <p:cNvPr id="8" name="Rechteck: gefaltete Ecke 7">
            <a:extLst>
              <a:ext uri="{FF2B5EF4-FFF2-40B4-BE49-F238E27FC236}">
                <a16:creationId xmlns:a16="http://schemas.microsoft.com/office/drawing/2014/main" id="{1A12F6B1-AF03-48A7-AC16-C0A2DC7906F8}"/>
              </a:ext>
            </a:extLst>
          </p:cNvPr>
          <p:cNvSpPr/>
          <p:nvPr/>
        </p:nvSpPr>
        <p:spPr>
          <a:xfrm rot="10800000" flipH="1">
            <a:off x="7431414" y="3965779"/>
            <a:ext cx="744114" cy="900113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971F8A-E728-4BB4-B8A8-071B0528D314}"/>
              </a:ext>
            </a:extLst>
          </p:cNvPr>
          <p:cNvSpPr txBox="1"/>
          <p:nvPr/>
        </p:nvSpPr>
        <p:spPr>
          <a:xfrm>
            <a:off x="7431413" y="430163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MD File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5955A5-4D6B-4B99-BC75-ED7BA8F0942E}"/>
              </a:ext>
            </a:extLst>
          </p:cNvPr>
          <p:cNvSpPr txBox="1"/>
          <p:nvPr/>
        </p:nvSpPr>
        <p:spPr>
          <a:xfrm>
            <a:off x="3397748" y="154826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Web-Server Frontend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2F06FA-A932-4203-B95A-DB563E707207}"/>
              </a:ext>
            </a:extLst>
          </p:cNvPr>
          <p:cNvSpPr/>
          <p:nvPr/>
        </p:nvSpPr>
        <p:spPr>
          <a:xfrm>
            <a:off x="5785830" y="4018743"/>
            <a:ext cx="664368" cy="486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1FDC4BA-C6EE-4914-9A04-1E165AF3EC20}"/>
              </a:ext>
            </a:extLst>
          </p:cNvPr>
          <p:cNvSpPr/>
          <p:nvPr/>
        </p:nvSpPr>
        <p:spPr>
          <a:xfrm>
            <a:off x="6568097" y="4018742"/>
            <a:ext cx="664368" cy="486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E96923-0E1C-4E83-B590-F2C2C61E15D1}"/>
              </a:ext>
            </a:extLst>
          </p:cNvPr>
          <p:cNvSpPr txBox="1"/>
          <p:nvPr/>
        </p:nvSpPr>
        <p:spPr>
          <a:xfrm>
            <a:off x="364631" y="3542400"/>
            <a:ext cx="14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User-Browser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C0C7DD-4A8D-4402-A70E-6607D7678463}"/>
              </a:ext>
            </a:extLst>
          </p:cNvPr>
          <p:cNvSpPr txBox="1"/>
          <p:nvPr/>
        </p:nvSpPr>
        <p:spPr>
          <a:xfrm>
            <a:off x="5424404" y="4647753"/>
            <a:ext cx="1025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Content Dir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25E3A2-BBAC-405C-8799-ED1292F30040}"/>
              </a:ext>
            </a:extLst>
          </p:cNvPr>
          <p:cNvSpPr/>
          <p:nvPr/>
        </p:nvSpPr>
        <p:spPr>
          <a:xfrm>
            <a:off x="3285829" y="3349805"/>
            <a:ext cx="5512598" cy="173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F3393F-46FF-48B5-807B-383B329D688F}"/>
              </a:ext>
            </a:extLst>
          </p:cNvPr>
          <p:cNvSpPr/>
          <p:nvPr/>
        </p:nvSpPr>
        <p:spPr>
          <a:xfrm>
            <a:off x="3557578" y="3911732"/>
            <a:ext cx="1130330" cy="9761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</a:p>
          <a:p>
            <a:pPr algn="ctr"/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49D660F-456A-48E3-9CE4-0BCCDD20A189}"/>
              </a:ext>
            </a:extLst>
          </p:cNvPr>
          <p:cNvSpPr txBox="1"/>
          <p:nvPr/>
        </p:nvSpPr>
        <p:spPr>
          <a:xfrm>
            <a:off x="3397747" y="3430797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Backend App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74ABF4D-3F7F-4A22-9288-BBEEFD1AF3FF}"/>
              </a:ext>
            </a:extLst>
          </p:cNvPr>
          <p:cNvSpPr/>
          <p:nvPr/>
        </p:nvSpPr>
        <p:spPr>
          <a:xfrm>
            <a:off x="4690770" y="2462670"/>
            <a:ext cx="778675" cy="1814513"/>
          </a:xfrm>
          <a:custGeom>
            <a:avLst/>
            <a:gdLst>
              <a:gd name="connsiteX0" fmla="*/ 0 w 778675"/>
              <a:gd name="connsiteY0" fmla="*/ 0 h 1814513"/>
              <a:gd name="connsiteX1" fmla="*/ 778669 w 778675"/>
              <a:gd name="connsiteY1" fmla="*/ 978694 h 1814513"/>
              <a:gd name="connsiteX2" fmla="*/ 14288 w 778675"/>
              <a:gd name="connsiteY2" fmla="*/ 1814513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675" h="1814513">
                <a:moveTo>
                  <a:pt x="0" y="0"/>
                </a:moveTo>
                <a:cubicBezTo>
                  <a:pt x="388144" y="338137"/>
                  <a:pt x="776288" y="676275"/>
                  <a:pt x="778669" y="978694"/>
                </a:cubicBezTo>
                <a:cubicBezTo>
                  <a:pt x="781050" y="1281113"/>
                  <a:pt x="142876" y="1690688"/>
                  <a:pt x="14288" y="1814513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4E454770-F953-4B6C-8BB5-2F4E7EF125E2}"/>
              </a:ext>
            </a:extLst>
          </p:cNvPr>
          <p:cNvSpPr/>
          <p:nvPr/>
        </p:nvSpPr>
        <p:spPr>
          <a:xfrm>
            <a:off x="1647533" y="2395549"/>
            <a:ext cx="1907381" cy="867221"/>
          </a:xfrm>
          <a:custGeom>
            <a:avLst/>
            <a:gdLst>
              <a:gd name="connsiteX0" fmla="*/ 0 w 1907381"/>
              <a:gd name="connsiteY0" fmla="*/ 867221 h 867221"/>
              <a:gd name="connsiteX1" fmla="*/ 928687 w 1907381"/>
              <a:gd name="connsiteY1" fmla="*/ 95696 h 867221"/>
              <a:gd name="connsiteX2" fmla="*/ 1907381 w 1907381"/>
              <a:gd name="connsiteY2" fmla="*/ 38546 h 86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381" h="867221">
                <a:moveTo>
                  <a:pt x="0" y="867221"/>
                </a:moveTo>
                <a:cubicBezTo>
                  <a:pt x="305395" y="550515"/>
                  <a:pt x="610790" y="233809"/>
                  <a:pt x="928687" y="95696"/>
                </a:cubicBezTo>
                <a:cubicBezTo>
                  <a:pt x="1246584" y="-42417"/>
                  <a:pt x="1576982" y="-1936"/>
                  <a:pt x="1907381" y="38546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B57FD4D7-E283-4274-82BB-2FAE9A795792}"/>
              </a:ext>
            </a:extLst>
          </p:cNvPr>
          <p:cNvSpPr/>
          <p:nvPr/>
        </p:nvSpPr>
        <p:spPr>
          <a:xfrm>
            <a:off x="6795517" y="4484904"/>
            <a:ext cx="750093" cy="298488"/>
          </a:xfrm>
          <a:custGeom>
            <a:avLst/>
            <a:gdLst>
              <a:gd name="connsiteX0" fmla="*/ 750093 w 750093"/>
              <a:gd name="connsiteY0" fmla="*/ 164306 h 298488"/>
              <a:gd name="connsiteX1" fmla="*/ 250031 w 750093"/>
              <a:gd name="connsiteY1" fmla="*/ 292894 h 298488"/>
              <a:gd name="connsiteX2" fmla="*/ 0 w 750093"/>
              <a:gd name="connsiteY2" fmla="*/ 0 h 29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093" h="298488">
                <a:moveTo>
                  <a:pt x="750093" y="164306"/>
                </a:moveTo>
                <a:cubicBezTo>
                  <a:pt x="562569" y="242292"/>
                  <a:pt x="375046" y="320278"/>
                  <a:pt x="250031" y="292894"/>
                </a:cubicBezTo>
                <a:cubicBezTo>
                  <a:pt x="125015" y="265510"/>
                  <a:pt x="62507" y="132755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06DC079-160C-4C97-904B-D1542854A840}"/>
              </a:ext>
            </a:extLst>
          </p:cNvPr>
          <p:cNvSpPr/>
          <p:nvPr/>
        </p:nvSpPr>
        <p:spPr>
          <a:xfrm>
            <a:off x="6259735" y="4492048"/>
            <a:ext cx="1250157" cy="382731"/>
          </a:xfrm>
          <a:custGeom>
            <a:avLst/>
            <a:gdLst>
              <a:gd name="connsiteX0" fmla="*/ 1250157 w 1250157"/>
              <a:gd name="connsiteY0" fmla="*/ 250031 h 382731"/>
              <a:gd name="connsiteX1" fmla="*/ 628650 w 1250157"/>
              <a:gd name="connsiteY1" fmla="*/ 371475 h 382731"/>
              <a:gd name="connsiteX2" fmla="*/ 0 w 1250157"/>
              <a:gd name="connsiteY2" fmla="*/ 0 h 38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157" h="382731">
                <a:moveTo>
                  <a:pt x="1250157" y="250031"/>
                </a:moveTo>
                <a:cubicBezTo>
                  <a:pt x="1043583" y="331589"/>
                  <a:pt x="837009" y="413147"/>
                  <a:pt x="628650" y="371475"/>
                </a:cubicBezTo>
                <a:cubicBezTo>
                  <a:pt x="420291" y="329803"/>
                  <a:pt x="210145" y="164901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DC34A46-64EB-4E6C-A4F6-2F29DEC1E04C}"/>
              </a:ext>
            </a:extLst>
          </p:cNvPr>
          <p:cNvSpPr txBox="1"/>
          <p:nvPr/>
        </p:nvSpPr>
        <p:spPr>
          <a:xfrm>
            <a:off x="1734133" y="2029203"/>
            <a:ext cx="1159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Blogging-App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03A631B-1D81-49A1-948C-DFC13AE4D79E}"/>
              </a:ext>
            </a:extLst>
          </p:cNvPr>
          <p:cNvSpPr txBox="1"/>
          <p:nvPr/>
        </p:nvSpPr>
        <p:spPr>
          <a:xfrm>
            <a:off x="6599662" y="5082717"/>
            <a:ext cx="2110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Blogging CMS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Metadata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directory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structure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and MD-File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hidden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comments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589D76CA-0797-4B67-BA8C-7A33AF847B09}"/>
              </a:ext>
            </a:extLst>
          </p:cNvPr>
          <p:cNvSpPr/>
          <p:nvPr/>
        </p:nvSpPr>
        <p:spPr>
          <a:xfrm>
            <a:off x="4726489" y="3442239"/>
            <a:ext cx="2135981" cy="1063544"/>
          </a:xfrm>
          <a:custGeom>
            <a:avLst/>
            <a:gdLst>
              <a:gd name="connsiteX0" fmla="*/ 0 w 2135981"/>
              <a:gd name="connsiteY0" fmla="*/ 1063544 h 1063544"/>
              <a:gd name="connsiteX1" fmla="*/ 1321594 w 2135981"/>
              <a:gd name="connsiteY1" fmla="*/ 27700 h 1063544"/>
              <a:gd name="connsiteX2" fmla="*/ 2135981 w 2135981"/>
              <a:gd name="connsiteY2" fmla="*/ 399175 h 106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981" h="1063544">
                <a:moveTo>
                  <a:pt x="0" y="1063544"/>
                </a:moveTo>
                <a:cubicBezTo>
                  <a:pt x="482798" y="600986"/>
                  <a:pt x="965597" y="138428"/>
                  <a:pt x="1321594" y="27700"/>
                </a:cubicBezTo>
                <a:cubicBezTo>
                  <a:pt x="1677591" y="-83028"/>
                  <a:pt x="1906786" y="158073"/>
                  <a:pt x="2135981" y="399175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93520BA-EB36-41A1-B58C-E85CB783AA90}"/>
              </a:ext>
            </a:extLst>
          </p:cNvPr>
          <p:cNvSpPr/>
          <p:nvPr/>
        </p:nvSpPr>
        <p:spPr>
          <a:xfrm>
            <a:off x="5694433" y="1892758"/>
            <a:ext cx="2890550" cy="1050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F97592D3-B084-452C-A9E6-F1AF2DE82CF4}"/>
              </a:ext>
            </a:extLst>
          </p:cNvPr>
          <p:cNvSpPr/>
          <p:nvPr/>
        </p:nvSpPr>
        <p:spPr>
          <a:xfrm rot="10800000" flipH="1">
            <a:off x="7656402" y="1977311"/>
            <a:ext cx="744114" cy="900113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FAC5AE8-0C3C-4E29-81E4-7952602242E1}"/>
              </a:ext>
            </a:extLst>
          </p:cNvPr>
          <p:cNvSpPr txBox="1"/>
          <p:nvPr/>
        </p:nvSpPr>
        <p:spPr>
          <a:xfrm>
            <a:off x="7656401" y="231316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MD File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DD38A82-83DF-4EDB-AA84-01BAC0D9AA60}"/>
              </a:ext>
            </a:extLst>
          </p:cNvPr>
          <p:cNvSpPr/>
          <p:nvPr/>
        </p:nvSpPr>
        <p:spPr>
          <a:xfrm>
            <a:off x="6010818" y="2030275"/>
            <a:ext cx="664368" cy="486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050D4EE6-A5C6-4B59-99C0-16899F378A57}"/>
              </a:ext>
            </a:extLst>
          </p:cNvPr>
          <p:cNvSpPr/>
          <p:nvPr/>
        </p:nvSpPr>
        <p:spPr>
          <a:xfrm>
            <a:off x="6793085" y="2030274"/>
            <a:ext cx="664368" cy="486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Pic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6E4502A-4CAD-4A6D-B2DF-942076AA94EB}"/>
              </a:ext>
            </a:extLst>
          </p:cNvPr>
          <p:cNvSpPr txBox="1"/>
          <p:nvPr/>
        </p:nvSpPr>
        <p:spPr>
          <a:xfrm>
            <a:off x="5649392" y="2659285"/>
            <a:ext cx="1602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Cached</a:t>
            </a:r>
            <a:r>
              <a:rPr lang="de-DE" sz="1400" dirty="0"/>
              <a:t> Content Dir</a:t>
            </a:r>
          </a:p>
        </p:txBody>
      </p: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F0241B81-7B34-4B91-ACB1-F9C9DD6D9A66}"/>
              </a:ext>
            </a:extLst>
          </p:cNvPr>
          <p:cNvSpPr/>
          <p:nvPr/>
        </p:nvSpPr>
        <p:spPr>
          <a:xfrm>
            <a:off x="7020505" y="2496436"/>
            <a:ext cx="750093" cy="298488"/>
          </a:xfrm>
          <a:custGeom>
            <a:avLst/>
            <a:gdLst>
              <a:gd name="connsiteX0" fmla="*/ 750093 w 750093"/>
              <a:gd name="connsiteY0" fmla="*/ 164306 h 298488"/>
              <a:gd name="connsiteX1" fmla="*/ 250031 w 750093"/>
              <a:gd name="connsiteY1" fmla="*/ 292894 h 298488"/>
              <a:gd name="connsiteX2" fmla="*/ 0 w 750093"/>
              <a:gd name="connsiteY2" fmla="*/ 0 h 29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093" h="298488">
                <a:moveTo>
                  <a:pt x="750093" y="164306"/>
                </a:moveTo>
                <a:cubicBezTo>
                  <a:pt x="562569" y="242292"/>
                  <a:pt x="375046" y="320278"/>
                  <a:pt x="250031" y="292894"/>
                </a:cubicBezTo>
                <a:cubicBezTo>
                  <a:pt x="125015" y="265510"/>
                  <a:pt x="62507" y="132755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1B6C5EB3-E5A1-4212-A01A-9FEB1504B4A7}"/>
              </a:ext>
            </a:extLst>
          </p:cNvPr>
          <p:cNvSpPr/>
          <p:nvPr/>
        </p:nvSpPr>
        <p:spPr>
          <a:xfrm>
            <a:off x="6484723" y="2503580"/>
            <a:ext cx="1250157" cy="382731"/>
          </a:xfrm>
          <a:custGeom>
            <a:avLst/>
            <a:gdLst>
              <a:gd name="connsiteX0" fmla="*/ 1250157 w 1250157"/>
              <a:gd name="connsiteY0" fmla="*/ 250031 h 382731"/>
              <a:gd name="connsiteX1" fmla="*/ 628650 w 1250157"/>
              <a:gd name="connsiteY1" fmla="*/ 371475 h 382731"/>
              <a:gd name="connsiteX2" fmla="*/ 0 w 1250157"/>
              <a:gd name="connsiteY2" fmla="*/ 0 h 38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157" h="382731">
                <a:moveTo>
                  <a:pt x="1250157" y="250031"/>
                </a:moveTo>
                <a:cubicBezTo>
                  <a:pt x="1043583" y="331589"/>
                  <a:pt x="837009" y="413147"/>
                  <a:pt x="628650" y="371475"/>
                </a:cubicBezTo>
                <a:cubicBezTo>
                  <a:pt x="420291" y="329803"/>
                  <a:pt x="210145" y="164901"/>
                  <a:pt x="0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F1F94411-3249-4DB7-83D5-2C210A93D630}"/>
              </a:ext>
            </a:extLst>
          </p:cNvPr>
          <p:cNvSpPr/>
          <p:nvPr/>
        </p:nvSpPr>
        <p:spPr>
          <a:xfrm>
            <a:off x="4712202" y="2190719"/>
            <a:ext cx="1121568" cy="129076"/>
          </a:xfrm>
          <a:custGeom>
            <a:avLst/>
            <a:gdLst>
              <a:gd name="connsiteX0" fmla="*/ 0 w 1121568"/>
              <a:gd name="connsiteY0" fmla="*/ 129076 h 129076"/>
              <a:gd name="connsiteX1" fmla="*/ 521493 w 1121568"/>
              <a:gd name="connsiteY1" fmla="*/ 489 h 129076"/>
              <a:gd name="connsiteX2" fmla="*/ 1121568 w 1121568"/>
              <a:gd name="connsiteY2" fmla="*/ 93358 h 12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568" h="129076">
                <a:moveTo>
                  <a:pt x="0" y="129076"/>
                </a:moveTo>
                <a:cubicBezTo>
                  <a:pt x="167282" y="67759"/>
                  <a:pt x="334565" y="6442"/>
                  <a:pt x="521493" y="489"/>
                </a:cubicBezTo>
                <a:cubicBezTo>
                  <a:pt x="708421" y="-5464"/>
                  <a:pt x="914994" y="43947"/>
                  <a:pt x="1121568" y="93358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81BA981-2306-4155-8040-CC9499E6A263}"/>
              </a:ext>
            </a:extLst>
          </p:cNvPr>
          <p:cNvSpPr/>
          <p:nvPr/>
        </p:nvSpPr>
        <p:spPr>
          <a:xfrm>
            <a:off x="2251894" y="2442380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6E615AC-2500-48AA-A33E-3FF07EE9099C}"/>
              </a:ext>
            </a:extLst>
          </p:cNvPr>
          <p:cNvSpPr txBox="1"/>
          <p:nvPr/>
        </p:nvSpPr>
        <p:spPr>
          <a:xfrm>
            <a:off x="2257874" y="2425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AE9B8EF-10BE-4F18-B77F-736BB040EB60}"/>
              </a:ext>
            </a:extLst>
          </p:cNvPr>
          <p:cNvSpPr/>
          <p:nvPr/>
        </p:nvSpPr>
        <p:spPr>
          <a:xfrm>
            <a:off x="4936547" y="2676073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987692B-6452-4A6C-918F-F49E51718F0F}"/>
              </a:ext>
            </a:extLst>
          </p:cNvPr>
          <p:cNvSpPr txBox="1"/>
          <p:nvPr/>
        </p:nvSpPr>
        <p:spPr>
          <a:xfrm>
            <a:off x="4942527" y="2659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580F0F8-8D3D-49BC-B787-6248D1C74A2F}"/>
              </a:ext>
            </a:extLst>
          </p:cNvPr>
          <p:cNvSpPr/>
          <p:nvPr/>
        </p:nvSpPr>
        <p:spPr>
          <a:xfrm>
            <a:off x="6357051" y="3417034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FFEE5B2-7F77-449F-B87E-BE46204F46C8}"/>
              </a:ext>
            </a:extLst>
          </p:cNvPr>
          <p:cNvSpPr txBox="1"/>
          <p:nvPr/>
        </p:nvSpPr>
        <p:spPr>
          <a:xfrm>
            <a:off x="6383713" y="3386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CDF04D2-17A9-49FB-BD50-7F55116E257A}"/>
              </a:ext>
            </a:extLst>
          </p:cNvPr>
          <p:cNvSpPr/>
          <p:nvPr/>
        </p:nvSpPr>
        <p:spPr>
          <a:xfrm>
            <a:off x="5013358" y="2004825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20D4719-A2BF-49BA-A79D-BE21054FE308}"/>
              </a:ext>
            </a:extLst>
          </p:cNvPr>
          <p:cNvSpPr txBox="1"/>
          <p:nvPr/>
        </p:nvSpPr>
        <p:spPr>
          <a:xfrm>
            <a:off x="5019338" y="1988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A52BB50-F410-4DE9-8764-F22B51AED5EB}"/>
              </a:ext>
            </a:extLst>
          </p:cNvPr>
          <p:cNvSpPr txBox="1"/>
          <p:nvPr/>
        </p:nvSpPr>
        <p:spPr>
          <a:xfrm>
            <a:off x="6568097" y="1509924"/>
            <a:ext cx="2110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Transfer Content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</a:rPr>
              <a:t>cache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C037FE3-97F0-4BD0-9E6E-17986523379F}"/>
              </a:ext>
            </a:extLst>
          </p:cNvPr>
          <p:cNvSpPr/>
          <p:nvPr/>
        </p:nvSpPr>
        <p:spPr>
          <a:xfrm>
            <a:off x="4695284" y="2925739"/>
            <a:ext cx="1335477" cy="1458552"/>
          </a:xfrm>
          <a:custGeom>
            <a:avLst/>
            <a:gdLst>
              <a:gd name="connsiteX0" fmla="*/ 0 w 1335477"/>
              <a:gd name="connsiteY0" fmla="*/ 1458552 h 1458552"/>
              <a:gd name="connsiteX1" fmla="*/ 1116354 w 1335477"/>
              <a:gd name="connsiteY1" fmla="*/ 488054 h 1458552"/>
              <a:gd name="connsiteX2" fmla="*/ 1335136 w 1335477"/>
              <a:gd name="connsiteY2" fmla="*/ 0 h 14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477" h="1458552">
                <a:moveTo>
                  <a:pt x="0" y="1458552"/>
                </a:moveTo>
                <a:cubicBezTo>
                  <a:pt x="446915" y="1094849"/>
                  <a:pt x="893831" y="731146"/>
                  <a:pt x="1116354" y="488054"/>
                </a:cubicBezTo>
                <a:cubicBezTo>
                  <a:pt x="1338877" y="244962"/>
                  <a:pt x="1337006" y="122481"/>
                  <a:pt x="1335136" y="0"/>
                </a:cubicBezTo>
              </a:path>
            </a:pathLst>
          </a:custGeom>
          <a:noFill/>
          <a:ln w="19050"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6D96C00-247E-4236-AEDD-013CF60213A3}"/>
              </a:ext>
            </a:extLst>
          </p:cNvPr>
          <p:cNvSpPr/>
          <p:nvPr/>
        </p:nvSpPr>
        <p:spPr>
          <a:xfrm>
            <a:off x="5665574" y="3145939"/>
            <a:ext cx="335756" cy="335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787742C-C3E9-49D3-B7B8-D9B255C8A68E}"/>
              </a:ext>
            </a:extLst>
          </p:cNvPr>
          <p:cNvSpPr txBox="1"/>
          <p:nvPr/>
        </p:nvSpPr>
        <p:spPr>
          <a:xfrm>
            <a:off x="5671554" y="3129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EC336B-FC44-4647-938E-D76A35BF2E16}"/>
              </a:ext>
            </a:extLst>
          </p:cNvPr>
          <p:cNvSpPr txBox="1"/>
          <p:nvPr/>
        </p:nvSpPr>
        <p:spPr>
          <a:xfrm>
            <a:off x="9334208" y="2131805"/>
            <a:ext cx="2595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Ideas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(4):</a:t>
            </a:r>
          </a:p>
          <a:p>
            <a:r>
              <a:rPr lang="de-DE" u="sng" dirty="0"/>
              <a:t>Variant1: </a:t>
            </a:r>
            <a:br>
              <a:rPr lang="de-DE" dirty="0"/>
            </a:b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via mount on same </a:t>
            </a:r>
            <a:r>
              <a:rPr lang="de-DE" dirty="0" err="1"/>
              <a:t>Node</a:t>
            </a:r>
            <a:endParaRPr lang="de-DE" dirty="0"/>
          </a:p>
          <a:p>
            <a:r>
              <a:rPr lang="de-DE" u="sng" dirty="0"/>
              <a:t>Variant2: </a:t>
            </a:r>
            <a:br>
              <a:rPr lang="de-DE" dirty="0"/>
            </a:br>
            <a:r>
              <a:rPr lang="de-DE" dirty="0" err="1"/>
              <a:t>synchronize</a:t>
            </a:r>
            <a:r>
              <a:rPr lang="de-DE" dirty="0"/>
              <a:t> via SFTP</a:t>
            </a:r>
          </a:p>
        </p:txBody>
      </p:sp>
    </p:spTree>
    <p:extLst>
      <p:ext uri="{BB962C8B-B14F-4D97-AF65-F5344CB8AC3E}">
        <p14:creationId xmlns:p14="http://schemas.microsoft.com/office/powerpoint/2010/main" val="263845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Blogging App - Architecture Variant 1 (simple)</vt:lpstr>
      <vt:lpstr>Blogging App - Architecture Variant 2 (synced)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Detlef Winkelvoss</dc:creator>
  <cp:lastModifiedBy>Detlef Winkelvoss</cp:lastModifiedBy>
  <cp:revision>14</cp:revision>
  <dcterms:created xsi:type="dcterms:W3CDTF">2020-04-29T07:05:44Z</dcterms:created>
  <dcterms:modified xsi:type="dcterms:W3CDTF">2020-05-03T17:34:58Z</dcterms:modified>
</cp:coreProperties>
</file>