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65" r:id="rId6"/>
    <p:sldId id="268" r:id="rId7"/>
    <p:sldId id="269" r:id="rId8"/>
    <p:sldId id="271" r:id="rId9"/>
    <p:sldId id="273" r:id="rId10"/>
    <p:sldId id="274" r:id="rId11"/>
    <p:sldId id="275" r:id="rId12"/>
    <p:sldId id="276" r:id="rId13"/>
    <p:sldId id="279" r:id="rId14"/>
    <p:sldId id="283" r:id="rId15"/>
    <p:sldId id="277" r:id="rId16"/>
    <p:sldId id="278" r:id="rId17"/>
    <p:sldId id="280" r:id="rId18"/>
    <p:sldId id="282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236B-6B40-4870-AEAB-6CD67D28E4B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D3753-C2C7-4DC4-A652-2D12DCB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0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7D7EB-F5B8-42D6-8ADD-A974A6C77D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27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9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09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803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253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702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5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683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679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8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971DF2-D539-426B-9F7F-B0B82425B5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5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15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08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20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94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76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6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4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4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5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9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4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1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1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2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1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B018-EE64-43B6-909B-71ABDDDF7A6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846C-7AB6-4C02-96B5-35AA6F3DC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6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46847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963" y="2545150"/>
            <a:ext cx="898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5400" b="1" noProof="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5400" b="1" noProof="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基础教程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80963" y="3547545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13" name="TextBox 89"/>
          <p:cNvSpPr txBox="1"/>
          <p:nvPr/>
        </p:nvSpPr>
        <p:spPr>
          <a:xfrm>
            <a:off x="1873526" y="4650890"/>
            <a:ext cx="5396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任课老师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：汪小我、张学工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课程助教：王昊晨、颜钱明、乔榕、张威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17210-6342-4CBD-AECC-FD7487F246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1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49402" y="1308262"/>
            <a:ext cx="7549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Numpy</a:t>
            </a:r>
            <a:r>
              <a:rPr lang="zh-CN" altLang="en-US" dirty="0" smtClean="0"/>
              <a:t>：提供数组操作、统计运算、傅里叶变换等功能。</a:t>
            </a:r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858733" y="2220938"/>
            <a:ext cx="3067224" cy="3482336"/>
            <a:chOff x="481046" y="1922764"/>
            <a:chExt cx="3067224" cy="348233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6" y="1922764"/>
              <a:ext cx="3067224" cy="348233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81046" y="1924977"/>
              <a:ext cx="2152824" cy="3013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321" y="1782595"/>
            <a:ext cx="3761586" cy="47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49402" y="1308262"/>
                <a:ext cx="75495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多维</a:t>
                </a:r>
                <a:r>
                  <a:rPr lang="zh-CN" altLang="en-US" dirty="0" smtClean="0"/>
                  <a:t>数组操作，以</a:t>
                </a:r>
                <a:r>
                  <a:rPr lang="en-US" altLang="zh-CN" dirty="0" smtClean="0"/>
                  <a:t>2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数组为例。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2" y="1308262"/>
                <a:ext cx="7549517" cy="369332"/>
              </a:xfrm>
              <a:prstGeom prst="rect">
                <a:avLst/>
              </a:prstGeom>
              <a:blipFill>
                <a:blip r:embed="rId4"/>
                <a:stretch>
                  <a:fillRect l="-565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220" y="2423976"/>
            <a:ext cx="2107381" cy="2907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160" y="2185755"/>
            <a:ext cx="2912165" cy="33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1532" y="1341764"/>
            <a:ext cx="7549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随机数操作。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2324991"/>
            <a:ext cx="4555618" cy="28930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961" y="2171241"/>
            <a:ext cx="3859478" cy="32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3.3 Pandas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5617" y="1399544"/>
            <a:ext cx="6559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pandas</a:t>
            </a:r>
            <a:r>
              <a:rPr lang="zh-CN" altLang="en-US" dirty="0"/>
              <a:t>模块提供了快速，灵活和富有表现力的数据结构。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7" y="2109656"/>
            <a:ext cx="7320587" cy="1334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871" y="3785304"/>
            <a:ext cx="4693333" cy="19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3.3 Pandas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5617" y="1399544"/>
            <a:ext cx="6559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</a:t>
            </a:r>
            <a:r>
              <a:rPr lang="zh-CN" altLang="en-US" dirty="0" smtClean="0"/>
              <a:t>从文件读入，也可以自己创建</a:t>
            </a:r>
            <a:r>
              <a:rPr lang="en-US" altLang="zh-CN" dirty="0" err="1" smtClean="0"/>
              <a:t>DataFra</a:t>
            </a:r>
            <a:r>
              <a:rPr lang="en-US" altLang="zh-CN" dirty="0" err="1" smtClean="0"/>
              <a:t>me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78" y="2597017"/>
            <a:ext cx="4366622" cy="2482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97018"/>
            <a:ext cx="4763860" cy="24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sklearn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74" y="1104482"/>
            <a:ext cx="6914528" cy="47615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55238" y="59117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 err="1"/>
              <a:t>sklearn</a:t>
            </a:r>
            <a:r>
              <a:rPr lang="zh-CN" altLang="en-US" dirty="0"/>
              <a:t>模块集成了总多的机器学习算法，包括线性回归，</a:t>
            </a:r>
            <a:r>
              <a:rPr lang="en-US" altLang="zh-CN" dirty="0"/>
              <a:t>SVM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128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LinearRegression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20" y="2215480"/>
            <a:ext cx="4838931" cy="3549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431" y="2443619"/>
            <a:ext cx="2420087" cy="30929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15617" y="1399544"/>
            <a:ext cx="6559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生成随机的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，然后基于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zh-CN" altLang="en-US" dirty="0"/>
              <a:t>并</a:t>
            </a:r>
            <a:r>
              <a:rPr lang="zh-CN" altLang="en-US" dirty="0" smtClean="0"/>
              <a:t>加入噪声。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31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LinearRegression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17" y="2753181"/>
            <a:ext cx="8126079" cy="37716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431" y="1250501"/>
            <a:ext cx="1984219" cy="2535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6717" y="1611162"/>
            <a:ext cx="6559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构造线性回归模型及进行预测。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995" y="5778315"/>
            <a:ext cx="4741619" cy="7465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7240" y="3273460"/>
            <a:ext cx="4069433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鸣谢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59" y="1922764"/>
            <a:ext cx="7765472" cy="32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3471" y="2042580"/>
            <a:ext cx="56710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defTabSz="914400">
              <a:defRPr/>
            </a:pPr>
            <a:r>
              <a:rPr lang="en-US" altLang="zh-CN" sz="13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THANKS!</a:t>
            </a:r>
            <a:endParaRPr lang="zh-CN" altLang="en-US" sz="13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9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grpSp>
        <p:nvGrpSpPr>
          <p:cNvPr id="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8991" y="2240848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noProof="0" dirty="0">
                <a:solidFill>
                  <a:srgbClr val="5C307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目录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8294" y="198227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89068" y="1977080"/>
            <a:ext cx="199285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</a:defRPr>
            </a:lvl1pPr>
          </a:lstStyle>
          <a:p>
            <a:pPr lvl="0"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129325" y="216190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8294" y="2842603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96942" y="36011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常用模块介绍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129325" y="3780388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28914" y="2161906"/>
            <a:ext cx="0" cy="26134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3172092" y="301641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487541" y="2827170"/>
            <a:ext cx="1627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函数和类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4ECF-3308-4F08-898C-14FADF85C96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5" name="文本框 16"/>
          <p:cNvSpPr txBox="1"/>
          <p:nvPr/>
        </p:nvSpPr>
        <p:spPr>
          <a:xfrm>
            <a:off x="2918294" y="361803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2918294" y="4478363"/>
            <a:ext cx="37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3172092" y="465217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87541" y="4432450"/>
            <a:ext cx="1627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实例讲解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57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Python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4ECF-3308-4F08-898C-14FADF85C967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867" y="1230301"/>
            <a:ext cx="8172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安装方法：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官网下载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安装</a:t>
            </a:r>
            <a:r>
              <a:rPr lang="en-US" altLang="zh-CN" sz="2000" dirty="0" smtClean="0"/>
              <a:t>Anaconda</a:t>
            </a:r>
            <a:r>
              <a:rPr lang="zh-CN" altLang="en-US" sz="2000" dirty="0" smtClean="0"/>
              <a:t>（推荐）</a:t>
            </a:r>
            <a:endParaRPr lang="en-US" altLang="zh-CN" sz="20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67" y="2580012"/>
            <a:ext cx="8193668" cy="33735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72200" y="5536096"/>
            <a:ext cx="993913" cy="41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10592" y="2337352"/>
            <a:ext cx="6408218" cy="4232693"/>
            <a:chOff x="1310592" y="2337352"/>
            <a:chExt cx="6408218" cy="423269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592" y="2337352"/>
              <a:ext cx="6408218" cy="4232693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2107096" y="2862470"/>
              <a:ext cx="616226" cy="2882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128903" y="1301423"/>
            <a:ext cx="5015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建议使用</a:t>
            </a:r>
            <a:r>
              <a:rPr lang="en-US" altLang="zh-CN" sz="2000" dirty="0" smtClean="0"/>
              <a:t>3.</a:t>
            </a:r>
            <a:r>
              <a:rPr lang="en-US" altLang="zh-CN" sz="2000" dirty="0"/>
              <a:t>x</a:t>
            </a:r>
            <a:r>
              <a:rPr lang="zh-CN" altLang="en-US" sz="2000" dirty="0" smtClean="0"/>
              <a:t>版本，</a:t>
            </a:r>
            <a:r>
              <a:rPr lang="en-US" altLang="zh-CN" sz="2000" dirty="0" smtClean="0"/>
              <a:t>2.x</a:t>
            </a:r>
            <a:r>
              <a:rPr lang="zh-CN" altLang="en-US" sz="2000" dirty="0" smtClean="0"/>
              <a:t>版本已经不再维护。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91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1.2 Python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IDE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4ECF-3308-4F08-898C-14FADF85C96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2368" y="1399544"/>
            <a:ext cx="81729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Spyder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Anaconda</a:t>
            </a:r>
            <a:r>
              <a:rPr lang="zh-CN" altLang="en-US" sz="2000" dirty="0"/>
              <a:t>自</a:t>
            </a:r>
            <a:r>
              <a:rPr lang="zh-CN" altLang="en-US" sz="2000" dirty="0" smtClean="0"/>
              <a:t>带。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简单，易于上手。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lvl="1"/>
            <a:endParaRPr lang="en-US" altLang="zh-CN" sz="2000" dirty="0"/>
          </a:p>
          <a:p>
            <a:pPr lvl="0"/>
            <a:r>
              <a:rPr lang="en-US" altLang="zh-CN" sz="2000" dirty="0" err="1" smtClean="0">
                <a:solidFill>
                  <a:prstClr val="black"/>
                </a:solidFill>
              </a:rPr>
              <a:t>Pycharm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专业</a:t>
            </a:r>
            <a:r>
              <a:rPr lang="zh-CN" altLang="en-US" sz="2000" dirty="0" smtClean="0"/>
              <a:t>版</a:t>
            </a:r>
            <a:r>
              <a:rPr lang="zh-CN" altLang="en-US" sz="2000" dirty="0"/>
              <a:t>学生</a:t>
            </a:r>
            <a:r>
              <a:rPr lang="zh-CN" altLang="en-US" sz="2000" dirty="0" smtClean="0"/>
              <a:t>免费。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lvl="0"/>
            <a:r>
              <a:rPr lang="en-US" altLang="zh-CN" sz="2000" dirty="0" err="1" smtClean="0">
                <a:solidFill>
                  <a:prstClr val="black"/>
                </a:solidFill>
              </a:rPr>
              <a:t>VScode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大量插件。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130" y="2801246"/>
            <a:ext cx="2637505" cy="15334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653" y="4443971"/>
            <a:ext cx="2600458" cy="22700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696" y="1207806"/>
            <a:ext cx="4549499" cy="13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1.3 Python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数据类型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4ECF-3308-4F08-898C-14FADF85C967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7391" y="1290632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Numbers(</a:t>
            </a:r>
            <a:r>
              <a:rPr lang="zh-CN" altLang="en-US" dirty="0"/>
              <a:t>数字</a:t>
            </a:r>
            <a:r>
              <a:rPr lang="en-US" altLang="zh-CN" dirty="0"/>
              <a:t>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5" y="1626788"/>
            <a:ext cx="4094161" cy="136161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7391" y="3040802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String(</a:t>
            </a:r>
            <a:r>
              <a:rPr lang="zh-CN" altLang="en-US" dirty="0"/>
              <a:t>字符串</a:t>
            </a:r>
            <a:r>
              <a:rPr lang="en-US" altLang="zh-CN" dirty="0"/>
              <a:t>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55" y="3462537"/>
            <a:ext cx="2483982" cy="90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04" y="4369237"/>
            <a:ext cx="1837193" cy="107794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46360" y="1285646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List(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6360" y="1626788"/>
            <a:ext cx="4182110" cy="125557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746360" y="2901852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列表的访问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9217" y="3186844"/>
            <a:ext cx="3848238" cy="14580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9218" y="4644929"/>
            <a:ext cx="3848238" cy="139348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37390" y="562932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Dict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字典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120" y="6054319"/>
            <a:ext cx="3194831" cy="512379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22" idx="0"/>
          </p:cNvCxnSpPr>
          <p:nvPr/>
        </p:nvCxnSpPr>
        <p:spPr>
          <a:xfrm flipV="1">
            <a:off x="2172536" y="5837382"/>
            <a:ext cx="330519" cy="21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03055" y="5629328"/>
            <a:ext cx="143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复杂</a:t>
            </a:r>
            <a:r>
              <a:rPr lang="zh-CN" altLang="en-US" sz="1400" dirty="0" smtClean="0"/>
              <a:t>度：</a:t>
            </a:r>
            <a:r>
              <a:rPr lang="en-US" altLang="zh-CN" sz="1400" dirty="0" smtClean="0"/>
              <a:t>O(1)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条件及循环语句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4ECF-3308-4F08-898C-14FADF85C96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7391" y="1290632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条件语句</a:t>
            </a:r>
            <a:r>
              <a:rPr lang="en-US" altLang="zh-CN" dirty="0" smtClean="0"/>
              <a:t>(if…else…)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862440" y="1285646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</a:t>
            </a:r>
            <a:r>
              <a:rPr lang="en-US" altLang="zh-CN" dirty="0" smtClean="0"/>
              <a:t>or…in..</a:t>
            </a:r>
            <a:r>
              <a:rPr lang="zh-CN" altLang="en-US" dirty="0" smtClean="0"/>
              <a:t>循环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30" y="3819515"/>
            <a:ext cx="2399956" cy="25368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30" y="1654978"/>
            <a:ext cx="2399956" cy="23491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400" y="1668905"/>
            <a:ext cx="3808360" cy="40370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62440" y="5846492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while, break, continue…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85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函数和类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4ECF-3308-4F08-898C-14FADF85C96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1483" y="1326254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函数：实现特定功能的模块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3" y="1659964"/>
            <a:ext cx="3641370" cy="205240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513441" y="1326254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类</a:t>
            </a:r>
            <a:r>
              <a:rPr lang="zh-CN" altLang="en-US" dirty="0" smtClean="0"/>
              <a:t>：</a:t>
            </a:r>
            <a:r>
              <a:rPr lang="zh-CN" altLang="en-US" dirty="0"/>
              <a:t>一</a:t>
            </a:r>
            <a:r>
              <a:rPr lang="zh-CN" altLang="en-US" dirty="0" smtClean="0"/>
              <a:t>个抽象的模板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451483" y="3712373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690880" y="4389120"/>
            <a:ext cx="538480" cy="3251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0880" y="4859095"/>
            <a:ext cx="538480" cy="3251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90880" y="5341845"/>
            <a:ext cx="538480" cy="3251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43109" y="4859095"/>
            <a:ext cx="975360" cy="3251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32218" y="4389120"/>
            <a:ext cx="538480" cy="325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32218" y="4859095"/>
            <a:ext cx="538480" cy="325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032218" y="5341845"/>
            <a:ext cx="538480" cy="325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0" idx="3"/>
            <a:endCxn id="11" idx="1"/>
          </p:cNvCxnSpPr>
          <p:nvPr/>
        </p:nvCxnSpPr>
        <p:spPr>
          <a:xfrm>
            <a:off x="1229360" y="4551680"/>
            <a:ext cx="413749" cy="469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3"/>
            <a:endCxn id="11" idx="1"/>
          </p:cNvCxnSpPr>
          <p:nvPr/>
        </p:nvCxnSpPr>
        <p:spPr>
          <a:xfrm>
            <a:off x="1229360" y="5021655"/>
            <a:ext cx="413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3"/>
            <a:endCxn id="11" idx="1"/>
          </p:cNvCxnSpPr>
          <p:nvPr/>
        </p:nvCxnSpPr>
        <p:spPr>
          <a:xfrm flipV="1">
            <a:off x="1229360" y="5021655"/>
            <a:ext cx="413749" cy="482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25" idx="1"/>
          </p:cNvCxnSpPr>
          <p:nvPr/>
        </p:nvCxnSpPr>
        <p:spPr>
          <a:xfrm flipV="1">
            <a:off x="2618469" y="4551680"/>
            <a:ext cx="413749" cy="469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3"/>
            <a:endCxn id="26" idx="1"/>
          </p:cNvCxnSpPr>
          <p:nvPr/>
        </p:nvCxnSpPr>
        <p:spPr>
          <a:xfrm>
            <a:off x="2618469" y="5021655"/>
            <a:ext cx="413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3"/>
            <a:endCxn id="27" idx="1"/>
          </p:cNvCxnSpPr>
          <p:nvPr/>
        </p:nvCxnSpPr>
        <p:spPr>
          <a:xfrm>
            <a:off x="2618469" y="5021655"/>
            <a:ext cx="413749" cy="482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29792" y="5977875"/>
            <a:ext cx="219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map(function,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, </a:t>
            </a:r>
            <a:r>
              <a:rPr lang="en-US" altLang="zh-CN" dirty="0"/>
              <a:t>...)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764660" y="1773674"/>
            <a:ext cx="773405" cy="378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动物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2"/>
            <a:endCxn id="50" idx="0"/>
          </p:cNvCxnSpPr>
          <p:nvPr/>
        </p:nvCxnSpPr>
        <p:spPr>
          <a:xfrm>
            <a:off x="6151363" y="2152478"/>
            <a:ext cx="885125" cy="668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63135" y="2820939"/>
            <a:ext cx="1146705" cy="378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哺乳动物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6" idx="2"/>
            <a:endCxn id="55" idx="0"/>
          </p:cNvCxnSpPr>
          <p:nvPr/>
        </p:nvCxnSpPr>
        <p:spPr>
          <a:xfrm flipH="1">
            <a:off x="5422125" y="2152478"/>
            <a:ext cx="729238" cy="668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848772" y="2820939"/>
            <a:ext cx="1146705" cy="378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03106" y="3866909"/>
            <a:ext cx="1146705" cy="378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狗</a:t>
            </a:r>
          </a:p>
        </p:txBody>
      </p:sp>
      <p:sp>
        <p:nvSpPr>
          <p:cNvPr id="58" name="矩形 57"/>
          <p:cNvSpPr/>
          <p:nvPr/>
        </p:nvSpPr>
        <p:spPr>
          <a:xfrm>
            <a:off x="7368645" y="3868204"/>
            <a:ext cx="1146705" cy="378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0" idx="2"/>
            <a:endCxn id="57" idx="0"/>
          </p:cNvCxnSpPr>
          <p:nvPr/>
        </p:nvCxnSpPr>
        <p:spPr>
          <a:xfrm flipH="1">
            <a:off x="6176459" y="3199743"/>
            <a:ext cx="860029" cy="66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0" idx="2"/>
            <a:endCxn id="58" idx="0"/>
          </p:cNvCxnSpPr>
          <p:nvPr/>
        </p:nvCxnSpPr>
        <p:spPr>
          <a:xfrm>
            <a:off x="7036488" y="3199743"/>
            <a:ext cx="905510" cy="668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697596" y="4912879"/>
            <a:ext cx="1146705" cy="378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463135" y="4914174"/>
            <a:ext cx="1146705" cy="378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哈士奇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57" idx="2"/>
            <a:endCxn id="67" idx="0"/>
          </p:cNvCxnSpPr>
          <p:nvPr/>
        </p:nvCxnSpPr>
        <p:spPr>
          <a:xfrm flipH="1">
            <a:off x="5270949" y="4245713"/>
            <a:ext cx="905510" cy="66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8" idx="0"/>
          </p:cNvCxnSpPr>
          <p:nvPr/>
        </p:nvCxnSpPr>
        <p:spPr>
          <a:xfrm>
            <a:off x="6176459" y="4245713"/>
            <a:ext cx="860029" cy="668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944068" y="5783737"/>
            <a:ext cx="2774868" cy="378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老孙家名叫</a:t>
            </a:r>
            <a:r>
              <a:rPr lang="en-US" altLang="zh-CN" dirty="0" smtClean="0">
                <a:solidFill>
                  <a:schemeClr val="tx1"/>
                </a:solidFill>
              </a:rPr>
              <a:t>Tom</a:t>
            </a:r>
            <a:r>
              <a:rPr lang="zh-CN" altLang="en-US" dirty="0" smtClean="0">
                <a:solidFill>
                  <a:schemeClr val="tx1"/>
                </a:solidFill>
              </a:rPr>
              <a:t>的哈士奇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12" y="1399544"/>
            <a:ext cx="6226985" cy="4908606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1761937" y="4438518"/>
            <a:ext cx="3880955" cy="778701"/>
            <a:chOff x="1446254" y="4734560"/>
            <a:chExt cx="3880955" cy="778701"/>
          </a:xfrm>
        </p:grpSpPr>
        <p:sp>
          <p:nvSpPr>
            <p:cNvPr id="43" name="矩形 42"/>
            <p:cNvSpPr/>
            <p:nvPr/>
          </p:nvSpPr>
          <p:spPr>
            <a:xfrm>
              <a:off x="1446254" y="5244274"/>
              <a:ext cx="1534160" cy="268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62721" y="4734560"/>
              <a:ext cx="96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实例化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43" idx="3"/>
              <a:endCxn id="15" idx="1"/>
            </p:cNvCxnSpPr>
            <p:nvPr/>
          </p:nvCxnSpPr>
          <p:spPr>
            <a:xfrm flipV="1">
              <a:off x="2980414" y="4919226"/>
              <a:ext cx="1382307" cy="459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2178769" y="2215890"/>
            <a:ext cx="4473091" cy="518475"/>
            <a:chOff x="1863086" y="2511932"/>
            <a:chExt cx="4473091" cy="518475"/>
          </a:xfrm>
        </p:grpSpPr>
        <p:sp>
          <p:nvSpPr>
            <p:cNvPr id="44" name="矩形 43"/>
            <p:cNvSpPr/>
            <p:nvPr/>
          </p:nvSpPr>
          <p:spPr>
            <a:xfrm>
              <a:off x="1863086" y="2511932"/>
              <a:ext cx="1940287" cy="292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097369" y="2661075"/>
              <a:ext cx="1238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赋予属性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>
              <a:stCxn id="44" idx="3"/>
              <a:endCxn id="52" idx="1"/>
            </p:cNvCxnSpPr>
            <p:nvPr/>
          </p:nvCxnSpPr>
          <p:spPr>
            <a:xfrm>
              <a:off x="3803373" y="2658046"/>
              <a:ext cx="1293996" cy="187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1992207" y="3257448"/>
            <a:ext cx="4790267" cy="599853"/>
            <a:chOff x="1676524" y="3553490"/>
            <a:chExt cx="4790267" cy="599853"/>
          </a:xfrm>
        </p:grpSpPr>
        <p:sp>
          <p:nvSpPr>
            <p:cNvPr id="7" name="矩形 6"/>
            <p:cNvSpPr/>
            <p:nvPr/>
          </p:nvSpPr>
          <p:spPr>
            <a:xfrm>
              <a:off x="1676524" y="3553490"/>
              <a:ext cx="2995529" cy="5998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stCxn id="7" idx="3"/>
            </p:cNvCxnSpPr>
            <p:nvPr/>
          </p:nvCxnSpPr>
          <p:spPr>
            <a:xfrm flipV="1">
              <a:off x="4672053" y="3853416"/>
              <a:ext cx="5559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5227983" y="3668750"/>
              <a:ext cx="1238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赋予方法</a:t>
              </a:r>
              <a:endParaRPr lang="zh-CN" altLang="en-US" dirty="0"/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590" y="5132140"/>
            <a:ext cx="2224540" cy="99678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87017" y="1603349"/>
            <a:ext cx="2013756" cy="369332"/>
            <a:chOff x="616226" y="1760138"/>
            <a:chExt cx="2013756" cy="369332"/>
          </a:xfrm>
        </p:grpSpPr>
        <p:sp>
          <p:nvSpPr>
            <p:cNvPr id="76" name="矩形 75"/>
            <p:cNvSpPr/>
            <p:nvPr/>
          </p:nvSpPr>
          <p:spPr>
            <a:xfrm>
              <a:off x="1905150" y="1795795"/>
              <a:ext cx="724832" cy="2980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16226" y="1760138"/>
              <a:ext cx="101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关键词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1470992" y="1975649"/>
              <a:ext cx="434158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950" b="10649"/>
          <a:stretch/>
        </p:blipFill>
        <p:spPr>
          <a:xfrm>
            <a:off x="6380114" y="45719"/>
            <a:ext cx="2753047" cy="10130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7391" y="386500"/>
            <a:ext cx="56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l" defTabSz="914400"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3.1 Python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常用模块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13648" y="105876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49402" y="1308262"/>
            <a:ext cx="754951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模块：即提供额外功能的</a:t>
            </a:r>
            <a:r>
              <a:rPr lang="en-US" altLang="zh-CN" dirty="0" smtClean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常用模块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Scipy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Numpy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Sklearn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Matplotlib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Keras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Pytorch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pip install ***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</a:t>
            </a:r>
            <a:r>
              <a:rPr lang="en-US" altLang="zh-CN" dirty="0" err="1" smtClean="0"/>
              <a:t>onda</a:t>
            </a:r>
            <a:r>
              <a:rPr lang="en-US" altLang="zh-CN" dirty="0" smtClean="0"/>
              <a:t> install ***</a:t>
            </a: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967" y="2142704"/>
            <a:ext cx="4094952" cy="13833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910" y="3847418"/>
            <a:ext cx="5281118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6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文黑体，西文TNR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365</Words>
  <Application>Microsoft Office PowerPoint</Application>
  <PresentationFormat>全屏显示(4:3)</PresentationFormat>
  <Paragraphs>132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黑体</vt:lpstr>
      <vt:lpstr>华文楷体</vt:lpstr>
      <vt:lpstr>宋体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张威</dc:creator>
  <cp:lastModifiedBy>张威</cp:lastModifiedBy>
  <cp:revision>307</cp:revision>
  <dcterms:created xsi:type="dcterms:W3CDTF">2020-02-13T02:01:48Z</dcterms:created>
  <dcterms:modified xsi:type="dcterms:W3CDTF">2020-02-25T04:08:22Z</dcterms:modified>
</cp:coreProperties>
</file>