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Notebook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</a:t>
            </a:r>
            <a:r>
              <a:rPr>
                <a:hlinkClick r:id="rId2"/>
              </a:rPr>
              <a:t>R Markdown</a:t>
            </a:r>
            <a:r>
              <a:rPr/>
              <a:t> Notebook. When you execute code within the notebook, the results appear beneath the code.</a:t>
            </a:r>
          </a:p>
          <a:p>
            <a:pPr lvl="0" marL="0" indent="0">
              <a:buNone/>
            </a:pPr>
            <a:r>
              <a:rPr/>
              <a:t>Try executing this chunk by clicking the </a:t>
            </a:r>
            <a:r>
              <a:rPr i="1"/>
              <a:t>Run</a:t>
            </a:r>
            <a:r>
              <a:rPr/>
              <a:t> button within the chunk or by placing your cursor inside it and pressing </a:t>
            </a:r>
            <a:r>
              <a:rPr i="1"/>
              <a:t>Cmd+Shift+Enter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(cars)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markdown-slide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Add a new chunk by clicking the </a:t>
            </a:r>
            <a:r>
              <a:rPr i="1"/>
              <a:t>Insert Chunk</a:t>
            </a:r>
            <a:r>
              <a:rPr/>
              <a:t> button on the toolbar or by pressing </a:t>
            </a:r>
            <a:r>
              <a:rPr i="1"/>
              <a:t>Cmd+Option+I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save the notebook, an HTML file containing the code and output will be saved alongside it (click the </a:t>
            </a:r>
            <a:r>
              <a:rPr i="1"/>
              <a:t>Preview</a:t>
            </a:r>
            <a:r>
              <a:rPr/>
              <a:t> button or press </a:t>
            </a:r>
            <a:r>
              <a:rPr i="1"/>
              <a:t>Cmd+Shift+K</a:t>
            </a:r>
            <a:r>
              <a:rPr/>
              <a:t> to preview the HTML file).</a:t>
            </a:r>
          </a:p>
          <a:p>
            <a:pPr lvl="0" marL="0" indent="0">
              <a:buNone/>
            </a:pPr>
            <a:r>
              <a:rPr/>
              <a:t>The preview shows you a rendered HTML copy of the contents of the editor. Consequently, unlike </a:t>
            </a:r>
            <a:r>
              <a:rPr i="1"/>
              <a:t>Knit</a:t>
            </a:r>
            <a:r>
              <a:rPr/>
              <a:t>, </a:t>
            </a:r>
            <a:r>
              <a:rPr i="1"/>
              <a:t>Preview</a:t>
            </a:r>
            <a:r>
              <a:rPr/>
              <a:t> does not run any R code chunks. Instead, the output of the chunk when it was last run in the editor is displayed.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Notebook</dc:title>
  <dc:creator/>
  <cp:keywords/>
  <dcterms:created xsi:type="dcterms:W3CDTF">2018-07-02T16:49:13Z</dcterms:created>
  <dcterms:modified xsi:type="dcterms:W3CDTF">2018-07-02T16:49:13Z</dcterms:modified>
</cp:coreProperties>
</file>