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2"/>
  </p:notesMasterIdLst>
  <p:sldIdLst>
    <p:sldId id="256" r:id="rId5"/>
    <p:sldId id="297" r:id="rId6"/>
    <p:sldId id="298" r:id="rId7"/>
    <p:sldId id="301" r:id="rId8"/>
    <p:sldId id="302" r:id="rId9"/>
    <p:sldId id="303" r:id="rId10"/>
    <p:sldId id="304" r:id="rId11"/>
    <p:sldId id="305" r:id="rId12"/>
    <p:sldId id="307" r:id="rId13"/>
    <p:sldId id="323" r:id="rId14"/>
    <p:sldId id="308" r:id="rId15"/>
    <p:sldId id="330" r:id="rId16"/>
    <p:sldId id="314" r:id="rId17"/>
    <p:sldId id="328" r:id="rId18"/>
    <p:sldId id="312" r:id="rId19"/>
    <p:sldId id="327" r:id="rId20"/>
    <p:sldId id="309" r:id="rId21"/>
    <p:sldId id="320" r:id="rId22"/>
    <p:sldId id="321" r:id="rId23"/>
    <p:sldId id="322" r:id="rId24"/>
    <p:sldId id="331" r:id="rId25"/>
    <p:sldId id="325" r:id="rId26"/>
    <p:sldId id="326" r:id="rId27"/>
    <p:sldId id="332" r:id="rId28"/>
    <p:sldId id="310" r:id="rId29"/>
    <p:sldId id="324" r:id="rId30"/>
    <p:sldId id="278" r:id="rId3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3"/>
      <p:bold r:id="rId34"/>
      <p:italic r:id="rId35"/>
      <p:boldItalic r:id="rId36"/>
    </p:embeddedFont>
    <p:embeddedFont>
      <p:font typeface="Barlow Light" panose="00000400000000000000" pitchFamily="2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aleway" pitchFamily="2" charset="0"/>
      <p:regular r:id="rId45"/>
      <p:bold r:id="rId46"/>
      <p:italic r:id="rId47"/>
      <p:boldItalic r:id="rId48"/>
    </p:embeddedFont>
    <p:embeddedFont>
      <p:font typeface="Raleway Thin" pitchFamily="2" charset="0"/>
      <p:regular r:id="rId49"/>
      <p:bold r:id="rId50"/>
      <p:italic r:id="rId51"/>
      <p:boldItalic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C285E38-8872-EB42-808B-6439D8FA7280}">
          <p14:sldIdLst>
            <p14:sldId id="256"/>
            <p14:sldId id="297"/>
            <p14:sldId id="298"/>
            <p14:sldId id="301"/>
            <p14:sldId id="302"/>
            <p14:sldId id="303"/>
            <p14:sldId id="304"/>
            <p14:sldId id="305"/>
            <p14:sldId id="307"/>
            <p14:sldId id="323"/>
            <p14:sldId id="308"/>
            <p14:sldId id="330"/>
            <p14:sldId id="314"/>
            <p14:sldId id="328"/>
            <p14:sldId id="312"/>
            <p14:sldId id="327"/>
            <p14:sldId id="309"/>
            <p14:sldId id="320"/>
            <p14:sldId id="321"/>
            <p14:sldId id="322"/>
            <p14:sldId id="331"/>
            <p14:sldId id="325"/>
            <p14:sldId id="326"/>
            <p14:sldId id="332"/>
            <p14:sldId id="310"/>
            <p14:sldId id="324"/>
            <p14:sldId id="278"/>
          </p14:sldIdLst>
        </p14:section>
        <p14:section name="Untitled Section" id="{CD42A37B-FEC9-1849-B70A-A9185424928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15052-4759-444F-8FA8-5F90E093AC13}" v="1" dt="2022-12-07T23:53:20.719"/>
    <p1510:client id="{20892BD5-3DAF-40DF-9582-47803B42A759}" v="27" dt="2022-12-07T02:13:19.630"/>
    <p1510:client id="{26A92955-F67F-4AAB-B9EE-2046EE15D186}" v="201" dt="2022-12-08T00:00:48.838"/>
    <p1510:client id="{35E35445-9A73-4FC9-98B3-2DFC5875B787}" v="1" dt="2022-12-08T18:03:27.988"/>
    <p1510:client id="{43C11F95-F0B3-4EE4-98A2-1D7176047840}" v="42" dt="2022-12-08T17:41:44.993"/>
    <p1510:client id="{517F145A-BC84-4450-9441-6A301773E0E1}" v="405" dt="2022-12-07T04:21:25.903"/>
    <p1510:client id="{5CD3BA28-B1F7-B44A-86A5-131F9F074CEA}" v="1566" dt="2022-12-07T03:46:31.462"/>
    <p1510:client id="{5D634E26-05D8-4116-AD6D-FFBEF920491A}" v="53" dt="2022-12-07T03:32:35.841"/>
    <p1510:client id="{9E336B26-C9B8-4247-B324-C6AC675A6F94}" v="8" dt="2022-12-08T17:06:09.718"/>
    <p1510:client id="{D5F91227-6916-4FD1-A1D8-26F30C5A6E09}" v="63" dt="2022-12-08T16:25:52.604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4.xml"/><Relationship Id="rId51" Type="http://schemas.openxmlformats.org/officeDocument/2006/relationships/font" Target="fonts/font1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Chang" userId="S::hechang@seattleu.edu::3c91f5d9-261f-4f2e-bdd0-893ad5db2aea" providerId="AD" clId="Web-{5D634E26-05D8-4116-AD6D-FFBEF920491A}"/>
    <pc:docChg chg="delSld modSld modSection">
      <pc:chgData name="He, Chang" userId="S::hechang@seattleu.edu::3c91f5d9-261f-4f2e-bdd0-893ad5db2aea" providerId="AD" clId="Web-{5D634E26-05D8-4116-AD6D-FFBEF920491A}" dt="2022-12-07T03:32:35.419" v="34" actId="20577"/>
      <pc:docMkLst>
        <pc:docMk/>
      </pc:docMkLst>
      <pc:sldChg chg="del">
        <pc:chgData name="He, Chang" userId="S::hechang@seattleu.edu::3c91f5d9-261f-4f2e-bdd0-893ad5db2aea" providerId="AD" clId="Web-{5D634E26-05D8-4116-AD6D-FFBEF920491A}" dt="2022-12-07T02:59:11.011" v="15"/>
        <pc:sldMkLst>
          <pc:docMk/>
          <pc:sldMk cId="0" sldId="282"/>
        </pc:sldMkLst>
      </pc:sldChg>
      <pc:sldChg chg="del">
        <pc:chgData name="He, Chang" userId="S::hechang@seattleu.edu::3c91f5d9-261f-4f2e-bdd0-893ad5db2aea" providerId="AD" clId="Web-{5D634E26-05D8-4116-AD6D-FFBEF920491A}" dt="2022-12-07T02:59:10.495" v="14"/>
        <pc:sldMkLst>
          <pc:docMk/>
          <pc:sldMk cId="0" sldId="283"/>
        </pc:sldMkLst>
      </pc:sldChg>
      <pc:sldChg chg="del">
        <pc:chgData name="He, Chang" userId="S::hechang@seattleu.edu::3c91f5d9-261f-4f2e-bdd0-893ad5db2aea" providerId="AD" clId="Web-{5D634E26-05D8-4116-AD6D-FFBEF920491A}" dt="2022-12-07T02:59:10.448" v="13"/>
        <pc:sldMkLst>
          <pc:docMk/>
          <pc:sldMk cId="0" sldId="284"/>
        </pc:sldMkLst>
      </pc:sldChg>
      <pc:sldChg chg="del">
        <pc:chgData name="He, Chang" userId="S::hechang@seattleu.edu::3c91f5d9-261f-4f2e-bdd0-893ad5db2aea" providerId="AD" clId="Web-{5D634E26-05D8-4116-AD6D-FFBEF920491A}" dt="2022-12-07T02:59:10.370" v="12"/>
        <pc:sldMkLst>
          <pc:docMk/>
          <pc:sldMk cId="0" sldId="285"/>
        </pc:sldMkLst>
      </pc:sldChg>
      <pc:sldChg chg="del">
        <pc:chgData name="He, Chang" userId="S::hechang@seattleu.edu::3c91f5d9-261f-4f2e-bdd0-893ad5db2aea" providerId="AD" clId="Web-{5D634E26-05D8-4116-AD6D-FFBEF920491A}" dt="2022-12-07T02:59:10.339" v="11"/>
        <pc:sldMkLst>
          <pc:docMk/>
          <pc:sldMk cId="0" sldId="286"/>
        </pc:sldMkLst>
      </pc:sldChg>
      <pc:sldChg chg="del">
        <pc:chgData name="He, Chang" userId="S::hechang@seattleu.edu::3c91f5d9-261f-4f2e-bdd0-893ad5db2aea" providerId="AD" clId="Web-{5D634E26-05D8-4116-AD6D-FFBEF920491A}" dt="2022-12-07T02:59:10.261" v="10"/>
        <pc:sldMkLst>
          <pc:docMk/>
          <pc:sldMk cId="0" sldId="287"/>
        </pc:sldMkLst>
      </pc:sldChg>
      <pc:sldChg chg="del">
        <pc:chgData name="He, Chang" userId="S::hechang@seattleu.edu::3c91f5d9-261f-4f2e-bdd0-893ad5db2aea" providerId="AD" clId="Web-{5D634E26-05D8-4116-AD6D-FFBEF920491A}" dt="2022-12-07T02:59:07.714" v="9"/>
        <pc:sldMkLst>
          <pc:docMk/>
          <pc:sldMk cId="0" sldId="288"/>
        </pc:sldMkLst>
      </pc:sldChg>
      <pc:sldChg chg="del">
        <pc:chgData name="He, Chang" userId="S::hechang@seattleu.edu::3c91f5d9-261f-4f2e-bdd0-893ad5db2aea" providerId="AD" clId="Web-{5D634E26-05D8-4116-AD6D-FFBEF920491A}" dt="2022-12-07T02:59:05.214" v="8"/>
        <pc:sldMkLst>
          <pc:docMk/>
          <pc:sldMk cId="0" sldId="289"/>
        </pc:sldMkLst>
      </pc:sldChg>
      <pc:sldChg chg="del">
        <pc:chgData name="He, Chang" userId="S::hechang@seattleu.edu::3c91f5d9-261f-4f2e-bdd0-893ad5db2aea" providerId="AD" clId="Web-{5D634E26-05D8-4116-AD6D-FFBEF920491A}" dt="2022-12-07T02:59:02.776" v="7"/>
        <pc:sldMkLst>
          <pc:docMk/>
          <pc:sldMk cId="0" sldId="290"/>
        </pc:sldMkLst>
      </pc:sldChg>
      <pc:sldChg chg="del">
        <pc:chgData name="He, Chang" userId="S::hechang@seattleu.edu::3c91f5d9-261f-4f2e-bdd0-893ad5db2aea" providerId="AD" clId="Web-{5D634E26-05D8-4116-AD6D-FFBEF920491A}" dt="2022-12-07T02:59:00.448" v="6"/>
        <pc:sldMkLst>
          <pc:docMk/>
          <pc:sldMk cId="0" sldId="291"/>
        </pc:sldMkLst>
      </pc:sldChg>
      <pc:sldChg chg="del">
        <pc:chgData name="He, Chang" userId="S::hechang@seattleu.edu::3c91f5d9-261f-4f2e-bdd0-893ad5db2aea" providerId="AD" clId="Web-{5D634E26-05D8-4116-AD6D-FFBEF920491A}" dt="2022-12-07T02:58:59.105" v="5"/>
        <pc:sldMkLst>
          <pc:docMk/>
          <pc:sldMk cId="0" sldId="292"/>
        </pc:sldMkLst>
      </pc:sldChg>
      <pc:sldChg chg="del">
        <pc:chgData name="He, Chang" userId="S::hechang@seattleu.edu::3c91f5d9-261f-4f2e-bdd0-893ad5db2aea" providerId="AD" clId="Web-{5D634E26-05D8-4116-AD6D-FFBEF920491A}" dt="2022-12-07T02:58:54.370" v="4"/>
        <pc:sldMkLst>
          <pc:docMk/>
          <pc:sldMk cId="0" sldId="293"/>
        </pc:sldMkLst>
      </pc:sldChg>
      <pc:sldChg chg="del">
        <pc:chgData name="He, Chang" userId="S::hechang@seattleu.edu::3c91f5d9-261f-4f2e-bdd0-893ad5db2aea" providerId="AD" clId="Web-{5D634E26-05D8-4116-AD6D-FFBEF920491A}" dt="2022-12-07T02:58:52.120" v="3"/>
        <pc:sldMkLst>
          <pc:docMk/>
          <pc:sldMk cId="0" sldId="294"/>
        </pc:sldMkLst>
      </pc:sldChg>
      <pc:sldChg chg="del">
        <pc:chgData name="He, Chang" userId="S::hechang@seattleu.edu::3c91f5d9-261f-4f2e-bdd0-893ad5db2aea" providerId="AD" clId="Web-{5D634E26-05D8-4116-AD6D-FFBEF920491A}" dt="2022-12-07T02:58:47.979" v="2"/>
        <pc:sldMkLst>
          <pc:docMk/>
          <pc:sldMk cId="0" sldId="295"/>
        </pc:sldMkLst>
      </pc:sldChg>
      <pc:sldChg chg="del">
        <pc:chgData name="He, Chang" userId="S::hechang@seattleu.edu::3c91f5d9-261f-4f2e-bdd0-893ad5db2aea" providerId="AD" clId="Web-{5D634E26-05D8-4116-AD6D-FFBEF920491A}" dt="2022-12-07T02:58:41.761" v="1"/>
        <pc:sldMkLst>
          <pc:docMk/>
          <pc:sldMk cId="0" sldId="296"/>
        </pc:sldMkLst>
      </pc:sldChg>
      <pc:sldChg chg="addSp">
        <pc:chgData name="He, Chang" userId="S::hechang@seattleu.edu::3c91f5d9-261f-4f2e-bdd0-893ad5db2aea" providerId="AD" clId="Web-{5D634E26-05D8-4116-AD6D-FFBEF920491A}" dt="2022-12-07T03:31:24.450" v="28"/>
        <pc:sldMkLst>
          <pc:docMk/>
          <pc:sldMk cId="31130896" sldId="321"/>
        </pc:sldMkLst>
        <pc:spChg chg="add">
          <ac:chgData name="He, Chang" userId="S::hechang@seattleu.edu::3c91f5d9-261f-4f2e-bdd0-893ad5db2aea" providerId="AD" clId="Web-{5D634E26-05D8-4116-AD6D-FFBEF920491A}" dt="2022-12-07T03:31:24.450" v="28"/>
          <ac:spMkLst>
            <pc:docMk/>
            <pc:sldMk cId="31130896" sldId="321"/>
            <ac:spMk id="6" creationId="{560A69CC-69B1-FFE2-B502-89BF97C896D5}"/>
          </ac:spMkLst>
        </pc:spChg>
      </pc:sldChg>
      <pc:sldChg chg="addSp modSp">
        <pc:chgData name="He, Chang" userId="S::hechang@seattleu.edu::3c91f5d9-261f-4f2e-bdd0-893ad5db2aea" providerId="AD" clId="Web-{5D634E26-05D8-4116-AD6D-FFBEF920491A}" dt="2022-12-07T03:32:35.419" v="34" actId="20577"/>
        <pc:sldMkLst>
          <pc:docMk/>
          <pc:sldMk cId="540076651" sldId="322"/>
        </pc:sldMkLst>
        <pc:spChg chg="add mod">
          <ac:chgData name="He, Chang" userId="S::hechang@seattleu.edu::3c91f5d9-261f-4f2e-bdd0-893ad5db2aea" providerId="AD" clId="Web-{5D634E26-05D8-4116-AD6D-FFBEF920491A}" dt="2022-12-07T03:32:35.419" v="34" actId="20577"/>
          <ac:spMkLst>
            <pc:docMk/>
            <pc:sldMk cId="540076651" sldId="322"/>
            <ac:spMk id="6" creationId="{DAD34B50-1A67-9F7F-52F2-A2D717D01EB1}"/>
          </ac:spMkLst>
        </pc:spChg>
        <pc:picChg chg="mod">
          <ac:chgData name="He, Chang" userId="S::hechang@seattleu.edu::3c91f5d9-261f-4f2e-bdd0-893ad5db2aea" providerId="AD" clId="Web-{5D634E26-05D8-4116-AD6D-FFBEF920491A}" dt="2022-12-07T02:57:03.619" v="0" actId="1076"/>
          <ac:picMkLst>
            <pc:docMk/>
            <pc:sldMk cId="540076651" sldId="322"/>
            <ac:picMk id="4" creationId="{29E860F5-3397-33C0-160F-5AF2EFD4C579}"/>
          </ac:picMkLst>
        </pc:picChg>
      </pc:sldChg>
      <pc:sldChg chg="addSp modSp">
        <pc:chgData name="He, Chang" userId="S::hechang@seattleu.edu::3c91f5d9-261f-4f2e-bdd0-893ad5db2aea" providerId="AD" clId="Web-{5D634E26-05D8-4116-AD6D-FFBEF920491A}" dt="2022-12-07T03:31:53.653" v="31" actId="20577"/>
        <pc:sldMkLst>
          <pc:docMk/>
          <pc:sldMk cId="2869909437" sldId="326"/>
        </pc:sldMkLst>
        <pc:spChg chg="add mod">
          <ac:chgData name="He, Chang" userId="S::hechang@seattleu.edu::3c91f5d9-261f-4f2e-bdd0-893ad5db2aea" providerId="AD" clId="Web-{5D634E26-05D8-4116-AD6D-FFBEF920491A}" dt="2022-12-07T03:31:53.653" v="31" actId="20577"/>
          <ac:spMkLst>
            <pc:docMk/>
            <pc:sldMk cId="2869909437" sldId="326"/>
            <ac:spMk id="5" creationId="{24434CDF-6C0A-9842-F118-9FDBB67063A9}"/>
          </ac:spMkLst>
        </pc:spChg>
      </pc:sldChg>
      <pc:sldChg chg="addSp delSp modSp">
        <pc:chgData name="He, Chang" userId="S::hechang@seattleu.edu::3c91f5d9-261f-4f2e-bdd0-893ad5db2aea" providerId="AD" clId="Web-{5D634E26-05D8-4116-AD6D-FFBEF920491A}" dt="2022-12-07T03:19:42.647" v="19"/>
        <pc:sldMkLst>
          <pc:docMk/>
          <pc:sldMk cId="2056064756" sldId="328"/>
        </pc:sldMkLst>
        <pc:picChg chg="add del mod">
          <ac:chgData name="He, Chang" userId="S::hechang@seattleu.edu::3c91f5d9-261f-4f2e-bdd0-893ad5db2aea" providerId="AD" clId="Web-{5D634E26-05D8-4116-AD6D-FFBEF920491A}" dt="2022-12-07T03:19:42.647" v="19"/>
          <ac:picMkLst>
            <pc:docMk/>
            <pc:sldMk cId="2056064756" sldId="328"/>
            <ac:picMk id="7" creationId="{E47D8690-46A8-A559-BBBA-C07E7F9454BE}"/>
          </ac:picMkLst>
        </pc:picChg>
      </pc:sldChg>
    </pc:docChg>
  </pc:docChgLst>
  <pc:docChgLst>
    <pc:chgData name="Abney, David" userId="S::abneydavid@seattleu.edu::cfbd9bd9-3f6e-4c8a-af5d-ee9a3eee69ad" providerId="AD" clId="Web-{517F145A-BC84-4450-9441-6A301773E0E1}"/>
    <pc:docChg chg="addSld delSld modSld sldOrd modSection">
      <pc:chgData name="Abney, David" userId="S::abneydavid@seattleu.edu::cfbd9bd9-3f6e-4c8a-af5d-ee9a3eee69ad" providerId="AD" clId="Web-{517F145A-BC84-4450-9441-6A301773E0E1}" dt="2022-12-07T04:21:25.466" v="377" actId="20577"/>
      <pc:docMkLst>
        <pc:docMk/>
      </pc:docMkLst>
      <pc:sldChg chg="modSp">
        <pc:chgData name="Abney, David" userId="S::abneydavid@seattleu.edu::cfbd9bd9-3f6e-4c8a-af5d-ee9a3eee69ad" providerId="AD" clId="Web-{517F145A-BC84-4450-9441-6A301773E0E1}" dt="2022-12-07T01:35:41.579" v="5" actId="20577"/>
        <pc:sldMkLst>
          <pc:docMk/>
          <pc:sldMk cId="3195553514" sldId="302"/>
        </pc:sldMkLst>
        <pc:spChg chg="mod">
          <ac:chgData name="Abney, David" userId="S::abneydavid@seattleu.edu::cfbd9bd9-3f6e-4c8a-af5d-ee9a3eee69ad" providerId="AD" clId="Web-{517F145A-BC84-4450-9441-6A301773E0E1}" dt="2022-12-07T01:35:41.579" v="5" actId="20577"/>
          <ac:spMkLst>
            <pc:docMk/>
            <pc:sldMk cId="3195553514" sldId="302"/>
            <ac:spMk id="3" creationId="{74E31DDE-6201-BDC8-FFAA-1EA60335D330}"/>
          </ac:spMkLst>
        </pc:spChg>
      </pc:sldChg>
      <pc:sldChg chg="modSp">
        <pc:chgData name="Abney, David" userId="S::abneydavid@seattleu.edu::cfbd9bd9-3f6e-4c8a-af5d-ee9a3eee69ad" providerId="AD" clId="Web-{517F145A-BC84-4450-9441-6A301773E0E1}" dt="2022-12-07T04:21:25.466" v="377" actId="20577"/>
        <pc:sldMkLst>
          <pc:docMk/>
          <pc:sldMk cId="2815004737" sldId="304"/>
        </pc:sldMkLst>
        <pc:spChg chg="mod">
          <ac:chgData name="Abney, David" userId="S::abneydavid@seattleu.edu::cfbd9bd9-3f6e-4c8a-af5d-ee9a3eee69ad" providerId="AD" clId="Web-{517F145A-BC84-4450-9441-6A301773E0E1}" dt="2022-12-07T04:21:25.466" v="377" actId="20577"/>
          <ac:spMkLst>
            <pc:docMk/>
            <pc:sldMk cId="2815004737" sldId="304"/>
            <ac:spMk id="3" creationId="{31598D20-D599-D653-7CF0-67CD4E54CFA1}"/>
          </ac:spMkLst>
        </pc:spChg>
      </pc:sldChg>
      <pc:sldChg chg="delSp modSp mod modClrScheme chgLayout">
        <pc:chgData name="Abney, David" userId="S::abneydavid@seattleu.edu::cfbd9bd9-3f6e-4c8a-af5d-ee9a3eee69ad" providerId="AD" clId="Web-{517F145A-BC84-4450-9441-6A301773E0E1}" dt="2022-12-07T03:38:26.840" v="258" actId="20577"/>
        <pc:sldMkLst>
          <pc:docMk/>
          <pc:sldMk cId="636309709" sldId="308"/>
        </pc:sldMkLst>
        <pc:spChg chg="mod ord">
          <ac:chgData name="Abney, David" userId="S::abneydavid@seattleu.edu::cfbd9bd9-3f6e-4c8a-af5d-ee9a3eee69ad" providerId="AD" clId="Web-{517F145A-BC84-4450-9441-6A301773E0E1}" dt="2022-12-07T01:38:57.082" v="8"/>
          <ac:spMkLst>
            <pc:docMk/>
            <pc:sldMk cId="636309709" sldId="308"/>
            <ac:spMk id="2" creationId="{43F532E5-F98A-186F-EDE4-308C74312CAC}"/>
          </ac:spMkLst>
        </pc:spChg>
        <pc:spChg chg="mod ord">
          <ac:chgData name="Abney, David" userId="S::abneydavid@seattleu.edu::cfbd9bd9-3f6e-4c8a-af5d-ee9a3eee69ad" providerId="AD" clId="Web-{517F145A-BC84-4450-9441-6A301773E0E1}" dt="2022-12-07T03:38:26.840" v="258" actId="20577"/>
          <ac:spMkLst>
            <pc:docMk/>
            <pc:sldMk cId="636309709" sldId="308"/>
            <ac:spMk id="3" creationId="{F9BFBEE1-B2D4-FC7B-71D9-97FA9DA84493}"/>
          </ac:spMkLst>
        </pc:spChg>
        <pc:grpChg chg="del">
          <ac:chgData name="Abney, David" userId="S::abneydavid@seattleu.edu::cfbd9bd9-3f6e-4c8a-af5d-ee9a3eee69ad" providerId="AD" clId="Web-{517F145A-BC84-4450-9441-6A301773E0E1}" dt="2022-12-07T01:42:21.195" v="43"/>
          <ac:grpSpMkLst>
            <pc:docMk/>
            <pc:sldMk cId="636309709" sldId="308"/>
            <ac:grpSpMk id="4" creationId="{391AB239-11FE-B286-C098-4FA48E33E703}"/>
          </ac:grpSpMkLst>
        </pc:grpChg>
      </pc:sldChg>
      <pc:sldChg chg="new del">
        <pc:chgData name="Abney, David" userId="S::abneydavid@seattleu.edu::cfbd9bd9-3f6e-4c8a-af5d-ee9a3eee69ad" providerId="AD" clId="Web-{517F145A-BC84-4450-9441-6A301773E0E1}" dt="2022-12-07T01:38:32.222" v="7"/>
        <pc:sldMkLst>
          <pc:docMk/>
          <pc:sldMk cId="197167060" sldId="312"/>
        </pc:sldMkLst>
      </pc:sldChg>
      <pc:sldChg chg="modSp">
        <pc:chgData name="Abney, David" userId="S::abneydavid@seattleu.edu::cfbd9bd9-3f6e-4c8a-af5d-ee9a3eee69ad" providerId="AD" clId="Web-{517F145A-BC84-4450-9441-6A301773E0E1}" dt="2022-12-07T03:28:16.423" v="190" actId="20577"/>
        <pc:sldMkLst>
          <pc:docMk/>
          <pc:sldMk cId="1778734277" sldId="312"/>
        </pc:sldMkLst>
        <pc:spChg chg="mod">
          <ac:chgData name="Abney, David" userId="S::abneydavid@seattleu.edu::cfbd9bd9-3f6e-4c8a-af5d-ee9a3eee69ad" providerId="AD" clId="Web-{517F145A-BC84-4450-9441-6A301773E0E1}" dt="2022-12-07T03:28:16.423" v="190" actId="20577"/>
          <ac:spMkLst>
            <pc:docMk/>
            <pc:sldMk cId="1778734277" sldId="312"/>
            <ac:spMk id="2" creationId="{31F4AC89-5329-A6A1-7039-7A8031275DC4}"/>
          </ac:spMkLst>
        </pc:spChg>
        <pc:spChg chg="mod">
          <ac:chgData name="Abney, David" userId="S::abneydavid@seattleu.edu::cfbd9bd9-3f6e-4c8a-af5d-ee9a3eee69ad" providerId="AD" clId="Web-{517F145A-BC84-4450-9441-6A301773E0E1}" dt="2022-12-07T03:02:19.942" v="151" actId="20577"/>
          <ac:spMkLst>
            <pc:docMk/>
            <pc:sldMk cId="1778734277" sldId="312"/>
            <ac:spMk id="3" creationId="{A36723DD-241F-A943-5E00-E8DA1206B74E}"/>
          </ac:spMkLst>
        </pc:spChg>
      </pc:sldChg>
      <pc:sldChg chg="ord">
        <pc:chgData name="Abney, David" userId="S::abneydavid@seattleu.edu::cfbd9bd9-3f6e-4c8a-af5d-ee9a3eee69ad" providerId="AD" clId="Web-{517F145A-BC84-4450-9441-6A301773E0E1}" dt="2022-12-07T03:05:37.930" v="152"/>
        <pc:sldMkLst>
          <pc:docMk/>
          <pc:sldMk cId="3130292101" sldId="313"/>
        </pc:sldMkLst>
      </pc:sldChg>
      <pc:sldChg chg="addSp delSp modSp mod ord modClrScheme chgLayout">
        <pc:chgData name="Abney, David" userId="S::abneydavid@seattleu.edu::cfbd9bd9-3f6e-4c8a-af5d-ee9a3eee69ad" providerId="AD" clId="Web-{517F145A-BC84-4450-9441-6A301773E0E1}" dt="2022-12-07T03:46:45.755" v="362" actId="1076"/>
        <pc:sldMkLst>
          <pc:docMk/>
          <pc:sldMk cId="2419905660" sldId="314"/>
        </pc:sldMkLst>
        <pc:spChg chg="mod ord">
          <ac:chgData name="Abney, David" userId="S::abneydavid@seattleu.edu::cfbd9bd9-3f6e-4c8a-af5d-ee9a3eee69ad" providerId="AD" clId="Web-{517F145A-BC84-4450-9441-6A301773E0E1}" dt="2022-12-07T02:02:57.952" v="123"/>
          <ac:spMkLst>
            <pc:docMk/>
            <pc:sldMk cId="2419905660" sldId="314"/>
            <ac:spMk id="2" creationId="{D889F52F-964C-4C00-03BD-C45C4437CBC4}"/>
          </ac:spMkLst>
        </pc:spChg>
        <pc:spChg chg="add mod ord">
          <ac:chgData name="Abney, David" userId="S::abneydavid@seattleu.edu::cfbd9bd9-3f6e-4c8a-af5d-ee9a3eee69ad" providerId="AD" clId="Web-{517F145A-BC84-4450-9441-6A301773E0E1}" dt="2022-12-07T02:02:57.952" v="123"/>
          <ac:spMkLst>
            <pc:docMk/>
            <pc:sldMk cId="2419905660" sldId="314"/>
            <ac:spMk id="3" creationId="{8D573646-4826-FCD9-03D3-BF138C40CC88}"/>
          </ac:spMkLst>
        </pc:spChg>
        <pc:spChg chg="add del mod ord">
          <ac:chgData name="Abney, David" userId="S::abneydavid@seattleu.edu::cfbd9bd9-3f6e-4c8a-af5d-ee9a3eee69ad" providerId="AD" clId="Web-{517F145A-BC84-4450-9441-6A301773E0E1}" dt="2022-12-07T03:07:15.776" v="153"/>
          <ac:spMkLst>
            <pc:docMk/>
            <pc:sldMk cId="2419905660" sldId="314"/>
            <ac:spMk id="4" creationId="{93C0A1B9-7F50-6046-940C-8A3D81163CAC}"/>
          </ac:spMkLst>
        </pc:spChg>
        <pc:spChg chg="add del mod ord">
          <ac:chgData name="Abney, David" userId="S::abneydavid@seattleu.edu::cfbd9bd9-3f6e-4c8a-af5d-ee9a3eee69ad" providerId="AD" clId="Web-{517F145A-BC84-4450-9441-6A301773E0E1}" dt="2022-12-07T02:02:57.952" v="123"/>
          <ac:spMkLst>
            <pc:docMk/>
            <pc:sldMk cId="2419905660" sldId="314"/>
            <ac:spMk id="5" creationId="{DD4D69BE-DA58-3072-0194-D8B6F86D0562}"/>
          </ac:spMkLst>
        </pc:spChg>
        <pc:spChg chg="add del mod ord">
          <ac:chgData name="Abney, David" userId="S::abneydavid@seattleu.edu::cfbd9bd9-3f6e-4c8a-af5d-ee9a3eee69ad" providerId="AD" clId="Web-{517F145A-BC84-4450-9441-6A301773E0E1}" dt="2022-12-07T02:02:57.952" v="123"/>
          <ac:spMkLst>
            <pc:docMk/>
            <pc:sldMk cId="2419905660" sldId="314"/>
            <ac:spMk id="6" creationId="{6D875249-7F6B-410B-895D-1F56BD546C33}"/>
          </ac:spMkLst>
        </pc:spChg>
        <pc:picChg chg="add del mod">
          <ac:chgData name="Abney, David" userId="S::abneydavid@seattleu.edu::cfbd9bd9-3f6e-4c8a-af5d-ee9a3eee69ad" providerId="AD" clId="Web-{517F145A-BC84-4450-9441-6A301773E0E1}" dt="2022-12-07T03:08:12.714" v="156"/>
          <ac:picMkLst>
            <pc:docMk/>
            <pc:sldMk cId="2419905660" sldId="314"/>
            <ac:picMk id="5" creationId="{4E910FEC-73C4-C401-7417-25F6607D4DCA}"/>
          </ac:picMkLst>
        </pc:picChg>
        <pc:picChg chg="add mod">
          <ac:chgData name="Abney, David" userId="S::abneydavid@seattleu.edu::cfbd9bd9-3f6e-4c8a-af5d-ee9a3eee69ad" providerId="AD" clId="Web-{517F145A-BC84-4450-9441-6A301773E0E1}" dt="2022-12-07T03:11:52.546" v="168" actId="1076"/>
          <ac:picMkLst>
            <pc:docMk/>
            <pc:sldMk cId="2419905660" sldId="314"/>
            <ac:picMk id="6" creationId="{23067999-C99D-CC54-77F7-332D4A8CBA68}"/>
          </ac:picMkLst>
        </pc:picChg>
        <pc:picChg chg="add del mod">
          <ac:chgData name="Abney, David" userId="S::abneydavid@seattleu.edu::cfbd9bd9-3f6e-4c8a-af5d-ee9a3eee69ad" providerId="AD" clId="Web-{517F145A-BC84-4450-9441-6A301773E0E1}" dt="2022-12-07T03:08:59.668" v="163"/>
          <ac:picMkLst>
            <pc:docMk/>
            <pc:sldMk cId="2419905660" sldId="314"/>
            <ac:picMk id="7" creationId="{B5C5608D-54B9-D3F1-4B6F-B97488412435}"/>
          </ac:picMkLst>
        </pc:picChg>
        <pc:picChg chg="add mod">
          <ac:chgData name="Abney, David" userId="S::abneydavid@seattleu.edu::cfbd9bd9-3f6e-4c8a-af5d-ee9a3eee69ad" providerId="AD" clId="Web-{517F145A-BC84-4450-9441-6A301773E0E1}" dt="2022-12-07T03:11:56.015" v="169" actId="1076"/>
          <ac:picMkLst>
            <pc:docMk/>
            <pc:sldMk cId="2419905660" sldId="314"/>
            <ac:picMk id="8" creationId="{9AEF5F78-F7CC-437C-709B-BADCEFC498CB}"/>
          </ac:picMkLst>
        </pc:picChg>
        <pc:picChg chg="add del mod">
          <ac:chgData name="Abney, David" userId="S::abneydavid@seattleu.edu::cfbd9bd9-3f6e-4c8a-af5d-ee9a3eee69ad" providerId="AD" clId="Web-{517F145A-BC84-4450-9441-6A301773E0E1}" dt="2022-12-07T03:16:58.083" v="171"/>
          <ac:picMkLst>
            <pc:docMk/>
            <pc:sldMk cId="2419905660" sldId="314"/>
            <ac:picMk id="9" creationId="{C1691C59-8C33-32DF-EA2A-DBD850B4B41D}"/>
          </ac:picMkLst>
        </pc:picChg>
        <pc:picChg chg="add del mod">
          <ac:chgData name="Abney, David" userId="S::abneydavid@seattleu.edu::cfbd9bd9-3f6e-4c8a-af5d-ee9a3eee69ad" providerId="AD" clId="Web-{517F145A-BC84-4450-9441-6A301773E0E1}" dt="2022-12-07T03:46:36.271" v="360"/>
          <ac:picMkLst>
            <pc:docMk/>
            <pc:sldMk cId="2419905660" sldId="314"/>
            <ac:picMk id="10" creationId="{34C0CD9A-9DE1-A979-8DA1-68E1344561A4}"/>
          </ac:picMkLst>
        </pc:picChg>
        <pc:picChg chg="add mod">
          <ac:chgData name="Abney, David" userId="S::abneydavid@seattleu.edu::cfbd9bd9-3f6e-4c8a-af5d-ee9a3eee69ad" providerId="AD" clId="Web-{517F145A-BC84-4450-9441-6A301773E0E1}" dt="2022-12-07T03:46:45.755" v="362" actId="1076"/>
          <ac:picMkLst>
            <pc:docMk/>
            <pc:sldMk cId="2419905660" sldId="314"/>
            <ac:picMk id="11" creationId="{B3B6AA3F-FB80-EEE7-508C-053BD6A8AAE5}"/>
          </ac:picMkLst>
        </pc:picChg>
      </pc:sldChg>
      <pc:sldChg chg="modSp">
        <pc:chgData name="Abney, David" userId="S::abneydavid@seattleu.edu::cfbd9bd9-3f6e-4c8a-af5d-ee9a3eee69ad" providerId="AD" clId="Web-{517F145A-BC84-4450-9441-6A301773E0E1}" dt="2022-12-07T03:47:24.943" v="372" actId="20577"/>
        <pc:sldMkLst>
          <pc:docMk/>
          <pc:sldMk cId="3826523861" sldId="327"/>
        </pc:sldMkLst>
        <pc:spChg chg="mod">
          <ac:chgData name="Abney, David" userId="S::abneydavid@seattleu.edu::cfbd9bd9-3f6e-4c8a-af5d-ee9a3eee69ad" providerId="AD" clId="Web-{517F145A-BC84-4450-9441-6A301773E0E1}" dt="2022-12-07T03:28:20.985" v="191" actId="20577"/>
          <ac:spMkLst>
            <pc:docMk/>
            <pc:sldMk cId="3826523861" sldId="327"/>
            <ac:spMk id="2" creationId="{08240BCA-3D6E-78E4-B5D2-50CABED302EC}"/>
          </ac:spMkLst>
        </pc:spChg>
        <pc:spChg chg="mod">
          <ac:chgData name="Abney, David" userId="S::abneydavid@seattleu.edu::cfbd9bd9-3f6e-4c8a-af5d-ee9a3eee69ad" providerId="AD" clId="Web-{517F145A-BC84-4450-9441-6A301773E0E1}" dt="2022-12-07T03:47:24.943" v="372" actId="20577"/>
          <ac:spMkLst>
            <pc:docMk/>
            <pc:sldMk cId="3826523861" sldId="327"/>
            <ac:spMk id="3" creationId="{34FDD40A-568F-8136-78D6-8F817C227D79}"/>
          </ac:spMkLst>
        </pc:spChg>
      </pc:sldChg>
      <pc:sldChg chg="addSp delSp modSp">
        <pc:chgData name="Abney, David" userId="S::abneydavid@seattleu.edu::cfbd9bd9-3f6e-4c8a-af5d-ee9a3eee69ad" providerId="AD" clId="Web-{517F145A-BC84-4450-9441-6A301773E0E1}" dt="2022-12-07T03:37:25.339" v="242" actId="1076"/>
        <pc:sldMkLst>
          <pc:docMk/>
          <pc:sldMk cId="2056064756" sldId="328"/>
        </pc:sldMkLst>
        <pc:spChg chg="del">
          <ac:chgData name="Abney, David" userId="S::abneydavid@seattleu.edu::cfbd9bd9-3f6e-4c8a-af5d-ee9a3eee69ad" providerId="AD" clId="Web-{517F145A-BC84-4450-9441-6A301773E0E1}" dt="2022-12-07T03:17:27.427" v="174"/>
          <ac:spMkLst>
            <pc:docMk/>
            <pc:sldMk cId="2056064756" sldId="328"/>
            <ac:spMk id="2" creationId="{698AD0DA-0F24-E930-4F6B-B3870BAD1420}"/>
          </ac:spMkLst>
        </pc:spChg>
        <pc:spChg chg="del">
          <ac:chgData name="Abney, David" userId="S::abneydavid@seattleu.edu::cfbd9bd9-3f6e-4c8a-af5d-ee9a3eee69ad" providerId="AD" clId="Web-{517F145A-BC84-4450-9441-6A301773E0E1}" dt="2022-12-07T03:17:58.303" v="175"/>
          <ac:spMkLst>
            <pc:docMk/>
            <pc:sldMk cId="2056064756" sldId="328"/>
            <ac:spMk id="3" creationId="{EC81D958-C357-0595-DF1A-E6058B502D2C}"/>
          </ac:spMkLst>
        </pc:spChg>
        <pc:picChg chg="add del mod">
          <ac:chgData name="Abney, David" userId="S::abneydavid@seattleu.edu::cfbd9bd9-3f6e-4c8a-af5d-ee9a3eee69ad" providerId="AD" clId="Web-{517F145A-BC84-4450-9441-6A301773E0E1}" dt="2022-12-07T03:18:08.193" v="179"/>
          <ac:picMkLst>
            <pc:docMk/>
            <pc:sldMk cId="2056064756" sldId="328"/>
            <ac:picMk id="5" creationId="{5D3FD972-D101-EC72-E5EE-EC8FD7D6350C}"/>
          </ac:picMkLst>
        </pc:picChg>
        <pc:picChg chg="add del mod">
          <ac:chgData name="Abney, David" userId="S::abneydavid@seattleu.edu::cfbd9bd9-3f6e-4c8a-af5d-ee9a3eee69ad" providerId="AD" clId="Web-{517F145A-BC84-4450-9441-6A301773E0E1}" dt="2022-12-07T03:18:40.991" v="181"/>
          <ac:picMkLst>
            <pc:docMk/>
            <pc:sldMk cId="2056064756" sldId="328"/>
            <ac:picMk id="6" creationId="{F0B3DA44-BD91-0FB2-086D-2D91EA375F0D}"/>
          </ac:picMkLst>
        </pc:picChg>
        <pc:picChg chg="add del mod">
          <ac:chgData name="Abney, David" userId="S::abneydavid@seattleu.edu::cfbd9bd9-3f6e-4c8a-af5d-ee9a3eee69ad" providerId="AD" clId="Web-{517F145A-BC84-4450-9441-6A301773E0E1}" dt="2022-12-07T03:22:00.666" v="184"/>
          <ac:picMkLst>
            <pc:docMk/>
            <pc:sldMk cId="2056064756" sldId="328"/>
            <ac:picMk id="9" creationId="{C112D732-C84E-9AE2-2159-CB42A02FA3F5}"/>
          </ac:picMkLst>
        </pc:picChg>
        <pc:picChg chg="mod">
          <ac:chgData name="Abney, David" userId="S::abneydavid@seattleu.edu::cfbd9bd9-3f6e-4c8a-af5d-ee9a3eee69ad" providerId="AD" clId="Web-{517F145A-BC84-4450-9441-6A301773E0E1}" dt="2022-12-07T03:37:25.339" v="242" actId="1076"/>
          <ac:picMkLst>
            <pc:docMk/>
            <pc:sldMk cId="2056064756" sldId="328"/>
            <ac:picMk id="3076" creationId="{1597692D-8F18-A1CD-0330-F79663C8182E}"/>
          </ac:picMkLst>
        </pc:picChg>
        <pc:picChg chg="mod">
          <ac:chgData name="Abney, David" userId="S::abneydavid@seattleu.edu::cfbd9bd9-3f6e-4c8a-af5d-ee9a3eee69ad" providerId="AD" clId="Web-{517F145A-BC84-4450-9441-6A301773E0E1}" dt="2022-12-07T03:37:19.432" v="241" actId="1076"/>
          <ac:picMkLst>
            <pc:docMk/>
            <pc:sldMk cId="2056064756" sldId="328"/>
            <ac:picMk id="3078" creationId="{8F6422C3-FC1C-C96B-1BDD-6A815EAB955D}"/>
          </ac:picMkLst>
        </pc:picChg>
      </pc:sldChg>
      <pc:sldChg chg="modSp new del">
        <pc:chgData name="Abney, David" userId="S::abneydavid@seattleu.edu::cfbd9bd9-3f6e-4c8a-af5d-ee9a3eee69ad" providerId="AD" clId="Web-{517F145A-BC84-4450-9441-6A301773E0E1}" dt="2022-12-07T03:42:23.875" v="274"/>
        <pc:sldMkLst>
          <pc:docMk/>
          <pc:sldMk cId="3123141454" sldId="329"/>
        </pc:sldMkLst>
        <pc:spChg chg="mod">
          <ac:chgData name="Abney, David" userId="S::abneydavid@seattleu.edu::cfbd9bd9-3f6e-4c8a-af5d-ee9a3eee69ad" providerId="AD" clId="Web-{517F145A-BC84-4450-9441-6A301773E0E1}" dt="2022-12-07T03:39:01.247" v="263" actId="20577"/>
          <ac:spMkLst>
            <pc:docMk/>
            <pc:sldMk cId="3123141454" sldId="329"/>
            <ac:spMk id="2" creationId="{A6DDE2E9-8ECA-5D4F-823C-165781AE502A}"/>
          </ac:spMkLst>
        </pc:spChg>
        <pc:spChg chg="mod">
          <ac:chgData name="Abney, David" userId="S::abneydavid@seattleu.edu::cfbd9bd9-3f6e-4c8a-af5d-ee9a3eee69ad" providerId="AD" clId="Web-{517F145A-BC84-4450-9441-6A301773E0E1}" dt="2022-12-07T03:42:10.922" v="272" actId="14100"/>
          <ac:spMkLst>
            <pc:docMk/>
            <pc:sldMk cId="3123141454" sldId="329"/>
            <ac:spMk id="3" creationId="{3FCDB55C-5292-1AC5-B9DA-5E38703C33F8}"/>
          </ac:spMkLst>
        </pc:spChg>
      </pc:sldChg>
      <pc:sldChg chg="modSp new">
        <pc:chgData name="Abney, David" userId="S::abneydavid@seattleu.edu::cfbd9bd9-3f6e-4c8a-af5d-ee9a3eee69ad" providerId="AD" clId="Web-{517F145A-BC84-4450-9441-6A301773E0E1}" dt="2022-12-07T03:45:57.988" v="359" actId="20577"/>
        <pc:sldMkLst>
          <pc:docMk/>
          <pc:sldMk cId="1833971132" sldId="330"/>
        </pc:sldMkLst>
        <pc:spChg chg="mod">
          <ac:chgData name="Abney, David" userId="S::abneydavid@seattleu.edu::cfbd9bd9-3f6e-4c8a-af5d-ee9a3eee69ad" providerId="AD" clId="Web-{517F145A-BC84-4450-9441-6A301773E0E1}" dt="2022-12-07T03:42:29.891" v="280" actId="20577"/>
          <ac:spMkLst>
            <pc:docMk/>
            <pc:sldMk cId="1833971132" sldId="330"/>
            <ac:spMk id="2" creationId="{92EC1339-9403-8E3F-5863-A1BC8792804C}"/>
          </ac:spMkLst>
        </pc:spChg>
        <pc:spChg chg="mod">
          <ac:chgData name="Abney, David" userId="S::abneydavid@seattleu.edu::cfbd9bd9-3f6e-4c8a-af5d-ee9a3eee69ad" providerId="AD" clId="Web-{517F145A-BC84-4450-9441-6A301773E0E1}" dt="2022-12-07T03:43:47.830" v="315" actId="20577"/>
          <ac:spMkLst>
            <pc:docMk/>
            <pc:sldMk cId="1833971132" sldId="330"/>
            <ac:spMk id="3" creationId="{9B4BDF97-97ED-AD45-F3E8-8DFE14F6D648}"/>
          </ac:spMkLst>
        </pc:spChg>
        <pc:spChg chg="mod">
          <ac:chgData name="Abney, David" userId="S::abneydavid@seattleu.edu::cfbd9bd9-3f6e-4c8a-af5d-ee9a3eee69ad" providerId="AD" clId="Web-{517F145A-BC84-4450-9441-6A301773E0E1}" dt="2022-12-07T03:45:57.988" v="359" actId="20577"/>
          <ac:spMkLst>
            <pc:docMk/>
            <pc:sldMk cId="1833971132" sldId="330"/>
            <ac:spMk id="4" creationId="{1519AE12-C261-6926-8EB3-7B5AAB5EF01A}"/>
          </ac:spMkLst>
        </pc:spChg>
      </pc:sldChg>
    </pc:docChg>
  </pc:docChgLst>
  <pc:docChgLst>
    <pc:chgData name="He, Chang" userId="S::hechang@seattleu.edu::3c91f5d9-261f-4f2e-bdd0-893ad5db2aea" providerId="AD" clId="Web-{D5F91227-6916-4FD1-A1D8-26F30C5A6E09}"/>
    <pc:docChg chg="addSld delSld modSld modSection">
      <pc:chgData name="He, Chang" userId="S::hechang@seattleu.edu::3c91f5d9-261f-4f2e-bdd0-893ad5db2aea" providerId="AD" clId="Web-{D5F91227-6916-4FD1-A1D8-26F30C5A6E09}" dt="2022-12-08T16:25:52.604" v="56" actId="1076"/>
      <pc:docMkLst>
        <pc:docMk/>
      </pc:docMkLst>
      <pc:sldChg chg="addSp delSp modSp add replId">
        <pc:chgData name="He, Chang" userId="S::hechang@seattleu.edu::3c91f5d9-261f-4f2e-bdd0-893ad5db2aea" providerId="AD" clId="Web-{D5F91227-6916-4FD1-A1D8-26F30C5A6E09}" dt="2022-12-08T16:25:52.604" v="56" actId="1076"/>
        <pc:sldMkLst>
          <pc:docMk/>
          <pc:sldMk cId="4133713636" sldId="331"/>
        </pc:sldMkLst>
        <pc:spChg chg="mod">
          <ac:chgData name="He, Chang" userId="S::hechang@seattleu.edu::3c91f5d9-261f-4f2e-bdd0-893ad5db2aea" providerId="AD" clId="Web-{D5F91227-6916-4FD1-A1D8-26F30C5A6E09}" dt="2022-12-08T16:25:52.604" v="56" actId="1076"/>
          <ac:spMkLst>
            <pc:docMk/>
            <pc:sldMk cId="4133713636" sldId="331"/>
            <ac:spMk id="5" creationId="{D741EA06-C025-38AB-29EA-6F9BD66A9AD4}"/>
          </ac:spMkLst>
        </pc:spChg>
        <pc:spChg chg="del">
          <ac:chgData name="He, Chang" userId="S::hechang@seattleu.edu::3c91f5d9-261f-4f2e-bdd0-893ad5db2aea" providerId="AD" clId="Web-{D5F91227-6916-4FD1-A1D8-26F30C5A6E09}" dt="2022-12-08T16:23:15.820" v="3"/>
          <ac:spMkLst>
            <pc:docMk/>
            <pc:sldMk cId="4133713636" sldId="331"/>
            <ac:spMk id="6" creationId="{DAD34B50-1A67-9F7F-52F2-A2D717D01EB1}"/>
          </ac:spMkLst>
        </pc:spChg>
        <pc:picChg chg="add mod">
          <ac:chgData name="He, Chang" userId="S::hechang@seattleu.edu::3c91f5d9-261f-4f2e-bdd0-893ad5db2aea" providerId="AD" clId="Web-{D5F91227-6916-4FD1-A1D8-26F30C5A6E09}" dt="2022-12-08T16:24:04.664" v="9" actId="1076"/>
          <ac:picMkLst>
            <pc:docMk/>
            <pc:sldMk cId="4133713636" sldId="331"/>
            <ac:picMk id="3" creationId="{9130BDA1-CFEF-08AE-6ED6-EF6C1DC55BD4}"/>
          </ac:picMkLst>
        </pc:picChg>
        <pc:picChg chg="del">
          <ac:chgData name="He, Chang" userId="S::hechang@seattleu.edu::3c91f5d9-261f-4f2e-bdd0-893ad5db2aea" providerId="AD" clId="Web-{D5F91227-6916-4FD1-A1D8-26F30C5A6E09}" dt="2022-12-08T16:23:12.898" v="2"/>
          <ac:picMkLst>
            <pc:docMk/>
            <pc:sldMk cId="4133713636" sldId="331"/>
            <ac:picMk id="4" creationId="{29E860F5-3397-33C0-160F-5AF2EFD4C579}"/>
          </ac:picMkLst>
        </pc:picChg>
      </pc:sldChg>
      <pc:sldChg chg="addSp delSp modSp add replId">
        <pc:chgData name="He, Chang" userId="S::hechang@seattleu.edu::3c91f5d9-261f-4f2e-bdd0-893ad5db2aea" providerId="AD" clId="Web-{D5F91227-6916-4FD1-A1D8-26F30C5A6E09}" dt="2022-12-08T16:25:38.838" v="54" actId="1076"/>
        <pc:sldMkLst>
          <pc:docMk/>
          <pc:sldMk cId="2642203411" sldId="332"/>
        </pc:sldMkLst>
        <pc:spChg chg="add del mod">
          <ac:chgData name="He, Chang" userId="S::hechang@seattleu.edu::3c91f5d9-261f-4f2e-bdd0-893ad5db2aea" providerId="AD" clId="Web-{D5F91227-6916-4FD1-A1D8-26F30C5A6E09}" dt="2022-12-08T16:25:38.838" v="54" actId="1076"/>
          <ac:spMkLst>
            <pc:docMk/>
            <pc:sldMk cId="2642203411" sldId="332"/>
            <ac:spMk id="5" creationId="{D741EA06-C025-38AB-29EA-6F9BD66A9AD4}"/>
          </ac:spMkLst>
        </pc:spChg>
        <pc:spChg chg="add del">
          <ac:chgData name="He, Chang" userId="S::hechang@seattleu.edu::3c91f5d9-261f-4f2e-bdd0-893ad5db2aea" providerId="AD" clId="Web-{D5F91227-6916-4FD1-A1D8-26F30C5A6E09}" dt="2022-12-08T16:24:55.196" v="33"/>
          <ac:spMkLst>
            <pc:docMk/>
            <pc:sldMk cId="2642203411" sldId="332"/>
            <ac:spMk id="6" creationId="{DAD34B50-1A67-9F7F-52F2-A2D717D01EB1}"/>
          </ac:spMkLst>
        </pc:spChg>
        <pc:spChg chg="add del mod">
          <ac:chgData name="He, Chang" userId="S::hechang@seattleu.edu::3c91f5d9-261f-4f2e-bdd0-893ad5db2aea" providerId="AD" clId="Web-{D5F91227-6916-4FD1-A1D8-26F30C5A6E09}" dt="2022-12-08T16:24:35.462" v="32"/>
          <ac:spMkLst>
            <pc:docMk/>
            <pc:sldMk cId="2642203411" sldId="332"/>
            <ac:spMk id="7" creationId="{BD7666B1-AD10-F215-6422-B32121310093}"/>
          </ac:spMkLst>
        </pc:spChg>
        <pc:picChg chg="del">
          <ac:chgData name="He, Chang" userId="S::hechang@seattleu.edu::3c91f5d9-261f-4f2e-bdd0-893ad5db2aea" providerId="AD" clId="Web-{D5F91227-6916-4FD1-A1D8-26F30C5A6E09}" dt="2022-12-08T16:24:25.368" v="28"/>
          <ac:picMkLst>
            <pc:docMk/>
            <pc:sldMk cId="2642203411" sldId="332"/>
            <ac:picMk id="4" creationId="{29E860F5-3397-33C0-160F-5AF2EFD4C579}"/>
          </ac:picMkLst>
        </pc:picChg>
        <pc:picChg chg="add mod">
          <ac:chgData name="He, Chang" userId="S::hechang@seattleu.edu::3c91f5d9-261f-4f2e-bdd0-893ad5db2aea" providerId="AD" clId="Web-{D5F91227-6916-4FD1-A1D8-26F30C5A6E09}" dt="2022-12-08T16:25:30.525" v="53" actId="1076"/>
          <ac:picMkLst>
            <pc:docMk/>
            <pc:sldMk cId="2642203411" sldId="332"/>
            <ac:picMk id="8" creationId="{4B43EA9C-9169-BD37-D171-58BD87099A12}"/>
          </ac:picMkLst>
        </pc:picChg>
      </pc:sldChg>
      <pc:sldChg chg="add del replId">
        <pc:chgData name="He, Chang" userId="S::hechang@seattleu.edu::3c91f5d9-261f-4f2e-bdd0-893ad5db2aea" providerId="AD" clId="Web-{D5F91227-6916-4FD1-A1D8-26F30C5A6E09}" dt="2022-12-08T16:23:21.835" v="5"/>
        <pc:sldMkLst>
          <pc:docMk/>
          <pc:sldMk cId="2284635328" sldId="333"/>
        </pc:sldMkLst>
      </pc:sldChg>
    </pc:docChg>
  </pc:docChgLst>
  <pc:docChgLst>
    <pc:chgData name="Palacioz, Michael" userId="0214eb2c-116c-4f35-a3cf-0916c0cabcea" providerId="ADAL" clId="{26A92955-F67F-4AAB-B9EE-2046EE15D186}"/>
    <pc:docChg chg="custSel delSld modSld modSection">
      <pc:chgData name="Palacioz, Michael" userId="0214eb2c-116c-4f35-a3cf-0916c0cabcea" providerId="ADAL" clId="{26A92955-F67F-4AAB-B9EE-2046EE15D186}" dt="2022-12-08T00:00:48.838" v="197" actId="20577"/>
      <pc:docMkLst>
        <pc:docMk/>
      </pc:docMkLst>
      <pc:sldChg chg="del">
        <pc:chgData name="Palacioz, Michael" userId="0214eb2c-116c-4f35-a3cf-0916c0cabcea" providerId="ADAL" clId="{26A92955-F67F-4AAB-B9EE-2046EE15D186}" dt="2022-12-07T23:51:02.581" v="60" actId="47"/>
        <pc:sldMkLst>
          <pc:docMk/>
          <pc:sldMk cId="0" sldId="257"/>
        </pc:sldMkLst>
      </pc:sldChg>
      <pc:sldChg chg="del">
        <pc:chgData name="Palacioz, Michael" userId="0214eb2c-116c-4f35-a3cf-0916c0cabcea" providerId="ADAL" clId="{26A92955-F67F-4AAB-B9EE-2046EE15D186}" dt="2022-12-07T23:51:03.862" v="61" actId="47"/>
        <pc:sldMkLst>
          <pc:docMk/>
          <pc:sldMk cId="0" sldId="259"/>
        </pc:sldMkLst>
      </pc:sldChg>
      <pc:sldChg chg="del">
        <pc:chgData name="Palacioz, Michael" userId="0214eb2c-116c-4f35-a3cf-0916c0cabcea" providerId="ADAL" clId="{26A92955-F67F-4AAB-B9EE-2046EE15D186}" dt="2022-12-07T23:51:05.021" v="62" actId="47"/>
        <pc:sldMkLst>
          <pc:docMk/>
          <pc:sldMk cId="0" sldId="260"/>
        </pc:sldMkLst>
      </pc:sldChg>
      <pc:sldChg chg="del">
        <pc:chgData name="Palacioz, Michael" userId="0214eb2c-116c-4f35-a3cf-0916c0cabcea" providerId="ADAL" clId="{26A92955-F67F-4AAB-B9EE-2046EE15D186}" dt="2022-12-07T23:51:05.966" v="63" actId="47"/>
        <pc:sldMkLst>
          <pc:docMk/>
          <pc:sldMk cId="0" sldId="261"/>
        </pc:sldMkLst>
      </pc:sldChg>
      <pc:sldChg chg="del">
        <pc:chgData name="Palacioz, Michael" userId="0214eb2c-116c-4f35-a3cf-0916c0cabcea" providerId="ADAL" clId="{26A92955-F67F-4AAB-B9EE-2046EE15D186}" dt="2022-12-07T23:51:06.988" v="64" actId="47"/>
        <pc:sldMkLst>
          <pc:docMk/>
          <pc:sldMk cId="0" sldId="262"/>
        </pc:sldMkLst>
      </pc:sldChg>
      <pc:sldChg chg="del">
        <pc:chgData name="Palacioz, Michael" userId="0214eb2c-116c-4f35-a3cf-0916c0cabcea" providerId="ADAL" clId="{26A92955-F67F-4AAB-B9EE-2046EE15D186}" dt="2022-12-07T23:51:07.984" v="65" actId="47"/>
        <pc:sldMkLst>
          <pc:docMk/>
          <pc:sldMk cId="0" sldId="263"/>
        </pc:sldMkLst>
      </pc:sldChg>
      <pc:sldChg chg="del">
        <pc:chgData name="Palacioz, Michael" userId="0214eb2c-116c-4f35-a3cf-0916c0cabcea" providerId="ADAL" clId="{26A92955-F67F-4AAB-B9EE-2046EE15D186}" dt="2022-12-07T23:51:08.807" v="66" actId="47"/>
        <pc:sldMkLst>
          <pc:docMk/>
          <pc:sldMk cId="0" sldId="264"/>
        </pc:sldMkLst>
      </pc:sldChg>
      <pc:sldChg chg="del">
        <pc:chgData name="Palacioz, Michael" userId="0214eb2c-116c-4f35-a3cf-0916c0cabcea" providerId="ADAL" clId="{26A92955-F67F-4AAB-B9EE-2046EE15D186}" dt="2022-12-07T23:51:09.582" v="67" actId="47"/>
        <pc:sldMkLst>
          <pc:docMk/>
          <pc:sldMk cId="0" sldId="277"/>
        </pc:sldMkLst>
      </pc:sldChg>
      <pc:sldChg chg="addSp modSp mod">
        <pc:chgData name="Palacioz, Michael" userId="0214eb2c-116c-4f35-a3cf-0916c0cabcea" providerId="ADAL" clId="{26A92955-F67F-4AAB-B9EE-2046EE15D186}" dt="2022-12-08T00:00:48.838" v="197" actId="20577"/>
        <pc:sldMkLst>
          <pc:docMk/>
          <pc:sldMk cId="4182269854" sldId="298"/>
        </pc:sldMkLst>
        <pc:spChg chg="mod">
          <ac:chgData name="Palacioz, Michael" userId="0214eb2c-116c-4f35-a3cf-0916c0cabcea" providerId="ADAL" clId="{26A92955-F67F-4AAB-B9EE-2046EE15D186}" dt="2022-12-08T00:00:48.838" v="197" actId="20577"/>
          <ac:spMkLst>
            <pc:docMk/>
            <pc:sldMk cId="4182269854" sldId="298"/>
            <ac:spMk id="3" creationId="{973C3529-9413-0968-264D-3B8336F06A21}"/>
          </ac:spMkLst>
        </pc:spChg>
        <pc:spChg chg="add mod">
          <ac:chgData name="Palacioz, Michael" userId="0214eb2c-116c-4f35-a3cf-0916c0cabcea" providerId="ADAL" clId="{26A92955-F67F-4AAB-B9EE-2046EE15D186}" dt="2022-12-08T00:00:40.499" v="184" actId="1076"/>
          <ac:spMkLst>
            <pc:docMk/>
            <pc:sldMk cId="4182269854" sldId="298"/>
            <ac:spMk id="5" creationId="{6BE883AB-D678-8714-8066-3F28931824D3}"/>
          </ac:spMkLst>
        </pc:spChg>
      </pc:sldChg>
      <pc:sldChg chg="modSp mod">
        <pc:chgData name="Palacioz, Michael" userId="0214eb2c-116c-4f35-a3cf-0916c0cabcea" providerId="ADAL" clId="{26A92955-F67F-4AAB-B9EE-2046EE15D186}" dt="2022-12-07T23:50:47.671" v="58" actId="1076"/>
        <pc:sldMkLst>
          <pc:docMk/>
          <pc:sldMk cId="3819333624" sldId="305"/>
        </pc:sldMkLst>
        <pc:spChg chg="mod">
          <ac:chgData name="Palacioz, Michael" userId="0214eb2c-116c-4f35-a3cf-0916c0cabcea" providerId="ADAL" clId="{26A92955-F67F-4AAB-B9EE-2046EE15D186}" dt="2022-12-07T23:50:47.671" v="58" actId="1076"/>
          <ac:spMkLst>
            <pc:docMk/>
            <pc:sldMk cId="3819333624" sldId="305"/>
            <ac:spMk id="2" creationId="{213C35AE-C5A7-CA03-03D0-66516330D322}"/>
          </ac:spMkLst>
        </pc:spChg>
        <pc:spChg chg="mod">
          <ac:chgData name="Palacioz, Michael" userId="0214eb2c-116c-4f35-a3cf-0916c0cabcea" providerId="ADAL" clId="{26A92955-F67F-4AAB-B9EE-2046EE15D186}" dt="2022-12-07T23:50:28.586" v="17" actId="20577"/>
          <ac:spMkLst>
            <pc:docMk/>
            <pc:sldMk cId="3819333624" sldId="305"/>
            <ac:spMk id="3" creationId="{31598D20-D599-D653-7CF0-67CD4E54CFA1}"/>
          </ac:spMkLst>
        </pc:spChg>
      </pc:sldChg>
      <pc:sldChg chg="del">
        <pc:chgData name="Palacioz, Michael" userId="0214eb2c-116c-4f35-a3cf-0916c0cabcea" providerId="ADAL" clId="{26A92955-F67F-4AAB-B9EE-2046EE15D186}" dt="2022-12-07T23:50:50.975" v="59" actId="2696"/>
        <pc:sldMkLst>
          <pc:docMk/>
          <pc:sldMk cId="3787604302" sldId="306"/>
        </pc:sldMkLst>
      </pc:sldChg>
      <pc:sldChg chg="del">
        <pc:chgData name="Palacioz, Michael" userId="0214eb2c-116c-4f35-a3cf-0916c0cabcea" providerId="ADAL" clId="{26A92955-F67F-4AAB-B9EE-2046EE15D186}" dt="2022-12-07T23:49:58.839" v="8" actId="2696"/>
        <pc:sldMkLst>
          <pc:docMk/>
          <pc:sldMk cId="3130292101" sldId="313"/>
        </pc:sldMkLst>
      </pc:sldChg>
      <pc:sldChg chg="modSp mod">
        <pc:chgData name="Palacioz, Michael" userId="0214eb2c-116c-4f35-a3cf-0916c0cabcea" providerId="ADAL" clId="{26A92955-F67F-4AAB-B9EE-2046EE15D186}" dt="2022-12-07T23:47:42.245" v="7" actId="20577"/>
        <pc:sldMkLst>
          <pc:docMk/>
          <pc:sldMk cId="1601820679" sldId="325"/>
        </pc:sldMkLst>
        <pc:spChg chg="mod">
          <ac:chgData name="Palacioz, Michael" userId="0214eb2c-116c-4f35-a3cf-0916c0cabcea" providerId="ADAL" clId="{26A92955-F67F-4AAB-B9EE-2046EE15D186}" dt="2022-12-07T23:47:42.245" v="7" actId="20577"/>
          <ac:spMkLst>
            <pc:docMk/>
            <pc:sldMk cId="1601820679" sldId="325"/>
            <ac:spMk id="2" creationId="{4FE6740A-AAE6-75A1-D575-292AECFE70B0}"/>
          </ac:spMkLst>
        </pc:spChg>
      </pc:sldChg>
      <pc:sldMasterChg chg="delSldLayout">
        <pc:chgData name="Palacioz, Michael" userId="0214eb2c-116c-4f35-a3cf-0916c0cabcea" providerId="ADAL" clId="{26A92955-F67F-4AAB-B9EE-2046EE15D186}" dt="2022-12-07T23:51:09.582" v="67" actId="47"/>
        <pc:sldMasterMkLst>
          <pc:docMk/>
          <pc:sldMasterMk cId="0" sldId="2147483658"/>
        </pc:sldMasterMkLst>
        <pc:sldLayoutChg chg="del">
          <pc:chgData name="Palacioz, Michael" userId="0214eb2c-116c-4f35-a3cf-0916c0cabcea" providerId="ADAL" clId="{26A92955-F67F-4AAB-B9EE-2046EE15D186}" dt="2022-12-07T23:51:05.021" v="62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Palacioz, Michael" userId="0214eb2c-116c-4f35-a3cf-0916c0cabcea" providerId="ADAL" clId="{26A92955-F67F-4AAB-B9EE-2046EE15D186}" dt="2022-12-07T23:51:08.807" v="6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Palacioz, Michael" userId="0214eb2c-116c-4f35-a3cf-0916c0cabcea" providerId="ADAL" clId="{26A92955-F67F-4AAB-B9EE-2046EE15D186}" dt="2022-12-07T23:51:09.582" v="67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Palacioz, Michael" userId="0214eb2c-116c-4f35-a3cf-0916c0cabcea" providerId="ADAL" clId="{5CD3BA28-B1F7-B44A-86A5-131F9F074CEA}"/>
    <pc:docChg chg="undo custSel addSld delSld modSld sldOrd addSection modSection">
      <pc:chgData name="Palacioz, Michael" userId="0214eb2c-116c-4f35-a3cf-0916c0cabcea" providerId="ADAL" clId="{5CD3BA28-B1F7-B44A-86A5-131F9F074CEA}" dt="2022-12-07T03:46:31.462" v="6935" actId="1076"/>
      <pc:docMkLst>
        <pc:docMk/>
      </pc:docMkLst>
      <pc:sldChg chg="addSp modSp add del mod">
        <pc:chgData name="Palacioz, Michael" userId="0214eb2c-116c-4f35-a3cf-0916c0cabcea" providerId="ADAL" clId="{5CD3BA28-B1F7-B44A-86A5-131F9F074CEA}" dt="2022-12-07T03:09:40.266" v="6874" actId="2696"/>
        <pc:sldMkLst>
          <pc:docMk/>
          <pc:sldMk cId="0" sldId="256"/>
        </pc:sldMkLst>
        <pc:spChg chg="add mod">
          <ac:chgData name="Palacioz, Michael" userId="0214eb2c-116c-4f35-a3cf-0916c0cabcea" providerId="ADAL" clId="{5CD3BA28-B1F7-B44A-86A5-131F9F074CEA}" dt="2022-12-04T20:07:03.274" v="248" actId="1076"/>
          <ac:spMkLst>
            <pc:docMk/>
            <pc:sldMk cId="0" sldId="256"/>
            <ac:spMk id="2" creationId="{3597988B-8D64-7AA3-AB28-FEE4D5B410A0}"/>
          </ac:spMkLst>
        </pc:spChg>
        <pc:spChg chg="add mod">
          <ac:chgData name="Palacioz, Michael" userId="0214eb2c-116c-4f35-a3cf-0916c0cabcea" providerId="ADAL" clId="{5CD3BA28-B1F7-B44A-86A5-131F9F074CEA}" dt="2022-12-04T20:07:03.274" v="248" actId="1076"/>
          <ac:spMkLst>
            <pc:docMk/>
            <pc:sldMk cId="0" sldId="256"/>
            <ac:spMk id="3" creationId="{4FEE3FDA-516E-4B0E-0845-C8B6A7C16876}"/>
          </ac:spMkLst>
        </pc:spChg>
        <pc:spChg chg="mod">
          <ac:chgData name="Palacioz, Michael" userId="0214eb2c-116c-4f35-a3cf-0916c0cabcea" providerId="ADAL" clId="{5CD3BA28-B1F7-B44A-86A5-131F9F074CEA}" dt="2022-12-07T00:41:45.946" v="4615" actId="20577"/>
          <ac:spMkLst>
            <pc:docMk/>
            <pc:sldMk cId="0" sldId="256"/>
            <ac:spMk id="338" creationId="{00000000-0000-0000-0000-000000000000}"/>
          </ac:spMkLst>
        </pc:spChg>
      </pc:sldChg>
      <pc:sldChg chg="del">
        <pc:chgData name="Palacioz, Michael" userId="0214eb2c-116c-4f35-a3cf-0916c0cabcea" providerId="ADAL" clId="{5CD3BA28-B1F7-B44A-86A5-131F9F074CEA}" dt="2022-12-07T03:09:22.689" v="6861" actId="2696"/>
        <pc:sldMkLst>
          <pc:docMk/>
          <pc:sldMk cId="0" sldId="258"/>
        </pc:sldMkLst>
      </pc:sldChg>
      <pc:sldChg chg="modNotes">
        <pc:chgData name="Palacioz, Michael" userId="0214eb2c-116c-4f35-a3cf-0916c0cabcea" providerId="ADAL" clId="{5CD3BA28-B1F7-B44A-86A5-131F9F074CEA}" dt="2022-12-07T03:09:37.398" v="6870"/>
        <pc:sldMkLst>
          <pc:docMk/>
          <pc:sldMk cId="0" sldId="259"/>
        </pc:sldMkLst>
      </pc:sldChg>
      <pc:sldChg chg="del">
        <pc:chgData name="Palacioz, Michael" userId="0214eb2c-116c-4f35-a3cf-0916c0cabcea" providerId="ADAL" clId="{5CD3BA28-B1F7-B44A-86A5-131F9F074CEA}" dt="2022-12-07T03:09:49.862" v="6875" actId="2696"/>
        <pc:sldMkLst>
          <pc:docMk/>
          <pc:sldMk cId="0" sldId="265"/>
        </pc:sldMkLst>
      </pc:sldChg>
      <pc:sldChg chg="del">
        <pc:chgData name="Palacioz, Michael" userId="0214eb2c-116c-4f35-a3cf-0916c0cabcea" providerId="ADAL" clId="{5CD3BA28-B1F7-B44A-86A5-131F9F074CEA}" dt="2022-12-07T03:09:30.035" v="6862" actId="2696"/>
        <pc:sldMkLst>
          <pc:docMk/>
          <pc:sldMk cId="0" sldId="266"/>
        </pc:sldMkLst>
      </pc:sldChg>
      <pc:sldChg chg="del">
        <pc:chgData name="Palacioz, Michael" userId="0214eb2c-116c-4f35-a3cf-0916c0cabcea" providerId="ADAL" clId="{5CD3BA28-B1F7-B44A-86A5-131F9F074CEA}" dt="2022-12-07T03:09:31.698" v="6863" actId="2696"/>
        <pc:sldMkLst>
          <pc:docMk/>
          <pc:sldMk cId="0" sldId="267"/>
        </pc:sldMkLst>
      </pc:sldChg>
      <pc:sldChg chg="del">
        <pc:chgData name="Palacioz, Michael" userId="0214eb2c-116c-4f35-a3cf-0916c0cabcea" providerId="ADAL" clId="{5CD3BA28-B1F7-B44A-86A5-131F9F074CEA}" dt="2022-12-07T03:09:33.288" v="6864" actId="2696"/>
        <pc:sldMkLst>
          <pc:docMk/>
          <pc:sldMk cId="0" sldId="268"/>
        </pc:sldMkLst>
      </pc:sldChg>
      <pc:sldChg chg="del">
        <pc:chgData name="Palacioz, Michael" userId="0214eb2c-116c-4f35-a3cf-0916c0cabcea" providerId="ADAL" clId="{5CD3BA28-B1F7-B44A-86A5-131F9F074CEA}" dt="2022-12-07T03:09:33.916" v="6865" actId="2696"/>
        <pc:sldMkLst>
          <pc:docMk/>
          <pc:sldMk cId="0" sldId="269"/>
        </pc:sldMkLst>
      </pc:sldChg>
      <pc:sldChg chg="del">
        <pc:chgData name="Palacioz, Michael" userId="0214eb2c-116c-4f35-a3cf-0916c0cabcea" providerId="ADAL" clId="{5CD3BA28-B1F7-B44A-86A5-131F9F074CEA}" dt="2022-12-07T03:09:34.556" v="6866" actId="2696"/>
        <pc:sldMkLst>
          <pc:docMk/>
          <pc:sldMk cId="0" sldId="270"/>
        </pc:sldMkLst>
      </pc:sldChg>
      <pc:sldChg chg="del">
        <pc:chgData name="Palacioz, Michael" userId="0214eb2c-116c-4f35-a3cf-0916c0cabcea" providerId="ADAL" clId="{5CD3BA28-B1F7-B44A-86A5-131F9F074CEA}" dt="2022-12-07T03:09:35.944" v="6867" actId="2696"/>
        <pc:sldMkLst>
          <pc:docMk/>
          <pc:sldMk cId="0" sldId="271"/>
        </pc:sldMkLst>
      </pc:sldChg>
      <pc:sldChg chg="del">
        <pc:chgData name="Palacioz, Michael" userId="0214eb2c-116c-4f35-a3cf-0916c0cabcea" providerId="ADAL" clId="{5CD3BA28-B1F7-B44A-86A5-131F9F074CEA}" dt="2022-12-07T03:09:37.396" v="6868" actId="2696"/>
        <pc:sldMkLst>
          <pc:docMk/>
          <pc:sldMk cId="0" sldId="272"/>
        </pc:sldMkLst>
      </pc:sldChg>
      <pc:sldChg chg="del">
        <pc:chgData name="Palacioz, Michael" userId="0214eb2c-116c-4f35-a3cf-0916c0cabcea" providerId="ADAL" clId="{5CD3BA28-B1F7-B44A-86A5-131F9F074CEA}" dt="2022-12-07T03:09:51.104" v="6876" actId="2696"/>
        <pc:sldMkLst>
          <pc:docMk/>
          <pc:sldMk cId="0" sldId="273"/>
        </pc:sldMkLst>
      </pc:sldChg>
      <pc:sldChg chg="del">
        <pc:chgData name="Palacioz, Michael" userId="0214eb2c-116c-4f35-a3cf-0916c0cabcea" providerId="ADAL" clId="{5CD3BA28-B1F7-B44A-86A5-131F9F074CEA}" dt="2022-12-07T03:09:52.537" v="6877" actId="2696"/>
        <pc:sldMkLst>
          <pc:docMk/>
          <pc:sldMk cId="0" sldId="274"/>
        </pc:sldMkLst>
      </pc:sldChg>
      <pc:sldChg chg="del">
        <pc:chgData name="Palacioz, Michael" userId="0214eb2c-116c-4f35-a3cf-0916c0cabcea" providerId="ADAL" clId="{5CD3BA28-B1F7-B44A-86A5-131F9F074CEA}" dt="2022-12-07T03:09:53.721" v="6878" actId="2696"/>
        <pc:sldMkLst>
          <pc:docMk/>
          <pc:sldMk cId="0" sldId="275"/>
        </pc:sldMkLst>
      </pc:sldChg>
      <pc:sldChg chg="del">
        <pc:chgData name="Palacioz, Michael" userId="0214eb2c-116c-4f35-a3cf-0916c0cabcea" providerId="ADAL" clId="{5CD3BA28-B1F7-B44A-86A5-131F9F074CEA}" dt="2022-12-07T03:09:54.195" v="6879" actId="2696"/>
        <pc:sldMkLst>
          <pc:docMk/>
          <pc:sldMk cId="0" sldId="276"/>
        </pc:sldMkLst>
      </pc:sldChg>
      <pc:sldChg chg="modSp mod ord">
        <pc:chgData name="Palacioz, Michael" userId="0214eb2c-116c-4f35-a3cf-0916c0cabcea" providerId="ADAL" clId="{5CD3BA28-B1F7-B44A-86A5-131F9F074CEA}" dt="2022-12-07T03:10:27.886" v="6883" actId="20577"/>
        <pc:sldMkLst>
          <pc:docMk/>
          <pc:sldMk cId="0" sldId="278"/>
        </pc:sldMkLst>
        <pc:spChg chg="mod">
          <ac:chgData name="Palacioz, Michael" userId="0214eb2c-116c-4f35-a3cf-0916c0cabcea" providerId="ADAL" clId="{5CD3BA28-B1F7-B44A-86A5-131F9F074CEA}" dt="2022-12-07T03:10:27.886" v="6883" actId="20577"/>
          <ac:spMkLst>
            <pc:docMk/>
            <pc:sldMk cId="0" sldId="278"/>
            <ac:spMk id="2224" creationId="{00000000-0000-0000-0000-000000000000}"/>
          </ac:spMkLst>
        </pc:spChg>
      </pc:sldChg>
      <pc:sldChg chg="del">
        <pc:chgData name="Palacioz, Michael" userId="0214eb2c-116c-4f35-a3cf-0916c0cabcea" providerId="ADAL" clId="{5CD3BA28-B1F7-B44A-86A5-131F9F074CEA}" dt="2022-12-07T03:10:48.145" v="6884" actId="2696"/>
        <pc:sldMkLst>
          <pc:docMk/>
          <pc:sldMk cId="0" sldId="279"/>
        </pc:sldMkLst>
      </pc:sldChg>
      <pc:sldChg chg="del">
        <pc:chgData name="Palacioz, Michael" userId="0214eb2c-116c-4f35-a3cf-0916c0cabcea" providerId="ADAL" clId="{5CD3BA28-B1F7-B44A-86A5-131F9F074CEA}" dt="2022-12-07T03:10:52.627" v="6885" actId="2696"/>
        <pc:sldMkLst>
          <pc:docMk/>
          <pc:sldMk cId="0" sldId="280"/>
        </pc:sldMkLst>
      </pc:sldChg>
      <pc:sldChg chg="del modNotes">
        <pc:chgData name="Palacioz, Michael" userId="0214eb2c-116c-4f35-a3cf-0916c0cabcea" providerId="ADAL" clId="{5CD3BA28-B1F7-B44A-86A5-131F9F074CEA}" dt="2022-12-07T03:10:54.847" v="6886" actId="2696"/>
        <pc:sldMkLst>
          <pc:docMk/>
          <pc:sldMk cId="0" sldId="281"/>
        </pc:sldMkLst>
      </pc:sldChg>
      <pc:sldChg chg="addSp delSp modSp new mod">
        <pc:chgData name="Palacioz, Michael" userId="0214eb2c-116c-4f35-a3cf-0916c0cabcea" providerId="ADAL" clId="{5CD3BA28-B1F7-B44A-86A5-131F9F074CEA}" dt="2022-12-07T02:12:26.787" v="5742" actId="14100"/>
        <pc:sldMkLst>
          <pc:docMk/>
          <pc:sldMk cId="3194526742" sldId="297"/>
        </pc:sldMkLst>
        <pc:spChg chg="mod">
          <ac:chgData name="Palacioz, Michael" userId="0214eb2c-116c-4f35-a3cf-0916c0cabcea" providerId="ADAL" clId="{5CD3BA28-B1F7-B44A-86A5-131F9F074CEA}" dt="2022-12-04T20:13:16.800" v="269" actId="1076"/>
          <ac:spMkLst>
            <pc:docMk/>
            <pc:sldMk cId="3194526742" sldId="297"/>
            <ac:spMk id="2" creationId="{F04A46F2-1916-B076-CD09-9D7BE60AF39F}"/>
          </ac:spMkLst>
        </pc:spChg>
        <pc:spChg chg="mod">
          <ac:chgData name="Palacioz, Michael" userId="0214eb2c-116c-4f35-a3cf-0916c0cabcea" providerId="ADAL" clId="{5CD3BA28-B1F7-B44A-86A5-131F9F074CEA}" dt="2022-12-07T02:12:26.787" v="5742" actId="14100"/>
          <ac:spMkLst>
            <pc:docMk/>
            <pc:sldMk cId="3194526742" sldId="297"/>
            <ac:spMk id="3" creationId="{02AF189F-74DA-8FFE-7955-4ADC458E0E8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" creationId="{A1D8625B-5248-8E78-4D20-FD7356283D7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" creationId="{AFB1DDF4-552F-43D7-74C8-949C4E13589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" creationId="{F363C0D6-BA96-3C83-16E9-6BF0C53EEC0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" creationId="{D85D05F4-7D56-791F-3ABE-CBFF3627EAE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" creationId="{4D961F80-E3AC-5DE8-BB97-18CCEC2993E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1" creationId="{D6110B01-2A59-3E3E-C795-117F984BA66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2" creationId="{2EBBAA6A-1EAA-6F4A-0CC3-CC5F3CE7FF39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3" creationId="{D4EBC5F3-C298-6363-7B75-E210A0CF16AF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4" creationId="{3976CA7D-0691-E8C6-D662-DC586512B15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5" creationId="{A7E9BA34-2E04-347E-7FC7-E8FC2E40069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6" creationId="{5FCDB591-C17F-93CA-EA50-50F8E9B3954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7" creationId="{7C73B728-79C8-FA59-ABBF-BE6DD728397F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8" creationId="{AEC2B1BE-7B6A-39CF-F514-6AAEC5B5171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9" creationId="{0DAD8993-EFAA-8E1B-820F-B362D44E494F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0" creationId="{E796173D-BBE6-D74D-A33B-45B26CD49C8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1" creationId="{CD254CB7-30AA-1D7F-0845-9DEB81A1BA9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2" creationId="{019791B4-907F-0C5C-3A8C-F091A54F5535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3" creationId="{20D9B0BA-8E9F-917B-AAB3-7944B4035214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4" creationId="{0B8DFA45-79BE-051B-3033-02CAABFE588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5" creationId="{C1AD3938-3297-1A15-B061-FFA05BC01D4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6" creationId="{2162550E-F73A-68B9-AC4A-F3EB422A01F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7" creationId="{E8D1D8C2-7C2A-8CCB-24A6-51AD60AF08EF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8" creationId="{AA35148C-6036-A39D-D1B5-8568300BEDCB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29" creationId="{476A1492-545A-B3B8-5931-02F2373847A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0" creationId="{B17F7C3A-F475-F753-8142-84284C34BC36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1" creationId="{A8BEF3EC-D90F-B49B-A00E-6F1513963E89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2" creationId="{71662478-9E62-BB08-49EC-D2C652BAFA8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3" creationId="{E11BB8FE-956A-8913-2A31-0AB174D7B31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4" creationId="{F4895462-7757-7325-B692-C36AB6A47BB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5" creationId="{1DB99E90-946F-7EBE-227B-33E1114973B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6" creationId="{2BCCE982-FCCE-032E-8519-CDA3446A2A7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7" creationId="{38A06D22-B640-234C-C9DB-292DEF459CA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8" creationId="{E3A527B8-3C32-A451-1EB2-E2EDB05A5E4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39" creationId="{10BE8AC7-0A8C-2B75-2E2D-523993BB134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0" creationId="{E82DB78D-6D20-FF0A-5F43-79BEF30265A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1" creationId="{35E2FF46-B662-038C-6631-25C097C7F246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2" creationId="{58162E00-9DA6-CA0A-56B7-D21F5ABB98C9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3" creationId="{6B780A26-FC60-D97B-7B2B-387D7588E22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4" creationId="{90EC2057-F483-EE42-C1A2-2917785CDD8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5" creationId="{C6C39F42-96DD-CD3A-ABAD-C5F06AD772D6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6" creationId="{FA622D2B-3370-E9BF-F618-671902182C96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7" creationId="{61684270-2E02-8AC2-7935-03FB6630F13B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8" creationId="{5E1C99E6-37D7-C0EA-73A7-1449CE995E2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49" creationId="{8441B964-598A-24BB-EBD8-82921886E3C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0" creationId="{BA720337-2919-062F-59A4-3C0C61F5D63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1" creationId="{C9574D94-88BC-51E5-2EA9-668C64B81826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2" creationId="{D912D299-3C0C-425C-C1B5-74D1CC1FCE0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3" creationId="{F7B733BE-8D87-CFB2-A8B2-ACDDA0A15AD4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4" creationId="{8A21826A-A08B-1C1F-03BD-D2DE1C9A2F5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5" creationId="{297FF9B1-3722-70EE-6F61-63EDCE5930F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6" creationId="{A9F02E3C-30DE-AF60-EEB4-7F3FE989C26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7" creationId="{05F455C3-9DDE-F8FB-E46E-FBAA31A1101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8" creationId="{EC4DB5BC-FF2F-544D-B2DA-A51D364C845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59" creationId="{3E344F54-F557-0540-5553-CB82C579A51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0" creationId="{7D2133AD-0624-093D-3037-A6497C26C52B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1" creationId="{BBDC1AB7-CE5F-D667-61E0-AD301C89B824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2" creationId="{F05581B5-EA14-864D-5451-AFBF0B94447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3" creationId="{238EABE1-F044-8DB9-D28F-5705574CA046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4" creationId="{47397AA3-B8E0-4C78-5A8E-78ABA8C26FAE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5" creationId="{19A1786B-9DCE-9D69-07DA-4ABA4A6DEAB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6" creationId="{D8773787-154F-1088-8B63-527E3AC05A0A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7" creationId="{A8DF382A-128F-C370-BE40-C7C6B590EA05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8" creationId="{FABD4EFF-FDEB-5563-5CCD-5D8D63DE635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69" creationId="{5B2E0E5B-C762-809D-37CC-1A187B00626E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0" creationId="{B54ACF9A-175D-EF78-4BA6-226E386BF00A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1" creationId="{5B7B0031-1CD1-03E5-3B66-E36EE01B2A2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2" creationId="{E53678A5-A085-BFA1-273A-16DFDC8C1D2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3" creationId="{AA3B3C15-DDCB-5BA6-22DE-BFB9865D4A44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4" creationId="{35952520-DA47-2CED-6838-0DF26C4805B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5" creationId="{24EF9479-5F57-49B9-C5A4-68E860F7904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6" creationId="{83BDB4DF-6E03-F952-7D65-C570F47359BE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7" creationId="{E68050D2-DE95-E1CC-35BA-C7B7AD41EFF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8" creationId="{A1E63A7C-DB25-8381-98AF-F8EA06A28DDF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79" creationId="{64899381-F14A-6BDE-52F1-4C1810F9D49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2" creationId="{9376A321-C753-75D7-4E68-46A639B6465B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3" creationId="{7558BF3B-0549-E132-4892-9F25BD5CAD1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4" creationId="{A9947099-DB4B-46A1-CBE4-4CAAED6B49CC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5" creationId="{90CBBBBF-9A50-0D65-E61D-9C420BEE8ECA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6" creationId="{91EAA3C8-E5C2-C8B8-C6C1-40832F9B63A5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7" creationId="{0C9D3738-6C2C-669E-D3AA-83BB20F12A5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8" creationId="{048F29CA-EBEA-8790-AFEC-DE2F2FB5D114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89" creationId="{7B5BF795-E3A9-12F1-9334-0F800219919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0" creationId="{08DF81A3-AED1-0156-195F-52B89492C4BD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1" creationId="{60336326-C8C3-7C99-063B-99F162C7FDCF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2" creationId="{13144AAB-89B5-4BC7-AFB1-F6A8FFA32CB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3" creationId="{CB27B94C-4B86-2A6A-333D-045B7D75B1F9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4" creationId="{5A373893-8DB3-FD1E-ED29-F73F6D720B1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5" creationId="{80C717B0-A8EA-B20B-B0A0-8C1FFFCF4F8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6" creationId="{1B52AE61-51CE-C4F7-B7D0-46CF3B37BAD9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7" creationId="{8E617337-AC14-C6F4-A510-8D987A34CCF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8" creationId="{7CDD3B75-157D-44C7-8705-1A012D0991E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99" creationId="{95124699-E60F-46B5-A6D4-11AB29B344FA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0" creationId="{143E30B3-2F4C-A1ED-EFB1-4899614BB6F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1" creationId="{0798DF9C-D177-6C67-A6AC-8B25384E3F7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2" creationId="{7E6E2242-4AF5-4E5B-5B59-C90ABA31E2A5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3" creationId="{51B9E0B5-3A56-FE73-7E72-5B02076A0E22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4" creationId="{629030DB-A80E-E86B-D5D6-B5635EEE9349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5" creationId="{5AFFE33C-1B4E-48D3-A9EB-D241A3329387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6" creationId="{5A76D76C-E8B4-D922-A90D-1D6237ADD42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7" creationId="{8E80280E-FE82-D427-21A8-C7BE235B3E61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8" creationId="{5C7DBD8A-2D56-9D1E-3E89-1ED8E4F5BE9A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09" creationId="{E05F9FC5-ABA4-45DA-C4B2-408EA110A398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10" creationId="{E0EE27E5-EE5B-EC90-960A-88EF7D7BDAB3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11" creationId="{4DB3E375-8DAB-C25D-1E22-15135F312740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12" creationId="{44A8C8D5-B536-EDFE-543F-00CBCF3E26BB}"/>
          </ac:spMkLst>
        </pc:spChg>
        <pc:spChg chg="mod">
          <ac:chgData name="Palacioz, Michael" userId="0214eb2c-116c-4f35-a3cf-0916c0cabcea" providerId="ADAL" clId="{5CD3BA28-B1F7-B44A-86A5-131F9F074CEA}" dt="2022-12-04T20:15:33.716" v="306"/>
          <ac:spMkLst>
            <pc:docMk/>
            <pc:sldMk cId="3194526742" sldId="297"/>
            <ac:spMk id="113" creationId="{D7E314A2-AB3B-EC15-FB98-D09983980C6B}"/>
          </ac:spMkLst>
        </pc:spChg>
        <pc:grpChg chg="add del mod">
          <ac:chgData name="Palacioz, Michael" userId="0214eb2c-116c-4f35-a3cf-0916c0cabcea" providerId="ADAL" clId="{5CD3BA28-B1F7-B44A-86A5-131F9F074CEA}" dt="2022-12-07T02:12:21.211" v="5741" actId="478"/>
          <ac:grpSpMkLst>
            <pc:docMk/>
            <pc:sldMk cId="3194526742" sldId="297"/>
            <ac:grpSpMk id="5" creationId="{3D379879-4ED9-0B3D-C66B-E4ACD7E16EC3}"/>
          </ac:grpSpMkLst>
        </pc:grpChg>
        <pc:grpChg chg="mod">
          <ac:chgData name="Palacioz, Michael" userId="0214eb2c-116c-4f35-a3cf-0916c0cabcea" providerId="ADAL" clId="{5CD3BA28-B1F7-B44A-86A5-131F9F074CEA}" dt="2022-12-04T20:15:33.716" v="306"/>
          <ac:grpSpMkLst>
            <pc:docMk/>
            <pc:sldMk cId="3194526742" sldId="297"/>
            <ac:grpSpMk id="80" creationId="{9C8A2206-056F-51AB-1E64-C32D30270403}"/>
          </ac:grpSpMkLst>
        </pc:grpChg>
        <pc:grpChg chg="mod">
          <ac:chgData name="Palacioz, Michael" userId="0214eb2c-116c-4f35-a3cf-0916c0cabcea" providerId="ADAL" clId="{5CD3BA28-B1F7-B44A-86A5-131F9F074CEA}" dt="2022-12-04T20:15:33.716" v="306"/>
          <ac:grpSpMkLst>
            <pc:docMk/>
            <pc:sldMk cId="3194526742" sldId="297"/>
            <ac:grpSpMk id="81" creationId="{D3D6B0DF-A480-6D61-3F60-B7AFBB0C1BAF}"/>
          </ac:grpSpMkLst>
        </pc:grpChg>
      </pc:sldChg>
      <pc:sldChg chg="addSp modSp new mod">
        <pc:chgData name="Palacioz, Michael" userId="0214eb2c-116c-4f35-a3cf-0916c0cabcea" providerId="ADAL" clId="{5CD3BA28-B1F7-B44A-86A5-131F9F074CEA}" dt="2022-12-07T01:02:48.720" v="4642" actId="20577"/>
        <pc:sldMkLst>
          <pc:docMk/>
          <pc:sldMk cId="4182269854" sldId="298"/>
        </pc:sldMkLst>
        <pc:spChg chg="mod">
          <ac:chgData name="Palacioz, Michael" userId="0214eb2c-116c-4f35-a3cf-0916c0cabcea" providerId="ADAL" clId="{5CD3BA28-B1F7-B44A-86A5-131F9F074CEA}" dt="2022-12-04T20:14:39.306" v="299" actId="14100"/>
          <ac:spMkLst>
            <pc:docMk/>
            <pc:sldMk cId="4182269854" sldId="298"/>
            <ac:spMk id="2" creationId="{1BBCD21F-C8BB-813A-7F3D-7E4047FF7BC2}"/>
          </ac:spMkLst>
        </pc:spChg>
        <pc:spChg chg="mod">
          <ac:chgData name="Palacioz, Michael" userId="0214eb2c-116c-4f35-a3cf-0916c0cabcea" providerId="ADAL" clId="{5CD3BA28-B1F7-B44A-86A5-131F9F074CEA}" dt="2022-12-07T01:02:48.720" v="4642" actId="20577"/>
          <ac:spMkLst>
            <pc:docMk/>
            <pc:sldMk cId="4182269854" sldId="298"/>
            <ac:spMk id="3" creationId="{973C3529-9413-0968-264D-3B8336F06A21}"/>
          </ac:spMkLst>
        </pc:spChg>
        <pc:picChg chg="add mod">
          <ac:chgData name="Palacioz, Michael" userId="0214eb2c-116c-4f35-a3cf-0916c0cabcea" providerId="ADAL" clId="{5CD3BA28-B1F7-B44A-86A5-131F9F074CEA}" dt="2022-12-04T20:16:34.376" v="313" actId="1076"/>
          <ac:picMkLst>
            <pc:docMk/>
            <pc:sldMk cId="4182269854" sldId="298"/>
            <ac:picMk id="1026" creationId="{F6B6B021-EB99-5F7F-B0AD-98B2607ADFE8}"/>
          </ac:picMkLst>
        </pc:picChg>
      </pc:sldChg>
      <pc:sldChg chg="addSp modSp new del">
        <pc:chgData name="Palacioz, Michael" userId="0214eb2c-116c-4f35-a3cf-0916c0cabcea" providerId="ADAL" clId="{5CD3BA28-B1F7-B44A-86A5-131F9F074CEA}" dt="2022-12-07T01:02:21.939" v="4616" actId="2696"/>
        <pc:sldMkLst>
          <pc:docMk/>
          <pc:sldMk cId="3673033532" sldId="299"/>
        </pc:sldMkLst>
        <pc:picChg chg="add mod">
          <ac:chgData name="Palacioz, Michael" userId="0214eb2c-116c-4f35-a3cf-0916c0cabcea" providerId="ADAL" clId="{5CD3BA28-B1F7-B44A-86A5-131F9F074CEA}" dt="2022-12-04T20:36:12.787" v="664" actId="1076"/>
          <ac:picMkLst>
            <pc:docMk/>
            <pc:sldMk cId="3673033532" sldId="299"/>
            <ac:picMk id="2050" creationId="{B824FB9E-974B-BE93-FC18-A91C96722BFB}"/>
          </ac:picMkLst>
        </pc:picChg>
      </pc:sldChg>
      <pc:sldChg chg="addSp modSp new del">
        <pc:chgData name="Palacioz, Michael" userId="0214eb2c-116c-4f35-a3cf-0916c0cabcea" providerId="ADAL" clId="{5CD3BA28-B1F7-B44A-86A5-131F9F074CEA}" dt="2022-12-07T01:02:23.126" v="4617" actId="2696"/>
        <pc:sldMkLst>
          <pc:docMk/>
          <pc:sldMk cId="853871242" sldId="300"/>
        </pc:sldMkLst>
        <pc:picChg chg="add mod">
          <ac:chgData name="Palacioz, Michael" userId="0214eb2c-116c-4f35-a3cf-0916c0cabcea" providerId="ADAL" clId="{5CD3BA28-B1F7-B44A-86A5-131F9F074CEA}" dt="2022-12-04T20:36:29.634" v="670" actId="14100"/>
          <ac:picMkLst>
            <pc:docMk/>
            <pc:sldMk cId="853871242" sldId="300"/>
            <ac:picMk id="3074" creationId="{5E3D4BA5-5F61-54C1-57EA-37C03C6D985F}"/>
          </ac:picMkLst>
        </pc:picChg>
        <pc:picChg chg="add mod">
          <ac:chgData name="Palacioz, Michael" userId="0214eb2c-116c-4f35-a3cf-0916c0cabcea" providerId="ADAL" clId="{5CD3BA28-B1F7-B44A-86A5-131F9F074CEA}" dt="2022-12-04T20:38:21.353" v="675" actId="14100"/>
          <ac:picMkLst>
            <pc:docMk/>
            <pc:sldMk cId="853871242" sldId="300"/>
            <ac:picMk id="3076" creationId="{B549BD60-C801-E3C7-01E1-96EF20978303}"/>
          </ac:picMkLst>
        </pc:picChg>
      </pc:sldChg>
      <pc:sldChg chg="addSp delSp modSp new mod">
        <pc:chgData name="Palacioz, Michael" userId="0214eb2c-116c-4f35-a3cf-0916c0cabcea" providerId="ADAL" clId="{5CD3BA28-B1F7-B44A-86A5-131F9F074CEA}" dt="2022-12-04T21:39:32.260" v="4605" actId="1076"/>
        <pc:sldMkLst>
          <pc:docMk/>
          <pc:sldMk cId="249682280" sldId="301"/>
        </pc:sldMkLst>
        <pc:spChg chg="mod">
          <ac:chgData name="Palacioz, Michael" userId="0214eb2c-116c-4f35-a3cf-0916c0cabcea" providerId="ADAL" clId="{5CD3BA28-B1F7-B44A-86A5-131F9F074CEA}" dt="2022-12-04T20:40:39.272" v="689" actId="1076"/>
          <ac:spMkLst>
            <pc:docMk/>
            <pc:sldMk cId="249682280" sldId="301"/>
            <ac:spMk id="2" creationId="{5966CD8D-46F4-2AA0-24AE-099140B0E14C}"/>
          </ac:spMkLst>
        </pc:spChg>
        <pc:spChg chg="del">
          <ac:chgData name="Palacioz, Michael" userId="0214eb2c-116c-4f35-a3cf-0916c0cabcea" providerId="ADAL" clId="{5CD3BA28-B1F7-B44A-86A5-131F9F074CEA}" dt="2022-12-04T20:40:41.292" v="690" actId="478"/>
          <ac:spMkLst>
            <pc:docMk/>
            <pc:sldMk cId="249682280" sldId="301"/>
            <ac:spMk id="3" creationId="{24B48359-BA79-567E-F32E-0195463E47D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" creationId="{7D482A35-A3A0-911A-100C-B62778B1CFC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" creationId="{0BB866C3-0CBA-8C54-6EDD-EBBDEAC03E6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" creationId="{FBBD5FFD-2771-1A4C-470A-B5B1DF0A9DC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" creationId="{82443EE0-926D-A9D6-0B08-7C221E4C0A44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" creationId="{4E3388DC-B5E4-C093-603C-D9663548E37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" creationId="{E40B56D0-EB1F-47B1-3650-6551C5721D57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" creationId="{0106D443-C72E-6F22-7A7E-9F115EFDA47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" creationId="{CC54731D-BD26-57E1-CBDC-53406EEE3ED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" creationId="{8FC7FE06-7632-8CA0-1D1D-3FD0D52BC93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4" creationId="{B0165E48-C76A-7F4A-332F-F2DC52483C1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5" creationId="{087B6CC7-6C49-10E5-78F5-ABBD48F7B694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6" creationId="{55390F1C-EBF0-07A8-9BCA-0C0385116B9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7" creationId="{94C5A43B-7F11-9B3C-A3FD-FB4328508ABA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8" creationId="{460123C1-862B-81A3-CD26-BAA04D21D35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9" creationId="{539405DD-B815-4C09-E82D-05DF98898B4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0" creationId="{BE9B75CA-23DA-9EBF-7C54-94EF306AC08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1" creationId="{92249039-D19F-89F2-FA49-F384A152EB2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2" creationId="{080425FC-5681-B9CF-81BA-690AD79AEEF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3" creationId="{0EFA9D39-94B4-2937-96BA-1791877E68E7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4" creationId="{6257C4EB-8350-CB87-C2F5-86A3559C765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5" creationId="{7698CB09-BD11-9C7E-2E19-E387B20EF76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6" creationId="{4356A4F3-EEEC-45E4-5B3A-0262B8C9196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8" creationId="{85330609-E2DC-4AF6-589A-9B2FE13FF04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29" creationId="{07129C3D-FDD3-7AEE-E37F-53D0B2A37017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0" creationId="{38550CE4-9B67-9255-EE70-960B85D4548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1" creationId="{B791350B-B87F-B843-7A07-939DD19B652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2" creationId="{9D3BC180-10C1-D770-EA14-37CA6F2F7ED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3" creationId="{F368A8B4-4DDA-3A7F-2918-21C414B3D82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4" creationId="{8CC62FF2-00D5-A413-369A-AD47832D7DF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5" creationId="{9BEAB17E-0A11-DD35-4912-6B4EBC4126E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6" creationId="{A45D50CF-DBAF-60A1-8327-6EF5DC15B0E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7" creationId="{5E3FCA18-5EB4-0BCE-3B04-AA62E71E2A2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8" creationId="{DBBC32F2-A136-F48E-D9B0-62962D4E35F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39" creationId="{14F01BE0-6D1D-FDC3-4E18-B8DE876EEC2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0" creationId="{652EB72F-D212-9275-AC00-F83A36B9014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1" creationId="{F3FEF1DF-B8DE-4DB5-810F-98E974AD249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2" creationId="{C446B17D-56C0-D838-54C2-D09ED2A3A6F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3" creationId="{D5615252-842B-C0FF-821D-2E109D4355C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4" creationId="{F2529487-AA8D-5F43-7104-E97C51E149A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5" creationId="{9A04E6E8-7002-599B-1341-289AE53C6AA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6" creationId="{EAC17B35-9AE1-025E-8A71-2F0E4C2823D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7" creationId="{B353B12B-A981-67D7-D09B-65F2185A342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8" creationId="{0211431B-AEB1-43D6-17E1-AB9A65D5079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49" creationId="{D080E027-DEB9-AA0A-2419-A827C9A8986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0" creationId="{D29A6C89-D07B-B432-5CA2-82DDE92F616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1" creationId="{83E9D81D-E2D0-320B-0E34-719043B72A4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2" creationId="{255E9D69-75CA-B1DD-05F0-789844A06DAA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3" creationId="{F591298E-4735-D8BE-8900-016A7A0E2ABA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4" creationId="{357AE7BD-B6D6-AB2E-BB34-6749D3A66924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5" creationId="{D2159E2A-5972-C597-23F2-CB9D5148EA8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6" creationId="{36CFFA18-3FBF-9636-80A5-53CE86F86DE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8" creationId="{7A96382D-D2E4-0356-369C-A8BBF7C2D95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59" creationId="{31999107-3600-2EFB-8D85-9E2CAD0C4B8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0" creationId="{DFBBEE42-340A-2B7F-7E47-95A8AE475E5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1" creationId="{96E10139-A245-F580-1A2A-145D5489EC7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2" creationId="{3AA99B13-13DB-70CB-E519-1C3C225210A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6" creationId="{E1669905-D536-5FA7-7BF0-2E9245D436E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7" creationId="{39445E4A-7367-6C24-33AB-8F687B79362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8" creationId="{601933D9-AE7D-538E-E300-BC05705C181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69" creationId="{0F99A82E-840C-760A-BCCF-625DC6C514E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0" creationId="{D958A58C-A21D-548F-6C8F-1B396EBDD46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1" creationId="{AC2A0478-C660-D646-8BAD-152692206D5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2" creationId="{38429BE1-5D2E-CC2C-FAFA-4D2E336DB196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3" creationId="{E6753E4E-2021-D5BC-1C44-9409D84A5A3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4" creationId="{213FC945-719B-0086-29B2-F8497FE5C357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5" creationId="{0AE01137-3118-EDF8-88C3-CBAA528F3D4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6" creationId="{C7DC1423-4C8F-A4C0-E801-073FB3171BE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8" creationId="{74A59397-C5A8-29D7-B69A-580B34CC2A6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79" creationId="{92540BBC-BD8F-6BC9-1B88-880E261521B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0" creationId="{FAE7732F-8D71-3854-162F-5B8E76D5275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1" creationId="{A1D94948-4AB8-6F0F-DD63-CC777654569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2" creationId="{2B8283B3-2200-6FAA-646B-2F7E09989A5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3" creationId="{08BCA9CD-E49E-FF5A-BEF5-AC5D5F85E40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4" creationId="{D82389E4-A188-E95C-4B77-B2C9267454D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5" creationId="{EE91E5C2-1AFB-7E7E-16E2-A96AD5CCD88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6" creationId="{6EC55AFB-B5B8-B92D-9242-5AC3AFA6D87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7" creationId="{60D2B94A-EC1A-2742-BD81-9CEB065E9A2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8" creationId="{880C06B9-C656-0AD5-02FB-D5D1BBA753B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89" creationId="{B699696E-137C-A8EC-30AE-705774B8D50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0" creationId="{FE674FFA-1DC2-5E86-A971-65688FFB5B56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1" creationId="{8E6A8283-9E96-02DF-AFBE-0C60FCC7633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2" creationId="{0DB8126B-BFA6-111C-FDF0-EC695CCE745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3" creationId="{790265E6-CE25-B210-9BD1-F34886A11817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4" creationId="{B72A09D2-C260-BDD4-B379-E87FAF4DD4EA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5" creationId="{C4FB6064-1B60-4D9B-6AEC-6AB61744420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6" creationId="{2D3C0832-7CD0-1138-52F9-612053216DE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7" creationId="{9721B936-C095-6873-4951-8622F54C3A3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8" creationId="{F11587FB-853D-4AC7-B3DA-CA74C6E8D72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99" creationId="{4ED1FCC7-7995-877D-3C83-3250B27BF02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0" creationId="{786B3564-EE5D-1873-39E5-71297919A06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1" creationId="{226523A6-BCF9-028C-1B1C-5CE99702BA9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2" creationId="{A0DD4690-9E85-5213-ED3A-6A7C3473C4B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3" creationId="{DAAD0347-184E-F66D-95A9-91BE576BCA9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4" creationId="{D091D731-33A0-7269-E369-BEDC8D1EDEB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5" creationId="{30055BFD-716A-6A8F-87A3-55CD397258AA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6" creationId="{5F014304-4735-6AD6-BAF9-039E245C048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7" creationId="{9A8A553F-0A3C-BE50-962D-D15DE3E19E1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8" creationId="{45DEEBE7-07EB-E7FC-5F67-9D96E47DF7B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09" creationId="{963B0055-1154-AAB0-DE17-A536F476DD0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0" creationId="{C8D69EA1-2220-9E37-93B7-2D0F97D931E4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1" creationId="{BAAFE364-8B9E-C228-1281-D9A5578B0B9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2" creationId="{B2ABCE96-5754-2A67-93EC-A19CFDED6A9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3" creationId="{7A5D4614-4A4B-8A28-1A14-1BC47F31BB08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4" creationId="{9AA562B6-A644-C312-2039-A4BA1C570112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5" creationId="{45474500-316E-37FF-0236-89A080A559D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6" creationId="{13B68683-DA26-D517-A07B-17C4EA2A83B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7" creationId="{440A6AD5-4EF2-AB93-33CB-94CFFD0B3EB9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8" creationId="{CFB12B47-A890-A7C1-ED4A-7E38727376B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19" creationId="{0919C334-3133-DD36-E744-6C63E6D29F3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0" creationId="{A565228A-928D-7346-4B19-C0C011540D8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1" creationId="{8D973457-7998-576A-0163-3701724B471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2" creationId="{77D8F951-524E-FF96-6711-4CFE5C8F3944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3" creationId="{674651B4-302D-CBBB-FAFE-EF912E52FB1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4" creationId="{CB9285F9-3093-01CA-6685-5214A2384C7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5" creationId="{B92BE516-561A-69F9-76A3-82F6C527A8AF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6" creationId="{1795AAC1-75D9-F597-F89D-E4F667CA448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7" creationId="{117F3730-4D24-A3D3-CB79-62134460C76E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8" creationId="{2A23CABD-58EF-C315-A0C3-17320C0A7A6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29" creationId="{6BDF513B-D6A0-1887-82FD-DF364B8573E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0" creationId="{D1ACE5F4-30DF-B9D0-5DBD-7CAFCEEDA971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1" creationId="{7B48670E-04F0-C888-DF46-0CDC28CADC5C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2" creationId="{7304D7A3-AC17-885D-D2F2-32F4AF5B11B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3" creationId="{6B531AB4-6BDA-53C2-9F40-39B635BDB78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4" creationId="{37DA6C53-2420-1829-0CBB-766173C8D200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5" creationId="{47F50FA0-F806-8E0C-9909-2A9F3D931893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6" creationId="{E6893D56-188F-B786-DCEE-86B90DF9BF8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7" creationId="{449DE45F-5487-1BB3-A560-21A855776DF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8" creationId="{0EB96831-E023-C382-E475-D900C04C17ED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39" creationId="{8439C389-9F9C-91CD-C5B5-545743BDD97A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40" creationId="{2836A4A6-656E-9F76-2C28-6E82A51C3AAB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41" creationId="{670D3C1B-E972-87F5-3F07-49B0F8C627B6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42" creationId="{90D2B58E-FB3D-6E57-EB56-84AA9B728095}"/>
          </ac:spMkLst>
        </pc:spChg>
        <pc:spChg chg="mod">
          <ac:chgData name="Palacioz, Michael" userId="0214eb2c-116c-4f35-a3cf-0916c0cabcea" providerId="ADAL" clId="{5CD3BA28-B1F7-B44A-86A5-131F9F074CEA}" dt="2022-12-04T20:40:27.743" v="686"/>
          <ac:spMkLst>
            <pc:docMk/>
            <pc:sldMk cId="249682280" sldId="301"/>
            <ac:spMk id="143" creationId="{A7793F81-BB27-72A6-22E1-05A5CBEECDEE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45" creationId="{36E856D6-75B9-AA4B-EE31-314C0ADCF494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46" creationId="{C7E55E51-5314-AC29-9624-D848D17222F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47" creationId="{04821F26-FEFF-3DB4-EBE2-9DEFB39D7B4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48" creationId="{9A0ACAA7-EDBC-E338-BF9C-C30433925D0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49" creationId="{DBE43B21-6A85-C6A4-46CE-65CA9B77F3DB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0" creationId="{F9C909FD-5CD1-441C-824A-6D07037AD3DA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1" creationId="{C8526B76-D5AF-7B9F-2F75-D79F7D7798D6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2" creationId="{B190824F-8E21-367B-6410-A388657B4F3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3" creationId="{9104318D-94E6-332D-9D15-528679032FC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4" creationId="{D0FDCBDC-E5B3-4722-928E-6191CB18D471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5" creationId="{35FC48CA-948E-2583-EC6F-8371E704EAE4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6" creationId="{BAE4C58D-500E-1CBC-E2F3-63B017F92BC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7" creationId="{F9FF2153-9B04-AB30-1866-C165A32C1E8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8" creationId="{9557A76D-331F-CC3C-6D98-576DF71C2FBA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59" creationId="{26B62204-7B4D-B922-BDB1-847A36B8DB8F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0" creationId="{DED99F65-BB93-96CE-35C4-9C953D8D3C1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1" creationId="{0C33EDA8-1252-EAED-7164-61F52622EDEB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2" creationId="{FC158509-6FDE-28B5-7A89-3C25B7646539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3" creationId="{6C0BFEB5-68B9-561A-C74F-4585BA7EEA21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4" creationId="{89FE71DC-FFD5-B7CA-5CF4-82C404E3738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5" creationId="{0BDCD903-622F-ECE7-9493-32A77E863C5A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6" creationId="{C636AE26-DFD6-4E7A-C576-F747017E367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7" creationId="{193A7FBB-BF98-0B21-BFB8-59AEC9A9549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8" creationId="{38DD3498-A043-8B59-CEF7-221DA0F4BA0A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69" creationId="{872E3C14-67A8-13AC-66B1-61388319DA7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0" creationId="{39FDBABD-2C8F-12D0-CE79-F10FDBAE9E8F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1" creationId="{D54F88B2-94A6-12BC-6BC2-38249C135539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2" creationId="{AF674018-DC14-9C45-CB41-5C435CA7740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3" creationId="{95325463-5729-4490-8096-D1EBCC2DACF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4" creationId="{AB021916-21E5-153E-14D0-A6909866FE0E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5" creationId="{67507D9F-B8BD-1512-AD1E-CEB477DAD801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6" creationId="{029A6ABA-6BB7-7F0F-273D-F79EECAE86B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7" creationId="{1FB7FC29-72B1-681D-62D5-288AE707E90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8" creationId="{A3B21A82-00FD-557C-18A1-ABB6EFD9793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79" creationId="{38455815-1939-0A63-DDDE-D3A1BA9576DD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0" creationId="{9683F749-CBA5-E56D-5E42-7BF8C5E8AFC9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1" creationId="{6A7268CD-51A8-F76C-A2E5-05292245044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2" creationId="{639FBE4E-D60C-B065-9BB6-23B24A41471B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3" creationId="{92E28C98-8159-7A7D-6379-FE84BB3D9A3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4" creationId="{A55ED127-807F-0167-A7CC-90505FBE551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5" creationId="{C626E675-C331-5CA0-BD03-578813ADB42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6" creationId="{651E905E-47D0-6FAC-56B9-84A14E21626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7" creationId="{C09967F0-C8D3-106D-1167-9323A16E806F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8" creationId="{70BA7880-F24C-A65F-26B9-556A2676A04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89" creationId="{7FDAC5EC-E01B-4F5C-1348-91EE2A11EF5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0" creationId="{47B32368-E37A-397F-EBF7-B356EBF83B4C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1" creationId="{EFD8B807-1C8B-B9E1-D6E7-03648E18F0AA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2" creationId="{12A07FF1-9A97-8411-0433-6C70685799A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3" creationId="{8BBDAD33-9B55-F440-9417-ECF728DD071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4" creationId="{8FDE7B32-AB1D-8947-7CFD-40E5AEEEF7B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5" creationId="{9E717FAD-DB60-933F-0C6C-14DDBC0E10B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6" creationId="{9A75284D-7DBF-EEE4-2BC6-C923011D6C16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7" creationId="{20315CE1-4677-7025-ADC9-C5460EDE06D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8" creationId="{987AA376-D8EA-16D0-A08A-CC60ED27868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199" creationId="{D389141D-7B38-295F-C65F-C99D480F32C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0" creationId="{EFB9D52F-3AE4-DC97-0601-FAE673210D7C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1" creationId="{2E351F51-D73E-D02C-0F32-68453F18381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2" creationId="{F746CAF2-396E-7678-439F-6F5AF1647B04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3" creationId="{B8C8D0A4-A290-486D-A024-10F164B93D36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4" creationId="{8A64BEB8-C405-DCBF-D6EB-B06085C9813B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5" creationId="{E8033BCF-70E6-C85E-0C82-E42937E4FE6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6" creationId="{A1B6B81A-1838-D3AF-0A93-374A396027F4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7" creationId="{0CA4122D-3427-7283-DEA3-977EBC4EAB0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8" creationId="{67FC7809-AB50-5F4F-3DF2-BA373BC1825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09" creationId="{63E3B40A-4B75-69CD-9A96-E399C7630D2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0" creationId="{AA349C6B-FBB5-903C-7A20-4641722A93B9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1" creationId="{737BC6E9-4A82-27AB-77E5-8E992CFBA26F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2" creationId="{90A8FF69-F166-C6F1-5BCC-7017D3F5DF5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3" creationId="{457A5E46-0FB8-3DEF-360B-EF848F7589D9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4" creationId="{08354B61-4502-7C4E-1403-CDC892677C2B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5" creationId="{8742BC4B-58F0-6DED-7B59-DAD04426F204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6" creationId="{82BE7F01-CED3-7ED1-F856-33079BE8BB5D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7" creationId="{6D2E40F0-4029-60F7-6C87-E92EC9450B2B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8" creationId="{138B151B-EC3F-215B-3EAB-289CD92395D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19" creationId="{05C5F9C4-B80E-1BA8-307D-F80952820BDD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0" creationId="{23170749-0D80-AFA5-D161-3CEAF61689E1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1" creationId="{25B97ECD-B7E4-A2FB-CFFF-335B1AF1E96C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2" creationId="{8DCBAE98-AB47-027F-A99D-D7FC2C64CDB9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3" creationId="{E146E936-7DA0-FC19-B1C3-577B4DDDE84C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4" creationId="{02BF411F-D12E-8B30-F524-756CE4AD7E7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5" creationId="{1D963996-6AD5-F75C-D823-B84A14A4C6A7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6" creationId="{B9E6178F-609D-D346-1809-B6DFDFA2236F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7" creationId="{B281682C-220F-19E5-501B-FBBA2A10A686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8" creationId="{2E24ADAB-9C11-DA5E-7911-32666B3AA973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29" creationId="{8F6352D4-E11D-4B3A-D486-570360851B08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0" creationId="{A7526743-2C60-DB5E-4FB3-2A681E6D1C76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1" creationId="{CB4DFF95-D8CB-3916-D78C-FB91AEEBD514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2" creationId="{832B5BAB-3CAC-5103-BA89-07BD198E303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3" creationId="{2112DF49-CBB3-F709-FE80-AD4148630312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4" creationId="{50252239-2EE4-166D-C8DA-536FFC9C1A9E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5" creationId="{47AE712C-3D3B-880E-54CA-85ED308EB890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6" creationId="{EC90302E-2EA9-7728-8A70-5600F07C92D5}"/>
          </ac:spMkLst>
        </pc:spChg>
        <pc:spChg chg="mod">
          <ac:chgData name="Palacioz, Michael" userId="0214eb2c-116c-4f35-a3cf-0916c0cabcea" providerId="ADAL" clId="{5CD3BA28-B1F7-B44A-86A5-131F9F074CEA}" dt="2022-12-04T21:39:26.030" v="4602"/>
          <ac:spMkLst>
            <pc:docMk/>
            <pc:sldMk cId="249682280" sldId="301"/>
            <ac:spMk id="237" creationId="{D9DD144F-D338-8836-1A25-C83D7622C20D}"/>
          </ac:spMkLst>
        </pc:spChg>
        <pc:grpChg chg="add del mod">
          <ac:chgData name="Palacioz, Michael" userId="0214eb2c-116c-4f35-a3cf-0916c0cabcea" providerId="ADAL" clId="{5CD3BA28-B1F7-B44A-86A5-131F9F074CEA}" dt="2022-12-04T21:39:25.247" v="4601" actId="478"/>
          <ac:grpSpMkLst>
            <pc:docMk/>
            <pc:sldMk cId="249682280" sldId="301"/>
            <ac:grpSpMk id="4" creationId="{8CFCDFEC-6E70-0B63-A4BE-AD0AD0385A4D}"/>
          </ac:grpSpMkLst>
        </pc:grpChg>
        <pc:grpChg chg="mod">
          <ac:chgData name="Palacioz, Michael" userId="0214eb2c-116c-4f35-a3cf-0916c0cabcea" providerId="ADAL" clId="{5CD3BA28-B1F7-B44A-86A5-131F9F074CEA}" dt="2022-12-04T20:40:27.743" v="686"/>
          <ac:grpSpMkLst>
            <pc:docMk/>
            <pc:sldMk cId="249682280" sldId="301"/>
            <ac:grpSpMk id="27" creationId="{950CA82F-7EF4-5249-3829-F8594D2B8D84}"/>
          </ac:grpSpMkLst>
        </pc:grpChg>
        <pc:grpChg chg="mod">
          <ac:chgData name="Palacioz, Michael" userId="0214eb2c-116c-4f35-a3cf-0916c0cabcea" providerId="ADAL" clId="{5CD3BA28-B1F7-B44A-86A5-131F9F074CEA}" dt="2022-12-04T20:40:27.743" v="686"/>
          <ac:grpSpMkLst>
            <pc:docMk/>
            <pc:sldMk cId="249682280" sldId="301"/>
            <ac:grpSpMk id="57" creationId="{70812799-8DD4-1E59-FAC4-1B8A0CC272C6}"/>
          </ac:grpSpMkLst>
        </pc:grpChg>
        <pc:grpChg chg="mod">
          <ac:chgData name="Palacioz, Michael" userId="0214eb2c-116c-4f35-a3cf-0916c0cabcea" providerId="ADAL" clId="{5CD3BA28-B1F7-B44A-86A5-131F9F074CEA}" dt="2022-12-04T20:40:27.743" v="686"/>
          <ac:grpSpMkLst>
            <pc:docMk/>
            <pc:sldMk cId="249682280" sldId="301"/>
            <ac:grpSpMk id="63" creationId="{DA215EED-A64F-D381-80B5-CDEB6617CC08}"/>
          </ac:grpSpMkLst>
        </pc:grpChg>
        <pc:grpChg chg="mod">
          <ac:chgData name="Palacioz, Michael" userId="0214eb2c-116c-4f35-a3cf-0916c0cabcea" providerId="ADAL" clId="{5CD3BA28-B1F7-B44A-86A5-131F9F074CEA}" dt="2022-12-04T20:40:27.743" v="686"/>
          <ac:grpSpMkLst>
            <pc:docMk/>
            <pc:sldMk cId="249682280" sldId="301"/>
            <ac:grpSpMk id="64" creationId="{D172B1EA-719E-461A-5393-1920521FD092}"/>
          </ac:grpSpMkLst>
        </pc:grpChg>
        <pc:grpChg chg="mod">
          <ac:chgData name="Palacioz, Michael" userId="0214eb2c-116c-4f35-a3cf-0916c0cabcea" providerId="ADAL" clId="{5CD3BA28-B1F7-B44A-86A5-131F9F074CEA}" dt="2022-12-04T20:40:27.743" v="686"/>
          <ac:grpSpMkLst>
            <pc:docMk/>
            <pc:sldMk cId="249682280" sldId="301"/>
            <ac:grpSpMk id="65" creationId="{AD8ACA79-000E-FBDA-8CE2-98B0D42DD80C}"/>
          </ac:grpSpMkLst>
        </pc:grpChg>
        <pc:grpChg chg="mod">
          <ac:chgData name="Palacioz, Michael" userId="0214eb2c-116c-4f35-a3cf-0916c0cabcea" providerId="ADAL" clId="{5CD3BA28-B1F7-B44A-86A5-131F9F074CEA}" dt="2022-12-04T20:40:27.743" v="686"/>
          <ac:grpSpMkLst>
            <pc:docMk/>
            <pc:sldMk cId="249682280" sldId="301"/>
            <ac:grpSpMk id="77" creationId="{E43F04C9-D314-30D2-778F-803EDA41B1AD}"/>
          </ac:grpSpMkLst>
        </pc:grpChg>
        <pc:grpChg chg="add mod">
          <ac:chgData name="Palacioz, Michael" userId="0214eb2c-116c-4f35-a3cf-0916c0cabcea" providerId="ADAL" clId="{5CD3BA28-B1F7-B44A-86A5-131F9F074CEA}" dt="2022-12-04T21:39:32.260" v="4605" actId="1076"/>
          <ac:grpSpMkLst>
            <pc:docMk/>
            <pc:sldMk cId="249682280" sldId="301"/>
            <ac:grpSpMk id="144" creationId="{DE9CB288-B12E-4475-EBD5-91C7573CFF83}"/>
          </ac:grpSpMkLst>
        </pc:grpChg>
      </pc:sldChg>
      <pc:sldChg chg="modSp new mod">
        <pc:chgData name="Palacioz, Michael" userId="0214eb2c-116c-4f35-a3cf-0916c0cabcea" providerId="ADAL" clId="{5CD3BA28-B1F7-B44A-86A5-131F9F074CEA}" dt="2022-12-07T01:09:48.296" v="4667" actId="20577"/>
        <pc:sldMkLst>
          <pc:docMk/>
          <pc:sldMk cId="3195553514" sldId="302"/>
        </pc:sldMkLst>
        <pc:spChg chg="mod">
          <ac:chgData name="Palacioz, Michael" userId="0214eb2c-116c-4f35-a3cf-0916c0cabcea" providerId="ADAL" clId="{5CD3BA28-B1F7-B44A-86A5-131F9F074CEA}" dt="2022-12-04T20:46:56.844" v="1252" actId="20577"/>
          <ac:spMkLst>
            <pc:docMk/>
            <pc:sldMk cId="3195553514" sldId="302"/>
            <ac:spMk id="2" creationId="{F547AFCE-FEA9-95DE-3882-1F32CA0B6D40}"/>
          </ac:spMkLst>
        </pc:spChg>
        <pc:spChg chg="mod">
          <ac:chgData name="Palacioz, Michael" userId="0214eb2c-116c-4f35-a3cf-0916c0cabcea" providerId="ADAL" clId="{5CD3BA28-B1F7-B44A-86A5-131F9F074CEA}" dt="2022-12-07T01:09:48.296" v="4667" actId="20577"/>
          <ac:spMkLst>
            <pc:docMk/>
            <pc:sldMk cId="3195553514" sldId="302"/>
            <ac:spMk id="3" creationId="{74E31DDE-6201-BDC8-FFAA-1EA60335D330}"/>
          </ac:spMkLst>
        </pc:spChg>
      </pc:sldChg>
      <pc:sldChg chg="modSp add mod">
        <pc:chgData name="Palacioz, Michael" userId="0214eb2c-116c-4f35-a3cf-0916c0cabcea" providerId="ADAL" clId="{5CD3BA28-B1F7-B44A-86A5-131F9F074CEA}" dt="2022-12-07T02:21:35.350" v="5918" actId="20577"/>
        <pc:sldMkLst>
          <pc:docMk/>
          <pc:sldMk cId="3973684000" sldId="303"/>
        </pc:sldMkLst>
        <pc:spChg chg="mod">
          <ac:chgData name="Palacioz, Michael" userId="0214eb2c-116c-4f35-a3cf-0916c0cabcea" providerId="ADAL" clId="{5CD3BA28-B1F7-B44A-86A5-131F9F074CEA}" dt="2022-12-04T20:48:50.212" v="1556" actId="20577"/>
          <ac:spMkLst>
            <pc:docMk/>
            <pc:sldMk cId="3973684000" sldId="303"/>
            <ac:spMk id="2" creationId="{F547AFCE-FEA9-95DE-3882-1F32CA0B6D40}"/>
          </ac:spMkLst>
        </pc:spChg>
        <pc:spChg chg="mod">
          <ac:chgData name="Palacioz, Michael" userId="0214eb2c-116c-4f35-a3cf-0916c0cabcea" providerId="ADAL" clId="{5CD3BA28-B1F7-B44A-86A5-131F9F074CEA}" dt="2022-12-07T02:21:35.350" v="5918" actId="20577"/>
          <ac:spMkLst>
            <pc:docMk/>
            <pc:sldMk cId="3973684000" sldId="303"/>
            <ac:spMk id="3" creationId="{74E31DDE-6201-BDC8-FFAA-1EA60335D330}"/>
          </ac:spMkLst>
        </pc:spChg>
      </pc:sldChg>
      <pc:sldChg chg="addSp delSp modSp new mod modClrScheme chgLayout">
        <pc:chgData name="Palacioz, Michael" userId="0214eb2c-116c-4f35-a3cf-0916c0cabcea" providerId="ADAL" clId="{5CD3BA28-B1F7-B44A-86A5-131F9F074CEA}" dt="2022-12-07T03:41:34.775" v="6933" actId="1076"/>
        <pc:sldMkLst>
          <pc:docMk/>
          <pc:sldMk cId="2815004737" sldId="304"/>
        </pc:sldMkLst>
        <pc:spChg chg="mod ord">
          <ac:chgData name="Palacioz, Michael" userId="0214eb2c-116c-4f35-a3cf-0916c0cabcea" providerId="ADAL" clId="{5CD3BA28-B1F7-B44A-86A5-131F9F074CEA}" dt="2022-12-04T21:11:45.639" v="2820" actId="20577"/>
          <ac:spMkLst>
            <pc:docMk/>
            <pc:sldMk cId="2815004737" sldId="304"/>
            <ac:spMk id="2" creationId="{213C35AE-C5A7-CA03-03D0-66516330D322}"/>
          </ac:spMkLst>
        </pc:spChg>
        <pc:spChg chg="mod ord">
          <ac:chgData name="Palacioz, Michael" userId="0214eb2c-116c-4f35-a3cf-0916c0cabcea" providerId="ADAL" clId="{5CD3BA28-B1F7-B44A-86A5-131F9F074CEA}" dt="2022-12-07T03:41:25.058" v="6930" actId="1035"/>
          <ac:spMkLst>
            <pc:docMk/>
            <pc:sldMk cId="2815004737" sldId="304"/>
            <ac:spMk id="3" creationId="{31598D20-D599-D653-7CF0-67CD4E54CFA1}"/>
          </ac:spMkLst>
        </pc:spChg>
        <pc:spChg chg="mod ord">
          <ac:chgData name="Palacioz, Michael" userId="0214eb2c-116c-4f35-a3cf-0916c0cabcea" providerId="ADAL" clId="{5CD3BA28-B1F7-B44A-86A5-131F9F074CEA}" dt="2022-12-04T21:06:35.012" v="2265" actId="700"/>
          <ac:spMkLst>
            <pc:docMk/>
            <pc:sldMk cId="2815004737" sldId="304"/>
            <ac:spMk id="4" creationId="{22E980A7-B5A5-7261-5D0A-7F26124181AE}"/>
          </ac:spMkLst>
        </pc:spChg>
        <pc:spChg chg="add mod ord">
          <ac:chgData name="Palacioz, Michael" userId="0214eb2c-116c-4f35-a3cf-0916c0cabcea" providerId="ADAL" clId="{5CD3BA28-B1F7-B44A-86A5-131F9F074CEA}" dt="2022-12-07T03:41:34.775" v="6933" actId="1076"/>
          <ac:spMkLst>
            <pc:docMk/>
            <pc:sldMk cId="2815004737" sldId="304"/>
            <ac:spMk id="5" creationId="{401A9394-FB6F-3942-603F-DF33CD6128D9}"/>
          </ac:spMkLst>
        </pc:spChg>
        <pc:spChg chg="add mod">
          <ac:chgData name="Palacioz, Michael" userId="0214eb2c-116c-4f35-a3cf-0916c0cabcea" providerId="ADAL" clId="{5CD3BA28-B1F7-B44A-86A5-131F9F074CEA}" dt="2022-12-07T03:41:32.730" v="6932" actId="1076"/>
          <ac:spMkLst>
            <pc:docMk/>
            <pc:sldMk cId="2815004737" sldId="304"/>
            <ac:spMk id="6" creationId="{08C03DDF-CC10-843A-000E-4AAC5CB6269C}"/>
          </ac:spMkLst>
        </pc:spChg>
        <pc:spChg chg="add del mod">
          <ac:chgData name="Palacioz, Michael" userId="0214eb2c-116c-4f35-a3cf-0916c0cabcea" providerId="ADAL" clId="{5CD3BA28-B1F7-B44A-86A5-131F9F074CEA}" dt="2022-12-04T21:11:47.379" v="2822"/>
          <ac:spMkLst>
            <pc:docMk/>
            <pc:sldMk cId="2815004737" sldId="304"/>
            <ac:spMk id="7" creationId="{A758AAE3-7C80-0C0D-5585-EFFE4E06948E}"/>
          </ac:spMkLst>
        </pc:spChg>
      </pc:sldChg>
      <pc:sldChg chg="addSp delSp modSp add mod">
        <pc:chgData name="Palacioz, Michael" userId="0214eb2c-116c-4f35-a3cf-0916c0cabcea" providerId="ADAL" clId="{5CD3BA28-B1F7-B44A-86A5-131F9F074CEA}" dt="2022-12-07T01:47:20.561" v="5652" actId="14100"/>
        <pc:sldMkLst>
          <pc:docMk/>
          <pc:sldMk cId="3819333624" sldId="305"/>
        </pc:sldMkLst>
        <pc:spChg chg="mod">
          <ac:chgData name="Palacioz, Michael" userId="0214eb2c-116c-4f35-a3cf-0916c0cabcea" providerId="ADAL" clId="{5CD3BA28-B1F7-B44A-86A5-131F9F074CEA}" dt="2022-12-04T21:12:21.172" v="2851" actId="20577"/>
          <ac:spMkLst>
            <pc:docMk/>
            <pc:sldMk cId="3819333624" sldId="305"/>
            <ac:spMk id="2" creationId="{213C35AE-C5A7-CA03-03D0-66516330D322}"/>
          </ac:spMkLst>
        </pc:spChg>
        <pc:spChg chg="mod">
          <ac:chgData name="Palacioz, Michael" userId="0214eb2c-116c-4f35-a3cf-0916c0cabcea" providerId="ADAL" clId="{5CD3BA28-B1F7-B44A-86A5-131F9F074CEA}" dt="2022-12-07T01:47:20.561" v="5652" actId="14100"/>
          <ac:spMkLst>
            <pc:docMk/>
            <pc:sldMk cId="3819333624" sldId="305"/>
            <ac:spMk id="3" creationId="{31598D20-D599-D653-7CF0-67CD4E54CFA1}"/>
          </ac:spMkLst>
        </pc:spChg>
        <pc:spChg chg="del">
          <ac:chgData name="Palacioz, Michael" userId="0214eb2c-116c-4f35-a3cf-0916c0cabcea" providerId="ADAL" clId="{5CD3BA28-B1F7-B44A-86A5-131F9F074CEA}" dt="2022-12-04T21:12:24.709" v="2852" actId="478"/>
          <ac:spMkLst>
            <pc:docMk/>
            <pc:sldMk cId="3819333624" sldId="305"/>
            <ac:spMk id="5" creationId="{401A9394-FB6F-3942-603F-DF33CD6128D9}"/>
          </ac:spMkLst>
        </pc:spChg>
        <pc:spChg chg="del">
          <ac:chgData name="Palacioz, Michael" userId="0214eb2c-116c-4f35-a3cf-0916c0cabcea" providerId="ADAL" clId="{5CD3BA28-B1F7-B44A-86A5-131F9F074CEA}" dt="2022-12-04T21:12:30.959" v="2854" actId="478"/>
          <ac:spMkLst>
            <pc:docMk/>
            <pc:sldMk cId="3819333624" sldId="305"/>
            <ac:spMk id="6" creationId="{08C03DDF-CC10-843A-000E-4AAC5CB6269C}"/>
          </ac:spMkLst>
        </pc:spChg>
        <pc:spChg chg="add del mod">
          <ac:chgData name="Palacioz, Michael" userId="0214eb2c-116c-4f35-a3cf-0916c0cabcea" providerId="ADAL" clId="{5CD3BA28-B1F7-B44A-86A5-131F9F074CEA}" dt="2022-12-04T21:12:28.364" v="2853" actId="478"/>
          <ac:spMkLst>
            <pc:docMk/>
            <pc:sldMk cId="3819333624" sldId="305"/>
            <ac:spMk id="8" creationId="{A1F54251-0EDF-F9EB-178C-77EE8DE335F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" creationId="{65EB1669-E71A-21DA-D6B5-28B3659123C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" creationId="{7D332BA1-C413-35F5-7B60-E2EADFA06D2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" creationId="{F23DFFB3-9817-FA08-5178-A915D8C7D3D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" creationId="{2597FBC0-2E1A-3C0D-8612-3D715E9A372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4" creationId="{45DB9027-3B24-AD5A-B79B-8F88D62252CC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5" creationId="{495EE3D1-AFB4-C656-2D91-021ACCB9392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6" creationId="{B92E3989-C074-50FA-50D1-AC7852779EE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7" creationId="{F5F1BE37-C352-8720-31CA-51EA638705A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8" creationId="{8E260702-DE4A-7C75-4C35-CF61E63ECF6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9" creationId="{65866730-355F-4DE3-9269-A6F376C5C6A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0" creationId="{55224510-241A-7361-3E38-F29F37222C7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1" creationId="{ACBB3A14-060A-6B31-7E40-B3FD835FB80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2" creationId="{6B3C2051-7F6E-0B66-0674-B572BCDE43E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3" creationId="{9B1BD1F0-D37D-0822-B06E-09F1F1BC823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4" creationId="{EF70EECD-DF5F-DF62-6610-5AE16E87FC0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5" creationId="{60758C1E-9E79-6B67-57E6-FA3AFA9B0C7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6" creationId="{484F262B-E2D2-92C2-1AC7-C281135262B0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7" creationId="{9DF4B639-27D9-E2F1-A387-6048FADDAC6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8" creationId="{1DC22D72-C10B-2B6C-C221-847DCBC3ED1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29" creationId="{086702F9-58FD-672D-6757-EE8361DAB0B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0" creationId="{92768B1D-5CBE-4C3A-4CDA-54E597E8F27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1" creationId="{9CA899E7-C66E-3939-67E6-B00D788C37BA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2" creationId="{E8769EB0-D6E8-F667-F730-E9001D64D35A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3" creationId="{6C227237-A451-5A32-123B-3E2F62C21ED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4" creationId="{8919A898-78B3-EFE1-5687-2F5580AA1F1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5" creationId="{3459EB52-E12E-7381-F3D0-F2480816FF2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6" creationId="{7799825C-7B7D-BCDD-BC7F-A4363D26614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7" creationId="{2971253F-EB5F-9B24-22D7-C495DB7CC46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8" creationId="{E9CB16F1-03D0-EA2E-33F8-05299F1087E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39" creationId="{5D40FDAB-8161-A22B-5FC2-3953CF699E5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0" creationId="{CDE513A3-460C-D829-7E9E-62F2F0CF360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1" creationId="{AB58E801-0364-EA42-699E-4C2551E3B3D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2" creationId="{C96E5573-BBB6-D90A-498F-4B9EAE069A8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3" creationId="{8F8E4A9C-8732-03C9-0057-CFF6A90D6DB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4" creationId="{C56A1D3D-BE7C-14D5-8998-DCCD908F90AB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5" creationId="{49E34EFD-9F66-C3FB-EDD7-890552EC361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6" creationId="{7B40EC56-D9C5-C2B6-3311-D3F81F915DD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7" creationId="{328A4B2A-954D-9AE2-39B4-F58701D2082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8" creationId="{4905B0C1-6374-38D2-E85B-CEF8C41BFD0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49" creationId="{65705CB4-C801-ECC5-16D6-E04C8D6DF8D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0" creationId="{88573927-4F9C-A5C7-703C-412CA2C4A6F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1" creationId="{4F81A276-FCA6-8EF8-2894-71CF44ECD45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2" creationId="{CAA80F3A-8DFD-B9C2-7954-477BF19F1B8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4" creationId="{3B8FFC38-BD15-4FCE-7B20-829CEEFCE49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5" creationId="{C832CCAD-6F27-2423-9D0E-B8B9620CBD3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6" creationId="{610FAD75-26BF-D4E1-7D62-6384A3E35D1C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7" creationId="{04EBA011-8A39-8004-7E52-4ED7F37B287C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8" creationId="{47B28924-84BF-8A5B-5E05-B000A4D4EE1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59" creationId="{728A941F-EB5E-5BDB-1BDD-896738AE799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0" creationId="{FD92D26E-0120-397B-C25F-62A432D3468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1" creationId="{C446C53B-4CCD-6A85-AE2E-5FC1D94B4D1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2" creationId="{D5BE4853-A60C-4DDE-099E-2224F90D7F8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3" creationId="{CF853FE9-6214-89D6-25AC-7F129D29F86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4" creationId="{62801B1E-71ED-1215-74C4-B84EA7BB05F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5" creationId="{1D71BA61-D3F1-1684-E999-78F423B3020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6" creationId="{1C2660EC-F708-34CC-0FD0-9679CD393080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7" creationId="{7AF4467E-7F69-5CD6-3096-333E79ACBEB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8" creationId="{F8B9CC0B-F655-876D-801C-E42B6E9C9FC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69" creationId="{E15E8B4D-C1AD-3820-738C-DBD24ECAA08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0" creationId="{21D61656-E1F5-F734-D4BD-CE506B5F561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1" creationId="{D667D3BA-0CC3-1444-899E-D6E44975840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2" creationId="{6460FEA6-686C-9127-2365-85DF0A853C8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3" creationId="{13CF75F6-A7FB-A9EC-9108-ED9A067BACA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4" creationId="{2B94E8CA-1CAA-8209-510C-54043AB1083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5" creationId="{881DADF8-E63F-677D-6B85-62CF9CD0252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6" creationId="{15A3A61E-61DA-1D64-0554-59E434AE33D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7" creationId="{1A2F80A5-18BC-E53D-0CE3-D1F5AF101BE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8" creationId="{D87F06E1-CCC0-288E-7EA1-5713580717CB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79" creationId="{67F26A08-12C4-B8F4-364A-7AD9097E879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0" creationId="{F82BDFCC-7196-E5AA-C369-9B120C2E2A0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1" creationId="{5EE7D24F-5FD2-FE27-13D4-23D9A6D9AC4B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2" creationId="{6340CC85-78C1-6612-C8C5-126BE336D8B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3" creationId="{C8AD5C7C-216F-E06A-B81C-FB0BCACDD0F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4" creationId="{62D24374-2E04-B634-4D1D-49C9976E7860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5" creationId="{30B5AD6C-8F7C-555B-7144-C441DA87522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6" creationId="{9A024E51-9EAE-DA57-5D78-A03E23F75CF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7" creationId="{29421F4F-AB8E-60F6-52F2-636EF11D656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8" creationId="{6068E9B3-C1E6-4749-C345-DBD4BD75BA70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89" creationId="{C88279F4-7B5D-34C6-22F2-AE0C041109C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0" creationId="{6AE4D6BA-559F-501B-FE47-139E3EC6D92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1" creationId="{D6E1BAB0-2789-163E-742D-B6CA6143D68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2" creationId="{1328B43F-E764-D372-F6C7-A2147EFDBB4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3" creationId="{2E482207-2016-3649-4855-DBF0C0F6D72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4" creationId="{D75DB6AB-5018-5E9B-4DD0-DB8B78A8871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5" creationId="{B054A52D-EC9E-2EBB-C64E-4FABDB17B624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6" creationId="{332D12D4-C1BE-0385-A581-15EF912865B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7" creationId="{E3CF33BB-4550-76E2-F3BB-A609B00BB8D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8" creationId="{7639C361-9056-9A06-22D0-5972514EE56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99" creationId="{20D8CB6D-5BF4-5708-5CAC-18A8BDCB8E8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0" creationId="{55AEC6FE-AF2C-D52B-8C6A-3AABC764A4F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1" creationId="{484BFED9-0453-1FDD-B94C-7A4B6A5EE9A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2" creationId="{A551803D-F664-C10C-7927-BC136984A77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3" creationId="{5E4A329A-B34F-2FEF-6ECC-FB71B0E005F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4" creationId="{5CA85B1E-96BE-C4C5-0961-5D9BA107AD3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6" creationId="{7C5DD102-1CF1-0BEE-8F76-31681877A85B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7" creationId="{B6661A44-E669-871D-AB02-BC6ACDB56E2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8" creationId="{BFA1FCD3-66DF-1609-32F2-F54B5E46FDFB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09" creationId="{D441EAA9-A1B7-AA7F-BF0A-D0FADBEACD3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0" creationId="{6B42CCFF-694A-8DC0-1352-677485AB606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1" creationId="{6E4D51FF-1699-AA59-C8ED-22A6F830EF9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2" creationId="{AB0BCBD4-3112-C1BA-5FCE-6C9C4B96A4C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3" creationId="{4B93A327-22F9-A79A-6894-2DAD0468EE9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4" creationId="{F032DB98-E831-7B1C-6637-C9067F26236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5" creationId="{40926F55-6E59-0470-6E99-C77D9AA2CAD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6" creationId="{C351242C-FA89-E4F3-A5FB-F2E65E68867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7" creationId="{E649514A-2AD3-601B-5328-149C51FB6EB6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8" creationId="{B75B203A-03B9-DD8D-284F-F51DB5DABB3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19" creationId="{D3646854-F379-336D-2D52-337CA3525511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0" creationId="{4D385264-8A55-EB6B-2C03-60E36CF756E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1" creationId="{5DD4658C-B117-EE73-15DA-E2860AAA248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2" creationId="{C0E0A813-7FB0-06A1-3A8F-F98EE198AA60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3" creationId="{926A8FFB-BA1A-E953-539F-E8E4164E747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4" creationId="{496E41E1-8B33-3CD2-126D-C286CC8C518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5" creationId="{5D820DE3-6A5F-AAA0-DBF2-D659F3595CF9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6" creationId="{2AFA5A08-0413-2C2E-CBD0-BBD03317DA6E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7" creationId="{382A0F49-F433-FAF1-1B3F-BB70BA9F936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8" creationId="{A3AB8453-03B4-8DCE-A14E-D6967560CA7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29" creationId="{7E7B9615-6A37-333A-C14A-BF46B72F787B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0" creationId="{609D7F9F-B932-0356-2AFB-EE4C70AEEDE8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1" creationId="{99711877-DA7F-D7F4-F6E0-342099AA137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2" creationId="{658EBF2F-3F9E-3F7A-08CC-B418AEFF98D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3" creationId="{5600A836-6C33-9640-CE0C-9EDB79B68C65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4" creationId="{7ACB05A9-DE2B-E64E-BEFB-B9C22E24148F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5" creationId="{A8D579F5-A875-43E4-226A-0686DBDD9172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6" creationId="{55544B90-CA34-AA1F-B166-32BDDFC6505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7" creationId="{239CE0B5-F29E-6003-8CB8-373359004DD7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8" creationId="{B2AC674A-70BF-E8E9-8B03-92DBCACB099D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39" creationId="{FE67496C-F54D-1BD2-E553-012CC2944733}"/>
          </ac:spMkLst>
        </pc:spChg>
        <pc:spChg chg="mod">
          <ac:chgData name="Palacioz, Michael" userId="0214eb2c-116c-4f35-a3cf-0916c0cabcea" providerId="ADAL" clId="{5CD3BA28-B1F7-B44A-86A5-131F9F074CEA}" dt="2022-12-04T21:18:47.878" v="3234"/>
          <ac:spMkLst>
            <pc:docMk/>
            <pc:sldMk cId="3819333624" sldId="305"/>
            <ac:spMk id="140" creationId="{8E424FA9-A3D5-3DEB-1AB3-B446AA1B1C3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49" creationId="{62982DFA-ECED-0A7C-E21D-8CCBB2D2C39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50" creationId="{85DDB4AF-74A5-17D4-FD22-A1E33C34BD0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51" creationId="{26F32729-E964-BF73-8414-CEE458A3024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52" creationId="{0C589F48-3E98-7839-A9AE-DF9D4B5E92E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53" creationId="{83A4992C-42BB-2A3B-2086-11B77DCFB7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2" creationId="{B63A288F-0F07-C34B-F265-1C1DE560F12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3" creationId="{CDEC8ADF-260E-0F8D-F3F5-4A27FCAC11A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4" creationId="{0AB2E21A-F4DF-9884-00E3-3E7E934AB21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5" creationId="{73D45A49-5FFD-08D3-18ED-762E54E2495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6" creationId="{49DC71A2-B54E-15BD-04B9-2A04F1B379A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7" creationId="{CAE34824-528F-944A-8B4D-1983818FFE6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8" creationId="{F7036BCD-6C38-7E6E-6BC9-80485879641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79" creationId="{5AEE112A-D3D2-AC13-E239-0F104D397F1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0" creationId="{91994807-B244-6BBF-2059-E5D6A6BB2DD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1" creationId="{6FC6FEBC-474F-419D-2C4F-651C60BFB11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2" creationId="{1EB00E7E-C78A-F71A-86C3-8AF92E3C4CB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3" creationId="{4ABC720B-9C27-4297-2D47-0F708E20006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4" creationId="{018BD4DE-964D-FFFC-0CE7-7B6ABBE966D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5" creationId="{33E25B5F-63AF-7955-7FE6-5669B385C52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6" creationId="{B4F835DF-2936-B8E3-F0AE-E52CA8FC38D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7" creationId="{125757C3-19F8-18CF-C1FA-2591BFCF9E6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8" creationId="{A9E90338-72E2-7B5C-19B2-9D900511626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89" creationId="{CC596B0C-5426-D806-ACF6-9F1320FF009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0" creationId="{04CEAE29-6EC8-8446-4635-620655F33BA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1" creationId="{72E2F7B5-EB74-758A-F612-45BB1C89A75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2" creationId="{755D4106-CB4C-B8F0-B623-363C0A97A84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3" creationId="{F8F28518-B645-8164-E47A-250739E8C0E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4" creationId="{78FFAE04-6EF8-5EE2-A807-39A5B8BA54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5" creationId="{129E0C0F-A353-0D09-6468-A455D8BAEC1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6" creationId="{8DBBE0F8-A933-A664-07F3-F23118FE31B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7" creationId="{7D770677-7035-B44D-D30F-05398BC772F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8" creationId="{2FB0C0AA-DFC5-BC40-3D47-1AA653A8ECB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199" creationId="{63E3A8EA-A73B-8C81-BDC6-16FD3DA749E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0" creationId="{130E08CE-303E-E283-9020-4CA6A24D774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1" creationId="{3003C515-139D-260E-6E0B-A3F11EACB53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2" creationId="{5926485A-A24A-0DEC-4672-C7EFD666752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3" creationId="{9E62E123-A86F-C1C6-C66A-9411EA265C9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4" creationId="{488979A6-7F6B-2E92-D432-701375D6C12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5" creationId="{D37BA1B3-0449-225D-BF9A-A50A33C6580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6" creationId="{4C65FA91-4790-B22A-62A6-7D6B0D0733A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7" creationId="{E8E9AB20-8FE9-52CC-9754-8611A928314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8" creationId="{D7AB3938-FA62-5CED-C6DF-6AB91A2B843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09" creationId="{D88D43A1-EA0B-7B58-EACE-549F03EB059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0" creationId="{0D763FDD-E569-0826-CF17-51A33A3969D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1" creationId="{ED07769D-1E72-F48F-04A1-9AA9CAAD58E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2" creationId="{F831EBF3-F824-D501-DBF1-81894207619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3" creationId="{038A9C9E-C6A3-7274-0461-7C5FD521D2A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4" creationId="{D6A69BE9-14A2-F40E-2A8C-786C9D64A12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5" creationId="{218EC649-F23F-2622-75BD-D94A0B81686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6" creationId="{8B61AFF7-CDD1-3DF6-F163-5435D7CAF04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7" creationId="{7B447D06-8516-D63F-5324-1952B9280EB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8" creationId="{FE935199-F682-6422-7D54-FC51D51B2F7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19" creationId="{6A450935-B4F1-CE6F-BF85-A92870F8594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0" creationId="{5C652E75-0022-9CCB-D390-9A1AF37F6F6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1" creationId="{20485F9B-DADD-C350-10FD-8E9B65949CC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2" creationId="{AD8E4F09-6428-6E87-B89C-5E5FBB3C51B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3" creationId="{D0788A8B-F07E-D084-8892-8B943D156A9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4" creationId="{5FD23933-ED9E-818A-8554-F017431F537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5" creationId="{DE565B0E-2BA8-E60E-35A0-8181F51A6FE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6" creationId="{41C4F59B-87E8-9100-D507-2469EE3D48A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7" creationId="{890613CB-F580-B681-EAE8-E66630D3998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8" creationId="{FE77AA1B-E719-4789-C0FD-900A59E0B04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29" creationId="{1F99707B-4034-EDF5-6763-1D6E18D9F62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0" creationId="{B1AF53DF-C4E3-8807-88DC-86B5D5E63DB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1" creationId="{3791DC31-D680-E3F6-DE44-55DEDF419A0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2" creationId="{3EA71AA9-E6BA-13D9-C333-3B5B21D095D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3" creationId="{C5AE9715-63A3-4F76-7A37-EF74497E2C6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4" creationId="{DDAF14B5-C95E-1899-66BD-1932F2C60C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5" creationId="{C85B8568-1C01-95D0-054A-A43798CC506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6" creationId="{68FADF1F-96EB-B3CD-8786-C0D1EF588DC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7" creationId="{288CF0EF-6A83-F8F9-3C20-0E58AFE79DC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8" creationId="{036D4320-1E28-037D-E233-F301807AB81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39" creationId="{4155CCED-C358-987B-B5D1-100129B1611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0" creationId="{DACFE319-1044-355F-5049-59A31EB81A6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1" creationId="{03239F14-EF93-A69A-8872-14C1C960E3A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2" creationId="{56E217D2-F7DE-E3DF-2BF0-4985D88C363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3" creationId="{AA48D52E-2A99-1581-1D91-8C74D223D36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4" creationId="{9C55B5DF-8BB5-D69F-B5C7-5E2215E3023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5" creationId="{756240C0-0D98-7D18-02CD-C914B5DF9EB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6" creationId="{43FB2595-19D0-261C-7000-9B1019D549B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49" creationId="{63A87252-C5AF-9FFA-A2D3-7861BE27674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0" creationId="{14B22A67-43EF-1286-97AB-4A881465147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1" creationId="{C68BA911-A884-BF4C-A06D-2B70C76B89A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2" creationId="{2D4D4F53-DCA1-1ADB-97ED-1E7D76CD4F9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3" creationId="{7734F7F1-5397-C814-0B21-9F3B186253C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4" creationId="{05475E8E-010A-CA20-4796-B36609057AE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5" creationId="{2CD8018A-2C08-4919-9CBD-9121025D351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6" creationId="{336BC790-1E79-E600-1104-7259AB7FAA0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7" creationId="{9F968DD2-561A-9766-1C53-D35BC6074A1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8" creationId="{D07D0E04-F7AA-5AD9-D239-119B3D9A3C0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59" creationId="{215D380F-C90D-7AD0-295C-6E8808D7164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0" creationId="{52BF86A9-C1A8-898F-CACF-021019B69D8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1" creationId="{F01F093F-6DDE-B710-6D29-366A813A61D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2" creationId="{EC6D1156-74D7-733C-B163-330FE59AF6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3" creationId="{93DBCAB6-9225-4360-2576-A11D2BED51D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4" creationId="{8F89951E-5EA0-CF58-BB6A-8ADFF58649F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5" creationId="{E24AA59A-A017-5CDE-4DBF-85FCC991DA8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6" creationId="{75664DB1-F0BD-2B86-05EB-880B9F14DDE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7" creationId="{C5CBD0C9-7CE0-484E-88DE-D01D6F5BF66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8" creationId="{FA3AEE42-5D65-8D21-975C-DD5F61BC015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69" creationId="{EFB0267F-EB83-2EF9-DC34-979D2C78FB9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0" creationId="{87F71432-0C6A-FA56-CC13-29646460C30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1" creationId="{CCE7A411-1168-370A-4F37-B47F66A3263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2" creationId="{0B946F17-58D2-C892-3E64-5C5D6F417B2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3" creationId="{E2109959-C56C-A0CF-5B89-C8A34B5E679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4" creationId="{CAF83C04-ABC5-D08A-EE8C-0C0ED611C64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5" creationId="{47C5D9B0-123A-BB2F-D0ED-69CB9E2503E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6" creationId="{41FF2632-14AA-6FE1-2172-164A6B6B4A8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7" creationId="{7AD57C16-285B-084E-4DA7-F23BB2859A9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8" creationId="{93BD68C2-188D-EAE2-C441-D741D315525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79" creationId="{31954FAF-CD47-2964-BAA1-4C7B3AFC793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0" creationId="{E70F4BE3-6D12-3716-5D88-4ED39B9F45C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1" creationId="{92572F61-74E1-C38C-59A5-065F29C13A5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2" creationId="{3C9E47A2-B9C0-6254-CE48-3F50D85CBD6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3" creationId="{30000427-4436-C897-F3F9-9D457387509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4" creationId="{EFD2EDAA-6229-80A6-ECB4-4DB8A797502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5" creationId="{A6F5A4B5-ED37-2480-D165-59FCDB5AD03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6" creationId="{74AC42FF-5476-7D11-F5FB-32C58CB2751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7" creationId="{5A73B549-D831-499E-D5CB-44D7FD78851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8" creationId="{C0A5EA75-B727-D217-4A4F-524AB104107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89" creationId="{0AB8F216-86D9-D2FB-B4AE-D10C126D9F4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0" creationId="{7CB8998C-E798-8706-C930-DE5C5536127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1" creationId="{F54DC872-EBBA-F03D-65CF-E3872099F14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2" creationId="{2735DA75-07C6-5BBE-15FC-C91A1D6095B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3" creationId="{23CF2369-FA5A-154A-41B5-7DBC7125AE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4" creationId="{5E73E2D2-3A12-BC99-2395-5253E317585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5" creationId="{FB8166E4-2559-5090-9529-B15055AC4CB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6" creationId="{3A461388-5B9F-6642-1C17-092E7A17062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7" creationId="{A03005B3-FC2E-183A-78B5-C99FF71F6B2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8" creationId="{579E77FB-3077-8D3C-0652-F8087D5F2E6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299" creationId="{09AC9155-61B7-8292-1976-3DCE7F08AD4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0" creationId="{8B90E546-87A1-AC28-61A0-C3B47EAFEC1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1" creationId="{18B4858C-5D98-E0B2-4E23-2D2FAECDAE5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2" creationId="{F3CF8BF0-8459-341B-CB64-9487B80055D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3" creationId="{5503416F-AEA0-A8A2-718C-CC9817283D9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4" creationId="{76ACA3CA-44D7-E557-82EA-CA2850A2952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5" creationId="{6FE54622-977A-F12A-FC41-AEEB0A23B78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6" creationId="{2EB9135A-7713-B175-4FDA-4EBA8E06787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7" creationId="{CA68B7CC-5EFC-242C-70F0-FBBB2B7E0A0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8" creationId="{73B6CEC8-70D6-B311-1C05-66BAE32A521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09" creationId="{32054AAC-42CD-3F7B-101A-AD1C3D37286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0" creationId="{FC025161-C747-A735-942F-BAD9CD01F6B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1" creationId="{B719A9DD-14C5-E463-4509-6BF0B93A8AE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2" creationId="{878D92AB-52AC-1B31-E700-B65B3488827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3" creationId="{16111AA9-F46C-C5E2-0FFB-2DBDA682C20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4" creationId="{1264188C-9CCE-AFF5-8565-AA2CC339CA5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5" creationId="{343FBFE8-560B-FF20-3268-3FA9F51675D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6" creationId="{114EBC67-B9C9-8D8A-840D-E16787731D7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7" creationId="{BF0C9A2A-BB41-9C7D-6008-20A341E0116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8" creationId="{BB1B53DD-9618-78A8-AAF9-81E7682ACFD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19" creationId="{9B756492-AF7C-6B5C-15E7-1531CCC28D5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0" creationId="{C84A4883-CF39-DE9F-9BAC-67AF4239A9F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1" creationId="{24F4AB3D-71D9-ABBD-CE70-877DC7E7C11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2" creationId="{7F56254F-9F20-35AA-7045-455867D88B8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3" creationId="{849A623F-A556-7628-CAC8-FE82F65E27A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4" creationId="{2151FE21-C4F5-FCFE-8357-24F0F1C4BC3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5" creationId="{0338DFC2-CD64-3108-6F61-FF284B81F94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6" creationId="{8432A1E3-BE50-7DCF-9AB1-BB4F578DB95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7" creationId="{A8AEE7A1-38A6-42A7-2513-D99D037D72E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8" creationId="{40D7D873-AA04-1BCB-9DAE-C9CF78BAA5C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29" creationId="{6FE529DA-6B0B-31F5-1B97-7E49B29C197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0" creationId="{7AB3FBEE-F358-69EC-1233-42C32D37D51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1" creationId="{B5287F9C-9367-0686-DBBE-DA5E1E46C8D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2" creationId="{3104EAC2-7742-FC42-523F-6FD820BC6F9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3" creationId="{C3178C93-D2B9-22FA-AFB9-9BA296FEF4A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4" creationId="{A7F07F14-BA80-2D04-17C8-F4188233823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5" creationId="{72B91B5F-A6DA-85C0-030A-6EBBB497A8E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6" creationId="{3B0E0592-2DE3-DC54-DD77-F7A7BDFF574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7" creationId="{4AF1343B-42C7-F2C0-14E1-6E1F0B48690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8" creationId="{3B450359-1991-BC92-4BB5-3268C571D58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39" creationId="{0FAA04FF-8592-B3FA-1C21-514DF6AB375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0" creationId="{FFF74E95-4A04-BC70-DFD3-C6647DD425B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1" creationId="{1534CD70-E797-28C2-264E-DA9D45B387C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2" creationId="{3908BF9F-B60E-806B-853B-F37A7B89CBE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3" creationId="{12FBBECC-E08A-0609-1692-A1D6818E7BE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4" creationId="{3CE16406-C684-7074-A376-7C07785B1F8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5" creationId="{CC9F72B8-4061-0999-3E91-CA286C02BEF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6" creationId="{98033FA5-55F2-CDD2-FA98-735A52EC1CD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7" creationId="{538E2519-480B-5F7E-53F9-12280CD9A64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8" creationId="{DFD9D482-4830-346E-FE49-26C6D48B4BD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49" creationId="{714698FA-85A9-A3BD-80D7-D752DC5C058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0" creationId="{492FBC17-9DDC-E18F-0425-7C9DFCAE39B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1" creationId="{9DA23DD6-4A9E-2CC4-63A5-728E651A96B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2" creationId="{0CCAAE24-A8D1-6BCF-8E62-DF55586F0F2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3" creationId="{A0D5345F-9D0B-BCA7-02C3-DB31CDB33C0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4" creationId="{9BE06892-0431-1AA6-8017-F7D06B9BF7D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5" creationId="{1C9099CA-282A-18E3-C902-B785F9BEE91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6" creationId="{A4BC98EC-2BC9-7388-BE16-163AC19DD24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7" creationId="{A49AC19B-9E5F-2F2A-24F3-B4B26FEC255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8" creationId="{F72EFD80-B4AF-3CB6-DB68-F29125998F2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59" creationId="{6B1C4263-DD14-C72A-F7F7-0D61B2EB1C3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0" creationId="{8FF9F462-D023-05DE-DA2F-884A44998FC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1" creationId="{1ABCB27D-3617-5655-7DDD-04E65F904F3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2" creationId="{0B174E7D-8C97-8E00-7DE5-EEA00BCFF03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3" creationId="{EC6BD15D-7A53-7AF9-0E72-4E63E978665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4" creationId="{EF40539C-8D9C-307C-3956-4BA5F5AC8B0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5" creationId="{AA966A90-2817-5303-24D3-3B416D513D5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6" creationId="{A1DF2564-6C31-B195-1DA7-C4DAC1971BB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7" creationId="{E7268122-1768-23BD-E295-C10D549433B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8" creationId="{208E7D9C-3AB8-6009-9D22-A6B6343D8B9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69" creationId="{A658E1BA-F9F0-938D-9837-597834DC5BA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0" creationId="{BFDE2388-EB0C-C49A-B032-CA26DAE173A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1" creationId="{2F60FC37-5021-55E3-3910-09D2ED63781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2" creationId="{71D9589E-18A3-6F92-6E07-23F2FD3D8D0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3" creationId="{A3CD5240-CED7-5010-27A6-337A9FC224E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4" creationId="{B17413AA-C8F7-6A76-5DD8-C374505ADA9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5" creationId="{56FB42B7-8A4D-4EF8-444C-B25227E39D7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6" creationId="{778F550D-2607-50BE-7129-50E473A29B2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7" creationId="{F0263B20-8332-9B70-9EE0-3F84A7261E2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8" creationId="{EFAC77DE-E34E-81DB-96B2-48DC2AC7E21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79" creationId="{7ADE7908-4750-E26A-8782-279699D7AB7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0" creationId="{FF6537EC-1D4E-C6DE-26C7-FE5DCF37841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1" creationId="{48C56F9F-3927-4290-F65C-98502B2BF20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2" creationId="{8C90DB2E-3719-0207-8228-63AECFFFBB5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3" creationId="{DB6BF73E-9675-F596-4B59-79999AD2463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4" creationId="{EF7B2C86-F27F-686E-2BC6-583C0914B54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5" creationId="{BFD0750D-5F3B-2258-4BB2-DA343BA8295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6" creationId="{BF1D4FCD-14A8-74EA-7E4F-15AB19982FF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7" creationId="{72667B4A-50E1-0A0A-B904-7FF01E1881D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8" creationId="{1C4AFF37-0F84-B7C7-E895-1B0DEC1F39F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89" creationId="{7FDF1AF5-E059-D1CB-A0FB-E276BE14869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0" creationId="{3CCACA3E-5C98-046B-E813-F1A77934EF6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1" creationId="{17C6716C-A104-25DB-7941-CC22AE7A1FB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2" creationId="{1324E928-2559-9006-D72F-F40991886B4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3" creationId="{EB36D181-7FDA-AE97-8A2C-A7AB1882B34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4" creationId="{4614A13D-F408-3B10-9FA3-081442DE864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5" creationId="{25F90F5D-2088-7A73-4FD6-F77C5576D27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6" creationId="{0E9C31C1-9AA0-B2EC-21AA-DEC7BBE2308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7" creationId="{1620A127-24A2-1904-EDA3-E8792EBBBCA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8" creationId="{F3BBC51D-AEE4-C8EC-7D1B-4CFBF0EA160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399" creationId="{9962B4D6-4496-F263-FE38-06E786DC6B3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0" creationId="{6934696E-DF56-F43B-B929-F6B37DA5200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1" creationId="{345739D1-72CD-B7BB-53F8-0EF65EDE1FE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2" creationId="{3D44199B-D54A-FCFD-0841-0AA311AF41C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3" creationId="{997B8ED0-BAB7-1101-3B49-DFE6FDDC905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4" creationId="{CC7413EF-BCF5-6C44-65B2-EE22EAAD03D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5" creationId="{EAA2CA98-25F3-DE0D-149A-136E89A7375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6" creationId="{D77DBD3E-E274-1B2A-C418-7D8CEB88ECC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7" creationId="{BE8F5692-27C1-8827-DD7C-269962D3898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8" creationId="{FFB7FF97-37D8-51F1-36A4-75536EBEAB9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09" creationId="{0EC2D0A9-DA6F-AFF5-519F-6B246997B07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0" creationId="{A5AB978E-DD95-66D8-4144-1FB3163F5E6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1" creationId="{92069C0E-1332-6F2F-BD8B-9656C0AF98D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2" creationId="{683872F7-AAAA-DB78-2962-4A2BF985821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3" creationId="{303FA4FD-D5F3-A2F0-19EB-2937FD982EA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4" creationId="{1355A22F-B28F-0464-E398-ACDEA072C1C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5" creationId="{1DC15C02-7A66-8130-4D02-332AEFB5C94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6" creationId="{5FED1CB0-2F86-C627-644B-EDCB8EC0239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7" creationId="{0DAD5C32-4231-075F-C623-09FFA11345A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8" creationId="{2E01D313-79BB-7C7E-6CD5-CCF0042F008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19" creationId="{3E29724A-F906-73FD-292D-40733FA6A79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0" creationId="{67CE2D1D-D1A1-B68E-A629-BF9189AAC8A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1" creationId="{69BC0A67-F9A4-6C00-53DE-B9FFD38B19A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2" creationId="{529B3B67-C8B9-2A73-397E-9A357CDD1F7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3" creationId="{F3144206-4C2C-4C6E-C122-9D75F75E327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4" creationId="{2C6B3CB7-D55C-67C5-0104-BF2C3B10355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5" creationId="{8251C3DB-83DF-6244-7F60-603FCE6FED3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6" creationId="{DF97440A-224F-E06C-7514-1BB81CA136B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7" creationId="{A7329563-F086-152A-913C-F6A81680784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8" creationId="{6277FBEF-94BB-0043-1109-A5CA8E91095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29" creationId="{EECEF0CE-E98B-A37F-41D3-C06E38271B5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0" creationId="{6C484F0D-1B89-9A3F-C09B-8F2CAEA7F5E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1" creationId="{1203551C-8609-9DF6-E817-DCA9C7E42CD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2" creationId="{F7B894A0-B3E4-CA4C-7952-9BC3C039C3B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3" creationId="{2430813B-EFD2-2744-4835-2ADEBDF0AB9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4" creationId="{074F4E23-6A51-B7B8-6D9E-E316DF613E5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5" creationId="{46B75360-592B-DAAA-BC0A-EE27F5F1539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6" creationId="{DC5E65A3-FA76-663A-A44C-041D3DC3F88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7" creationId="{155D0AC0-8A9C-2A83-2D47-8AB67542F80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8" creationId="{A8577C17-5B50-E0B0-D073-077C86334BE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39" creationId="{1847549B-85B3-FA5D-BBFF-320192D8927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0" creationId="{A40E753B-A184-5F6D-2152-97C3F434342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1" creationId="{1B44484E-944F-8877-7F7C-505178A8847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2" creationId="{0E8EF278-D734-2E5E-61F2-5028A20A20F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3" creationId="{AE03FB65-93DF-CD50-00C9-1F5DEEF805A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4" creationId="{59CB49CE-8E6C-80C0-ABA7-84342A2E077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5" creationId="{18C12266-54B1-FAF0-4A58-24A864B4735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6" creationId="{FCD94058-7C40-61BE-7E39-55443DB7BC8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7" creationId="{FA219305-A095-FEBD-7133-C27AFE2FFEE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8" creationId="{57DAD402-8EAE-DAD0-931B-BC89C581DAD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49" creationId="{1D0BF95F-20F7-2C3E-D225-FB16607BD58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0" creationId="{2D3C0AF8-2621-C342-CD91-0ED32163F61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1" creationId="{60089382-55C5-842D-16F9-424F13FAECD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2" creationId="{497D4826-EAD2-6503-593A-BD3627EAFEA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3" creationId="{43E80AE8-F52A-EF3E-9F66-F7A638177A9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4" creationId="{56ED2DE0-91EA-9633-3F9C-C2076E2F402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5" creationId="{ADCB7BED-26EA-B602-BC76-86734D186F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6" creationId="{07C83FE8-EE1C-7C40-A0CD-3B0F8177DEC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7" creationId="{CCE10C29-4F63-56CB-791E-6BBB167C4BC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8" creationId="{3155F18E-CDC4-E1F3-F8C7-3A6323B922F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59" creationId="{B2C8A117-1BCD-0CBF-967C-5A0F3164490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0" creationId="{87DCE3C8-5E47-DACB-79CF-1E05A823B9E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1" creationId="{DA103FD3-8634-CBE3-4A00-5E4DEF23C92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2" creationId="{46E4AF55-4F82-2112-CFF1-36EBF756241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3" creationId="{04FF3D91-1CA0-2D21-EA12-142F9C4C205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4" creationId="{0E60DF7E-A9DB-E379-B69C-2888766716A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5" creationId="{275C7538-B629-C856-F61C-AAA68FADADE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6" creationId="{A6C1C74C-FA4D-08CB-6971-E9A9C52A369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7" creationId="{8DB5322A-E260-99FC-0137-0DA1C490205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8" creationId="{374BB91D-7CF4-85FF-89C9-8E25881F199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69" creationId="{9854D359-9C57-DBCE-A34D-D10880E531D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0" creationId="{91B3524E-0D47-BC9E-298B-1E4366B6991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1" creationId="{7007DB30-4AE5-87AD-E11E-D3C9F3FBA7F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2" creationId="{CF746F58-29F4-F5CE-F41F-898993624D7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3" creationId="{E003C14C-A4A0-DA11-FC28-5E48B50368D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4" creationId="{5368EA04-220C-6D37-C81D-D9196F2A380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5" creationId="{34889CAF-D66F-E9CC-5A1F-F9761138185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6" creationId="{C41764B0-0B82-6E83-4060-0033D1A4C37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7" creationId="{A28BC1EE-5D71-9D10-B147-C8ED35EB4C7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8" creationId="{E0E23DB9-EF3A-C428-192B-EEDCC2793BB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79" creationId="{793D9BBE-0B75-A43D-5D13-7B1D04679F7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0" creationId="{FEC2C6D3-9D6A-07D4-8FE1-321204F7531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1" creationId="{DEB07C11-B57D-D037-42E0-B20D572C0F3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2" creationId="{6E904545-B057-2CE5-D3C5-89A98514E88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3" creationId="{E064606C-91D7-C86D-1508-4D254FDF1F0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4" creationId="{4838148F-AF74-9CBB-E428-E69021C6198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5" creationId="{92FCAC1E-BD44-1DEE-D3D7-15F44B2D0EE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6" creationId="{A83404D1-CDAD-820B-5BBA-2FE107F63AC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7" creationId="{42C88001-9F12-B8A7-BEF0-D91F5ED1A71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8" creationId="{3712C0D1-AF31-7591-270F-117EBA9A12B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89" creationId="{527FBA64-7C01-AFF3-2E0F-A64BBEDA6F5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0" creationId="{C3B66D5C-7CE6-63A8-A2A8-A28942E8976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1" creationId="{A42E4DC8-B92A-D1F2-322D-858DAB6A07E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2" creationId="{A598B8B8-13BB-AD31-0374-DDDC06985AE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3" creationId="{0A6F0666-CE54-A4A8-BDCF-F665929347B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4" creationId="{4A0EF896-90A2-6C45-23A1-84773A91B66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5" creationId="{8217C395-B7CB-7C7E-A9E5-99F1F0A3152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6" creationId="{61DC1C64-74DA-E2FE-5B9A-47329FEF2D1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7" creationId="{A57F6E10-743F-BDFF-CAFF-4FBA74B9C32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8" creationId="{D454EE80-F099-9364-3392-DAC499C3C19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499" creationId="{48C5E18A-43B1-1156-4111-B07CEFDD311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0" creationId="{2F358854-BCA2-EE0D-6EED-A2EF3AD56AF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1" creationId="{79192277-9A83-6190-4599-DF673E1E452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2" creationId="{DA1C50D2-E810-51B2-8EC7-BCA48AF3369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3" creationId="{6BF2C7F4-8B2C-A6A3-F6E1-2582203B544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4" creationId="{1E490C73-C2CE-99E0-2E8A-52B62C2A571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5" creationId="{F78DF171-131D-FCE2-58C1-C1FBD1C6418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6" creationId="{03D685FD-640B-CB4F-2986-D90F99364BF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7" creationId="{6B5757AC-826B-1C28-D074-F13F3CEF53A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8" creationId="{B351E56C-1641-4CA8-57D7-B19E0153C4E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09" creationId="{421F5AA9-6237-115F-9661-575877FE106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0" creationId="{38458523-0581-6EBD-0690-5F499528154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1" creationId="{9DB13953-1221-6BAE-7527-BD036D2DE8A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2" creationId="{E59673D6-726A-679E-59A9-65FBEB7CE97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3" creationId="{B0DB4417-F0C0-74B5-4D8D-6471D6C4B80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4" creationId="{CB961D50-0E32-19C9-F9DB-93FD031B3A8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5" creationId="{F4DB4C65-11F1-FAEF-AB25-65496876D53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6" creationId="{7B2BFA38-2D98-63D7-1E10-658683BAF42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7" creationId="{504EC1EC-ACF0-07DB-35E9-B0AE0406AFD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8" creationId="{0061AD41-F712-0ED3-B975-7B593B93F58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19" creationId="{F49DFDDB-0386-CB15-760E-D5CE6AB9D31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0" creationId="{516E1D4C-704E-5ABC-5B4F-C8E03B2470A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1" creationId="{840DC45D-0FCE-D20E-D178-F67009C2008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2" creationId="{686FCF60-CB26-333B-F6E1-A10BA4B09F0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3" creationId="{46190D71-3E60-B70C-0873-73DF9AC821E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4" creationId="{FE6F0592-8A8B-962B-70DE-15E26080573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5" creationId="{BBF5FD50-7C6E-5933-D166-8AFFA7C353C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6" creationId="{0E470162-2EA6-2F1F-ED19-3E816A6CE00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7" creationId="{1453D4BA-47D7-8BAE-63DB-5652D540436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8" creationId="{8B955393-46CE-4B8B-5F78-7CC942CA59D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29" creationId="{8F584706-E0D5-CB52-50AB-CE972009F39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0" creationId="{0BE8D3F3-BC3D-72E8-68B9-38CEDC454A7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1" creationId="{47A62EFF-2AC8-3306-77BB-5C942634046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2" creationId="{F22CAEEE-D509-9280-D969-966D7616814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3" creationId="{2AFFA59A-A15C-E929-226E-012E02FCBDB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4" creationId="{D29CEC8D-402D-2071-2E08-A79341C31B6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5" creationId="{EB01EC05-5DE1-31A6-3B39-C84AF1DE5B8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6" creationId="{BA12C370-4EDB-F414-4580-2EA5B295BE6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7" creationId="{F2C27654-105D-39BA-7B01-F104FA2ED52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8" creationId="{AB3800E3-1AB4-7864-4188-FF6051FF665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39" creationId="{51796004-A355-97CA-3863-FA30A3CDDE5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0" creationId="{B43C4C60-7730-C482-5F0B-DD0F87C76A2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1" creationId="{4DB4B3A4-4C8A-6FAD-D930-EB1BBD72548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2" creationId="{10DFEBDD-CE36-E63E-38A8-371AA691815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3" creationId="{9A0063F4-AF9A-80BB-4AFB-B36F2EB2368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4" creationId="{0189E128-3B5D-CB9D-3CF8-527D9178226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5" creationId="{D6B4F72A-7E0A-9854-F470-6CCBA7A1619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6" creationId="{981BF45A-8D9C-E677-8381-F540B115F93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7" creationId="{FB4886DE-C098-51D1-402A-7161E0E4F51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8" creationId="{38FE077A-65D9-8768-4D9F-783CF019039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49" creationId="{A43DF29F-FDB2-5905-F33A-CFA89E3C2C8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0" creationId="{1A817D12-0DC1-1212-E7BF-1371F17FD99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1" creationId="{02BC0E22-C643-8153-4989-643B7D165C9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2" creationId="{6A757D89-302C-5C07-99E5-DB8AE5FEC60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3" creationId="{0557C231-B5A1-399B-4BE9-F279805F655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4" creationId="{A43E098D-B66B-187D-A0B8-7446D1C5A23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5" creationId="{94870FD1-4741-CD18-5051-BF2EE29E4C0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6" creationId="{A749CB0C-9F62-5AEA-1EF2-88378374981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7" creationId="{EA41F582-4786-BE9F-446B-8D3CBF969F3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8" creationId="{ABF0F42A-4011-B450-A145-A481F30982F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59" creationId="{08E03984-DC2A-5939-D58E-C04C925D42F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0" creationId="{2657D9ED-06F9-6C71-A10A-F30BCE86874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1" creationId="{559EEEE0-0E60-4AC6-58E7-E923ACC13B6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2" creationId="{DE0431F1-A371-3E57-5E16-540DF95AF9A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3" creationId="{88A63A1E-42F4-74A6-F7EE-585B30805B6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4" creationId="{20E64E55-105F-0F71-2142-521F8F9826D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5" creationId="{0CD7222F-8A87-B9B2-429F-3D2E2FB51DF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6" creationId="{345DCD5A-B383-77CC-6353-C87FAF24D95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7" creationId="{1DD5CD44-D252-96B3-A0BF-377ECEABA69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8" creationId="{7A88CD43-8F36-529A-B320-2ABB34964ED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69" creationId="{1A153E0C-7843-6704-6990-6BF885BF456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0" creationId="{15C60B73-07AC-EEE4-8C05-3955B43F233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1" creationId="{048D8D48-D157-36BD-32E1-A570950E1EB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2" creationId="{BEF808A5-5F8E-E289-4CAC-DA38F7006B5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3" creationId="{DBB51341-DEC7-CD0E-003F-B203C7D2975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4" creationId="{6FCC0B21-962D-3520-48A2-AAB18CC264C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5" creationId="{C85A697F-264E-C3B6-39D5-74A35B0ADCC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6" creationId="{F6F03FC2-9107-9D19-142B-FA3916E809B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7" creationId="{88F91D12-9FFB-4420-1BB7-65A44B295C8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8" creationId="{F919CBA4-FEC0-9D26-6972-2D3AC2148F9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79" creationId="{ADB2723D-81D0-FE2B-2C37-7EB39A1592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0" creationId="{1F4A63A1-DC05-F8A5-B12D-7238DC4069E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1" creationId="{84D5EF57-DA17-6BD7-C257-D49BDF67F44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2" creationId="{C9E6A8E3-63EC-D317-988A-CD281566DCA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3" creationId="{D45C6EDF-2145-C726-68FB-9BB0174F5B8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4" creationId="{FDD8C5B0-934C-F229-8043-8C26DBD31D2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5" creationId="{4DEF627C-D340-B4DA-BCFF-64A1E1D379A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6" creationId="{FDB6B4BD-639B-E22E-9C63-4EA3CD3C5FB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7" creationId="{DFB74C7F-61E3-BD12-34DD-F5900ECF0AF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8" creationId="{B5702BC1-9492-9ECB-06C9-00AA3E11A6E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89" creationId="{17737635-C5D2-DA27-5178-6F01103810B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0" creationId="{0E833B8C-2584-3D70-EDFD-71932676BED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1" creationId="{2BD19A8D-D981-10BD-9FD0-FD86541246E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2" creationId="{42C3839D-1F6B-0DFB-9DBF-93E7F2F9F50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3" creationId="{5FE52748-2F19-26F8-E80C-D33B27535D7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4" creationId="{AFCEEBB8-9416-3A84-CF02-BD063869A34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5" creationId="{EB7939CF-87DE-AF14-DCD9-8C51EC361E0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6" creationId="{0373DF20-133E-F7F3-A042-E9DA54B2EE5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7" creationId="{1EE39990-5AC0-2CE4-D107-A99B67464EC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8" creationId="{B7C4B642-30F9-20BF-FA88-D71AA213C84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599" creationId="{921B2A85-22A3-B4E2-D986-6BCEF135CD6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0" creationId="{26878D15-4406-8974-2388-10009A290A9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1" creationId="{81233B27-F434-012F-8AC7-C88529FD7A0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2" creationId="{F63DBED1-E69E-8F22-A4F6-B9C25D91613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3" creationId="{BF507AFF-A426-780A-09FB-8B1E6A423B5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4" creationId="{73401A25-464F-D19F-A393-AA092D7E237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5" creationId="{BE77A4FB-4548-547F-AF23-E37115E2AA2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6" creationId="{FC1F102A-F213-DACC-85AA-4CC23CF5F52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7" creationId="{076F2320-1DE8-D526-DADC-954890D3AB7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8" creationId="{D737E7E4-E5EE-C719-2581-C0A4B50F863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09" creationId="{92D39769-379D-95C0-B4C0-27272887151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0" creationId="{5822C8F5-2EA0-4DAE-136A-CA950B2ADC0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1" creationId="{2A78808E-084B-3A80-FBE9-0BAE7B48DE7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2" creationId="{83EAC25D-4202-20B0-CA39-6D3D4714362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3" creationId="{5189E5FE-6F4E-8D3D-9169-2A8BB960536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4" creationId="{71CE4BD2-7BD9-0679-3E4E-78DE0D4CFC7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5" creationId="{C297FF06-4D2F-8832-76DB-730D8724676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6" creationId="{6D583251-7287-3BB8-21F0-1BB5F51BE6F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7" creationId="{4750DE02-4080-1A99-2D20-35575425AE4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8" creationId="{CEFFE997-7A5F-4E66-79FE-40B0DA8FA97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19" creationId="{66EDC684-A05F-7F24-4FF1-27F3D5754EC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0" creationId="{0F84DCC6-B1A3-2250-7A09-625E20FA937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1" creationId="{61079D42-61F1-F9A7-47F6-D5F7472B133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2" creationId="{DB0FCBEB-6778-8258-FC44-CCCC496CCBC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3" creationId="{2281501E-4815-ED07-07FA-F179450FBF5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4" creationId="{050C1910-CD4C-AF17-8AB2-0BE21EB32D7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5" creationId="{06B323D6-F977-533E-6AAA-C771438C38B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6" creationId="{7FB3BC6E-F284-787E-AC4A-41027E6AC30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7" creationId="{E70D6C89-B9FD-3345-2D83-599179E250C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8" creationId="{0306F0E6-E20F-CE40-D84F-FBF4D58E882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29" creationId="{309930FD-B359-C907-7DAF-27AD64DC282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0" creationId="{B1A7E0A6-A886-FCF2-D96A-286703912D0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1" creationId="{CDEBBEFB-FB48-BB61-58D5-A5BF4EFF9E9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2" creationId="{DD75966C-5A5B-A48B-4A55-4D00A99F843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3" creationId="{B8F5CCAD-27F4-65AF-E8B1-47268A21C86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4" creationId="{89B76BCA-10DB-0E28-E7A4-D4FBE396C563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5" creationId="{48C6B027-0C09-8329-38F8-B1C8F5DEEFC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6" creationId="{74A7CF9A-6F69-E072-4D8C-3FFA8C04D799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7" creationId="{3203F1C8-0BF1-24AC-B0AB-EF8FCBDAC4B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8" creationId="{DD948132-5569-9169-8FC5-736E2DFE609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39" creationId="{956F9E22-FCE2-E816-E0C0-ADF3F187671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0" creationId="{6E65D3D8-6A56-AEA6-4699-05DA2DFEC8B1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1" creationId="{F7FCAA26-61A8-D7EA-B052-429D0FB9AE97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2" creationId="{BEB207CF-55B2-667A-BC64-C3425F7319A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3" creationId="{C6600A3C-E6D2-75FF-234F-BF0E79DC1FE0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4" creationId="{0A06B553-5226-8392-38E1-3E5873B5AEEF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5" creationId="{82E57678-4311-298C-621F-5DB7C6BEC7B4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6" creationId="{3D701D04-1C94-5622-B620-0F68FC8B1F32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7" creationId="{369193A7-D669-A12D-6382-F01FAA2316A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8" creationId="{7F970E69-B766-DBE5-F2BA-9341ECC308C6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49" creationId="{B2912454-2B87-8DE6-9506-428A8974448B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0" creationId="{15D72463-15E6-D413-C71B-CB8B7000D2E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1" creationId="{96541B19-51B4-B15A-3FF0-66B914EC40EC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2" creationId="{90D0FFC1-C656-C05A-C515-39B0660152D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3" creationId="{C7AA9465-A13A-0DF8-324A-55D69024396E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4" creationId="{18A83BF0-C10E-1E9C-6302-CCDA8B100DAD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5" creationId="{CC21696D-D34E-C883-3137-366C94A5183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6" creationId="{5C27CC79-2BBE-AE13-28FD-FAD3A093C825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7" creationId="{7EA4E133-C5AA-9206-5452-6656D5371DD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8" creationId="{94A2AC6A-C3EA-E53E-81A7-3D9D438A319A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59" creationId="{9971A403-E034-0036-3630-76FFA5548DC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60" creationId="{6AE1429C-A200-F025-755C-820134965818}"/>
          </ac:spMkLst>
        </pc:spChg>
        <pc:spChg chg="mod">
          <ac:chgData name="Palacioz, Michael" userId="0214eb2c-116c-4f35-a3cf-0916c0cabcea" providerId="ADAL" clId="{5CD3BA28-B1F7-B44A-86A5-131F9F074CEA}" dt="2022-12-04T21:37:24.850" v="4590"/>
          <ac:spMkLst>
            <pc:docMk/>
            <pc:sldMk cId="3819333624" sldId="305"/>
            <ac:spMk id="661" creationId="{C9680E8D-0D11-CD37-ACCD-BA1D38ADF928}"/>
          </ac:spMkLst>
        </pc:spChg>
        <pc:grpChg chg="add del mod">
          <ac:chgData name="Palacioz, Michael" userId="0214eb2c-116c-4f35-a3cf-0916c0cabcea" providerId="ADAL" clId="{5CD3BA28-B1F7-B44A-86A5-131F9F074CEA}" dt="2022-12-04T21:37:23.970" v="4589" actId="478"/>
          <ac:grpSpMkLst>
            <pc:docMk/>
            <pc:sldMk cId="3819333624" sldId="305"/>
            <ac:grpSpMk id="9" creationId="{C504B8C2-E18E-BEBA-7081-E26D45F7D4BE}"/>
          </ac:grpSpMkLst>
        </pc:grpChg>
        <pc:grpChg chg="mod">
          <ac:chgData name="Palacioz, Michael" userId="0214eb2c-116c-4f35-a3cf-0916c0cabcea" providerId="ADAL" clId="{5CD3BA28-B1F7-B44A-86A5-131F9F074CEA}" dt="2022-12-04T21:18:47.878" v="3234"/>
          <ac:grpSpMkLst>
            <pc:docMk/>
            <pc:sldMk cId="3819333624" sldId="305"/>
            <ac:grpSpMk id="53" creationId="{19AC8D43-8535-9E25-1959-9BB906FC9CCD}"/>
          </ac:grpSpMkLst>
        </pc:grpChg>
        <pc:grpChg chg="mod">
          <ac:chgData name="Palacioz, Michael" userId="0214eb2c-116c-4f35-a3cf-0916c0cabcea" providerId="ADAL" clId="{5CD3BA28-B1F7-B44A-86A5-131F9F074CEA}" dt="2022-12-04T21:18:47.878" v="3234"/>
          <ac:grpSpMkLst>
            <pc:docMk/>
            <pc:sldMk cId="3819333624" sldId="305"/>
            <ac:grpSpMk id="105" creationId="{36287411-7CF9-8AD8-8523-048C5307D331}"/>
          </ac:grpSpMkLst>
        </pc:grpChg>
        <pc:grpChg chg="add del mod">
          <ac:chgData name="Palacioz, Michael" userId="0214eb2c-116c-4f35-a3cf-0916c0cabcea" providerId="ADAL" clId="{5CD3BA28-B1F7-B44A-86A5-131F9F074CEA}" dt="2022-12-07T01:47:14.036" v="5651" actId="478"/>
          <ac:grpSpMkLst>
            <pc:docMk/>
            <pc:sldMk cId="3819333624" sldId="305"/>
            <ac:grpSpMk id="141" creationId="{8AC2DE98-882E-CBD1-793E-3F5E4F541455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2" creationId="{F60B6C92-DBBB-9FF4-E80A-DDB01533341B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3" creationId="{05406EF7-BB0B-68FF-56DC-C9375B7E04CF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4" creationId="{F95DCA70-0EB9-B992-43B2-B57F396EAA72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5" creationId="{F2D36087-37D7-88B7-0B48-127D051B8849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6" creationId="{C1B96BF8-0099-9D77-99EE-1ED792D0AF5E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7" creationId="{2FB580C3-4A0C-9988-3FFB-9A279C915958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48" creationId="{7DD9B9C6-9DED-DDB0-94D6-7EEF4F97F33B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54" creationId="{1348E1FD-5115-5DF4-D007-EB7FDB5BEFBF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55" creationId="{E70B6DD3-4C9C-DD7B-3288-5C14610D8E95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56" creationId="{145566CF-50BA-96EF-A6B3-E6CE2FBD8E71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57" creationId="{4AF2FE4F-CED1-E8F5-DD9F-D79CA53FA07C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58" creationId="{9344ECBB-E523-B7DB-FCC6-7D386E8755A7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59" creationId="{C7BD7D47-7E46-0D7B-341B-ACEBEEE4D1FD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0" creationId="{7D22CBE6-F41A-CCCB-E871-F7D18890F01C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1" creationId="{38017276-E6B8-692A-721D-A7E743955A4D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2" creationId="{8B146E65-4BEC-7313-D4AF-6BF3AEC57B7D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3" creationId="{8531EEB6-1F50-DE4A-842B-D19D87782855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4" creationId="{E2E4911A-2B91-DAD2-539B-2C2AE8738E1C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5" creationId="{F78F9142-EB72-472D-A0E0-C4BA5A5FF4A1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6" creationId="{1F15B940-5866-8CD7-6ACE-BDA062AB4711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7" creationId="{4F0CF6BD-F34D-1708-2E93-51B5D08110ED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8" creationId="{C8D1DBF9-B97C-A1F0-5447-3F25F56EB8FE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69" creationId="{E167ECE0-1DA3-DB27-8039-A4D0936F525C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70" creationId="{F893A62A-B8A3-9746-AFF7-6D483738FFD1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171" creationId="{437E64AA-2DDE-C26A-E960-F2FE5B6939F4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247" creationId="{C5E549E5-7B33-628E-88A7-F60265C0A520}"/>
          </ac:grpSpMkLst>
        </pc:grpChg>
        <pc:grpChg chg="mod">
          <ac:chgData name="Palacioz, Michael" userId="0214eb2c-116c-4f35-a3cf-0916c0cabcea" providerId="ADAL" clId="{5CD3BA28-B1F7-B44A-86A5-131F9F074CEA}" dt="2022-12-04T21:37:24.850" v="4590"/>
          <ac:grpSpMkLst>
            <pc:docMk/>
            <pc:sldMk cId="3819333624" sldId="305"/>
            <ac:grpSpMk id="248" creationId="{0C9F1699-6677-AA00-4C89-DBAC1EB1E228}"/>
          </ac:grpSpMkLst>
        </pc:grpChg>
      </pc:sldChg>
      <pc:sldChg chg="modSp new mod">
        <pc:chgData name="Palacioz, Michael" userId="0214eb2c-116c-4f35-a3cf-0916c0cabcea" providerId="ADAL" clId="{5CD3BA28-B1F7-B44A-86A5-131F9F074CEA}" dt="2022-12-07T01:31:26.232" v="5407" actId="20577"/>
        <pc:sldMkLst>
          <pc:docMk/>
          <pc:sldMk cId="3787604302" sldId="306"/>
        </pc:sldMkLst>
        <pc:spChg chg="mod">
          <ac:chgData name="Palacioz, Michael" userId="0214eb2c-116c-4f35-a3cf-0916c0cabcea" providerId="ADAL" clId="{5CD3BA28-B1F7-B44A-86A5-131F9F074CEA}" dt="2022-12-04T21:19:14.513" v="3263" actId="14100"/>
          <ac:spMkLst>
            <pc:docMk/>
            <pc:sldMk cId="3787604302" sldId="306"/>
            <ac:spMk id="2" creationId="{60705D86-7A7B-AAD7-12B2-04BA07ABC12D}"/>
          </ac:spMkLst>
        </pc:spChg>
        <pc:spChg chg="mod">
          <ac:chgData name="Palacioz, Michael" userId="0214eb2c-116c-4f35-a3cf-0916c0cabcea" providerId="ADAL" clId="{5CD3BA28-B1F7-B44A-86A5-131F9F074CEA}" dt="2022-12-07T01:31:26.232" v="5407" actId="20577"/>
          <ac:spMkLst>
            <pc:docMk/>
            <pc:sldMk cId="3787604302" sldId="306"/>
            <ac:spMk id="3" creationId="{D3D6A182-52AF-2920-2114-66BEE04C308F}"/>
          </ac:spMkLst>
        </pc:spChg>
      </pc:sldChg>
      <pc:sldChg chg="modSp new mod">
        <pc:chgData name="Palacioz, Michael" userId="0214eb2c-116c-4f35-a3cf-0916c0cabcea" providerId="ADAL" clId="{5CD3BA28-B1F7-B44A-86A5-131F9F074CEA}" dt="2022-12-07T01:50:03.254" v="5687" actId="20577"/>
        <pc:sldMkLst>
          <pc:docMk/>
          <pc:sldMk cId="2374973385" sldId="307"/>
        </pc:sldMkLst>
        <pc:spChg chg="mod">
          <ac:chgData name="Palacioz, Michael" userId="0214eb2c-116c-4f35-a3cf-0916c0cabcea" providerId="ADAL" clId="{5CD3BA28-B1F7-B44A-86A5-131F9F074CEA}" dt="2022-12-04T21:26:10.582" v="3552" actId="14100"/>
          <ac:spMkLst>
            <pc:docMk/>
            <pc:sldMk cId="2374973385" sldId="307"/>
            <ac:spMk id="2" creationId="{25ACB417-406F-98C3-90D8-52F40546D4DB}"/>
          </ac:spMkLst>
        </pc:spChg>
        <pc:spChg chg="mod">
          <ac:chgData name="Palacioz, Michael" userId="0214eb2c-116c-4f35-a3cf-0916c0cabcea" providerId="ADAL" clId="{5CD3BA28-B1F7-B44A-86A5-131F9F074CEA}" dt="2022-12-07T01:50:03.254" v="5687" actId="20577"/>
          <ac:spMkLst>
            <pc:docMk/>
            <pc:sldMk cId="2374973385" sldId="307"/>
            <ac:spMk id="3" creationId="{4C20DA04-5552-4593-0B9F-9955C8D8FC72}"/>
          </ac:spMkLst>
        </pc:spChg>
      </pc:sldChg>
      <pc:sldChg chg="addSp modSp new mod">
        <pc:chgData name="Palacioz, Michael" userId="0214eb2c-116c-4f35-a3cf-0916c0cabcea" providerId="ADAL" clId="{5CD3BA28-B1F7-B44A-86A5-131F9F074CEA}" dt="2022-12-07T02:35:16.871" v="5920" actId="14100"/>
        <pc:sldMkLst>
          <pc:docMk/>
          <pc:sldMk cId="636309709" sldId="308"/>
        </pc:sldMkLst>
        <pc:spChg chg="mod">
          <ac:chgData name="Palacioz, Michael" userId="0214eb2c-116c-4f35-a3cf-0916c0cabcea" providerId="ADAL" clId="{5CD3BA28-B1F7-B44A-86A5-131F9F074CEA}" dt="2022-12-04T21:39:57.733" v="4607" actId="1076"/>
          <ac:spMkLst>
            <pc:docMk/>
            <pc:sldMk cId="636309709" sldId="308"/>
            <ac:spMk id="2" creationId="{43F532E5-F98A-186F-EDE4-308C74312CAC}"/>
          </ac:spMkLst>
        </pc:spChg>
        <pc:spChg chg="mod">
          <ac:chgData name="Palacioz, Michael" userId="0214eb2c-116c-4f35-a3cf-0916c0cabcea" providerId="ADAL" clId="{5CD3BA28-B1F7-B44A-86A5-131F9F074CEA}" dt="2022-12-07T02:35:16.871" v="5920" actId="14100"/>
          <ac:spMkLst>
            <pc:docMk/>
            <pc:sldMk cId="636309709" sldId="308"/>
            <ac:spMk id="3" creationId="{F9BFBEE1-B2D4-FC7B-71D9-97FA9DA84493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" creationId="{C1ABF7E8-E609-8FB0-7949-B9A07F6752D4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" creationId="{018BE867-416A-FFED-4F06-925FDE39514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" creationId="{4A92A16E-6489-58D3-BB87-0100B23D16BE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" creationId="{50A418BE-C506-F02A-86BD-6FB61BF3F95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" creationId="{3EBB9C26-1DC6-C7DB-FD92-7FB386ED1E00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0" creationId="{6DA4AE3A-28BC-D5DD-8F02-B96AB5E719C0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1" creationId="{1FE0EB55-292C-7101-86D3-FC941B7D46EB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2" creationId="{0F29EBAA-0534-E68A-A887-509E83C1961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3" creationId="{37733CF2-C32E-2081-5B62-794659D6EEAA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4" creationId="{DC720F92-1238-AC2B-6AEF-989C1A0B4C2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5" creationId="{F395646A-E24B-5699-B269-45DD4262A9F5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6" creationId="{3B9D3385-BF44-547C-C8A6-ABF1FCDECA6E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7" creationId="{8B113AB7-72FF-3BE7-5D7B-CA222B568FB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8" creationId="{510BD02F-AFA3-264C-B425-C1E0616FD92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19" creationId="{233951E1-D77F-771F-1FB5-D8A32743D5E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0" creationId="{0369B6E0-99AC-C968-2ECD-1CB64D4B50D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1" creationId="{964136EA-4E51-8543-57D8-3F9CA0D1EBBF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2" creationId="{63A8891B-B25D-BE1E-4702-2B3BC4066715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3" creationId="{D89F7019-5D30-E832-54A2-C6612E388623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4" creationId="{8CEF297D-C734-8BCC-D8CE-B6C0C08AE47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5" creationId="{13D98488-DE35-5062-E373-7EB2B2B16E2F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6" creationId="{638D6E3D-DA22-28F9-F896-57064546F8C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7" creationId="{41112BDA-17CF-752B-7836-101AE32041B4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8" creationId="{7BD473BD-4F58-1FD9-3904-D6D6D5DD34A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29" creationId="{47B2D816-3AA5-AA40-C1E9-1FE362948DA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0" creationId="{4D23FEEC-2F5D-79FA-3A73-FF3E53F2A62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1" creationId="{0B85DBA7-4705-02F7-5081-21124A3ABE2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2" creationId="{555C2EBC-D124-A2A9-1E8F-23376BEBE7DF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3" creationId="{73D6EB6A-4A86-2A1D-DED9-890A780328DA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4" creationId="{742A3276-1F69-CBE5-4E4C-21AE182A6D46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5" creationId="{F2681D88-A3A9-73AA-F20D-D0D3A473711C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6" creationId="{98D48C31-FC8F-CFAB-DA1E-52B96093C731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7" creationId="{A00297B7-D255-E4B5-C2AB-B4950D54A83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8" creationId="{C4EF4D8F-7ADC-7D82-C062-C39E1D22B47C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39" creationId="{EB161452-F6A5-B040-4E86-DBF948E6E23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0" creationId="{ABBAB0CA-2799-5F88-48C4-249074D8B9A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1" creationId="{9945873D-FD22-5BE2-CFDC-FD6B26968FEB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2" creationId="{A2199B4D-39A2-B9CC-C34E-6D6041412215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3" creationId="{042D4726-5322-9560-E30D-7A877533645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4" creationId="{D0E2B185-F943-91E5-82CF-B308CF97695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5" creationId="{D8267259-C985-C816-6941-141744FAF7B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6" creationId="{54559251-B991-7C12-F8F8-2B1F458A1F6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7" creationId="{EAF31808-F3F7-D447-317F-7B41E6FE760A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8" creationId="{C9776639-8BC4-6DD3-F3E0-3C7F2F693D4B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49" creationId="{1EB757BB-E8D1-3EED-C43D-068AAA52DFD4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0" creationId="{048F379F-CDEC-25B2-7013-0CEE232EFBD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1" creationId="{1078B379-AB62-9754-3418-905B1103C21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2" creationId="{13443C9E-3DB0-B6E3-366D-3DA18B6F3203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3" creationId="{160C005D-5153-422D-72C4-4BD699261060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4" creationId="{1E1AE849-8B05-41B9-4756-F3FC90610551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5" creationId="{23C54715-0D85-A074-4202-57094FEF3B2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6" creationId="{70BCB5AE-BC16-1781-90F8-BD66A1CA3660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7" creationId="{3858B7D5-B985-7700-2970-905651829426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8" creationId="{8C90482B-EDB5-0C1D-849D-F8AFEF08B05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59" creationId="{065D7E00-4655-4561-36C2-7D51B60EF1B0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0" creationId="{02959119-0C2A-5742-6436-57D75CFC7175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1" creationId="{DE85B416-3DD0-47FC-3422-D29624D130D3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2" creationId="{F4D4ADDF-36A9-4F22-9A02-E771BD1E82F4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3" creationId="{59CF8389-E69D-C238-9C65-F2FE1911500E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4" creationId="{2BA05F36-00C4-B8E5-FFCE-799F5BDA40C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5" creationId="{75455A88-6874-2C0B-7950-853CE4C9361A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6" creationId="{3CB9E31A-CCDB-90CD-AAEA-3168E89E0C46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7" creationId="{727BB495-B7FB-457A-7CAF-770C379D3B8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8" creationId="{A19B1CC3-1562-8757-45A3-EEA3F205D67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69" creationId="{940DE265-04C8-A927-F5D3-82CD11A3F5B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0" creationId="{1EB0CF1D-7639-74DA-D1CA-45CC7E6A877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1" creationId="{DCB75824-E744-00D3-31B7-041ADE0852AC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2" creationId="{2AC9345F-DF69-2849-D474-C02CFEFEC931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3" creationId="{B4731F84-E6FB-F653-B3DF-AF1224638F84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4" creationId="{70A8251A-C477-073D-46C2-C36ECD3C3C9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5" creationId="{E950BFF5-76CA-8742-8CC5-52EF3E86ADF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6" creationId="{245F8EB1-6C65-9311-AF8B-28F135688B4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7" creationId="{320EC19A-E896-DA78-579C-C379A557F35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8" creationId="{CDEF2448-9255-2156-9524-D85374F073E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79" creationId="{D7C81F10-1D67-B521-608A-671A4EBD7308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0" creationId="{AFEB8000-E695-7246-0E9F-5CC462C86D71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1" creationId="{3AE8FB31-A0D9-7DF1-3185-19CF77794416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2" creationId="{72A2F461-D3AE-4C80-96BD-D43D00E861A0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3" creationId="{0BAF42DB-395F-95A3-B640-ABF5C293DF03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4" creationId="{F736264F-19D4-AAB3-1982-71B4C37E5E6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5" creationId="{B1EE96F3-E04E-29CF-C339-54807B660352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6" creationId="{42F12333-4E49-9E71-99ED-F25E35949B36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7" creationId="{87DC87B5-9523-D112-04F2-F1C9D8F7BB59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8" creationId="{B3A422E6-742D-A60B-2948-9ECA352D1E9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89" creationId="{8623FAA6-31D0-BCF6-5DBB-9F50553DBD7D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0" creationId="{A930688F-DE60-F267-A29F-F86924F3EFFC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1" creationId="{4D574FB3-AFCF-9F87-F3A4-F8BD260D4386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2" creationId="{5078A8AC-CF08-9D48-7BCE-A19B886FC42A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3" creationId="{F3DF4543-7EEC-4B12-9260-69754731771F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4" creationId="{C0A3FB66-136B-0E6F-5799-322AAF4F42F7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5" creationId="{4612AD1F-5812-83AD-297D-2DA7128B5FA3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6" creationId="{09BDC003-5313-9994-006A-EB0957CED8FA}"/>
          </ac:spMkLst>
        </pc:spChg>
        <pc:spChg chg="mod">
          <ac:chgData name="Palacioz, Michael" userId="0214eb2c-116c-4f35-a3cf-0916c0cabcea" providerId="ADAL" clId="{5CD3BA28-B1F7-B44A-86A5-131F9F074CEA}" dt="2022-12-04T21:36:57.912" v="4588"/>
          <ac:spMkLst>
            <pc:docMk/>
            <pc:sldMk cId="636309709" sldId="308"/>
            <ac:spMk id="97" creationId="{4EFBEF95-0ED7-C707-49BE-3C06EBB81BC6}"/>
          </ac:spMkLst>
        </pc:spChg>
        <pc:grpChg chg="add mod">
          <ac:chgData name="Palacioz, Michael" userId="0214eb2c-116c-4f35-a3cf-0916c0cabcea" providerId="ADAL" clId="{5CD3BA28-B1F7-B44A-86A5-131F9F074CEA}" dt="2022-12-04T21:36:57.912" v="4588"/>
          <ac:grpSpMkLst>
            <pc:docMk/>
            <pc:sldMk cId="636309709" sldId="308"/>
            <ac:grpSpMk id="4" creationId="{391AB239-11FE-B286-C098-4FA48E33E703}"/>
          </ac:grpSpMkLst>
        </pc:grpChg>
      </pc:sldChg>
      <pc:sldChg chg="addSp delSp modSp new mod">
        <pc:chgData name="Palacioz, Michael" userId="0214eb2c-116c-4f35-a3cf-0916c0cabcea" providerId="ADAL" clId="{5CD3BA28-B1F7-B44A-86A5-131F9F074CEA}" dt="2022-12-07T02:13:20.078" v="5795" actId="478"/>
        <pc:sldMkLst>
          <pc:docMk/>
          <pc:sldMk cId="1309818760" sldId="309"/>
        </pc:sldMkLst>
        <pc:spChg chg="mod">
          <ac:chgData name="Palacioz, Michael" userId="0214eb2c-116c-4f35-a3cf-0916c0cabcea" providerId="ADAL" clId="{5CD3BA28-B1F7-B44A-86A5-131F9F074CEA}" dt="2022-12-04T21:40:04.664" v="4609" actId="1076"/>
          <ac:spMkLst>
            <pc:docMk/>
            <pc:sldMk cId="1309818760" sldId="309"/>
            <ac:spMk id="2" creationId="{007CCC7F-3228-E51D-30EC-67CBF82ABFB0}"/>
          </ac:spMkLst>
        </pc:spChg>
        <pc:spChg chg="del mod">
          <ac:chgData name="Palacioz, Michael" userId="0214eb2c-116c-4f35-a3cf-0916c0cabcea" providerId="ADAL" clId="{5CD3BA28-B1F7-B44A-86A5-131F9F074CEA}" dt="2022-12-07T02:13:20.078" v="5795" actId="478"/>
          <ac:spMkLst>
            <pc:docMk/>
            <pc:sldMk cId="1309818760" sldId="309"/>
            <ac:spMk id="3" creationId="{D7405E9D-7104-E414-606A-039FC17083D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" creationId="{0A0257E2-22B1-F48D-E4BD-83C39883EFA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" creationId="{A8A7F8C9-1B38-A87E-5A6F-D5E21CE0B63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" creationId="{85FBC8D9-2B54-9C21-8344-4308B7DE264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" creationId="{1F3984DC-673E-F3AD-6ABA-5CD72F601E74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" creationId="{CDFDA88D-9F85-CA24-8A15-9B9217B84CB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" creationId="{2E82E678-D2A1-05DA-7EB7-9428BF66827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" creationId="{6E7C726A-095D-92E5-268C-4CDE960092B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" creationId="{459BD7A6-AE62-519F-4258-2E29AD0E800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" creationId="{8FFAE53E-4FE1-411B-2C19-B624A6024D9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" creationId="{096CCF17-C984-7CE5-96C8-313A08218B7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" creationId="{9889F124-D385-C009-C310-43A6CE25C3E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0" creationId="{7E78B4BB-C93B-7CE8-82CE-211BBBE5247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1" creationId="{5B8431C5-E7A0-EEEC-BF69-25ED3411F27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2" creationId="{443F19F0-5D3C-FBC7-DC06-A9353783054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3" creationId="{E4B85F6D-F19D-928A-E695-6EF75D0A1B9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4" creationId="{1F8D88E1-164B-4CCE-6A04-670D661A23D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5" creationId="{A9B61350-E545-7947-A11B-F60A9E387E8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6" creationId="{85E57685-FA9F-BBC8-C41B-40EDC03D603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7" creationId="{51AC1937-092F-430B-435C-B30FB07B11E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8" creationId="{D5445EB7-667C-4526-C0E4-45AB69EE3D1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29" creationId="{62D57D35-BC00-4780-87B3-20AFFFF3EDA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0" creationId="{8A85D4AD-8E09-3B20-DBCB-378644DDE1F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1" creationId="{13FAEE46-B3F8-2788-56DF-DF93E2AA2A4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2" creationId="{E13F0F40-26A2-64FC-9274-2F9AB649C07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3" creationId="{4FB202A4-CE45-0323-3E8F-D36F25B94304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4" creationId="{582E58BC-9770-864F-896C-55F9738E5CF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5" creationId="{6BD01508-DE1C-BE07-3B11-4E2C01B0D2F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6" creationId="{1B7EEF3C-BC49-1165-57B5-AC23A7244B4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7" creationId="{34FE4156-4767-2AFB-F660-CD9CB17CBB5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8" creationId="{D2675632-2042-EDD5-82EB-87AF3661F4E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39" creationId="{772FDFAD-DEC7-C0FC-1711-A0175AD2801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0" creationId="{B32AFECB-6DCE-BFBB-4FFC-B35351F1AB0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1" creationId="{3576C072-301C-5DCD-C85F-6722001793E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2" creationId="{36492028-3D59-14F9-7EC1-831524F9548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3" creationId="{3BD5F86F-89CE-C43E-647F-8BF758B566B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4" creationId="{4882C84D-FF68-4899-00B0-ADFD9025C99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5" creationId="{8CC5DF02-1385-53CA-55D1-92E21347A70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6" creationId="{CAF72EC1-88C9-DFBA-C3AE-627DDBA6542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7" creationId="{4C867024-CC13-4BF0-B496-1943ECC19DA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8" creationId="{AED20F55-A527-8D8A-4B70-3F0F6FA1DEE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49" creationId="{F97F5577-0B37-34F6-23FC-2480F5E913D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0" creationId="{FC7CB076-2006-8797-55C1-0349CAC485D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1" creationId="{05B67F2C-0F6A-3A30-B70F-E618CECE5E4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2" creationId="{3B5FDFFA-6A3E-75E7-FC22-1C5B174B715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3" creationId="{A5DE22F0-FD4C-30D3-E5B5-BFAE7BACFDE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4" creationId="{414F1AE8-73D1-AB30-60C2-79236055A2B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5" creationId="{8B8EFFEB-AB5B-E56D-0065-83CA090AFDA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6" creationId="{F495500D-08FC-06A0-C789-ACF11088D2A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7" creationId="{CFFFFACE-8988-A7CC-5459-D2187205889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8" creationId="{AACE1345-3BAD-2894-F892-4D10771BD60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59" creationId="{DDC4F47C-D227-F617-9E15-420FD0BD4B9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0" creationId="{985E2C92-B79E-4FA7-6C24-E49FDC1C137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1" creationId="{C41569B9-24E7-48CA-8720-64039C3A018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2" creationId="{BCD586FA-EE4F-1253-2949-F33C30DA07F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3" creationId="{CB40F732-35BE-A53F-03D7-13CC0D27696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4" creationId="{DA67F38B-2EC5-423B-60F8-7F4A4130415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5" creationId="{372A2A6D-3F07-986E-3FEF-51737F906B4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6" creationId="{60F8FAEB-2A0C-7252-871B-EE583056116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7" creationId="{49F25B48-3A14-85D8-46C6-D6302E126D6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8" creationId="{75EB450E-621B-6EA0-7375-70D6A708565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69" creationId="{651CF8C8-4941-7842-BCA2-4DCF7476928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0" creationId="{FF038F3B-504D-D98B-AABE-F34DE062A07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1" creationId="{68129FF1-FB01-4434-04B9-CD3867ACEC1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2" creationId="{4F30BCF2-0F8D-AB24-8EB8-DAB7F5987BF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3" creationId="{3F09CC20-2CF7-1D41-4372-82F677BFAD3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4" creationId="{EEDBA223-BD0E-8DEB-379A-FBB7C9F528F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5" creationId="{ECC750A4-722E-95B8-FCB9-484E0832EF5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6" creationId="{644DD42A-E666-0CD1-91E7-94380DBA56C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7" creationId="{5A825EB2-D14A-C3D5-419C-A99C71C5BD4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8" creationId="{94121807-F3C5-1249-F203-9B939F02834F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79" creationId="{2C385092-8E39-1484-C31C-6ACC19652D4F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0" creationId="{72985DC9-15BE-7775-5C14-A5F2439412D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1" creationId="{87533C2E-293C-8B35-3091-9378EBDB70F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2" creationId="{C1015D3B-A887-3E1D-284C-B48E8C7A81F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3" creationId="{841060E5-68DC-F631-D19B-93A2611D12CF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4" creationId="{CF8C9C18-5028-49CF-30DC-511D2888492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5" creationId="{9C3A65A2-67F4-C82D-C257-08F2221CD75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6" creationId="{017166BA-29C6-2CE0-B117-8CDCA264096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7" creationId="{82770954-82BD-190E-7D7B-1F9AE4052E8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8" creationId="{257A250F-DBD7-E027-F8D8-6B3FA863520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89" creationId="{06CA8402-9D1C-431F-C17C-FB1F1F45DA7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1" creationId="{104AFF8B-380E-9892-104B-FD7C2E1470B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2" creationId="{93FC4C3C-A713-231F-EA97-26462E861A6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4" creationId="{718DF105-91B5-1809-F6BA-64B7A4077DE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5" creationId="{EC6F9421-3765-4AA1-7BCB-67248300DD2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6" creationId="{281B1B6F-C77D-42B7-21AA-A2D1A004480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7" creationId="{CA9A755F-A3D8-7FD8-139C-E3C615E984C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8" creationId="{4AA80635-23CD-5419-7E63-459FA135C30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99" creationId="{6E53CF68-379D-9943-128A-8952FC75765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0" creationId="{17778F7D-2C50-791D-7019-59E3634B541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1" creationId="{EEFFC3A2-F0DE-90C3-0429-49504D5E14B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2" creationId="{365CDD6B-EBD5-1E18-029C-B8BF6AE486E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3" creationId="{806FE7C3-ADFC-CB6D-0490-E8ED0466F0F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4" creationId="{5B8FC551-F2C9-39C4-5A52-870F5AB7E124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5" creationId="{08F6F270-2085-AE2E-A8F3-44B357C3ABF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6" creationId="{F961825A-1FF3-536A-F7A5-4258B8FC9F2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7" creationId="{6A8DD025-A1CF-3C8E-1970-7E00307D1074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8" creationId="{A9305214-A4A4-A587-8773-47EFE5D4F0F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09" creationId="{EAA0F690-EF4A-FE6D-29FD-B5C347B78CB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0" creationId="{23CB90C9-3B04-2B8C-84DA-77D8DC8359B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1" creationId="{FFAF0179-DF27-29DF-F746-330E895BA4F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2" creationId="{0E2752FA-8B54-5A5A-AE70-0FE4C5EBCAF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3" creationId="{B3E91723-C463-92F7-C7E1-E6C4285C6DD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4" creationId="{1295E82B-AA04-3289-B737-AD8310EC2D8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5" creationId="{818FC35B-A38F-2776-F552-ADD107C454E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6" creationId="{F30A8BA6-C394-D6EE-A2BA-2E55E64CCE1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7" creationId="{7484BEC3-BC42-0842-2D7C-6003266C003F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8" creationId="{A8C9C0E8-D388-A57F-68BF-C67C03E1008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19" creationId="{E54ED0FF-CE41-B8BD-6067-747DFA4208E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0" creationId="{92B6F72A-21DB-28F6-434B-0826FE3AD68F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1" creationId="{DD76E2E7-FC91-1949-F3B5-44D1FA74CCE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2" creationId="{E376B2DF-72DF-4781-A90F-9FDA0ADFC74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3" creationId="{4CAAB93E-DC57-C85D-7B4D-03BF6D52322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4" creationId="{1595C2EB-5B71-8F1B-7A02-0960F92E393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5" creationId="{42B2D77C-D582-C453-4543-4A1CB2EE617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6" creationId="{F7DE08C6-C447-CE21-A6A9-4FE9640A3FA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7" creationId="{E40978A3-ADD2-9B58-10AA-13F4E781B4A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8" creationId="{7D7ED97E-A5B3-9326-427E-545E2555A26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29" creationId="{5BE7C8D3-EA0F-7D34-85C6-46BB84A4E6D9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0" creationId="{249ACCB2-23A3-905B-9BF5-0308259BF98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1" creationId="{15FE833C-ABA2-DE86-99D5-3D121971292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2" creationId="{54228A6F-FC50-DC8B-4DCD-392E948F207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3" creationId="{DFF4D82E-3450-2D3D-7ADA-DEC4F4A36DB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4" creationId="{2F1BB55A-0511-131E-A076-3B40F6349CB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5" creationId="{17526F58-B5DB-5E34-548A-4F0A88B7A0C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6" creationId="{F4494FA6-0CA7-79A4-34BD-D62EB4570C2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7" creationId="{33F3B6E7-6F74-5F53-D1E5-58C78EB4BE2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8" creationId="{856B8F7A-9906-CCF8-5EE6-44C859CB8DB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39" creationId="{8DF83BF6-9B9B-FD6E-B0DA-98A103E5D53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0" creationId="{BAD63BEB-718A-47C9-0EAE-BF51C41247B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1" creationId="{4A0A9D26-E52A-4AD9-518D-723C227743B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2" creationId="{39FA0715-48C7-E65B-1247-A887C05EB5F4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3" creationId="{19047CC5-F4EF-D5DE-BCA1-3C50AD31AA3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4" creationId="{6757496B-9BBC-0DA3-9EAF-E7618D3BCB8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5" creationId="{6F3B3EDB-04DA-1813-E718-79525161993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6" creationId="{00F82066-38FD-BAC8-B6A1-B7A0B70766D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7" creationId="{5CBE1335-018E-8840-6CDA-FCD3F68050B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8" creationId="{7052C77E-220A-C180-EF9F-61FC8C42CF0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49" creationId="{4FC0DB90-233C-570D-1177-EA6F8EC97F4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0" creationId="{EDEF66BB-2B08-1F5B-11FB-8BE5377AF263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1" creationId="{12460906-7C03-50FA-799A-237C2632890F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2" creationId="{919DD45F-1445-7E5D-1108-53966DFD087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3" creationId="{B5DAE6AF-31AC-9F16-DCFF-FBAA2EE5F7B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4" creationId="{3E742F04-FF8D-2F84-6036-C3B633C298F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5" creationId="{42FF1E5F-E38B-DA83-5DB1-D410E91722B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6" creationId="{6E6C1C12-F80B-A926-3D8F-BDDF81E747D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7" creationId="{4072A2E9-483E-D3C0-E50B-D40AE2D4A73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8" creationId="{2F097791-6598-228E-926B-810702D3000B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59" creationId="{0D6B6373-2759-44DD-A1E9-4AAD406B638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0" creationId="{84E9D2DE-6480-33F8-73DE-83722C489D8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1" creationId="{C26EB6CB-5557-8A68-00F8-0821A49FBF3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2" creationId="{033502ED-C5C2-D663-28A0-3728F5BB084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3" creationId="{F6329BFE-87AC-D6CA-9F6F-41F0E10D3E1D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4" creationId="{0A881572-5DDE-1F5F-7276-4C16C9FFC79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5" creationId="{4D1B1D2D-8B26-E37D-D405-910FC642178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6" creationId="{C61CC64A-9087-C2A6-7244-1AE2229EF94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7" creationId="{6E7B999A-46BC-AD79-D0A6-A1CE7058E5D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8" creationId="{3F91ED0A-97EA-E8C6-CA4C-E6416296AD6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69" creationId="{E2608B98-BF32-5332-1AFB-E367CFCD9C8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0" creationId="{EE74955C-459C-7B6B-4571-3EA2D4804F8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1" creationId="{1397FAF1-0136-49E1-B4E4-55A6D858D25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2" creationId="{BE35BB54-30D5-8A2C-D707-58E497A032D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3" creationId="{ABCB24AA-5B72-43B9-D3B3-F601BF0CD411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4" creationId="{A9B75514-8F85-7CBB-982F-A86D71152914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5" creationId="{7FF066AD-3036-00EB-A6CB-639861956945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6" creationId="{F64BA06B-10D8-C510-8901-1B1707FDE9CA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7" creationId="{CBAF365F-9F14-40F8-AD06-2A9C8D2114E2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8" creationId="{87140B28-F33D-C5E9-21DA-D188CA2F6EF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79" creationId="{CD6553DC-86F4-CEF2-605C-43DDADBEBA80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0" creationId="{4F4EE3BD-54AC-7AE4-8429-D1B9FC14F4D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1" creationId="{F1C4FA35-496B-07D5-0B05-5FABB76E178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2" creationId="{BC722EA2-90F6-3C95-1A97-A10034773F0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3" creationId="{F82FDDA3-D496-3A84-7C05-14C0534B2FC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4" creationId="{497CA6EA-EAE5-00F4-6D2C-71F671236AD8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5" creationId="{FF8DF8E0-49F4-7E17-3BE9-0085AE3B1396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6" creationId="{2DB9EC3C-B7B4-4B30-0FD5-3C068F08C9CC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7" creationId="{35D26141-8B8B-F0E1-60F8-603FEF18932E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8" creationId="{54BA2070-2A5F-97D5-8A57-809EE1636767}"/>
          </ac:spMkLst>
        </pc:spChg>
        <pc:spChg chg="mod">
          <ac:chgData name="Palacioz, Michael" userId="0214eb2c-116c-4f35-a3cf-0916c0cabcea" providerId="ADAL" clId="{5CD3BA28-B1F7-B44A-86A5-131F9F074CEA}" dt="2022-12-04T21:38:16.962" v="4593"/>
          <ac:spMkLst>
            <pc:docMk/>
            <pc:sldMk cId="1309818760" sldId="309"/>
            <ac:spMk id="189" creationId="{90E2D3C6-E543-C3BA-AE49-73016917FC25}"/>
          </ac:spMkLst>
        </pc:spChg>
        <pc:grpChg chg="add mod">
          <ac:chgData name="Palacioz, Michael" userId="0214eb2c-116c-4f35-a3cf-0916c0cabcea" providerId="ADAL" clId="{5CD3BA28-B1F7-B44A-86A5-131F9F074CEA}" dt="2022-12-04T21:38:25.149" v="4597" actId="1076"/>
          <ac:grpSpMkLst>
            <pc:docMk/>
            <pc:sldMk cId="1309818760" sldId="309"/>
            <ac:grpSpMk id="4" creationId="{B6AB5265-786B-B65B-5D23-AF0D2E570462}"/>
          </ac:grpSpMkLst>
        </pc:grpChg>
        <pc:grpChg chg="mod">
          <ac:chgData name="Palacioz, Michael" userId="0214eb2c-116c-4f35-a3cf-0916c0cabcea" providerId="ADAL" clId="{5CD3BA28-B1F7-B44A-86A5-131F9F074CEA}" dt="2022-12-04T21:38:16.962" v="4593"/>
          <ac:grpSpMkLst>
            <pc:docMk/>
            <pc:sldMk cId="1309818760" sldId="309"/>
            <ac:grpSpMk id="5" creationId="{087D0CFB-0285-FBAF-17AC-3BA0420E2EDB}"/>
          </ac:grpSpMkLst>
        </pc:grpChg>
        <pc:grpChg chg="mod">
          <ac:chgData name="Palacioz, Michael" userId="0214eb2c-116c-4f35-a3cf-0916c0cabcea" providerId="ADAL" clId="{5CD3BA28-B1F7-B44A-86A5-131F9F074CEA}" dt="2022-12-04T21:38:16.962" v="4593"/>
          <ac:grpSpMkLst>
            <pc:docMk/>
            <pc:sldMk cId="1309818760" sldId="309"/>
            <ac:grpSpMk id="17" creationId="{38B57991-EFC7-3C07-832A-4D757AD55EE2}"/>
          </ac:grpSpMkLst>
        </pc:grpChg>
        <pc:grpChg chg="mod">
          <ac:chgData name="Palacioz, Michael" userId="0214eb2c-116c-4f35-a3cf-0916c0cabcea" providerId="ADAL" clId="{5CD3BA28-B1F7-B44A-86A5-131F9F074CEA}" dt="2022-12-04T21:38:16.962" v="4593"/>
          <ac:grpSpMkLst>
            <pc:docMk/>
            <pc:sldMk cId="1309818760" sldId="309"/>
            <ac:grpSpMk id="18" creationId="{9CA2B28D-A333-902D-D7C2-D29867F86127}"/>
          </ac:grpSpMkLst>
        </pc:grpChg>
        <pc:grpChg chg="mod">
          <ac:chgData name="Palacioz, Michael" userId="0214eb2c-116c-4f35-a3cf-0916c0cabcea" providerId="ADAL" clId="{5CD3BA28-B1F7-B44A-86A5-131F9F074CEA}" dt="2022-12-04T21:38:16.962" v="4593"/>
          <ac:grpSpMkLst>
            <pc:docMk/>
            <pc:sldMk cId="1309818760" sldId="309"/>
            <ac:grpSpMk id="19" creationId="{45C450D9-F1C7-36BC-91BD-B67414E03D13}"/>
          </ac:grpSpMkLst>
        </pc:grpChg>
        <pc:grpChg chg="mod">
          <ac:chgData name="Palacioz, Michael" userId="0214eb2c-116c-4f35-a3cf-0916c0cabcea" providerId="ADAL" clId="{5CD3BA28-B1F7-B44A-86A5-131F9F074CEA}" dt="2022-12-04T21:38:16.962" v="4593"/>
          <ac:grpSpMkLst>
            <pc:docMk/>
            <pc:sldMk cId="1309818760" sldId="309"/>
            <ac:grpSpMk id="90" creationId="{597E53A5-BE6B-CBA6-8A99-BC86F3907EA6}"/>
          </ac:grpSpMkLst>
        </pc:grpChg>
        <pc:grpChg chg="mod">
          <ac:chgData name="Palacioz, Michael" userId="0214eb2c-116c-4f35-a3cf-0916c0cabcea" providerId="ADAL" clId="{5CD3BA28-B1F7-B44A-86A5-131F9F074CEA}" dt="2022-12-04T21:38:16.962" v="4593"/>
          <ac:grpSpMkLst>
            <pc:docMk/>
            <pc:sldMk cId="1309818760" sldId="309"/>
            <ac:grpSpMk id="93" creationId="{0A3253CF-2448-0A51-452A-C25ED5143172}"/>
          </ac:grpSpMkLst>
        </pc:grpChg>
      </pc:sldChg>
      <pc:sldChg chg="addSp modSp new mod">
        <pc:chgData name="Palacioz, Michael" userId="0214eb2c-116c-4f35-a3cf-0916c0cabcea" providerId="ADAL" clId="{5CD3BA28-B1F7-B44A-86A5-131F9F074CEA}" dt="2022-12-04T21:40:24.187" v="4614"/>
        <pc:sldMkLst>
          <pc:docMk/>
          <pc:sldMk cId="2113591341" sldId="310"/>
        </pc:sldMkLst>
        <pc:spChg chg="mod">
          <ac:chgData name="Palacioz, Michael" userId="0214eb2c-116c-4f35-a3cf-0916c0cabcea" providerId="ADAL" clId="{5CD3BA28-B1F7-B44A-86A5-131F9F074CEA}" dt="2022-12-04T21:40:10.618" v="4612" actId="1076"/>
          <ac:spMkLst>
            <pc:docMk/>
            <pc:sldMk cId="2113591341" sldId="310"/>
            <ac:spMk id="2" creationId="{A80895C5-130D-25D0-39AC-779CD5966D6F}"/>
          </ac:spMkLst>
        </pc:spChg>
        <pc:spChg chg="mod">
          <ac:chgData name="Palacioz, Michael" userId="0214eb2c-116c-4f35-a3cf-0916c0cabcea" providerId="ADAL" clId="{5CD3BA28-B1F7-B44A-86A5-131F9F074CEA}" dt="2022-12-04T21:40:13.056" v="4613" actId="1076"/>
          <ac:spMkLst>
            <pc:docMk/>
            <pc:sldMk cId="2113591341" sldId="310"/>
            <ac:spMk id="3" creationId="{5E80D4E3-A06D-5D7A-0B5F-C5ED3B6FAA7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" creationId="{890E6FB2-E383-CD5A-0C3B-6A38A67C100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" creationId="{DDDD66B8-4433-4185-4628-694571981C2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" creationId="{B547A48C-A662-5F59-1FBE-9A7A7FC7CBD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" creationId="{A9F15582-17A0-7F9E-F1BB-ECF8992561A6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" creationId="{71886B60-E3D1-6405-0650-7704384BFE4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" creationId="{DE8AE160-24A7-3EB2-2FBA-5E4D59311AF4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1" creationId="{68B775CC-49C7-D06F-15F3-585B230400B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2" creationId="{52A847B8-DF1A-F6F6-AFC3-C5845087554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3" creationId="{67B0F08F-1C0E-6D12-FBA5-04C86EA9FEE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4" creationId="{7405D054-D627-F6C3-17A5-74FF5E0C3BE8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5" creationId="{F438C52A-BB65-B41F-E43B-A588125BED04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6" creationId="{B6311BB3-6BD7-8B1E-5592-D691F11B699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7" creationId="{686DE5FF-BFCE-F943-2555-7EDDEA2A200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8" creationId="{A6F0B65B-8B65-A9E0-E061-72D806D832F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9" creationId="{BCCB77D1-5426-178F-65A9-84FB8703775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0" creationId="{774BAFE1-1560-CA38-605B-62356F47689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1" creationId="{C3AF4A93-E577-05B9-9A0D-007B3482836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2" creationId="{CB8BE71D-8E1B-731A-51D2-208B5A4E368D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3" creationId="{C3CB7AC6-076C-B452-0E03-4BF59F1B10D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4" creationId="{83F34D21-FB8A-C8AE-86C3-0D0CD505EAC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5" creationId="{9DBB4A9F-DE0C-4885-FC03-947ECD0B639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6" creationId="{3306ECCE-F9CF-84EC-123C-FD0CACDE3588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7" creationId="{86ED7E48-1187-9552-FADD-28403C52C9CD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8" creationId="{92BCB501-0F3B-06A0-A5A5-D570AE0A057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29" creationId="{A3FA7E2C-2465-9C79-AB7D-036ABCEA25A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0" creationId="{05CDA9D6-ED98-EBBB-C24B-C2896B3F069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1" creationId="{16A3B3C9-36E8-476C-02CA-A0416FEB24A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2" creationId="{989421AB-364A-FB62-2320-785A005991C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3" creationId="{677F7AC7-8B56-7AB8-306E-61B7C0D0F70E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4" creationId="{BB46DFB3-E95A-C370-7EA2-ADF6890E910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5" creationId="{2EDE9480-B61C-1E62-6E3D-D00EC16B8656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6" creationId="{67DEAF6E-E1BA-FC76-D17C-943AAEFE9470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7" creationId="{6CCD078A-4B1E-09EA-B82D-F4110CE9A7D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8" creationId="{59AE0ACE-5B91-4A46-8410-C555379D755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39" creationId="{9595D6E2-B5DF-BD6D-7490-0F718F207CC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0" creationId="{B7B91E14-5E95-2648-28C9-218F230EA00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1" creationId="{D22CA7A8-A70C-C1DA-CC8F-E2E5CF3FD2B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2" creationId="{849BD7B5-4E25-DC14-5D0D-A219648057F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3" creationId="{675356CB-5A52-4A1C-FE89-977FCDF2EA4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4" creationId="{E9031B37-501C-C4EB-A0F9-2ED8B723BA2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5" creationId="{0E9C347E-10FF-38E3-F3EA-8AD2627261E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6" creationId="{1A30CCA8-C43A-9438-38A7-AE688151F57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7" creationId="{E9EC4215-177B-C8AD-BBAF-36E3124BF376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8" creationId="{4724E344-8EB6-37CB-59F9-5B3D8E4D6226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49" creationId="{C2C6AE6F-9E03-38D6-E9F6-92347E23FB9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0" creationId="{751D5F15-4ECF-66A3-4F5F-89B2B18088A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1" creationId="{96C7939D-D16E-4590-7C0E-D9D030260E6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2" creationId="{AAA839F5-8D04-E29D-7822-C941633E3C6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3" creationId="{99F2F932-86B8-00BE-1C13-21D71525EDB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4" creationId="{B58D384D-725F-CF31-18C6-3BDE4B018AF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5" creationId="{70E50EF7-2E6D-AA44-759C-22D4DF309661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6" creationId="{466A769D-C042-0369-5187-4F769E3A3F1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7" creationId="{B4971D45-B776-1606-22FE-7D9130F7169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8" creationId="{3F5652E4-A970-8A39-F00A-FCEC1D6C42C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59" creationId="{6BB1AA20-AE60-19D6-97CE-BED14418A42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0" creationId="{2E141B7E-0BA6-BD3A-267E-9CFE7D96E75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1" creationId="{4D155247-8873-AA5C-C7EB-23C77008188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2" creationId="{A55B514C-0690-77B5-261F-24B09104CE7E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3" creationId="{B4682630-25DF-8F1C-8602-B5A35241F55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4" creationId="{6FD7E590-8A9D-C7A2-58A7-55C3982C460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5" creationId="{DB5C8849-285E-E339-E6CE-F80BF96FED8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6" creationId="{585D8E09-04AD-80B4-8311-22017B5206B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7" creationId="{DEC32A13-501D-C661-97AF-B790AC6723A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8" creationId="{4B98FA73-28D0-AC65-B1B2-DE01C041143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69" creationId="{F887CE68-5CE6-E9D2-75CF-ED09F3DAEE1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0" creationId="{1E9AC0BD-9368-2FA0-1559-5F2FCDE60EC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1" creationId="{066854FB-5881-7D67-89D4-567D0BA54B5A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2" creationId="{8AABFB0F-2D5A-CD79-E054-58C0C2E24A4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3" creationId="{A812C026-8C4F-8D27-95C2-C78E11EBFEFD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4" creationId="{3529A899-E61A-18C7-5BE9-8B8FA474828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5" creationId="{1745ADA2-B9A1-5BAF-854D-0813BE07EEF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6" creationId="{B070FC55-E562-E6EC-DF24-B533AEC7EFA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7" creationId="{48CE5BE2-8E01-580C-62F4-FD61E01CCB8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78" creationId="{6AFD8DE0-080E-6B59-AFD5-0A54840020F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1" creationId="{41FAB12C-07FC-247D-E3E2-CE182AD5AD60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2" creationId="{D17A42C1-B366-6F9A-DC64-10E975B2C544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3" creationId="{28D26045-E503-8481-EB0C-1F3A0F8FD9C0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4" creationId="{34A65593-F07E-4423-A091-88D86F46D8A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5" creationId="{D770531F-0948-3345-A3AE-194FB84A214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6" creationId="{CA88BA37-7233-23CB-FB1B-DACDD38FADD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7" creationId="{98B22EE3-DBE0-F9E4-6FBB-19BF6444AB1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8" creationId="{B813178A-9F12-BE21-0FFC-7FFB2B4ABD5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89" creationId="{236694DC-259C-5D88-C59B-757C0A4FE3A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0" creationId="{393211E6-CD27-15B4-D315-7FC8A5B8E08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1" creationId="{C8ABC119-CBBF-66D6-2D65-3C46A581422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2" creationId="{72AAF225-2F34-503C-4979-D0B6EB1122A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3" creationId="{78C234E9-46EA-063E-CEAC-54BB264609F4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4" creationId="{2042CA4C-D925-7C42-3DA1-3C923A65B235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5" creationId="{6379D676-B950-F6DF-F716-2DD447D4896D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6" creationId="{8A9E8731-ABDA-2E9A-413F-A90D738EB099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7" creationId="{F4345147-A9D7-D561-201C-FA97DF210782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8" creationId="{3CF70C9D-8EFB-D2BC-06D8-8BC15C3F67C4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99" creationId="{8716D972-85C2-BBFB-3E65-CBC1C8CD08E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0" creationId="{65B1AF59-DFD1-71AC-DEE1-7B3C9A28E556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1" creationId="{02CFF6FB-A05F-1016-FBE3-153CD170A4EC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2" creationId="{4A5F9457-D0DE-5710-2F25-540AB1EBB4D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3" creationId="{1F3EA612-4546-D9D8-24DE-6C200FE16C2B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4" creationId="{6C3177B2-0A4F-652F-3E19-A5F0BA55AF8D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5" creationId="{626B7C8D-FC5C-9268-B058-04B3DE135B66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6" creationId="{307ED475-B4AB-C38D-C842-5EC06F1707F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7" creationId="{1D727B23-7F60-48E3-3EF9-F1B1349E6E83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8" creationId="{727C3EEC-3C7E-5F6C-0207-BF3A69527F17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09" creationId="{5035C7E7-9795-9902-900B-7B0A3784A4B0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10" creationId="{4D307AAC-1032-64A3-8C75-C5FE40160D1F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11" creationId="{6CDFAA36-C2C5-B193-550C-5A9E85BE5960}"/>
          </ac:spMkLst>
        </pc:spChg>
        <pc:spChg chg="mod">
          <ac:chgData name="Palacioz, Michael" userId="0214eb2c-116c-4f35-a3cf-0916c0cabcea" providerId="ADAL" clId="{5CD3BA28-B1F7-B44A-86A5-131F9F074CEA}" dt="2022-12-04T21:40:24.187" v="4614"/>
          <ac:spMkLst>
            <pc:docMk/>
            <pc:sldMk cId="2113591341" sldId="310"/>
            <ac:spMk id="112" creationId="{8A228F81-784F-34D2-A2F5-D1F59DC9F856}"/>
          </ac:spMkLst>
        </pc:spChg>
        <pc:grpChg chg="add mod">
          <ac:chgData name="Palacioz, Michael" userId="0214eb2c-116c-4f35-a3cf-0916c0cabcea" providerId="ADAL" clId="{5CD3BA28-B1F7-B44A-86A5-131F9F074CEA}" dt="2022-12-04T21:40:24.187" v="4614"/>
          <ac:grpSpMkLst>
            <pc:docMk/>
            <pc:sldMk cId="2113591341" sldId="310"/>
            <ac:grpSpMk id="4" creationId="{3A0D0F86-B0B7-8DA6-C93F-B238934D6E08}"/>
          </ac:grpSpMkLst>
        </pc:grpChg>
        <pc:grpChg chg="mod">
          <ac:chgData name="Palacioz, Michael" userId="0214eb2c-116c-4f35-a3cf-0916c0cabcea" providerId="ADAL" clId="{5CD3BA28-B1F7-B44A-86A5-131F9F074CEA}" dt="2022-12-04T21:40:24.187" v="4614"/>
          <ac:grpSpMkLst>
            <pc:docMk/>
            <pc:sldMk cId="2113591341" sldId="310"/>
            <ac:grpSpMk id="79" creationId="{7512AE32-B7FD-8C3D-E6BE-1B01B022D7F0}"/>
          </ac:grpSpMkLst>
        </pc:grpChg>
        <pc:grpChg chg="mod">
          <ac:chgData name="Palacioz, Michael" userId="0214eb2c-116c-4f35-a3cf-0916c0cabcea" providerId="ADAL" clId="{5CD3BA28-B1F7-B44A-86A5-131F9F074CEA}" dt="2022-12-04T21:40:24.187" v="4614"/>
          <ac:grpSpMkLst>
            <pc:docMk/>
            <pc:sldMk cId="2113591341" sldId="310"/>
            <ac:grpSpMk id="80" creationId="{1E02183C-A8CC-1431-43FA-0CEBABB60C01}"/>
          </ac:grpSpMkLst>
        </pc:grpChg>
      </pc:sldChg>
      <pc:sldChg chg="modSp new del mod">
        <pc:chgData name="Palacioz, Michael" userId="0214eb2c-116c-4f35-a3cf-0916c0cabcea" providerId="ADAL" clId="{5CD3BA28-B1F7-B44A-86A5-131F9F074CEA}" dt="2022-12-07T03:10:24.019" v="6882" actId="2696"/>
        <pc:sldMkLst>
          <pc:docMk/>
          <pc:sldMk cId="397506499" sldId="311"/>
        </pc:sldMkLst>
        <pc:spChg chg="mod">
          <ac:chgData name="Palacioz, Michael" userId="0214eb2c-116c-4f35-a3cf-0916c0cabcea" providerId="ADAL" clId="{5CD3BA28-B1F7-B44A-86A5-131F9F074CEA}" dt="2022-12-04T21:36:39.662" v="4587" actId="14100"/>
          <ac:spMkLst>
            <pc:docMk/>
            <pc:sldMk cId="397506499" sldId="311"/>
            <ac:spMk id="2" creationId="{F2C70BCF-8B62-302F-9CE3-1E2CC2505BD7}"/>
          </ac:spMkLst>
        </pc:spChg>
      </pc:sldChg>
      <pc:sldChg chg="modSp new mod">
        <pc:chgData name="Palacioz, Michael" userId="0214eb2c-116c-4f35-a3cf-0916c0cabcea" providerId="ADAL" clId="{5CD3BA28-B1F7-B44A-86A5-131F9F074CEA}" dt="2022-12-07T02:35:42.623" v="5922" actId="14100"/>
        <pc:sldMkLst>
          <pc:docMk/>
          <pc:sldMk cId="1778734277" sldId="312"/>
        </pc:sldMkLst>
        <pc:spChg chg="mod">
          <ac:chgData name="Palacioz, Michael" userId="0214eb2c-116c-4f35-a3cf-0916c0cabcea" providerId="ADAL" clId="{5CD3BA28-B1F7-B44A-86A5-131F9F074CEA}" dt="2022-12-07T02:35:42.623" v="5922" actId="14100"/>
          <ac:spMkLst>
            <pc:docMk/>
            <pc:sldMk cId="1778734277" sldId="312"/>
            <ac:spMk id="3" creationId="{A36723DD-241F-A943-5E00-E8DA1206B74E}"/>
          </ac:spMkLst>
        </pc:spChg>
      </pc:sldChg>
      <pc:sldChg chg="addSp delSp modSp new mod modClrScheme chgLayout">
        <pc:chgData name="Palacioz, Michael" userId="0214eb2c-116c-4f35-a3cf-0916c0cabcea" providerId="ADAL" clId="{5CD3BA28-B1F7-B44A-86A5-131F9F074CEA}" dt="2022-12-07T03:30:14.616" v="6908" actId="1076"/>
        <pc:sldMkLst>
          <pc:docMk/>
          <pc:sldMk cId="3130292101" sldId="313"/>
        </pc:sldMkLst>
        <pc:spChg chg="mod ord">
          <ac:chgData name="Palacioz, Michael" userId="0214eb2c-116c-4f35-a3cf-0916c0cabcea" providerId="ADAL" clId="{5CD3BA28-B1F7-B44A-86A5-131F9F074CEA}" dt="2022-12-07T02:03:07.096" v="5693" actId="700"/>
          <ac:spMkLst>
            <pc:docMk/>
            <pc:sldMk cId="3130292101" sldId="313"/>
            <ac:spMk id="2" creationId="{D6B1BF96-68B0-DD44-8D33-B8E8F1AE1288}"/>
          </ac:spMkLst>
        </pc:spChg>
        <pc:picChg chg="add del">
          <ac:chgData name="Palacioz, Michael" userId="0214eb2c-116c-4f35-a3cf-0916c0cabcea" providerId="ADAL" clId="{5CD3BA28-B1F7-B44A-86A5-131F9F074CEA}" dt="2022-12-07T02:04:22.990" v="5694" actId="478"/>
          <ac:picMkLst>
            <pc:docMk/>
            <pc:sldMk cId="3130292101" sldId="313"/>
            <ac:picMk id="1026" creationId="{11BD9EB4-11E8-4867-5309-744D0B965EE1}"/>
          </ac:picMkLst>
        </pc:picChg>
        <pc:picChg chg="add mod">
          <ac:chgData name="Palacioz, Michael" userId="0214eb2c-116c-4f35-a3cf-0916c0cabcea" providerId="ADAL" clId="{5CD3BA28-B1F7-B44A-86A5-131F9F074CEA}" dt="2022-12-07T03:24:48.183" v="6899" actId="1076"/>
          <ac:picMkLst>
            <pc:docMk/>
            <pc:sldMk cId="3130292101" sldId="313"/>
            <ac:picMk id="1028" creationId="{081892F9-1C4E-669B-893E-48EC62CF848D}"/>
          </ac:picMkLst>
        </pc:picChg>
        <pc:picChg chg="add del mod">
          <ac:chgData name="Palacioz, Michael" userId="0214eb2c-116c-4f35-a3cf-0916c0cabcea" providerId="ADAL" clId="{5CD3BA28-B1F7-B44A-86A5-131F9F074CEA}" dt="2022-12-07T03:30:01.074" v="6904" actId="478"/>
          <ac:picMkLst>
            <pc:docMk/>
            <pc:sldMk cId="3130292101" sldId="313"/>
            <ac:picMk id="1030" creationId="{9690AE74-DEA9-B418-5F25-CF3B7C720BD0}"/>
          </ac:picMkLst>
        </pc:picChg>
        <pc:picChg chg="add mod">
          <ac:chgData name="Palacioz, Michael" userId="0214eb2c-116c-4f35-a3cf-0916c0cabcea" providerId="ADAL" clId="{5CD3BA28-B1F7-B44A-86A5-131F9F074CEA}" dt="2022-12-07T03:30:14.616" v="6908" actId="1076"/>
          <ac:picMkLst>
            <pc:docMk/>
            <pc:sldMk cId="3130292101" sldId="313"/>
            <ac:picMk id="1032" creationId="{FD6F95C7-BF62-6A00-CAF6-8E2B060E45C6}"/>
          </ac:picMkLst>
        </pc:picChg>
      </pc:sldChg>
      <pc:sldChg chg="new">
        <pc:chgData name="Palacioz, Michael" userId="0214eb2c-116c-4f35-a3cf-0916c0cabcea" providerId="ADAL" clId="{5CD3BA28-B1F7-B44A-86A5-131F9F074CEA}" dt="2022-12-07T02:01:42.200" v="5690" actId="680"/>
        <pc:sldMkLst>
          <pc:docMk/>
          <pc:sldMk cId="2419905660" sldId="314"/>
        </pc:sldMkLst>
      </pc:sldChg>
      <pc:sldChg chg="new del">
        <pc:chgData name="Palacioz, Michael" userId="0214eb2c-116c-4f35-a3cf-0916c0cabcea" providerId="ADAL" clId="{5CD3BA28-B1F7-B44A-86A5-131F9F074CEA}" dt="2022-12-07T02:13:13.563" v="5794" actId="2696"/>
        <pc:sldMkLst>
          <pc:docMk/>
          <pc:sldMk cId="2323551220" sldId="315"/>
        </pc:sldMkLst>
      </pc:sldChg>
      <pc:sldChg chg="new del">
        <pc:chgData name="Palacioz, Michael" userId="0214eb2c-116c-4f35-a3cf-0916c0cabcea" providerId="ADAL" clId="{5CD3BA28-B1F7-B44A-86A5-131F9F074CEA}" dt="2022-12-07T02:13:12.081" v="5793" actId="2696"/>
        <pc:sldMkLst>
          <pc:docMk/>
          <pc:sldMk cId="3237909031" sldId="316"/>
        </pc:sldMkLst>
      </pc:sldChg>
      <pc:sldChg chg="del">
        <pc:chgData name="Palacioz, Michael" userId="0214eb2c-116c-4f35-a3cf-0916c0cabcea" providerId="ADAL" clId="{5CD3BA28-B1F7-B44A-86A5-131F9F074CEA}" dt="2022-12-07T02:44:15.675" v="6465" actId="2696"/>
        <pc:sldMkLst>
          <pc:docMk/>
          <pc:sldMk cId="1882230714" sldId="317"/>
        </pc:sldMkLst>
      </pc:sldChg>
      <pc:sldChg chg="del">
        <pc:chgData name="Palacioz, Michael" userId="0214eb2c-116c-4f35-a3cf-0916c0cabcea" providerId="ADAL" clId="{5CD3BA28-B1F7-B44A-86A5-131F9F074CEA}" dt="2022-12-07T02:44:16.642" v="6466" actId="2696"/>
        <pc:sldMkLst>
          <pc:docMk/>
          <pc:sldMk cId="3509077693" sldId="318"/>
        </pc:sldMkLst>
      </pc:sldChg>
      <pc:sldChg chg="del">
        <pc:chgData name="Palacioz, Michael" userId="0214eb2c-116c-4f35-a3cf-0916c0cabcea" providerId="ADAL" clId="{5CD3BA28-B1F7-B44A-86A5-131F9F074CEA}" dt="2022-12-07T02:44:17.170" v="6467" actId="2696"/>
        <pc:sldMkLst>
          <pc:docMk/>
          <pc:sldMk cId="3717620091" sldId="319"/>
        </pc:sldMkLst>
      </pc:sldChg>
      <pc:sldChg chg="addSp modSp mod modClrScheme chgLayout">
        <pc:chgData name="Palacioz, Michael" userId="0214eb2c-116c-4f35-a3cf-0916c0cabcea" providerId="ADAL" clId="{5CD3BA28-B1F7-B44A-86A5-131F9F074CEA}" dt="2022-12-07T03:04:51.648" v="6860" actId="20577"/>
        <pc:sldMkLst>
          <pc:docMk/>
          <pc:sldMk cId="3906597154" sldId="320"/>
        </pc:sldMkLst>
        <pc:spChg chg="mod ord">
          <ac:chgData name="Palacioz, Michael" userId="0214eb2c-116c-4f35-a3cf-0916c0cabcea" providerId="ADAL" clId="{5CD3BA28-B1F7-B44A-86A5-131F9F074CEA}" dt="2022-12-07T02:08:50.293" v="5696" actId="700"/>
          <ac:spMkLst>
            <pc:docMk/>
            <pc:sldMk cId="3906597154" sldId="320"/>
            <ac:spMk id="2" creationId="{D6B1BF96-68B0-DD44-8D33-B8E8F1AE1288}"/>
          </ac:spMkLst>
        </pc:spChg>
        <pc:spChg chg="add mod ord">
          <ac:chgData name="Palacioz, Michael" userId="0214eb2c-116c-4f35-a3cf-0916c0cabcea" providerId="ADAL" clId="{5CD3BA28-B1F7-B44A-86A5-131F9F074CEA}" dt="2022-12-07T02:52:52.997" v="6657" actId="20577"/>
          <ac:spMkLst>
            <pc:docMk/>
            <pc:sldMk cId="3906597154" sldId="320"/>
            <ac:spMk id="5" creationId="{DAF9CC8D-9CDB-67A7-A60F-AC8BA243B502}"/>
          </ac:spMkLst>
        </pc:spChg>
        <pc:spChg chg="add mod">
          <ac:chgData name="Palacioz, Michael" userId="0214eb2c-116c-4f35-a3cf-0916c0cabcea" providerId="ADAL" clId="{5CD3BA28-B1F7-B44A-86A5-131F9F074CEA}" dt="2022-12-07T03:04:51.648" v="6860" actId="20577"/>
          <ac:spMkLst>
            <pc:docMk/>
            <pc:sldMk cId="3906597154" sldId="320"/>
            <ac:spMk id="6" creationId="{2D465584-3D15-B57E-421B-B6B6CC2E8984}"/>
          </ac:spMkLst>
        </pc:spChg>
        <pc:picChg chg="mod">
          <ac:chgData name="Palacioz, Michael" userId="0214eb2c-116c-4f35-a3cf-0916c0cabcea" providerId="ADAL" clId="{5CD3BA28-B1F7-B44A-86A5-131F9F074CEA}" dt="2022-12-07T03:03:51.248" v="6825" actId="1076"/>
          <ac:picMkLst>
            <pc:docMk/>
            <pc:sldMk cId="3906597154" sldId="320"/>
            <ac:picMk id="4" creationId="{DF4F6A75-2D53-5D27-636D-BCA65286A930}"/>
          </ac:picMkLst>
        </pc:picChg>
      </pc:sldChg>
      <pc:sldChg chg="addSp modSp mod modClrScheme chgLayout">
        <pc:chgData name="Palacioz, Michael" userId="0214eb2c-116c-4f35-a3cf-0916c0cabcea" providerId="ADAL" clId="{5CD3BA28-B1F7-B44A-86A5-131F9F074CEA}" dt="2022-12-07T02:53:00.714" v="6679" actId="20577"/>
        <pc:sldMkLst>
          <pc:docMk/>
          <pc:sldMk cId="31130896" sldId="321"/>
        </pc:sldMkLst>
        <pc:spChg chg="mod ord">
          <ac:chgData name="Palacioz, Michael" userId="0214eb2c-116c-4f35-a3cf-0916c0cabcea" providerId="ADAL" clId="{5CD3BA28-B1F7-B44A-86A5-131F9F074CEA}" dt="2022-12-07T02:12:47.480" v="5743" actId="700"/>
          <ac:spMkLst>
            <pc:docMk/>
            <pc:sldMk cId="31130896" sldId="321"/>
            <ac:spMk id="2" creationId="{D6B1BF96-68B0-DD44-8D33-B8E8F1AE1288}"/>
          </ac:spMkLst>
        </pc:spChg>
        <pc:spChg chg="add mod ord">
          <ac:chgData name="Palacioz, Michael" userId="0214eb2c-116c-4f35-a3cf-0916c0cabcea" providerId="ADAL" clId="{5CD3BA28-B1F7-B44A-86A5-131F9F074CEA}" dt="2022-12-07T02:53:00.714" v="6679" actId="20577"/>
          <ac:spMkLst>
            <pc:docMk/>
            <pc:sldMk cId="31130896" sldId="321"/>
            <ac:spMk id="5" creationId="{6F9B65F2-0153-7B01-C21C-7630487891BA}"/>
          </ac:spMkLst>
        </pc:spChg>
        <pc:picChg chg="mod">
          <ac:chgData name="Palacioz, Michael" userId="0214eb2c-116c-4f35-a3cf-0916c0cabcea" providerId="ADAL" clId="{5CD3BA28-B1F7-B44A-86A5-131F9F074CEA}" dt="2022-12-07T02:12:52.744" v="5745" actId="1076"/>
          <ac:picMkLst>
            <pc:docMk/>
            <pc:sldMk cId="31130896" sldId="321"/>
            <ac:picMk id="3" creationId="{D75F4885-BEEF-A775-2061-175D9ADE28C9}"/>
          </ac:picMkLst>
        </pc:picChg>
      </pc:sldChg>
      <pc:sldChg chg="addSp modSp mod modClrScheme chgLayout">
        <pc:chgData name="Palacioz, Michael" userId="0214eb2c-116c-4f35-a3cf-0916c0cabcea" providerId="ADAL" clId="{5CD3BA28-B1F7-B44A-86A5-131F9F074CEA}" dt="2022-12-07T03:02:46.759" v="6822" actId="20577"/>
        <pc:sldMkLst>
          <pc:docMk/>
          <pc:sldMk cId="540076651" sldId="322"/>
        </pc:sldMkLst>
        <pc:spChg chg="mod ord">
          <ac:chgData name="Palacioz, Michael" userId="0214eb2c-116c-4f35-a3cf-0916c0cabcea" providerId="ADAL" clId="{5CD3BA28-B1F7-B44A-86A5-131F9F074CEA}" dt="2022-12-07T02:57:07.295" v="6682" actId="700"/>
          <ac:spMkLst>
            <pc:docMk/>
            <pc:sldMk cId="540076651" sldId="322"/>
            <ac:spMk id="2" creationId="{D6B1BF96-68B0-DD44-8D33-B8E8F1AE1288}"/>
          </ac:spMkLst>
        </pc:spChg>
        <pc:spChg chg="add mod ord">
          <ac:chgData name="Palacioz, Michael" userId="0214eb2c-116c-4f35-a3cf-0916c0cabcea" providerId="ADAL" clId="{5CD3BA28-B1F7-B44A-86A5-131F9F074CEA}" dt="2022-12-07T03:02:46.759" v="6822" actId="20577"/>
          <ac:spMkLst>
            <pc:docMk/>
            <pc:sldMk cId="540076651" sldId="322"/>
            <ac:spMk id="5" creationId="{D741EA06-C025-38AB-29EA-6F9BD66A9AD4}"/>
          </ac:spMkLst>
        </pc:spChg>
        <pc:picChg chg="mod">
          <ac:chgData name="Palacioz, Michael" userId="0214eb2c-116c-4f35-a3cf-0916c0cabcea" providerId="ADAL" clId="{5CD3BA28-B1F7-B44A-86A5-131F9F074CEA}" dt="2022-12-07T02:57:42.069" v="6791" actId="1076"/>
          <ac:picMkLst>
            <pc:docMk/>
            <pc:sldMk cId="540076651" sldId="322"/>
            <ac:picMk id="4" creationId="{29E860F5-3397-33C0-160F-5AF2EFD4C579}"/>
          </ac:picMkLst>
        </pc:picChg>
      </pc:sldChg>
      <pc:sldChg chg="addSp delSp modSp new mod">
        <pc:chgData name="Palacioz, Michael" userId="0214eb2c-116c-4f35-a3cf-0916c0cabcea" providerId="ADAL" clId="{5CD3BA28-B1F7-B44A-86A5-131F9F074CEA}" dt="2022-12-07T02:12:12.396" v="5740" actId="1076"/>
        <pc:sldMkLst>
          <pc:docMk/>
          <pc:sldMk cId="3073228583" sldId="323"/>
        </pc:sldMkLst>
        <pc:spChg chg="mod">
          <ac:chgData name="Palacioz, Michael" userId="0214eb2c-116c-4f35-a3cf-0916c0cabcea" providerId="ADAL" clId="{5CD3BA28-B1F7-B44A-86A5-131F9F074CEA}" dt="2022-12-07T02:11:21.831" v="5735" actId="1076"/>
          <ac:spMkLst>
            <pc:docMk/>
            <pc:sldMk cId="3073228583" sldId="323"/>
            <ac:spMk id="2" creationId="{499B85B8-8746-0D8F-DBAE-D5489E9EB992}"/>
          </ac:spMkLst>
        </pc:spChg>
        <pc:spChg chg="del">
          <ac:chgData name="Palacioz, Michael" userId="0214eb2c-116c-4f35-a3cf-0916c0cabcea" providerId="ADAL" clId="{5CD3BA28-B1F7-B44A-86A5-131F9F074CEA}" dt="2022-12-07T02:11:17.465" v="5733" actId="478"/>
          <ac:spMkLst>
            <pc:docMk/>
            <pc:sldMk cId="3073228583" sldId="323"/>
            <ac:spMk id="3" creationId="{6AA4B4D4-5E33-E9D1-2837-8ECBA818D72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" creationId="{A7BB7BBF-1406-F5EA-7B9B-626CC744A69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" creationId="{151963AC-BAFB-2CC3-D8AC-72D1003B3DA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" creationId="{1DEECBC6-64DB-DA6E-01AA-7DB8980351B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" creationId="{1BDB8F8F-15FF-D5FD-D331-6DECCC2603B5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" creationId="{61F9C838-7D7B-585F-2ECB-C551F22241C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" creationId="{6BBD053C-1147-EE58-B3AC-BCB6970EC01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" creationId="{E8CE0AA7-BA04-344C-7ACA-665F94823AC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" creationId="{40559535-70BE-CB22-3368-DF84ACD5E4E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" creationId="{E921B6F7-49F6-C39E-4371-6C8EB9C5DD1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" creationId="{5FBC64E5-FEBA-B508-EF6C-63AE74B94AC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" creationId="{24C4F08B-35A7-D47A-B8CA-1CA18D206B3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6" creationId="{27D3F6E5-9ADC-7945-E0D4-AA6FDFDD83F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7" creationId="{6958CF64-0B04-2C2F-5831-99B43419372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8" creationId="{F7F6766F-5B2E-3F5C-412D-D67DA8AECBD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9" creationId="{540DE352-09F1-BABA-5697-A7FE8B083BD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0" creationId="{CF28EC3C-8F94-0F77-B532-9F73004973B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1" creationId="{28B5C854-4168-79DF-731C-46D59AA89B2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2" creationId="{71FD6B63-6AFD-D03A-D69E-D68114AFCBC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3" creationId="{230A60FD-EBFA-8E3D-B273-11CF2223170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4" creationId="{A21EF19F-4BF7-6090-200F-22D3F4F3C58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5" creationId="{AC30FAD3-1203-37FD-7269-E7AB202D4BD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6" creationId="{7B0F4EE6-6752-0BEB-27AA-67B33333C5E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7" creationId="{69929B06-E8FE-200E-8BBE-8AA2F5E5AC4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8" creationId="{A054A973-3FCC-1189-E86F-CF7DE58B783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29" creationId="{DD4BE3FD-A1A2-454D-286E-E3EBD49CF56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0" creationId="{9B43ACA3-84AD-1D4F-75D5-1D4FCB5CCD7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1" creationId="{C8A8AB55-278E-7F63-346C-373718F29DF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2" creationId="{7A02E865-306C-E95D-5606-775A13939F3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3" creationId="{E22D32A8-B435-E8E7-624B-FCF26E0547E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4" creationId="{6F42C48A-142B-6AA7-CCC6-E390346AB98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5" creationId="{ED45227F-D006-E173-733D-3874BE1AF16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6" creationId="{76F1A0F7-9943-C8DA-DB52-4B26EAC5120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7" creationId="{39EBCE4C-EB7A-E5D6-7546-BD44B036520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8" creationId="{7BD7A4C6-2E95-F9A6-86F4-0FEB5C15407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39" creationId="{EE7B8097-3578-5B0C-E9D3-E71B07FBC94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0" creationId="{C1B0C618-6D10-BEE4-468F-3AC4F4816C0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1" creationId="{3AB9AD50-65E3-59CC-6998-22F9B318392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2" creationId="{0784AD38-B6DB-2861-035E-FA6BF777AA2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3" creationId="{D434F809-4A35-EC76-A98A-7D85AFC9BCC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4" creationId="{F5CDE37F-16AD-900E-8905-E73FDC6AC18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5" creationId="{E4580506-ED69-82B9-82B5-4950CD33493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6" creationId="{4A9A4320-3BD8-568C-53EE-4C203C2C6CB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7" creationId="{9219633A-B63B-3E84-DDB4-B9B4A6B692D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8" creationId="{624C7A97-9E7D-5492-1F1E-2E09542406C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49" creationId="{2DB59B71-076B-7CBD-50C0-C8C053ED085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0" creationId="{C13953A9-4226-88B5-32FB-A3EE72E653D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1" creationId="{3B3FEA35-9030-6494-6D40-8DD30994DAC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2" creationId="{9D4D76B3-03A1-D922-8AC6-BD9ECC4B952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3" creationId="{B5D9D8DE-31BD-705A-B184-8B1B81EFC95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4" creationId="{223A3F3F-D9F0-0296-CD55-42E4038E98A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5" creationId="{82A6AF7C-C026-8D18-B346-6CC1DB146E2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6" creationId="{A4C80EBB-D375-1D97-4BB1-3AD88AFDE05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7" creationId="{4C151BB8-5F1C-B89A-3DDB-8AB26ADF3ED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8" creationId="{867D9BA5-EFDF-5F79-2726-A35F677C235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59" creationId="{C90FFB7F-00EA-5A26-EAFA-AEA4EBFAC576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0" creationId="{4332AC79-B1D0-EBB7-E183-795E54082316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1" creationId="{12AB1F5F-1838-4297-2F3C-F035334457A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2" creationId="{1FC83BCF-A100-D86E-0D41-F61CD13AED3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3" creationId="{D83E4785-F199-948E-3424-D7F16D4D72D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4" creationId="{40B58F5B-76BF-DF12-A87B-D856862556D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5" creationId="{2C66B5EF-0ACF-A4CB-23AB-47C187215C5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6" creationId="{68091E19-FB5B-7BDB-A4ED-E716DBE79F4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7" creationId="{02778BF7-9ABE-814F-E0DB-89EEC30BE6D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8" creationId="{86FE1360-B846-BE8A-7892-C5931445C80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69" creationId="{2747C202-7696-4E53-797B-45408215B2B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0" creationId="{5A5A578A-6F94-04D1-EF93-A68D093EA0C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1" creationId="{272DE5A0-2857-58C6-364A-19381E16875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2" creationId="{F9338761-033C-752A-E76E-6BE1FDE9C6B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3" creationId="{29F43953-B470-8270-C31E-0BA08267FA4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4" creationId="{DDCFC4CA-24FD-372C-D82B-F1D777968F56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5" creationId="{944B1F7D-5303-C262-7A34-3270BC9DAEC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6" creationId="{E37A5AC5-31EA-3CBF-9EBF-5897D282115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7" creationId="{4B0DBF63-202F-F25C-142E-2538209C66E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8" creationId="{1158FDF0-CF9C-F9B4-08FD-043F211F311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79" creationId="{CE1D5284-8A58-5692-BA41-11A470B3F4B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0" creationId="{8B4279B3-0081-655E-2F5F-F40DBF584F4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1" creationId="{35A9828E-EB56-85D5-10B1-FBF9934B3CE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2" creationId="{008511FD-ABFA-6EDC-0BC7-22CD4051594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3" creationId="{9CA38144-0941-709D-90CE-121616B374D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4" creationId="{31F1D570-6BB5-3ACC-D6A5-1C6FB3F76F6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5" creationId="{020A1362-CB23-0B17-67B8-12B21BD560D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6" creationId="{463B8419-750F-1C62-8F47-A64921F120B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7" creationId="{B6307178-EFA7-C82E-F476-A8EBE104932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8" creationId="{A94D9749-0B31-2A6A-6CD1-2DBD66A47E6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89" creationId="{1885A007-33B4-3F26-1804-FFCD910526B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0" creationId="{4BE8D590-8504-56B7-69F9-15A28F42A92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1" creationId="{B586351A-A92E-C8C7-16FA-3F6CA7EE31B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2" creationId="{8F1781A8-0BE9-2B63-3218-4D4930F57F5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3" creationId="{D0DD7A73-9362-F421-C44C-F1CF8F7C781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4" creationId="{8730B680-0F6A-056E-397B-F14DB92EA6A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5" creationId="{91213CBD-49B8-FEE4-BBCE-9A93F3C340A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6" creationId="{8E063D38-3B36-6CCF-A32B-8DCDFDEC4186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7" creationId="{EA02939F-66D4-CA5C-4772-E3B1EAA7896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8" creationId="{8C2BEFDD-1FEA-C195-31A4-7CD5D903E1A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99" creationId="{4BE6385B-3D90-5282-CC18-D3E25FD3600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0" creationId="{8EA47B93-F5C6-3B78-CB39-DC99267A9D4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1" creationId="{43D9DF45-A363-93B2-946A-5B34125F195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2" creationId="{8A0C2A1A-3C95-FD84-C71E-97E742A5C34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3" creationId="{A8A256B7-E782-3FA8-248B-1246DB6F6D3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4" creationId="{0A2FAA51-8BF0-C1CC-3EC8-BB3F5CC5385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5" creationId="{62ADAD11-FE40-3CA1-3F00-F1C007537CC5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6" creationId="{FC139AE2-0ED6-8D09-966A-D243F4DCDB0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7" creationId="{249FAEBE-34A9-E7E4-0FCC-3E9DF27B92A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8" creationId="{F61C7043-4920-0650-7BD8-A027CB8811E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09" creationId="{78D1B25E-FF66-FA19-F015-18D0C1196EA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0" creationId="{656358DC-09CE-97CC-68FC-30DA79DE80B5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1" creationId="{A743180D-7EC9-F3AA-E129-A2890A83D99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2" creationId="{AB3FAE4A-66BF-E309-1CB4-C67EDD81A3E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3" creationId="{DEE645D6-722C-B0F0-7D12-7E74749687C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4" creationId="{77F6DE0F-06EB-E98C-BA26-89C22A07810A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5" creationId="{98AD04F0-4813-9505-A889-78F76BEBF52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6" creationId="{C1878FF9-7245-9C0C-098B-8FCEFA33BDF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7" creationId="{7060281E-52B6-A138-305E-6F4C2C5122E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8" creationId="{F157A8BF-799A-A23A-5D10-7B510D2B35A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19" creationId="{430D90EA-53AA-85DE-F625-0D08C62C245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0" creationId="{A4958FEB-00FE-5400-0B57-36307A7092D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1" creationId="{D5081D01-9B10-9EE1-615A-E1F04037FF6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2" creationId="{1DCE9DE8-D332-4F91-6414-C5EF20AD2A8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3" creationId="{5518C818-E11A-6FBA-D87D-88115A4EFC62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4" creationId="{1290A2AD-C2D9-0C92-E3C8-A3338DCFAB46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5" creationId="{A66F1434-5306-A946-C4B9-3444CC7CFD4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6" creationId="{4E5E9CDD-6DC3-1DC8-BBF6-D3C00CDDF1CF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7" creationId="{9D1A5C63-C10F-ED04-C8BA-CA0A8B7D3A0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8" creationId="{1F471F4C-7217-66D2-F615-0D05F9AFADC5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29" creationId="{994ECF4F-BF95-0E3C-9429-FAF86760A61C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0" creationId="{50398F49-2BE4-3FA5-9AD6-28DDA82D1C2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1" creationId="{5AAC45C7-989C-317D-1CE6-B1ACB3428019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2" creationId="{7E3A8EB1-71F8-7F10-7BED-8DBA457F3DD8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3" creationId="{975B84A8-B08F-0769-9D68-9D83369DF5B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4" creationId="{612496C7-A59A-9AE3-FFDD-AA7CB92A3D3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5" creationId="{664E0642-68FE-2E45-155C-E36DEF96926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6" creationId="{2DCE1AD4-5942-D0CB-C512-96910505CB8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7" creationId="{8ADED65E-E395-6A2B-87CF-D4F4339A04A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8" creationId="{4800D1E2-FC96-7A8E-31DF-460CD41E03C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39" creationId="{70FDC2B4-BDBE-1B4B-F107-CF500B486F3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0" creationId="{E2F2E4E6-F0F2-DCF1-A2CC-DF34DBF631AD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1" creationId="{2F0BE719-BCE9-9BCE-E6A7-1C8B05558F55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2" creationId="{5BCDBBF0-7C06-61FA-3BF1-4938CEDDB494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3" creationId="{CFDD64EB-F452-B953-3F52-D445178D063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4" creationId="{609E27FE-8C28-79BB-F398-FF680F13B021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5" creationId="{B11C7955-17EB-FD45-E9EF-E6EAF685AC4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6" creationId="{3663DB65-36D5-5D8A-4280-F3F7FC75FCA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7" creationId="{65197401-26EC-CF70-CF5D-FFDED0707796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8" creationId="{9B2BFA17-B65F-F88D-B4AE-B8680B8C2420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49" creationId="{273D540C-175E-C00A-C244-8855D86BB1F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0" creationId="{2E6D5C83-D0EB-E1A0-0AE6-573840F4575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2" creationId="{6CB7BEAE-0E00-8AA8-67AB-3EB81945C18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3" creationId="{3B775683-BBAE-AD8F-6C2E-1616F618D7E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4" creationId="{2A4FD633-580D-245D-6225-90EE877D19B3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5" creationId="{F336786D-15BF-E862-4038-8A7694B94BD7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6" creationId="{A5321E4F-915D-F482-74F7-3CDD0E35EB8B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7" creationId="{21FBB2DF-9F85-0A12-E231-EB30E930B86E}"/>
          </ac:spMkLst>
        </pc:spChg>
        <pc:spChg chg="mod">
          <ac:chgData name="Palacioz, Michael" userId="0214eb2c-116c-4f35-a3cf-0916c0cabcea" providerId="ADAL" clId="{5CD3BA28-B1F7-B44A-86A5-131F9F074CEA}" dt="2022-12-07T02:12:01.516" v="5736"/>
          <ac:spMkLst>
            <pc:docMk/>
            <pc:sldMk cId="3073228583" sldId="323"/>
            <ac:spMk id="158" creationId="{4E1C2D78-6C82-CD6C-E916-8AE55C9DFAAB}"/>
          </ac:spMkLst>
        </pc:spChg>
        <pc:grpChg chg="add mod">
          <ac:chgData name="Palacioz, Michael" userId="0214eb2c-116c-4f35-a3cf-0916c0cabcea" providerId="ADAL" clId="{5CD3BA28-B1F7-B44A-86A5-131F9F074CEA}" dt="2022-12-07T02:12:12.396" v="5740" actId="1076"/>
          <ac:grpSpMkLst>
            <pc:docMk/>
            <pc:sldMk cId="3073228583" sldId="323"/>
            <ac:grpSpMk id="4" creationId="{E2C4D3AA-009C-B12F-FCCF-848CA9127906}"/>
          </ac:grpSpMkLst>
        </pc:grpChg>
        <pc:grpChg chg="mod">
          <ac:chgData name="Palacioz, Michael" userId="0214eb2c-116c-4f35-a3cf-0916c0cabcea" providerId="ADAL" clId="{5CD3BA28-B1F7-B44A-86A5-131F9F074CEA}" dt="2022-12-07T02:12:01.516" v="5736"/>
          <ac:grpSpMkLst>
            <pc:docMk/>
            <pc:sldMk cId="3073228583" sldId="323"/>
            <ac:grpSpMk id="151" creationId="{ED5E1E85-0DE1-A79A-AB0F-68D793F824E8}"/>
          </ac:grpSpMkLst>
        </pc:grpChg>
      </pc:sldChg>
      <pc:sldChg chg="modSp new mod">
        <pc:chgData name="Palacioz, Michael" userId="0214eb2c-116c-4f35-a3cf-0916c0cabcea" providerId="ADAL" clId="{5CD3BA28-B1F7-B44A-86A5-131F9F074CEA}" dt="2022-12-07T02:51:58.972" v="6635" actId="20577"/>
        <pc:sldMkLst>
          <pc:docMk/>
          <pc:sldMk cId="2741002680" sldId="324"/>
        </pc:sldMkLst>
        <pc:spChg chg="mod">
          <ac:chgData name="Palacioz, Michael" userId="0214eb2c-116c-4f35-a3cf-0916c0cabcea" providerId="ADAL" clId="{5CD3BA28-B1F7-B44A-86A5-131F9F074CEA}" dt="2022-12-07T02:37:35.064" v="5934" actId="14100"/>
          <ac:spMkLst>
            <pc:docMk/>
            <pc:sldMk cId="2741002680" sldId="324"/>
            <ac:spMk id="2" creationId="{DA64BEFA-1257-2A6E-4DBF-A2F3F82F6088}"/>
          </ac:spMkLst>
        </pc:spChg>
        <pc:spChg chg="mod">
          <ac:chgData name="Palacioz, Michael" userId="0214eb2c-116c-4f35-a3cf-0916c0cabcea" providerId="ADAL" clId="{5CD3BA28-B1F7-B44A-86A5-131F9F074CEA}" dt="2022-12-07T02:51:58.972" v="6635" actId="20577"/>
          <ac:spMkLst>
            <pc:docMk/>
            <pc:sldMk cId="2741002680" sldId="324"/>
            <ac:spMk id="3" creationId="{A3C1D08D-D40A-AECF-0F6E-C29D5BFC96EA}"/>
          </ac:spMkLst>
        </pc:spChg>
      </pc:sldChg>
      <pc:sldChg chg="addSp delSp modSp new mod">
        <pc:chgData name="Palacioz, Michael" userId="0214eb2c-116c-4f35-a3cf-0916c0cabcea" providerId="ADAL" clId="{5CD3BA28-B1F7-B44A-86A5-131F9F074CEA}" dt="2022-12-07T03:04:48.025" v="6859" actId="20577"/>
        <pc:sldMkLst>
          <pc:docMk/>
          <pc:sldMk cId="1601820679" sldId="325"/>
        </pc:sldMkLst>
        <pc:spChg chg="mod">
          <ac:chgData name="Palacioz, Michael" userId="0214eb2c-116c-4f35-a3cf-0916c0cabcea" providerId="ADAL" clId="{5CD3BA28-B1F7-B44A-86A5-131F9F074CEA}" dt="2022-12-07T03:01:00.107" v="6803"/>
          <ac:spMkLst>
            <pc:docMk/>
            <pc:sldMk cId="1601820679" sldId="325"/>
            <ac:spMk id="2" creationId="{4FE6740A-AAE6-75A1-D575-292AECFE70B0}"/>
          </ac:spMkLst>
        </pc:spChg>
        <pc:spChg chg="add del">
          <ac:chgData name="Palacioz, Michael" userId="0214eb2c-116c-4f35-a3cf-0916c0cabcea" providerId="ADAL" clId="{5CD3BA28-B1F7-B44A-86A5-131F9F074CEA}" dt="2022-12-07T02:58:38.741" v="6794" actId="478"/>
          <ac:spMkLst>
            <pc:docMk/>
            <pc:sldMk cId="1601820679" sldId="325"/>
            <ac:spMk id="5" creationId="{BC7C2DA2-DBD5-77A6-DF97-EA35D99EF95F}"/>
          </ac:spMkLst>
        </pc:spChg>
        <pc:spChg chg="add mod">
          <ac:chgData name="Palacioz, Michael" userId="0214eb2c-116c-4f35-a3cf-0916c0cabcea" providerId="ADAL" clId="{5CD3BA28-B1F7-B44A-86A5-131F9F074CEA}" dt="2022-12-07T03:04:48.025" v="6859" actId="20577"/>
          <ac:spMkLst>
            <pc:docMk/>
            <pc:sldMk cId="1601820679" sldId="325"/>
            <ac:spMk id="8" creationId="{9D93C360-7B76-D29E-9401-BAC5F2589D75}"/>
          </ac:spMkLst>
        </pc:spChg>
        <pc:picChg chg="add mod">
          <ac:chgData name="Palacioz, Michael" userId="0214eb2c-116c-4f35-a3cf-0916c0cabcea" providerId="ADAL" clId="{5CD3BA28-B1F7-B44A-86A5-131F9F074CEA}" dt="2022-12-07T03:04:38.608" v="6853" actId="1076"/>
          <ac:picMkLst>
            <pc:docMk/>
            <pc:sldMk cId="1601820679" sldId="325"/>
            <ac:picMk id="7" creationId="{4EF4B9C8-5A74-59C8-F64F-EF63C12161BF}"/>
          </ac:picMkLst>
        </pc:picChg>
      </pc:sldChg>
      <pc:sldChg chg="addSp modSp new mod">
        <pc:chgData name="Palacioz, Michael" userId="0214eb2c-116c-4f35-a3cf-0916c0cabcea" providerId="ADAL" clId="{5CD3BA28-B1F7-B44A-86A5-131F9F074CEA}" dt="2022-12-07T03:02:41.319" v="6818" actId="20577"/>
        <pc:sldMkLst>
          <pc:docMk/>
          <pc:sldMk cId="2869909437" sldId="326"/>
        </pc:sldMkLst>
        <pc:spChg chg="mod">
          <ac:chgData name="Palacioz, Michael" userId="0214eb2c-116c-4f35-a3cf-0916c0cabcea" providerId="ADAL" clId="{5CD3BA28-B1F7-B44A-86A5-131F9F074CEA}" dt="2022-12-07T03:02:41.319" v="6818" actId="20577"/>
          <ac:spMkLst>
            <pc:docMk/>
            <pc:sldMk cId="2869909437" sldId="326"/>
            <ac:spMk id="2" creationId="{595E12F8-AA9E-3D7D-1125-6CCBFA6AF5BF}"/>
          </ac:spMkLst>
        </pc:spChg>
        <pc:picChg chg="add mod">
          <ac:chgData name="Palacioz, Michael" userId="0214eb2c-116c-4f35-a3cf-0916c0cabcea" providerId="ADAL" clId="{5CD3BA28-B1F7-B44A-86A5-131F9F074CEA}" dt="2022-12-07T03:02:11.032" v="6807" actId="1076"/>
          <ac:picMkLst>
            <pc:docMk/>
            <pc:sldMk cId="2869909437" sldId="326"/>
            <ac:picMk id="2050" creationId="{634DD6F0-C4A5-9642-BE68-C07FC1141043}"/>
          </ac:picMkLst>
        </pc:picChg>
      </pc:sldChg>
      <pc:sldChg chg="modSp new mod">
        <pc:chgData name="Palacioz, Michael" userId="0214eb2c-116c-4f35-a3cf-0916c0cabcea" providerId="ADAL" clId="{5CD3BA28-B1F7-B44A-86A5-131F9F074CEA}" dt="2022-12-07T03:38:05.332" v="6923" actId="20577"/>
        <pc:sldMkLst>
          <pc:docMk/>
          <pc:sldMk cId="3826523861" sldId="327"/>
        </pc:sldMkLst>
        <pc:spChg chg="mod">
          <ac:chgData name="Palacioz, Michael" userId="0214eb2c-116c-4f35-a3cf-0916c0cabcea" providerId="ADAL" clId="{5CD3BA28-B1F7-B44A-86A5-131F9F074CEA}" dt="2022-12-07T03:38:05.332" v="6923" actId="20577"/>
          <ac:spMkLst>
            <pc:docMk/>
            <pc:sldMk cId="3826523861" sldId="327"/>
            <ac:spMk id="3" creationId="{34FDD40A-568F-8136-78D6-8F817C227D79}"/>
          </ac:spMkLst>
        </pc:spChg>
      </pc:sldChg>
      <pc:sldChg chg="addSp delSp modSp new mod">
        <pc:chgData name="Palacioz, Michael" userId="0214eb2c-116c-4f35-a3cf-0916c0cabcea" providerId="ADAL" clId="{5CD3BA28-B1F7-B44A-86A5-131F9F074CEA}" dt="2022-12-07T03:37:04.053" v="6917" actId="1076"/>
        <pc:sldMkLst>
          <pc:docMk/>
          <pc:sldMk cId="2056064756" sldId="328"/>
        </pc:sldMkLst>
        <pc:spChg chg="add del">
          <ac:chgData name="Palacioz, Michael" userId="0214eb2c-116c-4f35-a3cf-0916c0cabcea" providerId="ADAL" clId="{5CD3BA28-B1F7-B44A-86A5-131F9F074CEA}" dt="2022-12-07T03:20:22.192" v="6891" actId="478"/>
          <ac:spMkLst>
            <pc:docMk/>
            <pc:sldMk cId="2056064756" sldId="328"/>
            <ac:spMk id="8" creationId="{3BC4002D-C446-CC20-C335-12264F3EC6C3}"/>
          </ac:spMkLst>
        </pc:spChg>
        <pc:picChg chg="add del">
          <ac:chgData name="Palacioz, Michael" userId="0214eb2c-116c-4f35-a3cf-0916c0cabcea" providerId="ADAL" clId="{5CD3BA28-B1F7-B44A-86A5-131F9F074CEA}" dt="2022-12-07T03:20:18.311" v="6889" actId="478"/>
          <ac:picMkLst>
            <pc:docMk/>
            <pc:sldMk cId="2056064756" sldId="328"/>
            <ac:picMk id="3074" creationId="{155196CD-30CF-D59A-4148-798C8C94452D}"/>
          </ac:picMkLst>
        </pc:picChg>
        <pc:picChg chg="add mod">
          <ac:chgData name="Palacioz, Michael" userId="0214eb2c-116c-4f35-a3cf-0916c0cabcea" providerId="ADAL" clId="{5CD3BA28-B1F7-B44A-86A5-131F9F074CEA}" dt="2022-12-07T03:36:59.340" v="6915" actId="14100"/>
          <ac:picMkLst>
            <pc:docMk/>
            <pc:sldMk cId="2056064756" sldId="328"/>
            <ac:picMk id="3076" creationId="{1597692D-8F18-A1CD-0330-F79663C8182E}"/>
          </ac:picMkLst>
        </pc:picChg>
        <pc:picChg chg="add mod">
          <ac:chgData name="Palacioz, Michael" userId="0214eb2c-116c-4f35-a3cf-0916c0cabcea" providerId="ADAL" clId="{5CD3BA28-B1F7-B44A-86A5-131F9F074CEA}" dt="2022-12-07T03:37:04.053" v="6917" actId="1076"/>
          <ac:picMkLst>
            <pc:docMk/>
            <pc:sldMk cId="2056064756" sldId="328"/>
            <ac:picMk id="3078" creationId="{8F6422C3-FC1C-C96B-1BDD-6A815EAB955D}"/>
          </ac:picMkLst>
        </pc:picChg>
      </pc:sldChg>
      <pc:sldChg chg="modSp mod">
        <pc:chgData name="Palacioz, Michael" userId="0214eb2c-116c-4f35-a3cf-0916c0cabcea" providerId="ADAL" clId="{5CD3BA28-B1F7-B44A-86A5-131F9F074CEA}" dt="2022-12-07T03:46:31.462" v="6935" actId="1076"/>
        <pc:sldMkLst>
          <pc:docMk/>
          <pc:sldMk cId="1833971132" sldId="330"/>
        </pc:sldMkLst>
        <pc:spChg chg="mod">
          <ac:chgData name="Palacioz, Michael" userId="0214eb2c-116c-4f35-a3cf-0916c0cabcea" providerId="ADAL" clId="{5CD3BA28-B1F7-B44A-86A5-131F9F074CEA}" dt="2022-12-07T03:46:26.430" v="6934" actId="1076"/>
          <ac:spMkLst>
            <pc:docMk/>
            <pc:sldMk cId="1833971132" sldId="330"/>
            <ac:spMk id="3" creationId="{9B4BDF97-97ED-AD45-F3E8-8DFE14F6D648}"/>
          </ac:spMkLst>
        </pc:spChg>
        <pc:spChg chg="mod">
          <ac:chgData name="Palacioz, Michael" userId="0214eb2c-116c-4f35-a3cf-0916c0cabcea" providerId="ADAL" clId="{5CD3BA28-B1F7-B44A-86A5-131F9F074CEA}" dt="2022-12-07T03:46:31.462" v="6935" actId="1076"/>
          <ac:spMkLst>
            <pc:docMk/>
            <pc:sldMk cId="1833971132" sldId="330"/>
            <ac:spMk id="4" creationId="{1519AE12-C261-6926-8EB3-7B5AAB5EF01A}"/>
          </ac:spMkLst>
        </pc:spChg>
      </pc:sldChg>
      <pc:sldMasterChg chg="addSldLayout delSldLayout">
        <pc:chgData name="Palacioz, Michael" userId="0214eb2c-116c-4f35-a3cf-0916c0cabcea" providerId="ADAL" clId="{5CD3BA28-B1F7-B44A-86A5-131F9F074CEA}" dt="2022-12-07T03:09:40.260" v="6873" actId="2696"/>
        <pc:sldMasterMkLst>
          <pc:docMk/>
          <pc:sldMasterMk cId="0" sldId="2147483658"/>
        </pc:sldMasterMkLst>
        <pc:sldLayoutChg chg="add del">
          <pc:chgData name="Palacioz, Michael" userId="0214eb2c-116c-4f35-a3cf-0916c0cabcea" providerId="ADAL" clId="{5CD3BA28-B1F7-B44A-86A5-131F9F074CEA}" dt="2022-12-07T03:09:40.260" v="6873" actId="2696"/>
          <pc:sldLayoutMkLst>
            <pc:docMk/>
            <pc:sldMasterMk cId="0" sldId="2147483658"/>
            <pc:sldLayoutMk cId="0" sldId="2147483648"/>
          </pc:sldLayoutMkLst>
        </pc:sldLayoutChg>
        <pc:sldLayoutChg chg="del">
          <pc:chgData name="Palacioz, Michael" userId="0214eb2c-116c-4f35-a3cf-0916c0cabcea" providerId="ADAL" clId="{5CD3BA28-B1F7-B44A-86A5-131F9F074CEA}" dt="2022-12-07T03:09:37.398" v="6869" actId="2696"/>
          <pc:sldLayoutMkLst>
            <pc:docMk/>
            <pc:sldMasterMk cId="0" sldId="2147483658"/>
            <pc:sldLayoutMk cId="0" sldId="2147483654"/>
          </pc:sldLayoutMkLst>
        </pc:sldLayoutChg>
      </pc:sldMasterChg>
    </pc:docChg>
  </pc:docChgLst>
  <pc:docChgLst>
    <pc:chgData name="Abney, David" userId="S::abneydavid@seattleu.edu::cfbd9bd9-3f6e-4c8a-af5d-ee9a3eee69ad" providerId="AD" clId="Web-{9E336B26-C9B8-4247-B324-C6AC675A6F94}"/>
    <pc:docChg chg="modSld">
      <pc:chgData name="Abney, David" userId="S::abneydavid@seattleu.edu::cfbd9bd9-3f6e-4c8a-af5d-ee9a3eee69ad" providerId="AD" clId="Web-{9E336B26-C9B8-4247-B324-C6AC675A6F94}" dt="2022-12-08T17:06:09.593" v="6" actId="20577"/>
      <pc:docMkLst>
        <pc:docMk/>
      </pc:docMkLst>
      <pc:sldChg chg="modSp">
        <pc:chgData name="Abney, David" userId="S::abneydavid@seattleu.edu::cfbd9bd9-3f6e-4c8a-af5d-ee9a3eee69ad" providerId="AD" clId="Web-{9E336B26-C9B8-4247-B324-C6AC675A6F94}" dt="2022-12-08T17:06:09.593" v="6" actId="20577"/>
        <pc:sldMkLst>
          <pc:docMk/>
          <pc:sldMk cId="2419905660" sldId="314"/>
        </pc:sldMkLst>
        <pc:spChg chg="mod">
          <ac:chgData name="Abney, David" userId="S::abneydavid@seattleu.edu::cfbd9bd9-3f6e-4c8a-af5d-ee9a3eee69ad" providerId="AD" clId="Web-{9E336B26-C9B8-4247-B324-C6AC675A6F94}" dt="2022-12-08T17:06:09.593" v="6" actId="20577"/>
          <ac:spMkLst>
            <pc:docMk/>
            <pc:sldMk cId="2419905660" sldId="314"/>
            <ac:spMk id="3" creationId="{8D573646-4826-FCD9-03D3-BF138C40CC88}"/>
          </ac:spMkLst>
        </pc:spChg>
      </pc:sldChg>
    </pc:docChg>
  </pc:docChgLst>
  <pc:docChgLst>
    <pc:chgData name="He, Chang" userId="S::hechang@seattleu.edu::3c91f5d9-261f-4f2e-bdd0-893ad5db2aea" providerId="AD" clId="Web-{20892BD5-3DAF-40DF-9582-47803B42A759}"/>
    <pc:docChg chg="addSld modSld modSection">
      <pc:chgData name="He, Chang" userId="S::hechang@seattleu.edu::3c91f5d9-261f-4f2e-bdd0-893ad5db2aea" providerId="AD" clId="Web-{20892BD5-3DAF-40DF-9582-47803B42A759}" dt="2022-12-07T02:13:19.630" v="22" actId="1076"/>
      <pc:docMkLst>
        <pc:docMk/>
      </pc:docMkLst>
      <pc:sldChg chg="add replId">
        <pc:chgData name="He, Chang" userId="S::hechang@seattleu.edu::3c91f5d9-261f-4f2e-bdd0-893ad5db2aea" providerId="AD" clId="Web-{20892BD5-3DAF-40DF-9582-47803B42A759}" dt="2022-12-07T02:02:55.386" v="0"/>
        <pc:sldMkLst>
          <pc:docMk/>
          <pc:sldMk cId="1882230714" sldId="317"/>
        </pc:sldMkLst>
      </pc:sldChg>
      <pc:sldChg chg="add replId">
        <pc:chgData name="He, Chang" userId="S::hechang@seattleu.edu::3c91f5d9-261f-4f2e-bdd0-893ad5db2aea" providerId="AD" clId="Web-{20892BD5-3DAF-40DF-9582-47803B42A759}" dt="2022-12-07T02:02:59.839" v="1"/>
        <pc:sldMkLst>
          <pc:docMk/>
          <pc:sldMk cId="3509077693" sldId="318"/>
        </pc:sldMkLst>
      </pc:sldChg>
      <pc:sldChg chg="add replId">
        <pc:chgData name="He, Chang" userId="S::hechang@seattleu.edu::3c91f5d9-261f-4f2e-bdd0-893ad5db2aea" providerId="AD" clId="Web-{20892BD5-3DAF-40DF-9582-47803B42A759}" dt="2022-12-07T02:03:05.058" v="2"/>
        <pc:sldMkLst>
          <pc:docMk/>
          <pc:sldMk cId="3717620091" sldId="319"/>
        </pc:sldMkLst>
      </pc:sldChg>
      <pc:sldChg chg="addSp delSp modSp add replId">
        <pc:chgData name="He, Chang" userId="S::hechang@seattleu.edu::3c91f5d9-261f-4f2e-bdd0-893ad5db2aea" providerId="AD" clId="Web-{20892BD5-3DAF-40DF-9582-47803B42A759}" dt="2022-12-07T02:08:15.969" v="9" actId="14100"/>
        <pc:sldMkLst>
          <pc:docMk/>
          <pc:sldMk cId="3906597154" sldId="320"/>
        </pc:sldMkLst>
        <pc:picChg chg="add del mod">
          <ac:chgData name="He, Chang" userId="S::hechang@seattleu.edu::3c91f5d9-261f-4f2e-bdd0-893ad5db2aea" providerId="AD" clId="Web-{20892BD5-3DAF-40DF-9582-47803B42A759}" dt="2022-12-07T02:08:05.328" v="6"/>
          <ac:picMkLst>
            <pc:docMk/>
            <pc:sldMk cId="3906597154" sldId="320"/>
            <ac:picMk id="3" creationId="{AF0EAD91-1A13-ACCE-DD95-497776B3A8D8}"/>
          </ac:picMkLst>
        </pc:picChg>
        <pc:picChg chg="add mod">
          <ac:chgData name="He, Chang" userId="S::hechang@seattleu.edu::3c91f5d9-261f-4f2e-bdd0-893ad5db2aea" providerId="AD" clId="Web-{20892BD5-3DAF-40DF-9582-47803B42A759}" dt="2022-12-07T02:08:15.969" v="9" actId="14100"/>
          <ac:picMkLst>
            <pc:docMk/>
            <pc:sldMk cId="3906597154" sldId="320"/>
            <ac:picMk id="4" creationId="{DF4F6A75-2D53-5D27-636D-BCA65286A930}"/>
          </ac:picMkLst>
        </pc:picChg>
        <pc:picChg chg="del">
          <ac:chgData name="He, Chang" userId="S::hechang@seattleu.edu::3c91f5d9-261f-4f2e-bdd0-893ad5db2aea" providerId="AD" clId="Web-{20892BD5-3DAF-40DF-9582-47803B42A759}" dt="2022-12-07T02:07:49.250" v="4"/>
          <ac:picMkLst>
            <pc:docMk/>
            <pc:sldMk cId="3906597154" sldId="320"/>
            <ac:picMk id="1028" creationId="{081892F9-1C4E-669B-893E-48EC62CF848D}"/>
          </ac:picMkLst>
        </pc:picChg>
      </pc:sldChg>
      <pc:sldChg chg="addSp delSp modSp add replId">
        <pc:chgData name="He, Chang" userId="S::hechang@seattleu.edu::3c91f5d9-261f-4f2e-bdd0-893ad5db2aea" providerId="AD" clId="Web-{20892BD5-3DAF-40DF-9582-47803B42A759}" dt="2022-12-07T02:08:55.626" v="15" actId="1076"/>
        <pc:sldMkLst>
          <pc:docMk/>
          <pc:sldMk cId="31130896" sldId="321"/>
        </pc:sldMkLst>
        <pc:picChg chg="add mod">
          <ac:chgData name="He, Chang" userId="S::hechang@seattleu.edu::3c91f5d9-261f-4f2e-bdd0-893ad5db2aea" providerId="AD" clId="Web-{20892BD5-3DAF-40DF-9582-47803B42A759}" dt="2022-12-07T02:08:55.626" v="15" actId="1076"/>
          <ac:picMkLst>
            <pc:docMk/>
            <pc:sldMk cId="31130896" sldId="321"/>
            <ac:picMk id="3" creationId="{D75F4885-BEEF-A775-2061-175D9ADE28C9}"/>
          </ac:picMkLst>
        </pc:picChg>
        <pc:picChg chg="del">
          <ac:chgData name="He, Chang" userId="S::hechang@seattleu.edu::3c91f5d9-261f-4f2e-bdd0-893ad5db2aea" providerId="AD" clId="Web-{20892BD5-3DAF-40DF-9582-47803B42A759}" dt="2022-12-07T02:08:36.094" v="11"/>
          <ac:picMkLst>
            <pc:docMk/>
            <pc:sldMk cId="31130896" sldId="321"/>
            <ac:picMk id="4" creationId="{DF4F6A75-2D53-5D27-636D-BCA65286A930}"/>
          </ac:picMkLst>
        </pc:picChg>
      </pc:sldChg>
      <pc:sldChg chg="addSp delSp modSp add replId">
        <pc:chgData name="He, Chang" userId="S::hechang@seattleu.edu::3c91f5d9-261f-4f2e-bdd0-893ad5db2aea" providerId="AD" clId="Web-{20892BD5-3DAF-40DF-9582-47803B42A759}" dt="2022-12-07T02:13:19.630" v="22" actId="1076"/>
        <pc:sldMkLst>
          <pc:docMk/>
          <pc:sldMk cId="540076651" sldId="322"/>
        </pc:sldMkLst>
        <pc:picChg chg="del">
          <ac:chgData name="He, Chang" userId="S::hechang@seattleu.edu::3c91f5d9-261f-4f2e-bdd0-893ad5db2aea" providerId="AD" clId="Web-{20892BD5-3DAF-40DF-9582-47803B42A759}" dt="2022-12-07T02:10:54.425" v="17"/>
          <ac:picMkLst>
            <pc:docMk/>
            <pc:sldMk cId="540076651" sldId="322"/>
            <ac:picMk id="3" creationId="{D75F4885-BEEF-A775-2061-175D9ADE28C9}"/>
          </ac:picMkLst>
        </pc:picChg>
        <pc:picChg chg="add mod">
          <ac:chgData name="He, Chang" userId="S::hechang@seattleu.edu::3c91f5d9-261f-4f2e-bdd0-893ad5db2aea" providerId="AD" clId="Web-{20892BD5-3DAF-40DF-9582-47803B42A759}" dt="2022-12-07T02:13:19.630" v="22" actId="1076"/>
          <ac:picMkLst>
            <pc:docMk/>
            <pc:sldMk cId="540076651" sldId="322"/>
            <ac:picMk id="4" creationId="{29E860F5-3397-33C0-160F-5AF2EFD4C579}"/>
          </ac:picMkLst>
        </pc:picChg>
      </pc:sldChg>
    </pc:docChg>
  </pc:docChgLst>
  <pc:docChgLst>
    <pc:chgData name="Abney, David" userId="S::abneydavid@seattleu.edu::cfbd9bd9-3f6e-4c8a-af5d-ee9a3eee69ad" providerId="AD" clId="Web-{43C11F95-F0B3-4EE4-98A2-1D7176047840}"/>
    <pc:docChg chg="modSld">
      <pc:chgData name="Abney, David" userId="S::abneydavid@seattleu.edu::cfbd9bd9-3f6e-4c8a-af5d-ee9a3eee69ad" providerId="AD" clId="Web-{43C11F95-F0B3-4EE4-98A2-1D7176047840}" dt="2022-12-08T17:41:44.993" v="40" actId="20577"/>
      <pc:docMkLst>
        <pc:docMk/>
      </pc:docMkLst>
      <pc:sldChg chg="modSp">
        <pc:chgData name="Abney, David" userId="S::abneydavid@seattleu.edu::cfbd9bd9-3f6e-4c8a-af5d-ee9a3eee69ad" providerId="AD" clId="Web-{43C11F95-F0B3-4EE4-98A2-1D7176047840}" dt="2022-12-08T17:41:44.993" v="40" actId="20577"/>
        <pc:sldMkLst>
          <pc:docMk/>
          <pc:sldMk cId="636309709" sldId="308"/>
        </pc:sldMkLst>
        <pc:spChg chg="mod">
          <ac:chgData name="Abney, David" userId="S::abneydavid@seattleu.edu::cfbd9bd9-3f6e-4c8a-af5d-ee9a3eee69ad" providerId="AD" clId="Web-{43C11F95-F0B3-4EE4-98A2-1D7176047840}" dt="2022-12-08T17:41:44.993" v="40" actId="20577"/>
          <ac:spMkLst>
            <pc:docMk/>
            <pc:sldMk cId="636309709" sldId="308"/>
            <ac:spMk id="3" creationId="{F9BFBEE1-B2D4-FC7B-71D9-97FA9DA84493}"/>
          </ac:spMkLst>
        </pc:spChg>
      </pc:sldChg>
    </pc:docChg>
  </pc:docChgLst>
  <pc:docChgLst>
    <pc:chgData name="He, Chang" userId="S::hechang@seattleu.edu::3c91f5d9-261f-4f2e-bdd0-893ad5db2aea" providerId="AD" clId="Web-{1B315052-4759-444F-8FA8-5F90E093AC13}"/>
    <pc:docChg chg="modSld">
      <pc:chgData name="He, Chang" userId="S::hechang@seattleu.edu::3c91f5d9-261f-4f2e-bdd0-893ad5db2aea" providerId="AD" clId="Web-{1B315052-4759-444F-8FA8-5F90E093AC13}" dt="2022-12-07T23:53:20.719" v="0"/>
      <pc:docMkLst>
        <pc:docMk/>
      </pc:docMkLst>
      <pc:sldChg chg="delSp">
        <pc:chgData name="He, Chang" userId="S::hechang@seattleu.edu::3c91f5d9-261f-4f2e-bdd0-893ad5db2aea" providerId="AD" clId="Web-{1B315052-4759-444F-8FA8-5F90E093AC13}" dt="2022-12-07T23:53:20.719" v="0"/>
        <pc:sldMkLst>
          <pc:docMk/>
          <pc:sldMk cId="2113591341" sldId="310"/>
        </pc:sldMkLst>
        <pc:spChg chg="del">
          <ac:chgData name="He, Chang" userId="S::hechang@seattleu.edu::3c91f5d9-261f-4f2e-bdd0-893ad5db2aea" providerId="AD" clId="Web-{1B315052-4759-444F-8FA8-5F90E093AC13}" dt="2022-12-07T23:53:20.719" v="0"/>
          <ac:spMkLst>
            <pc:docMk/>
            <pc:sldMk cId="2113591341" sldId="310"/>
            <ac:spMk id="3" creationId="{5E80D4E3-A06D-5D7A-0B5F-C5ED3B6FAA79}"/>
          </ac:spMkLst>
        </pc:spChg>
      </pc:sldChg>
    </pc:docChg>
  </pc:docChgLst>
  <pc:docChgLst>
    <pc:chgData name="Abney, David" userId="S::abneydavid@seattleu.edu::cfbd9bd9-3f6e-4c8a-af5d-ee9a3eee69ad" providerId="AD" clId="Web-{35E35445-9A73-4FC9-98B3-2DFC5875B787}"/>
    <pc:docChg chg="modSld">
      <pc:chgData name="Abney, David" userId="S::abneydavid@seattleu.edu::cfbd9bd9-3f6e-4c8a-af5d-ee9a3eee69ad" providerId="AD" clId="Web-{35E35445-9A73-4FC9-98B3-2DFC5875B787}" dt="2022-12-08T18:03:27.988" v="0" actId="20577"/>
      <pc:docMkLst>
        <pc:docMk/>
      </pc:docMkLst>
      <pc:sldChg chg="modSp">
        <pc:chgData name="Abney, David" userId="S::abneydavid@seattleu.edu::cfbd9bd9-3f6e-4c8a-af5d-ee9a3eee69ad" providerId="AD" clId="Web-{35E35445-9A73-4FC9-98B3-2DFC5875B787}" dt="2022-12-08T18:03:27.988" v="0" actId="20577"/>
        <pc:sldMkLst>
          <pc:docMk/>
          <pc:sldMk cId="636309709" sldId="308"/>
        </pc:sldMkLst>
        <pc:spChg chg="mod">
          <ac:chgData name="Abney, David" userId="S::abneydavid@seattleu.edu::cfbd9bd9-3f6e-4c8a-af5d-ee9a3eee69ad" providerId="AD" clId="Web-{35E35445-9A73-4FC9-98B3-2DFC5875B787}" dt="2022-12-08T18:03:27.988" v="0" actId="20577"/>
          <ac:spMkLst>
            <pc:docMk/>
            <pc:sldMk cId="636309709" sldId="308"/>
            <ac:spMk id="3" creationId="{F9BFBEE1-B2D4-FC7B-71D9-97FA9DA84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highered.com/news/2022/12/02/report-finds-faculty-diversity-isnt-meeting-student-needs#.Y4oCl_sZDTs.linked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11/j.0190-292x.2004.00056.x" TargetMode="External"/><Relationship Id="rId5" Type="http://schemas.openxmlformats.org/officeDocument/2006/relationships/hyperlink" Target="http://www.jstor.org/stable/3838827" TargetMode="External"/><Relationship Id="rId4" Type="http://schemas.openxmlformats.org/officeDocument/2006/relationships/hyperlink" Target="https://www.interfolio.com/resources/blog/the-benefits-of-diversity-in-higher-education/#:~:text=Improved%20Student%20Engagement%20and%20Retention,of%20students%20from%20underrepresented%20grou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84600" y="584614"/>
            <a:ext cx="4369778" cy="3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Impact of Student and Staff Diversity on Student 6-year graduation rates</a:t>
            </a:r>
            <a:endParaRPr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7988B-8D64-7AA3-AB28-FEE4D5B410A0}"/>
              </a:ext>
            </a:extLst>
          </p:cNvPr>
          <p:cNvSpPr txBox="1"/>
          <p:nvPr/>
        </p:nvSpPr>
        <p:spPr>
          <a:xfrm>
            <a:off x="879980" y="387610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77"/>
              </a:rPr>
              <a:t>Data 5100 – Final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E3FDA-516E-4B0E-0845-C8B6A7C16876}"/>
              </a:ext>
            </a:extLst>
          </p:cNvPr>
          <p:cNvSpPr txBox="1"/>
          <p:nvPr/>
        </p:nvSpPr>
        <p:spPr>
          <a:xfrm>
            <a:off x="878590" y="416289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latin typeface="Raleway" pitchFamily="2" charset="77"/>
              </a:rPr>
              <a:t>David Abney, Hrishikesh Deepak Dhole, </a:t>
            </a:r>
          </a:p>
          <a:p>
            <a:r>
              <a:rPr lang="en-US" sz="1200" i="1">
                <a:latin typeface="Raleway" pitchFamily="2" charset="77"/>
              </a:rPr>
              <a:t>Chang He, Michael </a:t>
            </a:r>
            <a:r>
              <a:rPr lang="en-US" sz="1200" i="1" err="1">
                <a:latin typeface="Raleway" pitchFamily="2" charset="77"/>
              </a:rPr>
              <a:t>Palacioz</a:t>
            </a:r>
            <a:endParaRPr lang="en-US" sz="1200" i="1"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85B8-8746-0D8F-DBAE-D5489E9EB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33" y="2178120"/>
            <a:ext cx="4676700" cy="787259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grpSp>
        <p:nvGrpSpPr>
          <p:cNvPr id="4" name="Google Shape;2623;p47">
            <a:extLst>
              <a:ext uri="{FF2B5EF4-FFF2-40B4-BE49-F238E27FC236}">
                <a16:creationId xmlns:a16="http://schemas.microsoft.com/office/drawing/2014/main" id="{E2C4D3AA-009C-B12F-FCCF-848CA9127906}"/>
              </a:ext>
            </a:extLst>
          </p:cNvPr>
          <p:cNvGrpSpPr/>
          <p:nvPr/>
        </p:nvGrpSpPr>
        <p:grpSpPr>
          <a:xfrm>
            <a:off x="4724471" y="558524"/>
            <a:ext cx="3703383" cy="4026452"/>
            <a:chOff x="1926580" y="602477"/>
            <a:chExt cx="4456273" cy="4762466"/>
          </a:xfrm>
        </p:grpSpPr>
        <p:sp>
          <p:nvSpPr>
            <p:cNvPr id="5" name="Google Shape;2624;p47">
              <a:extLst>
                <a:ext uri="{FF2B5EF4-FFF2-40B4-BE49-F238E27FC236}">
                  <a16:creationId xmlns:a16="http://schemas.microsoft.com/office/drawing/2014/main" id="{A7BB7BBF-1406-F5EA-7B9B-626CC744A69F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625;p47">
              <a:extLst>
                <a:ext uri="{FF2B5EF4-FFF2-40B4-BE49-F238E27FC236}">
                  <a16:creationId xmlns:a16="http://schemas.microsoft.com/office/drawing/2014/main" id="{151963AC-BAFB-2CC3-D8AC-72D1003B3DA1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26;p47">
              <a:extLst>
                <a:ext uri="{FF2B5EF4-FFF2-40B4-BE49-F238E27FC236}">
                  <a16:creationId xmlns:a16="http://schemas.microsoft.com/office/drawing/2014/main" id="{1DEECBC6-64DB-DA6E-01AA-7DB8980351B8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27;p47">
              <a:extLst>
                <a:ext uri="{FF2B5EF4-FFF2-40B4-BE49-F238E27FC236}">
                  <a16:creationId xmlns:a16="http://schemas.microsoft.com/office/drawing/2014/main" id="{1BDB8F8F-15FF-D5FD-D331-6DECCC2603B5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8;p47">
              <a:extLst>
                <a:ext uri="{FF2B5EF4-FFF2-40B4-BE49-F238E27FC236}">
                  <a16:creationId xmlns:a16="http://schemas.microsoft.com/office/drawing/2014/main" id="{61F9C838-7D7B-585F-2ECB-C551F22241C2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29;p47">
              <a:extLst>
                <a:ext uri="{FF2B5EF4-FFF2-40B4-BE49-F238E27FC236}">
                  <a16:creationId xmlns:a16="http://schemas.microsoft.com/office/drawing/2014/main" id="{6BBD053C-1147-EE58-B3AC-BCB6970EC014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30;p47">
              <a:extLst>
                <a:ext uri="{FF2B5EF4-FFF2-40B4-BE49-F238E27FC236}">
                  <a16:creationId xmlns:a16="http://schemas.microsoft.com/office/drawing/2014/main" id="{E8CE0AA7-BA04-344C-7ACA-665F94823ACA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31;p47">
              <a:extLst>
                <a:ext uri="{FF2B5EF4-FFF2-40B4-BE49-F238E27FC236}">
                  <a16:creationId xmlns:a16="http://schemas.microsoft.com/office/drawing/2014/main" id="{40559535-70BE-CB22-3368-DF84ACD5E4E3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32;p47">
              <a:extLst>
                <a:ext uri="{FF2B5EF4-FFF2-40B4-BE49-F238E27FC236}">
                  <a16:creationId xmlns:a16="http://schemas.microsoft.com/office/drawing/2014/main" id="{E921B6F7-49F6-C39E-4371-6C8EB9C5DD18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3;p47">
              <a:extLst>
                <a:ext uri="{FF2B5EF4-FFF2-40B4-BE49-F238E27FC236}">
                  <a16:creationId xmlns:a16="http://schemas.microsoft.com/office/drawing/2014/main" id="{5FBC64E5-FEBA-B508-EF6C-63AE74B94ACC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34;p47">
              <a:extLst>
                <a:ext uri="{FF2B5EF4-FFF2-40B4-BE49-F238E27FC236}">
                  <a16:creationId xmlns:a16="http://schemas.microsoft.com/office/drawing/2014/main" id="{24C4F08B-35A7-D47A-B8CA-1CA18D206B3D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5;p47">
              <a:extLst>
                <a:ext uri="{FF2B5EF4-FFF2-40B4-BE49-F238E27FC236}">
                  <a16:creationId xmlns:a16="http://schemas.microsoft.com/office/drawing/2014/main" id="{27D3F6E5-9ADC-7945-E0D4-AA6FDFDD83F0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6;p47">
              <a:extLst>
                <a:ext uri="{FF2B5EF4-FFF2-40B4-BE49-F238E27FC236}">
                  <a16:creationId xmlns:a16="http://schemas.microsoft.com/office/drawing/2014/main" id="{6958CF64-0B04-2C2F-5831-99B434193727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7;p47">
              <a:extLst>
                <a:ext uri="{FF2B5EF4-FFF2-40B4-BE49-F238E27FC236}">
                  <a16:creationId xmlns:a16="http://schemas.microsoft.com/office/drawing/2014/main" id="{F7F6766F-5B2E-3F5C-412D-D67DA8AECBDD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8;p47">
              <a:extLst>
                <a:ext uri="{FF2B5EF4-FFF2-40B4-BE49-F238E27FC236}">
                  <a16:creationId xmlns:a16="http://schemas.microsoft.com/office/drawing/2014/main" id="{540DE352-09F1-BABA-5697-A7FE8B083BD1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9;p47">
              <a:extLst>
                <a:ext uri="{FF2B5EF4-FFF2-40B4-BE49-F238E27FC236}">
                  <a16:creationId xmlns:a16="http://schemas.microsoft.com/office/drawing/2014/main" id="{CF28EC3C-8F94-0F77-B532-9F73004973B1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40;p47">
              <a:extLst>
                <a:ext uri="{FF2B5EF4-FFF2-40B4-BE49-F238E27FC236}">
                  <a16:creationId xmlns:a16="http://schemas.microsoft.com/office/drawing/2014/main" id="{28B5C854-4168-79DF-731C-46D59AA89B2E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41;p47">
              <a:extLst>
                <a:ext uri="{FF2B5EF4-FFF2-40B4-BE49-F238E27FC236}">
                  <a16:creationId xmlns:a16="http://schemas.microsoft.com/office/drawing/2014/main" id="{71FD6B63-6AFD-D03A-D69E-D68114AFCBC1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42;p47">
              <a:extLst>
                <a:ext uri="{FF2B5EF4-FFF2-40B4-BE49-F238E27FC236}">
                  <a16:creationId xmlns:a16="http://schemas.microsoft.com/office/drawing/2014/main" id="{230A60FD-EBFA-8E3D-B273-11CF22231707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43;p47">
              <a:extLst>
                <a:ext uri="{FF2B5EF4-FFF2-40B4-BE49-F238E27FC236}">
                  <a16:creationId xmlns:a16="http://schemas.microsoft.com/office/drawing/2014/main" id="{A21EF19F-4BF7-6090-200F-22D3F4F3C58C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44;p47">
              <a:extLst>
                <a:ext uri="{FF2B5EF4-FFF2-40B4-BE49-F238E27FC236}">
                  <a16:creationId xmlns:a16="http://schemas.microsoft.com/office/drawing/2014/main" id="{AC30FAD3-1203-37FD-7269-E7AB202D4BDC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5;p47">
              <a:extLst>
                <a:ext uri="{FF2B5EF4-FFF2-40B4-BE49-F238E27FC236}">
                  <a16:creationId xmlns:a16="http://schemas.microsoft.com/office/drawing/2014/main" id="{7B0F4EE6-6752-0BEB-27AA-67B33333C5EB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6;p47">
              <a:extLst>
                <a:ext uri="{FF2B5EF4-FFF2-40B4-BE49-F238E27FC236}">
                  <a16:creationId xmlns:a16="http://schemas.microsoft.com/office/drawing/2014/main" id="{69929B06-E8FE-200E-8BBE-8AA2F5E5AC40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7;p47">
              <a:extLst>
                <a:ext uri="{FF2B5EF4-FFF2-40B4-BE49-F238E27FC236}">
                  <a16:creationId xmlns:a16="http://schemas.microsoft.com/office/drawing/2014/main" id="{A054A973-3FCC-1189-E86F-CF7DE58B7839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8;p47">
              <a:extLst>
                <a:ext uri="{FF2B5EF4-FFF2-40B4-BE49-F238E27FC236}">
                  <a16:creationId xmlns:a16="http://schemas.microsoft.com/office/drawing/2014/main" id="{DD4BE3FD-A1A2-454D-286E-E3EBD49CF56A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9;p47">
              <a:extLst>
                <a:ext uri="{FF2B5EF4-FFF2-40B4-BE49-F238E27FC236}">
                  <a16:creationId xmlns:a16="http://schemas.microsoft.com/office/drawing/2014/main" id="{9B43ACA3-84AD-1D4F-75D5-1D4FCB5CCD72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50;p47">
              <a:extLst>
                <a:ext uri="{FF2B5EF4-FFF2-40B4-BE49-F238E27FC236}">
                  <a16:creationId xmlns:a16="http://schemas.microsoft.com/office/drawing/2014/main" id="{C8A8AB55-278E-7F63-346C-373718F29DF4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51;p47">
              <a:extLst>
                <a:ext uri="{FF2B5EF4-FFF2-40B4-BE49-F238E27FC236}">
                  <a16:creationId xmlns:a16="http://schemas.microsoft.com/office/drawing/2014/main" id="{7A02E865-306C-E95D-5606-775A13939F39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52;p47">
              <a:extLst>
                <a:ext uri="{FF2B5EF4-FFF2-40B4-BE49-F238E27FC236}">
                  <a16:creationId xmlns:a16="http://schemas.microsoft.com/office/drawing/2014/main" id="{E22D32A8-B435-E8E7-624B-FCF26E0547E1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53;p47">
              <a:extLst>
                <a:ext uri="{FF2B5EF4-FFF2-40B4-BE49-F238E27FC236}">
                  <a16:creationId xmlns:a16="http://schemas.microsoft.com/office/drawing/2014/main" id="{6F42C48A-142B-6AA7-CCC6-E390346AB983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54;p47">
              <a:extLst>
                <a:ext uri="{FF2B5EF4-FFF2-40B4-BE49-F238E27FC236}">
                  <a16:creationId xmlns:a16="http://schemas.microsoft.com/office/drawing/2014/main" id="{ED45227F-D006-E173-733D-3874BE1AF16E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5;p47">
              <a:extLst>
                <a:ext uri="{FF2B5EF4-FFF2-40B4-BE49-F238E27FC236}">
                  <a16:creationId xmlns:a16="http://schemas.microsoft.com/office/drawing/2014/main" id="{76F1A0F7-9943-C8DA-DB52-4B26EAC51203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6;p47">
              <a:extLst>
                <a:ext uri="{FF2B5EF4-FFF2-40B4-BE49-F238E27FC236}">
                  <a16:creationId xmlns:a16="http://schemas.microsoft.com/office/drawing/2014/main" id="{39EBCE4C-EB7A-E5D6-7546-BD44B036520E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7;p47">
              <a:extLst>
                <a:ext uri="{FF2B5EF4-FFF2-40B4-BE49-F238E27FC236}">
                  <a16:creationId xmlns:a16="http://schemas.microsoft.com/office/drawing/2014/main" id="{7BD7A4C6-2E95-F9A6-86F4-0FEB5C15407A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8;p47">
              <a:extLst>
                <a:ext uri="{FF2B5EF4-FFF2-40B4-BE49-F238E27FC236}">
                  <a16:creationId xmlns:a16="http://schemas.microsoft.com/office/drawing/2014/main" id="{EE7B8097-3578-5B0C-E9D3-E71B07FBC942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9;p47">
              <a:extLst>
                <a:ext uri="{FF2B5EF4-FFF2-40B4-BE49-F238E27FC236}">
                  <a16:creationId xmlns:a16="http://schemas.microsoft.com/office/drawing/2014/main" id="{C1B0C618-6D10-BEE4-468F-3AC4F4816C04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60;p47">
              <a:extLst>
                <a:ext uri="{FF2B5EF4-FFF2-40B4-BE49-F238E27FC236}">
                  <a16:creationId xmlns:a16="http://schemas.microsoft.com/office/drawing/2014/main" id="{3AB9AD50-65E3-59CC-6998-22F9B3183924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61;p47">
              <a:extLst>
                <a:ext uri="{FF2B5EF4-FFF2-40B4-BE49-F238E27FC236}">
                  <a16:creationId xmlns:a16="http://schemas.microsoft.com/office/drawing/2014/main" id="{0784AD38-B6DB-2861-035E-FA6BF777AA20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62;p47">
              <a:extLst>
                <a:ext uri="{FF2B5EF4-FFF2-40B4-BE49-F238E27FC236}">
                  <a16:creationId xmlns:a16="http://schemas.microsoft.com/office/drawing/2014/main" id="{D434F809-4A35-EC76-A98A-7D85AFC9BCCF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63;p47">
              <a:extLst>
                <a:ext uri="{FF2B5EF4-FFF2-40B4-BE49-F238E27FC236}">
                  <a16:creationId xmlns:a16="http://schemas.microsoft.com/office/drawing/2014/main" id="{F5CDE37F-16AD-900E-8905-E73FDC6AC18C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64;p47">
              <a:extLst>
                <a:ext uri="{FF2B5EF4-FFF2-40B4-BE49-F238E27FC236}">
                  <a16:creationId xmlns:a16="http://schemas.microsoft.com/office/drawing/2014/main" id="{E4580506-ED69-82B9-82B5-4950CD334934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5;p47">
              <a:extLst>
                <a:ext uri="{FF2B5EF4-FFF2-40B4-BE49-F238E27FC236}">
                  <a16:creationId xmlns:a16="http://schemas.microsoft.com/office/drawing/2014/main" id="{4A9A4320-3BD8-568C-53EE-4C203C2C6CB2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6;p47">
              <a:extLst>
                <a:ext uri="{FF2B5EF4-FFF2-40B4-BE49-F238E27FC236}">
                  <a16:creationId xmlns:a16="http://schemas.microsoft.com/office/drawing/2014/main" id="{9219633A-B63B-3E84-DDB4-B9B4A6B692DB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7;p47">
              <a:extLst>
                <a:ext uri="{FF2B5EF4-FFF2-40B4-BE49-F238E27FC236}">
                  <a16:creationId xmlns:a16="http://schemas.microsoft.com/office/drawing/2014/main" id="{624C7A97-9E7D-5492-1F1E-2E09542406CA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8;p47">
              <a:extLst>
                <a:ext uri="{FF2B5EF4-FFF2-40B4-BE49-F238E27FC236}">
                  <a16:creationId xmlns:a16="http://schemas.microsoft.com/office/drawing/2014/main" id="{2DB59B71-076B-7CBD-50C0-C8C053ED0854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9;p47">
              <a:extLst>
                <a:ext uri="{FF2B5EF4-FFF2-40B4-BE49-F238E27FC236}">
                  <a16:creationId xmlns:a16="http://schemas.microsoft.com/office/drawing/2014/main" id="{C13953A9-4226-88B5-32FB-A3EE72E653D0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70;p47">
              <a:extLst>
                <a:ext uri="{FF2B5EF4-FFF2-40B4-BE49-F238E27FC236}">
                  <a16:creationId xmlns:a16="http://schemas.microsoft.com/office/drawing/2014/main" id="{3B3FEA35-9030-6494-6D40-8DD30994DAC8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71;p47">
              <a:extLst>
                <a:ext uri="{FF2B5EF4-FFF2-40B4-BE49-F238E27FC236}">
                  <a16:creationId xmlns:a16="http://schemas.microsoft.com/office/drawing/2014/main" id="{9D4D76B3-03A1-D922-8AC6-BD9ECC4B952C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72;p47">
              <a:extLst>
                <a:ext uri="{FF2B5EF4-FFF2-40B4-BE49-F238E27FC236}">
                  <a16:creationId xmlns:a16="http://schemas.microsoft.com/office/drawing/2014/main" id="{B5D9D8DE-31BD-705A-B184-8B1B81EFC958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73;p47">
              <a:extLst>
                <a:ext uri="{FF2B5EF4-FFF2-40B4-BE49-F238E27FC236}">
                  <a16:creationId xmlns:a16="http://schemas.microsoft.com/office/drawing/2014/main" id="{223A3F3F-D9F0-0296-CD55-42E4038E98AF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4;p47">
              <a:extLst>
                <a:ext uri="{FF2B5EF4-FFF2-40B4-BE49-F238E27FC236}">
                  <a16:creationId xmlns:a16="http://schemas.microsoft.com/office/drawing/2014/main" id="{82A6AF7C-C026-8D18-B346-6CC1DB146E29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5;p47">
              <a:extLst>
                <a:ext uri="{FF2B5EF4-FFF2-40B4-BE49-F238E27FC236}">
                  <a16:creationId xmlns:a16="http://schemas.microsoft.com/office/drawing/2014/main" id="{A4C80EBB-D375-1D97-4BB1-3AD88AFDE054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6;p47">
              <a:extLst>
                <a:ext uri="{FF2B5EF4-FFF2-40B4-BE49-F238E27FC236}">
                  <a16:creationId xmlns:a16="http://schemas.microsoft.com/office/drawing/2014/main" id="{4C151BB8-5F1C-B89A-3DDB-8AB26ADF3ED2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7;p47">
              <a:extLst>
                <a:ext uri="{FF2B5EF4-FFF2-40B4-BE49-F238E27FC236}">
                  <a16:creationId xmlns:a16="http://schemas.microsoft.com/office/drawing/2014/main" id="{867D9BA5-EFDF-5F79-2726-A35F677C235A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8;p47">
              <a:extLst>
                <a:ext uri="{FF2B5EF4-FFF2-40B4-BE49-F238E27FC236}">
                  <a16:creationId xmlns:a16="http://schemas.microsoft.com/office/drawing/2014/main" id="{C90FFB7F-00EA-5A26-EAFA-AEA4EBFAC576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9;p47">
              <a:extLst>
                <a:ext uri="{FF2B5EF4-FFF2-40B4-BE49-F238E27FC236}">
                  <a16:creationId xmlns:a16="http://schemas.microsoft.com/office/drawing/2014/main" id="{4332AC79-B1D0-EBB7-E183-795E54082316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80;p47">
              <a:extLst>
                <a:ext uri="{FF2B5EF4-FFF2-40B4-BE49-F238E27FC236}">
                  <a16:creationId xmlns:a16="http://schemas.microsoft.com/office/drawing/2014/main" id="{12AB1F5F-1838-4297-2F3C-F035334457AA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81;p47">
              <a:extLst>
                <a:ext uri="{FF2B5EF4-FFF2-40B4-BE49-F238E27FC236}">
                  <a16:creationId xmlns:a16="http://schemas.microsoft.com/office/drawing/2014/main" id="{1FC83BCF-A100-D86E-0D41-F61CD13AED37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82;p47">
              <a:extLst>
                <a:ext uri="{FF2B5EF4-FFF2-40B4-BE49-F238E27FC236}">
                  <a16:creationId xmlns:a16="http://schemas.microsoft.com/office/drawing/2014/main" id="{D83E4785-F199-948E-3424-D7F16D4D72D0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83;p47">
              <a:extLst>
                <a:ext uri="{FF2B5EF4-FFF2-40B4-BE49-F238E27FC236}">
                  <a16:creationId xmlns:a16="http://schemas.microsoft.com/office/drawing/2014/main" id="{40B58F5B-76BF-DF12-A87B-D856862556D0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84;p47">
              <a:extLst>
                <a:ext uri="{FF2B5EF4-FFF2-40B4-BE49-F238E27FC236}">
                  <a16:creationId xmlns:a16="http://schemas.microsoft.com/office/drawing/2014/main" id="{2C66B5EF-0ACF-A4CB-23AB-47C187215C5E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85;p47">
              <a:extLst>
                <a:ext uri="{FF2B5EF4-FFF2-40B4-BE49-F238E27FC236}">
                  <a16:creationId xmlns:a16="http://schemas.microsoft.com/office/drawing/2014/main" id="{68091E19-FB5B-7BDB-A4ED-E716DBE79F47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6;p47">
              <a:extLst>
                <a:ext uri="{FF2B5EF4-FFF2-40B4-BE49-F238E27FC236}">
                  <a16:creationId xmlns:a16="http://schemas.microsoft.com/office/drawing/2014/main" id="{02778BF7-9ABE-814F-E0DB-89EEC30BE6D2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87;p47">
              <a:extLst>
                <a:ext uri="{FF2B5EF4-FFF2-40B4-BE49-F238E27FC236}">
                  <a16:creationId xmlns:a16="http://schemas.microsoft.com/office/drawing/2014/main" id="{86FE1360-B846-BE8A-7892-C5931445C802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88;p47">
              <a:extLst>
                <a:ext uri="{FF2B5EF4-FFF2-40B4-BE49-F238E27FC236}">
                  <a16:creationId xmlns:a16="http://schemas.microsoft.com/office/drawing/2014/main" id="{2747C202-7696-4E53-797B-45408215B2B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89;p47">
              <a:extLst>
                <a:ext uri="{FF2B5EF4-FFF2-40B4-BE49-F238E27FC236}">
                  <a16:creationId xmlns:a16="http://schemas.microsoft.com/office/drawing/2014/main" id="{5A5A578A-6F94-04D1-EF93-A68D093EA0CA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90;p47">
              <a:extLst>
                <a:ext uri="{FF2B5EF4-FFF2-40B4-BE49-F238E27FC236}">
                  <a16:creationId xmlns:a16="http://schemas.microsoft.com/office/drawing/2014/main" id="{272DE5A0-2857-58C6-364A-19381E168759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91;p47">
              <a:extLst>
                <a:ext uri="{FF2B5EF4-FFF2-40B4-BE49-F238E27FC236}">
                  <a16:creationId xmlns:a16="http://schemas.microsoft.com/office/drawing/2014/main" id="{F9338761-033C-752A-E76E-6BE1FDE9C6B7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92;p47">
              <a:extLst>
                <a:ext uri="{FF2B5EF4-FFF2-40B4-BE49-F238E27FC236}">
                  <a16:creationId xmlns:a16="http://schemas.microsoft.com/office/drawing/2014/main" id="{29F43953-B470-8270-C31E-0BA08267FA4C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93;p47">
              <a:extLst>
                <a:ext uri="{FF2B5EF4-FFF2-40B4-BE49-F238E27FC236}">
                  <a16:creationId xmlns:a16="http://schemas.microsoft.com/office/drawing/2014/main" id="{DDCFC4CA-24FD-372C-D82B-F1D777968F56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94;p47">
              <a:extLst>
                <a:ext uri="{FF2B5EF4-FFF2-40B4-BE49-F238E27FC236}">
                  <a16:creationId xmlns:a16="http://schemas.microsoft.com/office/drawing/2014/main" id="{944B1F7D-5303-C262-7A34-3270BC9DAEC1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95;p47">
              <a:extLst>
                <a:ext uri="{FF2B5EF4-FFF2-40B4-BE49-F238E27FC236}">
                  <a16:creationId xmlns:a16="http://schemas.microsoft.com/office/drawing/2014/main" id="{E37A5AC5-31EA-3CBF-9EBF-5897D282115E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96;p47">
              <a:extLst>
                <a:ext uri="{FF2B5EF4-FFF2-40B4-BE49-F238E27FC236}">
                  <a16:creationId xmlns:a16="http://schemas.microsoft.com/office/drawing/2014/main" id="{4B0DBF63-202F-F25C-142E-2538209C66E0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97;p47">
              <a:extLst>
                <a:ext uri="{FF2B5EF4-FFF2-40B4-BE49-F238E27FC236}">
                  <a16:creationId xmlns:a16="http://schemas.microsoft.com/office/drawing/2014/main" id="{1158FDF0-CF9C-F9B4-08FD-043F211F3113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98;p47">
              <a:extLst>
                <a:ext uri="{FF2B5EF4-FFF2-40B4-BE49-F238E27FC236}">
                  <a16:creationId xmlns:a16="http://schemas.microsoft.com/office/drawing/2014/main" id="{CE1D5284-8A58-5692-BA41-11A470B3F4BB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99;p47">
              <a:extLst>
                <a:ext uri="{FF2B5EF4-FFF2-40B4-BE49-F238E27FC236}">
                  <a16:creationId xmlns:a16="http://schemas.microsoft.com/office/drawing/2014/main" id="{8B4279B3-0081-655E-2F5F-F40DBF584F40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700;p47">
              <a:extLst>
                <a:ext uri="{FF2B5EF4-FFF2-40B4-BE49-F238E27FC236}">
                  <a16:creationId xmlns:a16="http://schemas.microsoft.com/office/drawing/2014/main" id="{35A9828E-EB56-85D5-10B1-FBF9934B3CEF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701;p47">
              <a:extLst>
                <a:ext uri="{FF2B5EF4-FFF2-40B4-BE49-F238E27FC236}">
                  <a16:creationId xmlns:a16="http://schemas.microsoft.com/office/drawing/2014/main" id="{008511FD-ABFA-6EDC-0BC7-22CD4051594D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702;p47">
              <a:extLst>
                <a:ext uri="{FF2B5EF4-FFF2-40B4-BE49-F238E27FC236}">
                  <a16:creationId xmlns:a16="http://schemas.microsoft.com/office/drawing/2014/main" id="{9CA38144-0941-709D-90CE-121616B374DA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703;p47">
              <a:extLst>
                <a:ext uri="{FF2B5EF4-FFF2-40B4-BE49-F238E27FC236}">
                  <a16:creationId xmlns:a16="http://schemas.microsoft.com/office/drawing/2014/main" id="{31F1D570-6BB5-3ACC-D6A5-1C6FB3F76F6B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704;p47">
              <a:extLst>
                <a:ext uri="{FF2B5EF4-FFF2-40B4-BE49-F238E27FC236}">
                  <a16:creationId xmlns:a16="http://schemas.microsoft.com/office/drawing/2014/main" id="{020A1362-CB23-0B17-67B8-12B21BD560D8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705;p47">
              <a:extLst>
                <a:ext uri="{FF2B5EF4-FFF2-40B4-BE49-F238E27FC236}">
                  <a16:creationId xmlns:a16="http://schemas.microsoft.com/office/drawing/2014/main" id="{463B8419-750F-1C62-8F47-A64921F120BA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706;p47">
              <a:extLst>
                <a:ext uri="{FF2B5EF4-FFF2-40B4-BE49-F238E27FC236}">
                  <a16:creationId xmlns:a16="http://schemas.microsoft.com/office/drawing/2014/main" id="{B6307178-EFA7-C82E-F476-A8EBE104932B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707;p47">
              <a:extLst>
                <a:ext uri="{FF2B5EF4-FFF2-40B4-BE49-F238E27FC236}">
                  <a16:creationId xmlns:a16="http://schemas.microsoft.com/office/drawing/2014/main" id="{A94D9749-0B31-2A6A-6CD1-2DBD66A47E6D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708;p47">
              <a:extLst>
                <a:ext uri="{FF2B5EF4-FFF2-40B4-BE49-F238E27FC236}">
                  <a16:creationId xmlns:a16="http://schemas.microsoft.com/office/drawing/2014/main" id="{1885A007-33B4-3F26-1804-FFCD910526B1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709;p47">
              <a:extLst>
                <a:ext uri="{FF2B5EF4-FFF2-40B4-BE49-F238E27FC236}">
                  <a16:creationId xmlns:a16="http://schemas.microsoft.com/office/drawing/2014/main" id="{4BE8D590-8504-56B7-69F9-15A28F42A92F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10;p47">
              <a:extLst>
                <a:ext uri="{FF2B5EF4-FFF2-40B4-BE49-F238E27FC236}">
                  <a16:creationId xmlns:a16="http://schemas.microsoft.com/office/drawing/2014/main" id="{B586351A-A92E-C8C7-16FA-3F6CA7EE31B7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11;p47">
              <a:extLst>
                <a:ext uri="{FF2B5EF4-FFF2-40B4-BE49-F238E27FC236}">
                  <a16:creationId xmlns:a16="http://schemas.microsoft.com/office/drawing/2014/main" id="{8F1781A8-0BE9-2B63-3218-4D4930F57F5D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12;p47">
              <a:extLst>
                <a:ext uri="{FF2B5EF4-FFF2-40B4-BE49-F238E27FC236}">
                  <a16:creationId xmlns:a16="http://schemas.microsoft.com/office/drawing/2014/main" id="{D0DD7A73-9362-F421-C44C-F1CF8F7C781B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13;p47">
              <a:extLst>
                <a:ext uri="{FF2B5EF4-FFF2-40B4-BE49-F238E27FC236}">
                  <a16:creationId xmlns:a16="http://schemas.microsoft.com/office/drawing/2014/main" id="{8730B680-0F6A-056E-397B-F14DB92EA6A8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14;p47">
              <a:extLst>
                <a:ext uri="{FF2B5EF4-FFF2-40B4-BE49-F238E27FC236}">
                  <a16:creationId xmlns:a16="http://schemas.microsoft.com/office/drawing/2014/main" id="{91213CBD-49B8-FEE4-BBCE-9A93F3C340AF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15;p47">
              <a:extLst>
                <a:ext uri="{FF2B5EF4-FFF2-40B4-BE49-F238E27FC236}">
                  <a16:creationId xmlns:a16="http://schemas.microsoft.com/office/drawing/2014/main" id="{8E063D38-3B36-6CCF-A32B-8DCDFDEC4186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16;p47">
              <a:extLst>
                <a:ext uri="{FF2B5EF4-FFF2-40B4-BE49-F238E27FC236}">
                  <a16:creationId xmlns:a16="http://schemas.microsoft.com/office/drawing/2014/main" id="{EA02939F-66D4-CA5C-4772-E3B1EAA7896E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17;p47">
              <a:extLst>
                <a:ext uri="{FF2B5EF4-FFF2-40B4-BE49-F238E27FC236}">
                  <a16:creationId xmlns:a16="http://schemas.microsoft.com/office/drawing/2014/main" id="{8C2BEFDD-1FEA-C195-31A4-7CD5D903E1AB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18;p47">
              <a:extLst>
                <a:ext uri="{FF2B5EF4-FFF2-40B4-BE49-F238E27FC236}">
                  <a16:creationId xmlns:a16="http://schemas.microsoft.com/office/drawing/2014/main" id="{4BE6385B-3D90-5282-CC18-D3E25FD36001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19;p47">
              <a:extLst>
                <a:ext uri="{FF2B5EF4-FFF2-40B4-BE49-F238E27FC236}">
                  <a16:creationId xmlns:a16="http://schemas.microsoft.com/office/drawing/2014/main" id="{8EA47B93-F5C6-3B78-CB39-DC99267A9D43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20;p47">
              <a:extLst>
                <a:ext uri="{FF2B5EF4-FFF2-40B4-BE49-F238E27FC236}">
                  <a16:creationId xmlns:a16="http://schemas.microsoft.com/office/drawing/2014/main" id="{43D9DF45-A363-93B2-946A-5B34125F1951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21;p47">
              <a:extLst>
                <a:ext uri="{FF2B5EF4-FFF2-40B4-BE49-F238E27FC236}">
                  <a16:creationId xmlns:a16="http://schemas.microsoft.com/office/drawing/2014/main" id="{8A0C2A1A-3C95-FD84-C71E-97E742A5C347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22;p47">
              <a:extLst>
                <a:ext uri="{FF2B5EF4-FFF2-40B4-BE49-F238E27FC236}">
                  <a16:creationId xmlns:a16="http://schemas.microsoft.com/office/drawing/2014/main" id="{A8A256B7-E782-3FA8-248B-1246DB6F6D33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23;p47">
              <a:extLst>
                <a:ext uri="{FF2B5EF4-FFF2-40B4-BE49-F238E27FC236}">
                  <a16:creationId xmlns:a16="http://schemas.microsoft.com/office/drawing/2014/main" id="{0A2FAA51-8BF0-C1CC-3EC8-BB3F5CC53858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24;p47">
              <a:extLst>
                <a:ext uri="{FF2B5EF4-FFF2-40B4-BE49-F238E27FC236}">
                  <a16:creationId xmlns:a16="http://schemas.microsoft.com/office/drawing/2014/main" id="{62ADAD11-FE40-3CA1-3F00-F1C007537CC5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25;p47">
              <a:extLst>
                <a:ext uri="{FF2B5EF4-FFF2-40B4-BE49-F238E27FC236}">
                  <a16:creationId xmlns:a16="http://schemas.microsoft.com/office/drawing/2014/main" id="{FC139AE2-0ED6-8D09-966A-D243F4DCDB08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26;p47">
              <a:extLst>
                <a:ext uri="{FF2B5EF4-FFF2-40B4-BE49-F238E27FC236}">
                  <a16:creationId xmlns:a16="http://schemas.microsoft.com/office/drawing/2014/main" id="{249FAEBE-34A9-E7E4-0FCC-3E9DF27B92A0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27;p47">
              <a:extLst>
                <a:ext uri="{FF2B5EF4-FFF2-40B4-BE49-F238E27FC236}">
                  <a16:creationId xmlns:a16="http://schemas.microsoft.com/office/drawing/2014/main" id="{F61C7043-4920-0650-7BD8-A027CB8811E2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28;p47">
              <a:extLst>
                <a:ext uri="{FF2B5EF4-FFF2-40B4-BE49-F238E27FC236}">
                  <a16:creationId xmlns:a16="http://schemas.microsoft.com/office/drawing/2014/main" id="{78D1B25E-FF66-FA19-F015-18D0C1196EA9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29;p47">
              <a:extLst>
                <a:ext uri="{FF2B5EF4-FFF2-40B4-BE49-F238E27FC236}">
                  <a16:creationId xmlns:a16="http://schemas.microsoft.com/office/drawing/2014/main" id="{656358DC-09CE-97CC-68FC-30DA79DE80B5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30;p47">
              <a:extLst>
                <a:ext uri="{FF2B5EF4-FFF2-40B4-BE49-F238E27FC236}">
                  <a16:creationId xmlns:a16="http://schemas.microsoft.com/office/drawing/2014/main" id="{A743180D-7EC9-F3AA-E129-A2890A83D999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31;p47">
              <a:extLst>
                <a:ext uri="{FF2B5EF4-FFF2-40B4-BE49-F238E27FC236}">
                  <a16:creationId xmlns:a16="http://schemas.microsoft.com/office/drawing/2014/main" id="{AB3FAE4A-66BF-E309-1CB4-C67EDD81A3E8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32;p47">
              <a:extLst>
                <a:ext uri="{FF2B5EF4-FFF2-40B4-BE49-F238E27FC236}">
                  <a16:creationId xmlns:a16="http://schemas.microsoft.com/office/drawing/2014/main" id="{DEE645D6-722C-B0F0-7D12-7E74749687CC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33;p47">
              <a:extLst>
                <a:ext uri="{FF2B5EF4-FFF2-40B4-BE49-F238E27FC236}">
                  <a16:creationId xmlns:a16="http://schemas.microsoft.com/office/drawing/2014/main" id="{77F6DE0F-06EB-E98C-BA26-89C22A07810A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34;p47">
              <a:extLst>
                <a:ext uri="{FF2B5EF4-FFF2-40B4-BE49-F238E27FC236}">
                  <a16:creationId xmlns:a16="http://schemas.microsoft.com/office/drawing/2014/main" id="{98AD04F0-4813-9505-A889-78F76BEBF52F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5;p47">
              <a:extLst>
                <a:ext uri="{FF2B5EF4-FFF2-40B4-BE49-F238E27FC236}">
                  <a16:creationId xmlns:a16="http://schemas.microsoft.com/office/drawing/2014/main" id="{C1878FF9-7245-9C0C-098B-8FCEFA33BDF3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36;p47">
              <a:extLst>
                <a:ext uri="{FF2B5EF4-FFF2-40B4-BE49-F238E27FC236}">
                  <a16:creationId xmlns:a16="http://schemas.microsoft.com/office/drawing/2014/main" id="{7060281E-52B6-A138-305E-6F4C2C5122E7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37;p47">
              <a:extLst>
                <a:ext uri="{FF2B5EF4-FFF2-40B4-BE49-F238E27FC236}">
                  <a16:creationId xmlns:a16="http://schemas.microsoft.com/office/drawing/2014/main" id="{F157A8BF-799A-A23A-5D10-7B510D2B35A0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38;p47">
              <a:extLst>
                <a:ext uri="{FF2B5EF4-FFF2-40B4-BE49-F238E27FC236}">
                  <a16:creationId xmlns:a16="http://schemas.microsoft.com/office/drawing/2014/main" id="{430D90EA-53AA-85DE-F625-0D08C62C2451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39;p47">
              <a:extLst>
                <a:ext uri="{FF2B5EF4-FFF2-40B4-BE49-F238E27FC236}">
                  <a16:creationId xmlns:a16="http://schemas.microsoft.com/office/drawing/2014/main" id="{A4958FEB-00FE-5400-0B57-36307A7092D8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40;p47">
              <a:extLst>
                <a:ext uri="{FF2B5EF4-FFF2-40B4-BE49-F238E27FC236}">
                  <a16:creationId xmlns:a16="http://schemas.microsoft.com/office/drawing/2014/main" id="{D5081D01-9B10-9EE1-615A-E1F04037FF6E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41;p47">
              <a:extLst>
                <a:ext uri="{FF2B5EF4-FFF2-40B4-BE49-F238E27FC236}">
                  <a16:creationId xmlns:a16="http://schemas.microsoft.com/office/drawing/2014/main" id="{1DCE9DE8-D332-4F91-6414-C5EF20AD2A81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42;p47">
              <a:extLst>
                <a:ext uri="{FF2B5EF4-FFF2-40B4-BE49-F238E27FC236}">
                  <a16:creationId xmlns:a16="http://schemas.microsoft.com/office/drawing/2014/main" id="{5518C818-E11A-6FBA-D87D-88115A4EFC62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43;p47">
              <a:extLst>
                <a:ext uri="{FF2B5EF4-FFF2-40B4-BE49-F238E27FC236}">
                  <a16:creationId xmlns:a16="http://schemas.microsoft.com/office/drawing/2014/main" id="{1290A2AD-C2D9-0C92-E3C8-A3338DCFAB46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44;p47">
              <a:extLst>
                <a:ext uri="{FF2B5EF4-FFF2-40B4-BE49-F238E27FC236}">
                  <a16:creationId xmlns:a16="http://schemas.microsoft.com/office/drawing/2014/main" id="{A66F1434-5306-A946-C4B9-3444CC7CFD4F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45;p47">
              <a:extLst>
                <a:ext uri="{FF2B5EF4-FFF2-40B4-BE49-F238E27FC236}">
                  <a16:creationId xmlns:a16="http://schemas.microsoft.com/office/drawing/2014/main" id="{4E5E9CDD-6DC3-1DC8-BBF6-D3C00CDDF1CF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46;p47">
              <a:extLst>
                <a:ext uri="{FF2B5EF4-FFF2-40B4-BE49-F238E27FC236}">
                  <a16:creationId xmlns:a16="http://schemas.microsoft.com/office/drawing/2014/main" id="{9D1A5C63-C10F-ED04-C8BA-CA0A8B7D3A09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47;p47">
              <a:extLst>
                <a:ext uri="{FF2B5EF4-FFF2-40B4-BE49-F238E27FC236}">
                  <a16:creationId xmlns:a16="http://schemas.microsoft.com/office/drawing/2014/main" id="{1F471F4C-7217-66D2-F615-0D05F9AFADC5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48;p47">
              <a:extLst>
                <a:ext uri="{FF2B5EF4-FFF2-40B4-BE49-F238E27FC236}">
                  <a16:creationId xmlns:a16="http://schemas.microsoft.com/office/drawing/2014/main" id="{994ECF4F-BF95-0E3C-9429-FAF86760A61C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49;p47">
              <a:extLst>
                <a:ext uri="{FF2B5EF4-FFF2-40B4-BE49-F238E27FC236}">
                  <a16:creationId xmlns:a16="http://schemas.microsoft.com/office/drawing/2014/main" id="{50398F49-2BE4-3FA5-9AD6-28DDA82D1C2D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50;p47">
              <a:extLst>
                <a:ext uri="{FF2B5EF4-FFF2-40B4-BE49-F238E27FC236}">
                  <a16:creationId xmlns:a16="http://schemas.microsoft.com/office/drawing/2014/main" id="{5AAC45C7-989C-317D-1CE6-B1ACB3428019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51;p47">
              <a:extLst>
                <a:ext uri="{FF2B5EF4-FFF2-40B4-BE49-F238E27FC236}">
                  <a16:creationId xmlns:a16="http://schemas.microsoft.com/office/drawing/2014/main" id="{7E3A8EB1-71F8-7F10-7BED-8DBA457F3DD8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52;p47">
              <a:extLst>
                <a:ext uri="{FF2B5EF4-FFF2-40B4-BE49-F238E27FC236}">
                  <a16:creationId xmlns:a16="http://schemas.microsoft.com/office/drawing/2014/main" id="{975B84A8-B08F-0769-9D68-9D83369DF5B1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53;p47">
              <a:extLst>
                <a:ext uri="{FF2B5EF4-FFF2-40B4-BE49-F238E27FC236}">
                  <a16:creationId xmlns:a16="http://schemas.microsoft.com/office/drawing/2014/main" id="{612496C7-A59A-9AE3-FFDD-AA7CB92A3D3D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54;p47">
              <a:extLst>
                <a:ext uri="{FF2B5EF4-FFF2-40B4-BE49-F238E27FC236}">
                  <a16:creationId xmlns:a16="http://schemas.microsoft.com/office/drawing/2014/main" id="{664E0642-68FE-2E45-155C-E36DEF969260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55;p47">
              <a:extLst>
                <a:ext uri="{FF2B5EF4-FFF2-40B4-BE49-F238E27FC236}">
                  <a16:creationId xmlns:a16="http://schemas.microsoft.com/office/drawing/2014/main" id="{2DCE1AD4-5942-D0CB-C512-96910505CB81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56;p47">
              <a:extLst>
                <a:ext uri="{FF2B5EF4-FFF2-40B4-BE49-F238E27FC236}">
                  <a16:creationId xmlns:a16="http://schemas.microsoft.com/office/drawing/2014/main" id="{8ADED65E-E395-6A2B-87CF-D4F4339A04A0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57;p47">
              <a:extLst>
                <a:ext uri="{FF2B5EF4-FFF2-40B4-BE49-F238E27FC236}">
                  <a16:creationId xmlns:a16="http://schemas.microsoft.com/office/drawing/2014/main" id="{4800D1E2-FC96-7A8E-31DF-460CD41E03CD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58;p47">
              <a:extLst>
                <a:ext uri="{FF2B5EF4-FFF2-40B4-BE49-F238E27FC236}">
                  <a16:creationId xmlns:a16="http://schemas.microsoft.com/office/drawing/2014/main" id="{70FDC2B4-BDBE-1B4B-F107-CF500B486F30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59;p47">
              <a:extLst>
                <a:ext uri="{FF2B5EF4-FFF2-40B4-BE49-F238E27FC236}">
                  <a16:creationId xmlns:a16="http://schemas.microsoft.com/office/drawing/2014/main" id="{E2F2E4E6-F0F2-DCF1-A2CC-DF34DBF631AD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60;p47">
              <a:extLst>
                <a:ext uri="{FF2B5EF4-FFF2-40B4-BE49-F238E27FC236}">
                  <a16:creationId xmlns:a16="http://schemas.microsoft.com/office/drawing/2014/main" id="{2F0BE719-BCE9-9BCE-E6A7-1C8B05558F55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61;p47">
              <a:extLst>
                <a:ext uri="{FF2B5EF4-FFF2-40B4-BE49-F238E27FC236}">
                  <a16:creationId xmlns:a16="http://schemas.microsoft.com/office/drawing/2014/main" id="{5BCDBBF0-7C06-61FA-3BF1-4938CEDDB494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62;p47">
              <a:extLst>
                <a:ext uri="{FF2B5EF4-FFF2-40B4-BE49-F238E27FC236}">
                  <a16:creationId xmlns:a16="http://schemas.microsoft.com/office/drawing/2014/main" id="{CFDD64EB-F452-B953-3F52-D445178D063E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63;p47">
              <a:extLst>
                <a:ext uri="{FF2B5EF4-FFF2-40B4-BE49-F238E27FC236}">
                  <a16:creationId xmlns:a16="http://schemas.microsoft.com/office/drawing/2014/main" id="{609E27FE-8C28-79BB-F398-FF680F13B021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64;p47">
              <a:extLst>
                <a:ext uri="{FF2B5EF4-FFF2-40B4-BE49-F238E27FC236}">
                  <a16:creationId xmlns:a16="http://schemas.microsoft.com/office/drawing/2014/main" id="{B11C7955-17EB-FD45-E9EF-E6EAF685AC4E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65;p47">
              <a:extLst>
                <a:ext uri="{FF2B5EF4-FFF2-40B4-BE49-F238E27FC236}">
                  <a16:creationId xmlns:a16="http://schemas.microsoft.com/office/drawing/2014/main" id="{3663DB65-36D5-5D8A-4280-F3F7FC75FCAE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66;p47">
              <a:extLst>
                <a:ext uri="{FF2B5EF4-FFF2-40B4-BE49-F238E27FC236}">
                  <a16:creationId xmlns:a16="http://schemas.microsoft.com/office/drawing/2014/main" id="{65197401-26EC-CF70-CF5D-FFDED0707796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67;p47">
              <a:extLst>
                <a:ext uri="{FF2B5EF4-FFF2-40B4-BE49-F238E27FC236}">
                  <a16:creationId xmlns:a16="http://schemas.microsoft.com/office/drawing/2014/main" id="{9B2BFA17-B65F-F88D-B4AE-B8680B8C2420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68;p47">
              <a:extLst>
                <a:ext uri="{FF2B5EF4-FFF2-40B4-BE49-F238E27FC236}">
                  <a16:creationId xmlns:a16="http://schemas.microsoft.com/office/drawing/2014/main" id="{273D540C-175E-C00A-C244-8855D86BB1FB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69;p47">
              <a:extLst>
                <a:ext uri="{FF2B5EF4-FFF2-40B4-BE49-F238E27FC236}">
                  <a16:creationId xmlns:a16="http://schemas.microsoft.com/office/drawing/2014/main" id="{2E6D5C83-D0EB-E1A0-0AE6-573840F4575B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2770;p47">
              <a:extLst>
                <a:ext uri="{FF2B5EF4-FFF2-40B4-BE49-F238E27FC236}">
                  <a16:creationId xmlns:a16="http://schemas.microsoft.com/office/drawing/2014/main" id="{ED5E1E85-0DE1-A79A-AB0F-68D793F824E8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4" name="Google Shape;2771;p47">
                <a:extLst>
                  <a:ext uri="{FF2B5EF4-FFF2-40B4-BE49-F238E27FC236}">
                    <a16:creationId xmlns:a16="http://schemas.microsoft.com/office/drawing/2014/main" id="{2A4FD633-580D-245D-6225-90EE877D19B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772;p47">
                <a:extLst>
                  <a:ext uri="{FF2B5EF4-FFF2-40B4-BE49-F238E27FC236}">
                    <a16:creationId xmlns:a16="http://schemas.microsoft.com/office/drawing/2014/main" id="{F336786D-15BF-E862-4038-8A7694B94BD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773;p47">
                <a:extLst>
                  <a:ext uri="{FF2B5EF4-FFF2-40B4-BE49-F238E27FC236}">
                    <a16:creationId xmlns:a16="http://schemas.microsoft.com/office/drawing/2014/main" id="{A5321E4F-915D-F482-74F7-3CDD0E35EB8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774;p47">
                <a:extLst>
                  <a:ext uri="{FF2B5EF4-FFF2-40B4-BE49-F238E27FC236}">
                    <a16:creationId xmlns:a16="http://schemas.microsoft.com/office/drawing/2014/main" id="{21FBB2DF-9F85-0A12-E231-EB30E930B86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775;p47">
                <a:extLst>
                  <a:ext uri="{FF2B5EF4-FFF2-40B4-BE49-F238E27FC236}">
                    <a16:creationId xmlns:a16="http://schemas.microsoft.com/office/drawing/2014/main" id="{4E1C2D78-6C82-CD6C-E916-8AE55C9DFAA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2776;p47">
              <a:extLst>
                <a:ext uri="{FF2B5EF4-FFF2-40B4-BE49-F238E27FC236}">
                  <a16:creationId xmlns:a16="http://schemas.microsoft.com/office/drawing/2014/main" id="{6CB7BEAE-0E00-8AA8-67AB-3EB81945C183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77;p47">
              <a:extLst>
                <a:ext uri="{FF2B5EF4-FFF2-40B4-BE49-F238E27FC236}">
                  <a16:creationId xmlns:a16="http://schemas.microsoft.com/office/drawing/2014/main" id="{3B775683-BBAE-AD8F-6C2E-1616F618D7EB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22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32E5-F98A-186F-EDE4-308C7431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BEE1-B2D4-FC7B-71D9-97FA9DA8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0024"/>
            <a:ext cx="8229600" cy="2640900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Students were labeled as graduated</a:t>
            </a:r>
          </a:p>
          <a:p>
            <a:r>
              <a:rPr lang="en-US" dirty="0"/>
              <a:t>Regression Problem</a:t>
            </a:r>
          </a:p>
          <a:p>
            <a:pPr lvl="1"/>
            <a:r>
              <a:rPr lang="en-US" dirty="0"/>
              <a:t>Response variable is graduation percentage, which is quantitative</a:t>
            </a:r>
          </a:p>
          <a:p>
            <a:r>
              <a:rPr lang="en-US" dirty="0"/>
              <a:t>Looking to see if there are relationships between increases in ethnicities and race populations and the graduation rates 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0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1339-9403-8E3F-5863-A1BC879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DF97-97ED-AD45-F3E8-8DFE14F6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2250"/>
            <a:ext cx="3689528" cy="2679000"/>
          </a:xfrm>
        </p:spPr>
        <p:txBody>
          <a:bodyPr/>
          <a:lstStyle/>
          <a:p>
            <a:r>
              <a:rPr lang="en-US"/>
              <a:t>Dependent:</a:t>
            </a:r>
          </a:p>
          <a:p>
            <a:pPr lvl="1"/>
            <a:r>
              <a:rPr lang="en-US" err="1"/>
              <a:t>BiPOC</a:t>
            </a:r>
            <a:r>
              <a:rPr lang="en-US"/>
              <a:t> graduation rate</a:t>
            </a:r>
          </a:p>
          <a:p>
            <a:pPr lvl="1"/>
            <a:r>
              <a:rPr lang="en-US"/>
              <a:t>Total graduation rate</a:t>
            </a:r>
          </a:p>
          <a:p>
            <a:pPr lvl="1"/>
            <a:r>
              <a:rPr lang="en-US"/>
              <a:t>Graduation rate for each ethnicity and race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9AE12-C261-6926-8EB3-7B5AAB5EF0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232250"/>
            <a:ext cx="3907241" cy="2679000"/>
          </a:xfrm>
        </p:spPr>
        <p:txBody>
          <a:bodyPr/>
          <a:lstStyle/>
          <a:p>
            <a:r>
              <a:rPr lang="en-US"/>
              <a:t>Independent:</a:t>
            </a:r>
          </a:p>
          <a:p>
            <a:pPr lvl="1"/>
            <a:r>
              <a:rPr lang="en-US" err="1"/>
              <a:t>BiPOC</a:t>
            </a:r>
            <a:r>
              <a:rPr lang="en-US"/>
              <a:t> enrollment percentage</a:t>
            </a:r>
          </a:p>
          <a:p>
            <a:pPr lvl="1"/>
            <a:r>
              <a:rPr lang="en-US" err="1"/>
              <a:t>BiPOC</a:t>
            </a:r>
            <a:r>
              <a:rPr lang="en-US"/>
              <a:t> cohort percentage</a:t>
            </a:r>
          </a:p>
          <a:p>
            <a:pPr lvl="1"/>
            <a:r>
              <a:rPr lang="en-US" err="1"/>
              <a:t>BiPOC</a:t>
            </a:r>
            <a:r>
              <a:rPr lang="en-US"/>
              <a:t> staff percentage</a:t>
            </a:r>
          </a:p>
          <a:p>
            <a:pPr lvl="1"/>
            <a:r>
              <a:rPr lang="en-US"/>
              <a:t>University endowment</a:t>
            </a:r>
          </a:p>
          <a:p>
            <a:pPr lvl="1"/>
            <a:r>
              <a:rPr lang="en-US"/>
              <a:t>Percentage of students in certain family income levels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45D45-0E5C-EE20-20C7-803445FB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397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73646-4826-FCD9-03D3-BF138C40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9F52F-964C-4C00-03BD-C45C4437C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3067999-C99D-CC54-77F7-332D4A8C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948491"/>
            <a:ext cx="2743200" cy="2117375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AEF5F78-F7CC-437C-709B-BADCEFC4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43" y="1946117"/>
            <a:ext cx="2743200" cy="21584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3B6AA3F-FB80-EEE7-508C-053BD6A8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86" y="1913805"/>
            <a:ext cx="2743200" cy="22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0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B1E0A-5724-F747-1959-F5747DC14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597692D-8F18-A1CD-0330-F79663C8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2" y="1324234"/>
            <a:ext cx="4012198" cy="23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F6422C3-FC1C-C96B-1BDD-6A815EAB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54" y="1283607"/>
            <a:ext cx="4127478" cy="23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6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AC89-5329-A6A1-7039-7A803127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23DD-241F-A943-5E00-E8DA1206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00"/>
            <a:ext cx="8007531" cy="2640900"/>
          </a:xfrm>
        </p:spPr>
        <p:txBody>
          <a:bodyPr/>
          <a:lstStyle/>
          <a:p>
            <a:r>
              <a:rPr lang="en-US"/>
              <a:t>Multiple linear regression</a:t>
            </a:r>
          </a:p>
          <a:p>
            <a:r>
              <a:rPr lang="en-US"/>
              <a:t>Random Forest</a:t>
            </a:r>
          </a:p>
          <a:p>
            <a:r>
              <a:rPr lang="en-US"/>
              <a:t>Models without endowment and income levels performed very poorly</a:t>
            </a:r>
          </a:p>
          <a:p>
            <a:r>
              <a:rPr lang="en-US"/>
              <a:t>Including endowment and income levels assisted in accounting for the different quality in universities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7166-A3F4-B9B1-F957-4B9E2F7CE5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73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0BCA-3D6E-78E4-B5D2-50CABED3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D40A-568F-8136-78D6-8F817C22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00"/>
            <a:ext cx="7945395" cy="2640900"/>
          </a:xfrm>
        </p:spPr>
        <p:txBody>
          <a:bodyPr/>
          <a:lstStyle/>
          <a:p>
            <a:r>
              <a:rPr lang="en-US"/>
              <a:t>Linear Regression</a:t>
            </a:r>
          </a:p>
          <a:p>
            <a:pPr lvl="1"/>
            <a:r>
              <a:rPr lang="en-US"/>
              <a:t>Easier to understand the relationship</a:t>
            </a:r>
          </a:p>
          <a:p>
            <a:r>
              <a:rPr lang="en-US"/>
              <a:t>Random Forest model</a:t>
            </a:r>
          </a:p>
          <a:p>
            <a:pPr lvl="1"/>
            <a:r>
              <a:rPr lang="en-US"/>
              <a:t>Helped check if non-linear relationships existed</a:t>
            </a:r>
          </a:p>
          <a:p>
            <a:pPr lvl="1"/>
            <a:r>
              <a:rPr lang="en-US"/>
              <a:t>Label the most important variables</a:t>
            </a:r>
          </a:p>
          <a:p>
            <a:pPr lvl="1"/>
            <a:r>
              <a:rPr lang="en-US"/>
              <a:t>Unable to discover the non-linear relationships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576BA-BF84-E963-5D6A-62AA1B2B9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652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C7F-3228-E51D-30EC-67CBF82AB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038" y="2190796"/>
            <a:ext cx="4676700" cy="721287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grpSp>
        <p:nvGrpSpPr>
          <p:cNvPr id="4" name="Google Shape;3917;p48">
            <a:extLst>
              <a:ext uri="{FF2B5EF4-FFF2-40B4-BE49-F238E27FC236}">
                <a16:creationId xmlns:a16="http://schemas.microsoft.com/office/drawing/2014/main" id="{B6AB5265-786B-B65B-5D23-AF0D2E570462}"/>
              </a:ext>
            </a:extLst>
          </p:cNvPr>
          <p:cNvGrpSpPr/>
          <p:nvPr/>
        </p:nvGrpSpPr>
        <p:grpSpPr>
          <a:xfrm>
            <a:off x="4572000" y="593690"/>
            <a:ext cx="3894499" cy="3956119"/>
            <a:chOff x="2244025" y="145922"/>
            <a:chExt cx="4382832" cy="4762352"/>
          </a:xfrm>
        </p:grpSpPr>
        <p:grpSp>
          <p:nvGrpSpPr>
            <p:cNvPr id="5" name="Google Shape;3918;p48">
              <a:extLst>
                <a:ext uri="{FF2B5EF4-FFF2-40B4-BE49-F238E27FC236}">
                  <a16:creationId xmlns:a16="http://schemas.microsoft.com/office/drawing/2014/main" id="{087D0CFB-0285-FBAF-17AC-3BA0420E2EDB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153" name="Google Shape;3919;p48">
                <a:extLst>
                  <a:ext uri="{FF2B5EF4-FFF2-40B4-BE49-F238E27FC236}">
                    <a16:creationId xmlns:a16="http://schemas.microsoft.com/office/drawing/2014/main" id="{B5DAE6AF-31AC-9F16-DCFF-FBAA2EE5F7B5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920;p48">
                <a:extLst>
                  <a:ext uri="{FF2B5EF4-FFF2-40B4-BE49-F238E27FC236}">
                    <a16:creationId xmlns:a16="http://schemas.microsoft.com/office/drawing/2014/main" id="{3E742F04-FF8D-2F84-6036-C3B633C298FD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921;p48">
                <a:extLst>
                  <a:ext uri="{FF2B5EF4-FFF2-40B4-BE49-F238E27FC236}">
                    <a16:creationId xmlns:a16="http://schemas.microsoft.com/office/drawing/2014/main" id="{42FF1E5F-E38B-DA83-5DB1-D410E91722BA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922;p48">
                <a:extLst>
                  <a:ext uri="{FF2B5EF4-FFF2-40B4-BE49-F238E27FC236}">
                    <a16:creationId xmlns:a16="http://schemas.microsoft.com/office/drawing/2014/main" id="{6E6C1C12-F80B-A926-3D8F-BDDF81E747DB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923;p48">
                <a:extLst>
                  <a:ext uri="{FF2B5EF4-FFF2-40B4-BE49-F238E27FC236}">
                    <a16:creationId xmlns:a16="http://schemas.microsoft.com/office/drawing/2014/main" id="{4072A2E9-483E-D3C0-E50B-D40AE2D4A731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924;p48">
                <a:extLst>
                  <a:ext uri="{FF2B5EF4-FFF2-40B4-BE49-F238E27FC236}">
                    <a16:creationId xmlns:a16="http://schemas.microsoft.com/office/drawing/2014/main" id="{2F097791-6598-228E-926B-810702D3000B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925;p48">
                <a:extLst>
                  <a:ext uri="{FF2B5EF4-FFF2-40B4-BE49-F238E27FC236}">
                    <a16:creationId xmlns:a16="http://schemas.microsoft.com/office/drawing/2014/main" id="{0D6B6373-2759-44DD-A1E9-4AAD406B638A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926;p48">
                <a:extLst>
                  <a:ext uri="{FF2B5EF4-FFF2-40B4-BE49-F238E27FC236}">
                    <a16:creationId xmlns:a16="http://schemas.microsoft.com/office/drawing/2014/main" id="{84E9D2DE-6480-33F8-73DE-83722C489D8C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927;p48">
                <a:extLst>
                  <a:ext uri="{FF2B5EF4-FFF2-40B4-BE49-F238E27FC236}">
                    <a16:creationId xmlns:a16="http://schemas.microsoft.com/office/drawing/2014/main" id="{C26EB6CB-5557-8A68-00F8-0821A49FBF31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928;p48">
                <a:extLst>
                  <a:ext uri="{FF2B5EF4-FFF2-40B4-BE49-F238E27FC236}">
                    <a16:creationId xmlns:a16="http://schemas.microsoft.com/office/drawing/2014/main" id="{033502ED-C5C2-D663-28A0-3728F5BB084E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929;p48">
                <a:extLst>
                  <a:ext uri="{FF2B5EF4-FFF2-40B4-BE49-F238E27FC236}">
                    <a16:creationId xmlns:a16="http://schemas.microsoft.com/office/drawing/2014/main" id="{F6329BFE-87AC-D6CA-9F6F-41F0E10D3E1D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930;p48">
                <a:extLst>
                  <a:ext uri="{FF2B5EF4-FFF2-40B4-BE49-F238E27FC236}">
                    <a16:creationId xmlns:a16="http://schemas.microsoft.com/office/drawing/2014/main" id="{0A881572-5DDE-1F5F-7276-4C16C9FFC795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931;p48">
                <a:extLst>
                  <a:ext uri="{FF2B5EF4-FFF2-40B4-BE49-F238E27FC236}">
                    <a16:creationId xmlns:a16="http://schemas.microsoft.com/office/drawing/2014/main" id="{4D1B1D2D-8B26-E37D-D405-910FC6421786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932;p48">
                <a:extLst>
                  <a:ext uri="{FF2B5EF4-FFF2-40B4-BE49-F238E27FC236}">
                    <a16:creationId xmlns:a16="http://schemas.microsoft.com/office/drawing/2014/main" id="{C61CC64A-9087-C2A6-7244-1AE2229EF941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933;p48">
                <a:extLst>
                  <a:ext uri="{FF2B5EF4-FFF2-40B4-BE49-F238E27FC236}">
                    <a16:creationId xmlns:a16="http://schemas.microsoft.com/office/drawing/2014/main" id="{6E7B999A-46BC-AD79-D0A6-A1CE7058E5DA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934;p48">
                <a:extLst>
                  <a:ext uri="{FF2B5EF4-FFF2-40B4-BE49-F238E27FC236}">
                    <a16:creationId xmlns:a16="http://schemas.microsoft.com/office/drawing/2014/main" id="{3F91ED0A-97EA-E8C6-CA4C-E6416296AD60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935;p48">
                <a:extLst>
                  <a:ext uri="{FF2B5EF4-FFF2-40B4-BE49-F238E27FC236}">
                    <a16:creationId xmlns:a16="http://schemas.microsoft.com/office/drawing/2014/main" id="{E2608B98-BF32-5332-1AFB-E367CFCD9C82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936;p48">
                <a:extLst>
                  <a:ext uri="{FF2B5EF4-FFF2-40B4-BE49-F238E27FC236}">
                    <a16:creationId xmlns:a16="http://schemas.microsoft.com/office/drawing/2014/main" id="{EE74955C-459C-7B6B-4571-3EA2D4804F8C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937;p48">
                <a:extLst>
                  <a:ext uri="{FF2B5EF4-FFF2-40B4-BE49-F238E27FC236}">
                    <a16:creationId xmlns:a16="http://schemas.microsoft.com/office/drawing/2014/main" id="{1397FAF1-0136-49E1-B4E4-55A6D858D256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938;p48">
                <a:extLst>
                  <a:ext uri="{FF2B5EF4-FFF2-40B4-BE49-F238E27FC236}">
                    <a16:creationId xmlns:a16="http://schemas.microsoft.com/office/drawing/2014/main" id="{BE35BB54-30D5-8A2C-D707-58E497A032DE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939;p48">
                <a:extLst>
                  <a:ext uri="{FF2B5EF4-FFF2-40B4-BE49-F238E27FC236}">
                    <a16:creationId xmlns:a16="http://schemas.microsoft.com/office/drawing/2014/main" id="{ABCB24AA-5B72-43B9-D3B3-F601BF0CD411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940;p48">
                <a:extLst>
                  <a:ext uri="{FF2B5EF4-FFF2-40B4-BE49-F238E27FC236}">
                    <a16:creationId xmlns:a16="http://schemas.microsoft.com/office/drawing/2014/main" id="{A9B75514-8F85-7CBB-982F-A86D71152914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941;p48">
                <a:extLst>
                  <a:ext uri="{FF2B5EF4-FFF2-40B4-BE49-F238E27FC236}">
                    <a16:creationId xmlns:a16="http://schemas.microsoft.com/office/drawing/2014/main" id="{7FF066AD-3036-00EB-A6CB-639861956945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942;p48">
                <a:extLst>
                  <a:ext uri="{FF2B5EF4-FFF2-40B4-BE49-F238E27FC236}">
                    <a16:creationId xmlns:a16="http://schemas.microsoft.com/office/drawing/2014/main" id="{F64BA06B-10D8-C510-8901-1B1707FDE9CA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943;p48">
                <a:extLst>
                  <a:ext uri="{FF2B5EF4-FFF2-40B4-BE49-F238E27FC236}">
                    <a16:creationId xmlns:a16="http://schemas.microsoft.com/office/drawing/2014/main" id="{CBAF365F-9F14-40F8-AD06-2A9C8D2114E2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944;p48">
                <a:extLst>
                  <a:ext uri="{FF2B5EF4-FFF2-40B4-BE49-F238E27FC236}">
                    <a16:creationId xmlns:a16="http://schemas.microsoft.com/office/drawing/2014/main" id="{87140B28-F33D-C5E9-21DA-D188CA2F6EF8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945;p48">
                <a:extLst>
                  <a:ext uri="{FF2B5EF4-FFF2-40B4-BE49-F238E27FC236}">
                    <a16:creationId xmlns:a16="http://schemas.microsoft.com/office/drawing/2014/main" id="{CD6553DC-86F4-CEF2-605C-43DDADBEBA80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946;p48">
                <a:extLst>
                  <a:ext uri="{FF2B5EF4-FFF2-40B4-BE49-F238E27FC236}">
                    <a16:creationId xmlns:a16="http://schemas.microsoft.com/office/drawing/2014/main" id="{4F4EE3BD-54AC-7AE4-8429-D1B9FC14F4D7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947;p48">
                <a:extLst>
                  <a:ext uri="{FF2B5EF4-FFF2-40B4-BE49-F238E27FC236}">
                    <a16:creationId xmlns:a16="http://schemas.microsoft.com/office/drawing/2014/main" id="{F1C4FA35-496B-07D5-0B05-5FABB76E1786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948;p48">
                <a:extLst>
                  <a:ext uri="{FF2B5EF4-FFF2-40B4-BE49-F238E27FC236}">
                    <a16:creationId xmlns:a16="http://schemas.microsoft.com/office/drawing/2014/main" id="{BC722EA2-90F6-3C95-1A97-A10034773F0C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949;p48">
                <a:extLst>
                  <a:ext uri="{FF2B5EF4-FFF2-40B4-BE49-F238E27FC236}">
                    <a16:creationId xmlns:a16="http://schemas.microsoft.com/office/drawing/2014/main" id="{F82FDDA3-D496-3A84-7C05-14C0534B2FCE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950;p48">
                <a:extLst>
                  <a:ext uri="{FF2B5EF4-FFF2-40B4-BE49-F238E27FC236}">
                    <a16:creationId xmlns:a16="http://schemas.microsoft.com/office/drawing/2014/main" id="{497CA6EA-EAE5-00F4-6D2C-71F671236AD8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951;p48">
                <a:extLst>
                  <a:ext uri="{FF2B5EF4-FFF2-40B4-BE49-F238E27FC236}">
                    <a16:creationId xmlns:a16="http://schemas.microsoft.com/office/drawing/2014/main" id="{FF8DF8E0-49F4-7E17-3BE9-0085AE3B1396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952;p48">
                <a:extLst>
                  <a:ext uri="{FF2B5EF4-FFF2-40B4-BE49-F238E27FC236}">
                    <a16:creationId xmlns:a16="http://schemas.microsoft.com/office/drawing/2014/main" id="{2DB9EC3C-B7B4-4B30-0FD5-3C068F08C9CC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953;p48">
                <a:extLst>
                  <a:ext uri="{FF2B5EF4-FFF2-40B4-BE49-F238E27FC236}">
                    <a16:creationId xmlns:a16="http://schemas.microsoft.com/office/drawing/2014/main" id="{35D26141-8B8B-F0E1-60F8-603FEF18932E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954;p48">
                <a:extLst>
                  <a:ext uri="{FF2B5EF4-FFF2-40B4-BE49-F238E27FC236}">
                    <a16:creationId xmlns:a16="http://schemas.microsoft.com/office/drawing/2014/main" id="{54BA2070-2A5F-97D5-8A57-809EE1636767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955;p48">
                <a:extLst>
                  <a:ext uri="{FF2B5EF4-FFF2-40B4-BE49-F238E27FC236}">
                    <a16:creationId xmlns:a16="http://schemas.microsoft.com/office/drawing/2014/main" id="{90E2D3C6-E543-C3BA-AE49-73016917FC25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Google Shape;3956;p48">
              <a:extLst>
                <a:ext uri="{FF2B5EF4-FFF2-40B4-BE49-F238E27FC236}">
                  <a16:creationId xmlns:a16="http://schemas.microsoft.com/office/drawing/2014/main" id="{0A0257E2-22B1-F48D-E4BD-83C39883EFAA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57;p48">
              <a:extLst>
                <a:ext uri="{FF2B5EF4-FFF2-40B4-BE49-F238E27FC236}">
                  <a16:creationId xmlns:a16="http://schemas.microsoft.com/office/drawing/2014/main" id="{A8A7F8C9-1B38-A87E-5A6F-D5E21CE0B633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58;p48">
              <a:extLst>
                <a:ext uri="{FF2B5EF4-FFF2-40B4-BE49-F238E27FC236}">
                  <a16:creationId xmlns:a16="http://schemas.microsoft.com/office/drawing/2014/main" id="{85FBC8D9-2B54-9C21-8344-4308B7DE264E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59;p48">
              <a:extLst>
                <a:ext uri="{FF2B5EF4-FFF2-40B4-BE49-F238E27FC236}">
                  <a16:creationId xmlns:a16="http://schemas.microsoft.com/office/drawing/2014/main" id="{1F3984DC-673E-F3AD-6ABA-5CD72F601E74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60;p48">
              <a:extLst>
                <a:ext uri="{FF2B5EF4-FFF2-40B4-BE49-F238E27FC236}">
                  <a16:creationId xmlns:a16="http://schemas.microsoft.com/office/drawing/2014/main" id="{CDFDA88D-9F85-CA24-8A15-9B9217B84CB9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61;p48">
              <a:extLst>
                <a:ext uri="{FF2B5EF4-FFF2-40B4-BE49-F238E27FC236}">
                  <a16:creationId xmlns:a16="http://schemas.microsoft.com/office/drawing/2014/main" id="{2E82E678-D2A1-05DA-7EB7-9428BF668270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62;p48">
              <a:extLst>
                <a:ext uri="{FF2B5EF4-FFF2-40B4-BE49-F238E27FC236}">
                  <a16:creationId xmlns:a16="http://schemas.microsoft.com/office/drawing/2014/main" id="{6E7C726A-095D-92E5-268C-4CDE960092B3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3;p48">
              <a:extLst>
                <a:ext uri="{FF2B5EF4-FFF2-40B4-BE49-F238E27FC236}">
                  <a16:creationId xmlns:a16="http://schemas.microsoft.com/office/drawing/2014/main" id="{459BD7A6-AE62-519F-4258-2E29AD0E800E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64;p48">
              <a:extLst>
                <a:ext uri="{FF2B5EF4-FFF2-40B4-BE49-F238E27FC236}">
                  <a16:creationId xmlns:a16="http://schemas.microsoft.com/office/drawing/2014/main" id="{8FFAE53E-4FE1-411B-2C19-B624A6024D93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65;p48">
              <a:extLst>
                <a:ext uri="{FF2B5EF4-FFF2-40B4-BE49-F238E27FC236}">
                  <a16:creationId xmlns:a16="http://schemas.microsoft.com/office/drawing/2014/main" id="{096CCF17-C984-7CE5-96C8-313A08218B73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966;p48">
              <a:extLst>
                <a:ext uri="{FF2B5EF4-FFF2-40B4-BE49-F238E27FC236}">
                  <a16:creationId xmlns:a16="http://schemas.microsoft.com/office/drawing/2014/main" id="{9889F124-D385-C009-C310-43A6CE25C3EB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3967;p48">
              <a:extLst>
                <a:ext uri="{FF2B5EF4-FFF2-40B4-BE49-F238E27FC236}">
                  <a16:creationId xmlns:a16="http://schemas.microsoft.com/office/drawing/2014/main" id="{38B57991-EFC7-3C07-832A-4D757AD55EE2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36" name="Google Shape;3968;p48">
                <a:extLst>
                  <a:ext uri="{FF2B5EF4-FFF2-40B4-BE49-F238E27FC236}">
                    <a16:creationId xmlns:a16="http://schemas.microsoft.com/office/drawing/2014/main" id="{F4494FA6-0CA7-79A4-34BD-D62EB4570C26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969;p48">
                <a:extLst>
                  <a:ext uri="{FF2B5EF4-FFF2-40B4-BE49-F238E27FC236}">
                    <a16:creationId xmlns:a16="http://schemas.microsoft.com/office/drawing/2014/main" id="{33F3B6E7-6F74-5F53-D1E5-58C78EB4BE25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970;p48">
                <a:extLst>
                  <a:ext uri="{FF2B5EF4-FFF2-40B4-BE49-F238E27FC236}">
                    <a16:creationId xmlns:a16="http://schemas.microsoft.com/office/drawing/2014/main" id="{856B8F7A-9906-CCF8-5EE6-44C859CB8DBA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971;p48">
                <a:extLst>
                  <a:ext uri="{FF2B5EF4-FFF2-40B4-BE49-F238E27FC236}">
                    <a16:creationId xmlns:a16="http://schemas.microsoft.com/office/drawing/2014/main" id="{8DF83BF6-9B9B-FD6E-B0DA-98A103E5D535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972;p48">
                <a:extLst>
                  <a:ext uri="{FF2B5EF4-FFF2-40B4-BE49-F238E27FC236}">
                    <a16:creationId xmlns:a16="http://schemas.microsoft.com/office/drawing/2014/main" id="{BAD63BEB-718A-47C9-0EAE-BF51C41247B6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973;p48">
                <a:extLst>
                  <a:ext uri="{FF2B5EF4-FFF2-40B4-BE49-F238E27FC236}">
                    <a16:creationId xmlns:a16="http://schemas.microsoft.com/office/drawing/2014/main" id="{4A0A9D26-E52A-4AD9-518D-723C227743BC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974;p48">
                <a:extLst>
                  <a:ext uri="{FF2B5EF4-FFF2-40B4-BE49-F238E27FC236}">
                    <a16:creationId xmlns:a16="http://schemas.microsoft.com/office/drawing/2014/main" id="{39FA0715-48C7-E65B-1247-A887C05EB5F4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975;p48">
                <a:extLst>
                  <a:ext uri="{FF2B5EF4-FFF2-40B4-BE49-F238E27FC236}">
                    <a16:creationId xmlns:a16="http://schemas.microsoft.com/office/drawing/2014/main" id="{19047CC5-F4EF-D5DE-BCA1-3C50AD31AA35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976;p48">
                <a:extLst>
                  <a:ext uri="{FF2B5EF4-FFF2-40B4-BE49-F238E27FC236}">
                    <a16:creationId xmlns:a16="http://schemas.microsoft.com/office/drawing/2014/main" id="{6757496B-9BBC-0DA3-9EAF-E7618D3BCB88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977;p48">
                <a:extLst>
                  <a:ext uri="{FF2B5EF4-FFF2-40B4-BE49-F238E27FC236}">
                    <a16:creationId xmlns:a16="http://schemas.microsoft.com/office/drawing/2014/main" id="{6F3B3EDB-04DA-1813-E718-79525161993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978;p48">
                <a:extLst>
                  <a:ext uri="{FF2B5EF4-FFF2-40B4-BE49-F238E27FC236}">
                    <a16:creationId xmlns:a16="http://schemas.microsoft.com/office/drawing/2014/main" id="{00F82066-38FD-BAC8-B6A1-B7A0B70766D3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979;p48">
                <a:extLst>
                  <a:ext uri="{FF2B5EF4-FFF2-40B4-BE49-F238E27FC236}">
                    <a16:creationId xmlns:a16="http://schemas.microsoft.com/office/drawing/2014/main" id="{5CBE1335-018E-8840-6CDA-FCD3F68050B7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980;p48">
                <a:extLst>
                  <a:ext uri="{FF2B5EF4-FFF2-40B4-BE49-F238E27FC236}">
                    <a16:creationId xmlns:a16="http://schemas.microsoft.com/office/drawing/2014/main" id="{7052C77E-220A-C180-EF9F-61FC8C42CF0A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981;p48">
                <a:extLst>
                  <a:ext uri="{FF2B5EF4-FFF2-40B4-BE49-F238E27FC236}">
                    <a16:creationId xmlns:a16="http://schemas.microsoft.com/office/drawing/2014/main" id="{4FC0DB90-233C-570D-1177-EA6F8EC97F4E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982;p48">
                <a:extLst>
                  <a:ext uri="{FF2B5EF4-FFF2-40B4-BE49-F238E27FC236}">
                    <a16:creationId xmlns:a16="http://schemas.microsoft.com/office/drawing/2014/main" id="{EDEF66BB-2B08-1F5B-11FB-8BE5377AF263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983;p48">
                <a:extLst>
                  <a:ext uri="{FF2B5EF4-FFF2-40B4-BE49-F238E27FC236}">
                    <a16:creationId xmlns:a16="http://schemas.microsoft.com/office/drawing/2014/main" id="{12460906-7C03-50FA-799A-237C2632890F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984;p48">
                <a:extLst>
                  <a:ext uri="{FF2B5EF4-FFF2-40B4-BE49-F238E27FC236}">
                    <a16:creationId xmlns:a16="http://schemas.microsoft.com/office/drawing/2014/main" id="{919DD45F-1445-7E5D-1108-53966DFD0875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985;p48">
              <a:extLst>
                <a:ext uri="{FF2B5EF4-FFF2-40B4-BE49-F238E27FC236}">
                  <a16:creationId xmlns:a16="http://schemas.microsoft.com/office/drawing/2014/main" id="{9CA2B28D-A333-902D-D7C2-D29867F86127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20" name="Google Shape;3986;p48">
                <a:extLst>
                  <a:ext uri="{FF2B5EF4-FFF2-40B4-BE49-F238E27FC236}">
                    <a16:creationId xmlns:a16="http://schemas.microsoft.com/office/drawing/2014/main" id="{92B6F72A-21DB-28F6-434B-0826FE3AD68F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87;p48">
                <a:extLst>
                  <a:ext uri="{FF2B5EF4-FFF2-40B4-BE49-F238E27FC236}">
                    <a16:creationId xmlns:a16="http://schemas.microsoft.com/office/drawing/2014/main" id="{DD76E2E7-FC91-1949-F3B5-44D1FA74CCEC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88;p48">
                <a:extLst>
                  <a:ext uri="{FF2B5EF4-FFF2-40B4-BE49-F238E27FC236}">
                    <a16:creationId xmlns:a16="http://schemas.microsoft.com/office/drawing/2014/main" id="{E376B2DF-72DF-4781-A90F-9FDA0ADFC74E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89;p48">
                <a:extLst>
                  <a:ext uri="{FF2B5EF4-FFF2-40B4-BE49-F238E27FC236}">
                    <a16:creationId xmlns:a16="http://schemas.microsoft.com/office/drawing/2014/main" id="{4CAAB93E-DC57-C85D-7B4D-03BF6D523227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90;p48">
                <a:extLst>
                  <a:ext uri="{FF2B5EF4-FFF2-40B4-BE49-F238E27FC236}">
                    <a16:creationId xmlns:a16="http://schemas.microsoft.com/office/drawing/2014/main" id="{1595C2EB-5B71-8F1B-7A02-0960F92E3930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91;p48">
                <a:extLst>
                  <a:ext uri="{FF2B5EF4-FFF2-40B4-BE49-F238E27FC236}">
                    <a16:creationId xmlns:a16="http://schemas.microsoft.com/office/drawing/2014/main" id="{42B2D77C-D582-C453-4543-4A1CB2EE6171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92;p48">
                <a:extLst>
                  <a:ext uri="{FF2B5EF4-FFF2-40B4-BE49-F238E27FC236}">
                    <a16:creationId xmlns:a16="http://schemas.microsoft.com/office/drawing/2014/main" id="{F7DE08C6-C447-CE21-A6A9-4FE9640A3FAC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93;p48">
                <a:extLst>
                  <a:ext uri="{FF2B5EF4-FFF2-40B4-BE49-F238E27FC236}">
                    <a16:creationId xmlns:a16="http://schemas.microsoft.com/office/drawing/2014/main" id="{E40978A3-ADD2-9B58-10AA-13F4E781B4AA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94;p48">
                <a:extLst>
                  <a:ext uri="{FF2B5EF4-FFF2-40B4-BE49-F238E27FC236}">
                    <a16:creationId xmlns:a16="http://schemas.microsoft.com/office/drawing/2014/main" id="{7D7ED97E-A5B3-9326-427E-545E2555A261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995;p48">
                <a:extLst>
                  <a:ext uri="{FF2B5EF4-FFF2-40B4-BE49-F238E27FC236}">
                    <a16:creationId xmlns:a16="http://schemas.microsoft.com/office/drawing/2014/main" id="{5BE7C8D3-EA0F-7D34-85C6-46BB84A4E6D9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996;p48">
                <a:extLst>
                  <a:ext uri="{FF2B5EF4-FFF2-40B4-BE49-F238E27FC236}">
                    <a16:creationId xmlns:a16="http://schemas.microsoft.com/office/drawing/2014/main" id="{249ACCB2-23A3-905B-9BF5-0308259BF98E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997;p48">
                <a:extLst>
                  <a:ext uri="{FF2B5EF4-FFF2-40B4-BE49-F238E27FC236}">
                    <a16:creationId xmlns:a16="http://schemas.microsoft.com/office/drawing/2014/main" id="{15FE833C-ABA2-DE86-99D5-3D1219712928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998;p48">
                <a:extLst>
                  <a:ext uri="{FF2B5EF4-FFF2-40B4-BE49-F238E27FC236}">
                    <a16:creationId xmlns:a16="http://schemas.microsoft.com/office/drawing/2014/main" id="{54228A6F-FC50-DC8B-4DCD-392E948F207D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999;p48">
                <a:extLst>
                  <a:ext uri="{FF2B5EF4-FFF2-40B4-BE49-F238E27FC236}">
                    <a16:creationId xmlns:a16="http://schemas.microsoft.com/office/drawing/2014/main" id="{DFF4D82E-3450-2D3D-7ADA-DEC4F4A36DBE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000;p48">
                <a:extLst>
                  <a:ext uri="{FF2B5EF4-FFF2-40B4-BE49-F238E27FC236}">
                    <a16:creationId xmlns:a16="http://schemas.microsoft.com/office/drawing/2014/main" id="{2F1BB55A-0511-131E-A076-3B40F6349CB3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001;p48">
                <a:extLst>
                  <a:ext uri="{FF2B5EF4-FFF2-40B4-BE49-F238E27FC236}">
                    <a16:creationId xmlns:a16="http://schemas.microsoft.com/office/drawing/2014/main" id="{17526F58-B5DB-5E34-548A-4F0A88B7A0CD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4002;p48">
              <a:extLst>
                <a:ext uri="{FF2B5EF4-FFF2-40B4-BE49-F238E27FC236}">
                  <a16:creationId xmlns:a16="http://schemas.microsoft.com/office/drawing/2014/main" id="{45C450D9-F1C7-36BC-91BD-B67414E03D13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04" name="Google Shape;4003;p48">
                <a:extLst>
                  <a:ext uri="{FF2B5EF4-FFF2-40B4-BE49-F238E27FC236}">
                    <a16:creationId xmlns:a16="http://schemas.microsoft.com/office/drawing/2014/main" id="{5B8FC551-F2C9-39C4-5A52-870F5AB7E124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4;p48">
                <a:extLst>
                  <a:ext uri="{FF2B5EF4-FFF2-40B4-BE49-F238E27FC236}">
                    <a16:creationId xmlns:a16="http://schemas.microsoft.com/office/drawing/2014/main" id="{08F6F270-2085-AE2E-A8F3-44B357C3ABF7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05;p48">
                <a:extLst>
                  <a:ext uri="{FF2B5EF4-FFF2-40B4-BE49-F238E27FC236}">
                    <a16:creationId xmlns:a16="http://schemas.microsoft.com/office/drawing/2014/main" id="{F961825A-1FF3-536A-F7A5-4258B8FC9F2B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06;p48">
                <a:extLst>
                  <a:ext uri="{FF2B5EF4-FFF2-40B4-BE49-F238E27FC236}">
                    <a16:creationId xmlns:a16="http://schemas.microsoft.com/office/drawing/2014/main" id="{6A8DD025-A1CF-3C8E-1970-7E00307D1074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07;p48">
                <a:extLst>
                  <a:ext uri="{FF2B5EF4-FFF2-40B4-BE49-F238E27FC236}">
                    <a16:creationId xmlns:a16="http://schemas.microsoft.com/office/drawing/2014/main" id="{A9305214-A4A4-A587-8773-47EFE5D4F0F5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08;p48">
                <a:extLst>
                  <a:ext uri="{FF2B5EF4-FFF2-40B4-BE49-F238E27FC236}">
                    <a16:creationId xmlns:a16="http://schemas.microsoft.com/office/drawing/2014/main" id="{EAA0F690-EF4A-FE6D-29FD-B5C347B78CBD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09;p48">
                <a:extLst>
                  <a:ext uri="{FF2B5EF4-FFF2-40B4-BE49-F238E27FC236}">
                    <a16:creationId xmlns:a16="http://schemas.microsoft.com/office/drawing/2014/main" id="{23CB90C9-3B04-2B8C-84DA-77D8DC8359B3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10;p48">
                <a:extLst>
                  <a:ext uri="{FF2B5EF4-FFF2-40B4-BE49-F238E27FC236}">
                    <a16:creationId xmlns:a16="http://schemas.microsoft.com/office/drawing/2014/main" id="{FFAF0179-DF27-29DF-F746-330E895BA4FE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11;p48">
                <a:extLst>
                  <a:ext uri="{FF2B5EF4-FFF2-40B4-BE49-F238E27FC236}">
                    <a16:creationId xmlns:a16="http://schemas.microsoft.com/office/drawing/2014/main" id="{0E2752FA-8B54-5A5A-AE70-0FE4C5EBCAF0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2;p48">
                <a:extLst>
                  <a:ext uri="{FF2B5EF4-FFF2-40B4-BE49-F238E27FC236}">
                    <a16:creationId xmlns:a16="http://schemas.microsoft.com/office/drawing/2014/main" id="{B3E91723-C463-92F7-C7E1-E6C4285C6DD8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13;p48">
                <a:extLst>
                  <a:ext uri="{FF2B5EF4-FFF2-40B4-BE49-F238E27FC236}">
                    <a16:creationId xmlns:a16="http://schemas.microsoft.com/office/drawing/2014/main" id="{1295E82B-AA04-3289-B737-AD8310EC2D80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14;p48">
                <a:extLst>
                  <a:ext uri="{FF2B5EF4-FFF2-40B4-BE49-F238E27FC236}">
                    <a16:creationId xmlns:a16="http://schemas.microsoft.com/office/drawing/2014/main" id="{818FC35B-A38F-2776-F552-ADD107C454ED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15;p48">
                <a:extLst>
                  <a:ext uri="{FF2B5EF4-FFF2-40B4-BE49-F238E27FC236}">
                    <a16:creationId xmlns:a16="http://schemas.microsoft.com/office/drawing/2014/main" id="{F30A8BA6-C394-D6EE-A2BA-2E55E64CCE12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16;p48">
                <a:extLst>
                  <a:ext uri="{FF2B5EF4-FFF2-40B4-BE49-F238E27FC236}">
                    <a16:creationId xmlns:a16="http://schemas.microsoft.com/office/drawing/2014/main" id="{7484BEC3-BC42-0842-2D7C-6003266C003F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17;p48">
                <a:extLst>
                  <a:ext uri="{FF2B5EF4-FFF2-40B4-BE49-F238E27FC236}">
                    <a16:creationId xmlns:a16="http://schemas.microsoft.com/office/drawing/2014/main" id="{A8C9C0E8-D388-A57F-68BF-C67C03E1008A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18;p48">
                <a:extLst>
                  <a:ext uri="{FF2B5EF4-FFF2-40B4-BE49-F238E27FC236}">
                    <a16:creationId xmlns:a16="http://schemas.microsoft.com/office/drawing/2014/main" id="{E54ED0FF-CE41-B8BD-6067-747DFA4208E9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4019;p48">
              <a:extLst>
                <a:ext uri="{FF2B5EF4-FFF2-40B4-BE49-F238E27FC236}">
                  <a16:creationId xmlns:a16="http://schemas.microsoft.com/office/drawing/2014/main" id="{7E78B4BB-C93B-7CE8-82CE-211BBBE52476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20;p48">
              <a:extLst>
                <a:ext uri="{FF2B5EF4-FFF2-40B4-BE49-F238E27FC236}">
                  <a16:creationId xmlns:a16="http://schemas.microsoft.com/office/drawing/2014/main" id="{5B8431C5-E7A0-EEEC-BF69-25ED3411F278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21;p48">
              <a:extLst>
                <a:ext uri="{FF2B5EF4-FFF2-40B4-BE49-F238E27FC236}">
                  <a16:creationId xmlns:a16="http://schemas.microsoft.com/office/drawing/2014/main" id="{443F19F0-5D3C-FBC7-DC06-A93537830542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022;p48">
              <a:extLst>
                <a:ext uri="{FF2B5EF4-FFF2-40B4-BE49-F238E27FC236}">
                  <a16:creationId xmlns:a16="http://schemas.microsoft.com/office/drawing/2014/main" id="{E4B85F6D-F19D-928A-E695-6EF75D0A1B9E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23;p48">
              <a:extLst>
                <a:ext uri="{FF2B5EF4-FFF2-40B4-BE49-F238E27FC236}">
                  <a16:creationId xmlns:a16="http://schemas.microsoft.com/office/drawing/2014/main" id="{1F8D88E1-164B-4CCE-6A04-670D661A23D8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24;p48">
              <a:extLst>
                <a:ext uri="{FF2B5EF4-FFF2-40B4-BE49-F238E27FC236}">
                  <a16:creationId xmlns:a16="http://schemas.microsoft.com/office/drawing/2014/main" id="{A9B61350-E545-7947-A11B-F60A9E387E8C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025;p48">
              <a:extLst>
                <a:ext uri="{FF2B5EF4-FFF2-40B4-BE49-F238E27FC236}">
                  <a16:creationId xmlns:a16="http://schemas.microsoft.com/office/drawing/2014/main" id="{85E57685-FA9F-BBC8-C41B-40EDC03D603A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26;p48">
              <a:extLst>
                <a:ext uri="{FF2B5EF4-FFF2-40B4-BE49-F238E27FC236}">
                  <a16:creationId xmlns:a16="http://schemas.microsoft.com/office/drawing/2014/main" id="{51AC1937-092F-430B-435C-B30FB07B11E8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27;p48">
              <a:extLst>
                <a:ext uri="{FF2B5EF4-FFF2-40B4-BE49-F238E27FC236}">
                  <a16:creationId xmlns:a16="http://schemas.microsoft.com/office/drawing/2014/main" id="{D5445EB7-667C-4526-C0E4-45AB69EE3D1E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28;p48">
              <a:extLst>
                <a:ext uri="{FF2B5EF4-FFF2-40B4-BE49-F238E27FC236}">
                  <a16:creationId xmlns:a16="http://schemas.microsoft.com/office/drawing/2014/main" id="{62D57D35-BC00-4780-87B3-20AFFFF3EDA8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29;p48">
              <a:extLst>
                <a:ext uri="{FF2B5EF4-FFF2-40B4-BE49-F238E27FC236}">
                  <a16:creationId xmlns:a16="http://schemas.microsoft.com/office/drawing/2014/main" id="{8A85D4AD-8E09-3B20-DBCB-378644DDE1F0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30;p48">
              <a:extLst>
                <a:ext uri="{FF2B5EF4-FFF2-40B4-BE49-F238E27FC236}">
                  <a16:creationId xmlns:a16="http://schemas.microsoft.com/office/drawing/2014/main" id="{13FAEE46-B3F8-2788-56DF-DF93E2AA2A41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31;p48">
              <a:extLst>
                <a:ext uri="{FF2B5EF4-FFF2-40B4-BE49-F238E27FC236}">
                  <a16:creationId xmlns:a16="http://schemas.microsoft.com/office/drawing/2014/main" id="{E13F0F40-26A2-64FC-9274-2F9AB649C076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032;p48">
              <a:extLst>
                <a:ext uri="{FF2B5EF4-FFF2-40B4-BE49-F238E27FC236}">
                  <a16:creationId xmlns:a16="http://schemas.microsoft.com/office/drawing/2014/main" id="{4FB202A4-CE45-0323-3E8F-D36F25B94304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033;p48">
              <a:extLst>
                <a:ext uri="{FF2B5EF4-FFF2-40B4-BE49-F238E27FC236}">
                  <a16:creationId xmlns:a16="http://schemas.microsoft.com/office/drawing/2014/main" id="{582E58BC-9770-864F-896C-55F9738E5CF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034;p48">
              <a:extLst>
                <a:ext uri="{FF2B5EF4-FFF2-40B4-BE49-F238E27FC236}">
                  <a16:creationId xmlns:a16="http://schemas.microsoft.com/office/drawing/2014/main" id="{6BD01508-DE1C-BE07-3B11-4E2C01B0D2F8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035;p48">
              <a:extLst>
                <a:ext uri="{FF2B5EF4-FFF2-40B4-BE49-F238E27FC236}">
                  <a16:creationId xmlns:a16="http://schemas.microsoft.com/office/drawing/2014/main" id="{1B7EEF3C-BC49-1165-57B5-AC23A7244B48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036;p48">
              <a:extLst>
                <a:ext uri="{FF2B5EF4-FFF2-40B4-BE49-F238E27FC236}">
                  <a16:creationId xmlns:a16="http://schemas.microsoft.com/office/drawing/2014/main" id="{34FE4156-4767-2AFB-F660-CD9CB17CBB5D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037;p48">
              <a:extLst>
                <a:ext uri="{FF2B5EF4-FFF2-40B4-BE49-F238E27FC236}">
                  <a16:creationId xmlns:a16="http://schemas.microsoft.com/office/drawing/2014/main" id="{D2675632-2042-EDD5-82EB-87AF3661F4E0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038;p48">
              <a:extLst>
                <a:ext uri="{FF2B5EF4-FFF2-40B4-BE49-F238E27FC236}">
                  <a16:creationId xmlns:a16="http://schemas.microsoft.com/office/drawing/2014/main" id="{772FDFAD-DEC7-C0FC-1711-A0175AD2801B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39;p48">
              <a:extLst>
                <a:ext uri="{FF2B5EF4-FFF2-40B4-BE49-F238E27FC236}">
                  <a16:creationId xmlns:a16="http://schemas.microsoft.com/office/drawing/2014/main" id="{B32AFECB-6DCE-BFBB-4FFC-B35351F1AB0A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40;p48">
              <a:extLst>
                <a:ext uri="{FF2B5EF4-FFF2-40B4-BE49-F238E27FC236}">
                  <a16:creationId xmlns:a16="http://schemas.microsoft.com/office/drawing/2014/main" id="{3576C072-301C-5DCD-C85F-6722001793E1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41;p48">
              <a:extLst>
                <a:ext uri="{FF2B5EF4-FFF2-40B4-BE49-F238E27FC236}">
                  <a16:creationId xmlns:a16="http://schemas.microsoft.com/office/drawing/2014/main" id="{36492028-3D59-14F9-7EC1-831524F95486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42;p48">
              <a:extLst>
                <a:ext uri="{FF2B5EF4-FFF2-40B4-BE49-F238E27FC236}">
                  <a16:creationId xmlns:a16="http://schemas.microsoft.com/office/drawing/2014/main" id="{3BD5F86F-89CE-C43E-647F-8BF758B566B3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43;p48">
              <a:extLst>
                <a:ext uri="{FF2B5EF4-FFF2-40B4-BE49-F238E27FC236}">
                  <a16:creationId xmlns:a16="http://schemas.microsoft.com/office/drawing/2014/main" id="{4882C84D-FF68-4899-00B0-ADFD9025C997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44;p48">
              <a:extLst>
                <a:ext uri="{FF2B5EF4-FFF2-40B4-BE49-F238E27FC236}">
                  <a16:creationId xmlns:a16="http://schemas.microsoft.com/office/drawing/2014/main" id="{8CC5DF02-1385-53CA-55D1-92E21347A705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045;p48">
              <a:extLst>
                <a:ext uri="{FF2B5EF4-FFF2-40B4-BE49-F238E27FC236}">
                  <a16:creationId xmlns:a16="http://schemas.microsoft.com/office/drawing/2014/main" id="{CAF72EC1-88C9-DFBA-C3AE-627DDBA65426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046;p48">
              <a:extLst>
                <a:ext uri="{FF2B5EF4-FFF2-40B4-BE49-F238E27FC236}">
                  <a16:creationId xmlns:a16="http://schemas.microsoft.com/office/drawing/2014/main" id="{4C867024-CC13-4BF0-B496-1943ECC19DA7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47;p48">
              <a:extLst>
                <a:ext uri="{FF2B5EF4-FFF2-40B4-BE49-F238E27FC236}">
                  <a16:creationId xmlns:a16="http://schemas.microsoft.com/office/drawing/2014/main" id="{AED20F55-A527-8D8A-4B70-3F0F6FA1DEEB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48;p48">
              <a:extLst>
                <a:ext uri="{FF2B5EF4-FFF2-40B4-BE49-F238E27FC236}">
                  <a16:creationId xmlns:a16="http://schemas.microsoft.com/office/drawing/2014/main" id="{F97F5577-0B37-34F6-23FC-2480F5E913D1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49;p48">
              <a:extLst>
                <a:ext uri="{FF2B5EF4-FFF2-40B4-BE49-F238E27FC236}">
                  <a16:creationId xmlns:a16="http://schemas.microsoft.com/office/drawing/2014/main" id="{FC7CB076-2006-8797-55C1-0349CAC485DD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50;p48">
              <a:extLst>
                <a:ext uri="{FF2B5EF4-FFF2-40B4-BE49-F238E27FC236}">
                  <a16:creationId xmlns:a16="http://schemas.microsoft.com/office/drawing/2014/main" id="{05B67F2C-0F6A-3A30-B70F-E618CECE5E4A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51;p48">
              <a:extLst>
                <a:ext uri="{FF2B5EF4-FFF2-40B4-BE49-F238E27FC236}">
                  <a16:creationId xmlns:a16="http://schemas.microsoft.com/office/drawing/2014/main" id="{3B5FDFFA-6A3E-75E7-FC22-1C5B174B7156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52;p48">
              <a:extLst>
                <a:ext uri="{FF2B5EF4-FFF2-40B4-BE49-F238E27FC236}">
                  <a16:creationId xmlns:a16="http://schemas.microsoft.com/office/drawing/2014/main" id="{A5DE22F0-FD4C-30D3-E5B5-BFAE7BACFDE0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3;p48">
              <a:extLst>
                <a:ext uri="{FF2B5EF4-FFF2-40B4-BE49-F238E27FC236}">
                  <a16:creationId xmlns:a16="http://schemas.microsoft.com/office/drawing/2014/main" id="{414F1AE8-73D1-AB30-60C2-79236055A2B2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54;p48">
              <a:extLst>
                <a:ext uri="{FF2B5EF4-FFF2-40B4-BE49-F238E27FC236}">
                  <a16:creationId xmlns:a16="http://schemas.microsoft.com/office/drawing/2014/main" id="{8B8EFFEB-AB5B-E56D-0065-83CA090AFDAA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55;p48">
              <a:extLst>
                <a:ext uri="{FF2B5EF4-FFF2-40B4-BE49-F238E27FC236}">
                  <a16:creationId xmlns:a16="http://schemas.microsoft.com/office/drawing/2014/main" id="{F495500D-08FC-06A0-C789-ACF11088D2A0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56;p48">
              <a:extLst>
                <a:ext uri="{FF2B5EF4-FFF2-40B4-BE49-F238E27FC236}">
                  <a16:creationId xmlns:a16="http://schemas.microsoft.com/office/drawing/2014/main" id="{CFFFFACE-8988-A7CC-5459-D21872058891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057;p48">
              <a:extLst>
                <a:ext uri="{FF2B5EF4-FFF2-40B4-BE49-F238E27FC236}">
                  <a16:creationId xmlns:a16="http://schemas.microsoft.com/office/drawing/2014/main" id="{AACE1345-3BAD-2894-F892-4D10771BD603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058;p48">
              <a:extLst>
                <a:ext uri="{FF2B5EF4-FFF2-40B4-BE49-F238E27FC236}">
                  <a16:creationId xmlns:a16="http://schemas.microsoft.com/office/drawing/2014/main" id="{DDC4F47C-D227-F617-9E15-420FD0BD4B95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059;p48">
              <a:extLst>
                <a:ext uri="{FF2B5EF4-FFF2-40B4-BE49-F238E27FC236}">
                  <a16:creationId xmlns:a16="http://schemas.microsoft.com/office/drawing/2014/main" id="{985E2C92-B79E-4FA7-6C24-E49FDC1C137C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060;p48">
              <a:extLst>
                <a:ext uri="{FF2B5EF4-FFF2-40B4-BE49-F238E27FC236}">
                  <a16:creationId xmlns:a16="http://schemas.microsoft.com/office/drawing/2014/main" id="{C41569B9-24E7-48CA-8720-64039C3A0183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061;p48">
              <a:extLst>
                <a:ext uri="{FF2B5EF4-FFF2-40B4-BE49-F238E27FC236}">
                  <a16:creationId xmlns:a16="http://schemas.microsoft.com/office/drawing/2014/main" id="{BCD586FA-EE4F-1253-2949-F33C30DA07FE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062;p48">
              <a:extLst>
                <a:ext uri="{FF2B5EF4-FFF2-40B4-BE49-F238E27FC236}">
                  <a16:creationId xmlns:a16="http://schemas.microsoft.com/office/drawing/2014/main" id="{CB40F732-35BE-A53F-03D7-13CC0D276969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063;p48">
              <a:extLst>
                <a:ext uri="{FF2B5EF4-FFF2-40B4-BE49-F238E27FC236}">
                  <a16:creationId xmlns:a16="http://schemas.microsoft.com/office/drawing/2014/main" id="{DA67F38B-2EC5-423B-60F8-7F4A41304157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064;p48">
              <a:extLst>
                <a:ext uri="{FF2B5EF4-FFF2-40B4-BE49-F238E27FC236}">
                  <a16:creationId xmlns:a16="http://schemas.microsoft.com/office/drawing/2014/main" id="{372A2A6D-3F07-986E-3FEF-51737F906B49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065;p48">
              <a:extLst>
                <a:ext uri="{FF2B5EF4-FFF2-40B4-BE49-F238E27FC236}">
                  <a16:creationId xmlns:a16="http://schemas.microsoft.com/office/drawing/2014/main" id="{60F8FAEB-2A0C-7252-871B-EE5830561167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066;p48">
              <a:extLst>
                <a:ext uri="{FF2B5EF4-FFF2-40B4-BE49-F238E27FC236}">
                  <a16:creationId xmlns:a16="http://schemas.microsoft.com/office/drawing/2014/main" id="{49F25B48-3A14-85D8-46C6-D6302E126D68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067;p48">
              <a:extLst>
                <a:ext uri="{FF2B5EF4-FFF2-40B4-BE49-F238E27FC236}">
                  <a16:creationId xmlns:a16="http://schemas.microsoft.com/office/drawing/2014/main" id="{75EB450E-621B-6EA0-7375-70D6A7085652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068;p48">
              <a:extLst>
                <a:ext uri="{FF2B5EF4-FFF2-40B4-BE49-F238E27FC236}">
                  <a16:creationId xmlns:a16="http://schemas.microsoft.com/office/drawing/2014/main" id="{651CF8C8-4941-7842-BCA2-4DCF74769285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069;p48">
              <a:extLst>
                <a:ext uri="{FF2B5EF4-FFF2-40B4-BE49-F238E27FC236}">
                  <a16:creationId xmlns:a16="http://schemas.microsoft.com/office/drawing/2014/main" id="{FF038F3B-504D-D98B-AABE-F34DE062A071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070;p48">
              <a:extLst>
                <a:ext uri="{FF2B5EF4-FFF2-40B4-BE49-F238E27FC236}">
                  <a16:creationId xmlns:a16="http://schemas.microsoft.com/office/drawing/2014/main" id="{68129FF1-FB01-4434-04B9-CD3867ACEC10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071;p48">
              <a:extLst>
                <a:ext uri="{FF2B5EF4-FFF2-40B4-BE49-F238E27FC236}">
                  <a16:creationId xmlns:a16="http://schemas.microsoft.com/office/drawing/2014/main" id="{4F30BCF2-0F8D-AB24-8EB8-DAB7F5987BF2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072;p48">
              <a:extLst>
                <a:ext uri="{FF2B5EF4-FFF2-40B4-BE49-F238E27FC236}">
                  <a16:creationId xmlns:a16="http://schemas.microsoft.com/office/drawing/2014/main" id="{3F09CC20-2CF7-1D41-4372-82F677BFAD39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073;p48">
              <a:extLst>
                <a:ext uri="{FF2B5EF4-FFF2-40B4-BE49-F238E27FC236}">
                  <a16:creationId xmlns:a16="http://schemas.microsoft.com/office/drawing/2014/main" id="{EEDBA223-BD0E-8DEB-379A-FBB7C9F528F2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074;p48">
              <a:extLst>
                <a:ext uri="{FF2B5EF4-FFF2-40B4-BE49-F238E27FC236}">
                  <a16:creationId xmlns:a16="http://schemas.microsoft.com/office/drawing/2014/main" id="{ECC750A4-722E-95B8-FCB9-484E0832EF50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075;p48">
              <a:extLst>
                <a:ext uri="{FF2B5EF4-FFF2-40B4-BE49-F238E27FC236}">
                  <a16:creationId xmlns:a16="http://schemas.microsoft.com/office/drawing/2014/main" id="{644DD42A-E666-0CD1-91E7-94380DBA56C3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076;p48">
              <a:extLst>
                <a:ext uri="{FF2B5EF4-FFF2-40B4-BE49-F238E27FC236}">
                  <a16:creationId xmlns:a16="http://schemas.microsoft.com/office/drawing/2014/main" id="{5A825EB2-D14A-C3D5-419C-A99C71C5BD4C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077;p48">
              <a:extLst>
                <a:ext uri="{FF2B5EF4-FFF2-40B4-BE49-F238E27FC236}">
                  <a16:creationId xmlns:a16="http://schemas.microsoft.com/office/drawing/2014/main" id="{94121807-F3C5-1249-F203-9B939F02834F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078;p48">
              <a:extLst>
                <a:ext uri="{FF2B5EF4-FFF2-40B4-BE49-F238E27FC236}">
                  <a16:creationId xmlns:a16="http://schemas.microsoft.com/office/drawing/2014/main" id="{2C385092-8E39-1484-C31C-6ACC19652D4F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079;p48">
              <a:extLst>
                <a:ext uri="{FF2B5EF4-FFF2-40B4-BE49-F238E27FC236}">
                  <a16:creationId xmlns:a16="http://schemas.microsoft.com/office/drawing/2014/main" id="{72985DC9-15BE-7775-5C14-A5F2439412DD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080;p48">
              <a:extLst>
                <a:ext uri="{FF2B5EF4-FFF2-40B4-BE49-F238E27FC236}">
                  <a16:creationId xmlns:a16="http://schemas.microsoft.com/office/drawing/2014/main" id="{87533C2E-293C-8B35-3091-9378EBDB70F3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081;p48">
              <a:extLst>
                <a:ext uri="{FF2B5EF4-FFF2-40B4-BE49-F238E27FC236}">
                  <a16:creationId xmlns:a16="http://schemas.microsoft.com/office/drawing/2014/main" id="{C1015D3B-A887-3E1D-284C-B48E8C7A81FD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082;p48">
              <a:extLst>
                <a:ext uri="{FF2B5EF4-FFF2-40B4-BE49-F238E27FC236}">
                  <a16:creationId xmlns:a16="http://schemas.microsoft.com/office/drawing/2014/main" id="{841060E5-68DC-F631-D19B-93A2611D12CF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083;p48">
              <a:extLst>
                <a:ext uri="{FF2B5EF4-FFF2-40B4-BE49-F238E27FC236}">
                  <a16:creationId xmlns:a16="http://schemas.microsoft.com/office/drawing/2014/main" id="{CF8C9C18-5028-49CF-30DC-511D2888492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084;p48">
              <a:extLst>
                <a:ext uri="{FF2B5EF4-FFF2-40B4-BE49-F238E27FC236}">
                  <a16:creationId xmlns:a16="http://schemas.microsoft.com/office/drawing/2014/main" id="{9C3A65A2-67F4-C82D-C257-08F2221CD756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085;p48">
              <a:extLst>
                <a:ext uri="{FF2B5EF4-FFF2-40B4-BE49-F238E27FC236}">
                  <a16:creationId xmlns:a16="http://schemas.microsoft.com/office/drawing/2014/main" id="{017166BA-29C6-2CE0-B117-8CDCA264096B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086;p48">
              <a:extLst>
                <a:ext uri="{FF2B5EF4-FFF2-40B4-BE49-F238E27FC236}">
                  <a16:creationId xmlns:a16="http://schemas.microsoft.com/office/drawing/2014/main" id="{82770954-82BD-190E-7D7B-1F9AE4052E8B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087;p48">
              <a:extLst>
                <a:ext uri="{FF2B5EF4-FFF2-40B4-BE49-F238E27FC236}">
                  <a16:creationId xmlns:a16="http://schemas.microsoft.com/office/drawing/2014/main" id="{257A250F-DBD7-E027-F8D8-6B3FA8635203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088;p48">
              <a:extLst>
                <a:ext uri="{FF2B5EF4-FFF2-40B4-BE49-F238E27FC236}">
                  <a16:creationId xmlns:a16="http://schemas.microsoft.com/office/drawing/2014/main" id="{06CA8402-9D1C-431F-C17C-FB1F1F45DA72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4089;p48">
              <a:extLst>
                <a:ext uri="{FF2B5EF4-FFF2-40B4-BE49-F238E27FC236}">
                  <a16:creationId xmlns:a16="http://schemas.microsoft.com/office/drawing/2014/main" id="{597E53A5-BE6B-CBA6-8A99-BC86F3907EA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99" name="Google Shape;4090;p48">
                <a:extLst>
                  <a:ext uri="{FF2B5EF4-FFF2-40B4-BE49-F238E27FC236}">
                    <a16:creationId xmlns:a16="http://schemas.microsoft.com/office/drawing/2014/main" id="{6E53CF68-379D-9943-128A-8952FC75765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091;p48">
                <a:extLst>
                  <a:ext uri="{FF2B5EF4-FFF2-40B4-BE49-F238E27FC236}">
                    <a16:creationId xmlns:a16="http://schemas.microsoft.com/office/drawing/2014/main" id="{17778F7D-2C50-791D-7019-59E3634B541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092;p48">
                <a:extLst>
                  <a:ext uri="{FF2B5EF4-FFF2-40B4-BE49-F238E27FC236}">
                    <a16:creationId xmlns:a16="http://schemas.microsoft.com/office/drawing/2014/main" id="{EEFFC3A2-F0DE-90C3-0429-49504D5E14B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093;p48">
                <a:extLst>
                  <a:ext uri="{FF2B5EF4-FFF2-40B4-BE49-F238E27FC236}">
                    <a16:creationId xmlns:a16="http://schemas.microsoft.com/office/drawing/2014/main" id="{365CDD6B-EBD5-1E18-029C-B8BF6AE486E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094;p48">
                <a:extLst>
                  <a:ext uri="{FF2B5EF4-FFF2-40B4-BE49-F238E27FC236}">
                    <a16:creationId xmlns:a16="http://schemas.microsoft.com/office/drawing/2014/main" id="{806FE7C3-ADFC-CB6D-0490-E8ED0466F0F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" name="Google Shape;4095;p48">
              <a:extLst>
                <a:ext uri="{FF2B5EF4-FFF2-40B4-BE49-F238E27FC236}">
                  <a16:creationId xmlns:a16="http://schemas.microsoft.com/office/drawing/2014/main" id="{104AFF8B-380E-9892-104B-FD7C2E1470B9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096;p48">
              <a:extLst>
                <a:ext uri="{FF2B5EF4-FFF2-40B4-BE49-F238E27FC236}">
                  <a16:creationId xmlns:a16="http://schemas.microsoft.com/office/drawing/2014/main" id="{93FC4C3C-A713-231F-EA97-26462E861A6B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" name="Google Shape;4097;p48">
              <a:extLst>
                <a:ext uri="{FF2B5EF4-FFF2-40B4-BE49-F238E27FC236}">
                  <a16:creationId xmlns:a16="http://schemas.microsoft.com/office/drawing/2014/main" id="{0A3253CF-2448-0A51-452A-C25ED5143172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94" name="Google Shape;4098;p48">
                <a:extLst>
                  <a:ext uri="{FF2B5EF4-FFF2-40B4-BE49-F238E27FC236}">
                    <a16:creationId xmlns:a16="http://schemas.microsoft.com/office/drawing/2014/main" id="{718DF105-91B5-1809-F6BA-64B7A4077DE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099;p48">
                <a:extLst>
                  <a:ext uri="{FF2B5EF4-FFF2-40B4-BE49-F238E27FC236}">
                    <a16:creationId xmlns:a16="http://schemas.microsoft.com/office/drawing/2014/main" id="{EC6F9421-3765-4AA1-7BCB-67248300DD2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0;p48">
                <a:extLst>
                  <a:ext uri="{FF2B5EF4-FFF2-40B4-BE49-F238E27FC236}">
                    <a16:creationId xmlns:a16="http://schemas.microsoft.com/office/drawing/2014/main" id="{281B1B6F-C77D-42B7-21AA-A2D1A004480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01;p48">
                <a:extLst>
                  <a:ext uri="{FF2B5EF4-FFF2-40B4-BE49-F238E27FC236}">
                    <a16:creationId xmlns:a16="http://schemas.microsoft.com/office/drawing/2014/main" id="{CA9A755F-A3D8-7FD8-139C-E3C615E984C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02;p48">
                <a:extLst>
                  <a:ext uri="{FF2B5EF4-FFF2-40B4-BE49-F238E27FC236}">
                    <a16:creationId xmlns:a16="http://schemas.microsoft.com/office/drawing/2014/main" id="{4AA80635-23CD-5419-7E63-459FA135C30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1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9CC8D-9CDB-67A7-A60F-AC8BA243B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Linear Regression </a:t>
            </a:r>
            <a:r>
              <a:rPr lang="en-US" err="1"/>
              <a:t>BiPOC</a:t>
            </a:r>
            <a:r>
              <a:rPr lang="en-US"/>
              <a:t> Graduation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1BF96-68B0-DD44-8D33-B8E8F1AE1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F4F6A75-2D53-5D27-636D-BCA65286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3" y="68346"/>
            <a:ext cx="6390528" cy="4337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65584-3D15-B57E-421B-B6B6CC2E8984}"/>
              </a:ext>
            </a:extLst>
          </p:cNvPr>
          <p:cNvSpPr txBox="1"/>
          <p:nvPr/>
        </p:nvSpPr>
        <p:spPr>
          <a:xfrm>
            <a:off x="7257535" y="1714107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Mean Squared Error:</a:t>
            </a:r>
          </a:p>
          <a:p>
            <a:r>
              <a:rPr lang="en-US"/>
              <a:t>0.136</a:t>
            </a:r>
          </a:p>
        </p:txBody>
      </p:sp>
    </p:spTree>
    <p:extLst>
      <p:ext uri="{BB962C8B-B14F-4D97-AF65-F5344CB8AC3E}">
        <p14:creationId xmlns:p14="http://schemas.microsoft.com/office/powerpoint/2010/main" val="390659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65F2-0153-7B01-C21C-763048789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Scaled Multiple Linear Regression </a:t>
            </a:r>
            <a:r>
              <a:rPr lang="en-US" err="1"/>
              <a:t>BiPOC</a:t>
            </a:r>
            <a:r>
              <a:rPr lang="en-US"/>
              <a:t> Graduation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1BF96-68B0-DD44-8D33-B8E8F1AE1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D75F4885-BEEF-A775-2061-175D9ADE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29" y="79922"/>
            <a:ext cx="5223942" cy="4326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A69CC-69B1-FFE2-B502-89BF97C896D5}"/>
              </a:ext>
            </a:extLst>
          </p:cNvPr>
          <p:cNvSpPr txBox="1"/>
          <p:nvPr/>
        </p:nvSpPr>
        <p:spPr>
          <a:xfrm>
            <a:off x="7257535" y="1714107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Mean Squared Error:</a:t>
            </a:r>
          </a:p>
          <a:p>
            <a:r>
              <a:rPr lang="en-US"/>
              <a:t>0.136</a:t>
            </a:r>
          </a:p>
        </p:txBody>
      </p:sp>
    </p:spTree>
    <p:extLst>
      <p:ext uri="{BB962C8B-B14F-4D97-AF65-F5344CB8AC3E}">
        <p14:creationId xmlns:p14="http://schemas.microsoft.com/office/powerpoint/2010/main" val="3113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46F2-1916-B076-CD09-9D7BE60A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6850"/>
            <a:ext cx="5640900" cy="513806"/>
          </a:xfrm>
        </p:spPr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189F-74DA-8FFE-7955-4ADC458E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33601"/>
            <a:ext cx="8191825" cy="3185849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181E25"/>
                </a:solidFill>
                <a:effectLst/>
                <a:latin typeface="Barlow" pitchFamily="2" charset="77"/>
              </a:rPr>
              <a:t>Can a change in the percentage of the diversity of a student body predict changes in graduation rates? </a:t>
            </a:r>
            <a:endParaRPr lang="en-US" sz="1800" b="0" i="0">
              <a:solidFill>
                <a:srgbClr val="000000"/>
              </a:solidFill>
              <a:effectLst/>
              <a:latin typeface="Barlow" pitchFamily="2" charset="7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181E25"/>
                </a:solidFill>
                <a:effectLst/>
                <a:latin typeface="Barlow" pitchFamily="2" charset="77"/>
              </a:rPr>
              <a:t>Can a change in the percentage of the diversity of faculty predict changes in graduation rates? </a:t>
            </a:r>
            <a:r>
              <a:rPr lang="en-US" sz="1800" b="0" i="0">
                <a:solidFill>
                  <a:srgbClr val="000000"/>
                </a:solidFill>
                <a:effectLst/>
                <a:latin typeface="Barlow" pitchFamily="2" charset="77"/>
              </a:rPr>
              <a:t>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Barlow" pitchFamily="2" charset="77"/>
              </a:rPr>
              <a:t>What is the relationship between student body diversity rates and faculty diversity rates to the total graduation rate and the graduation rate of different races and ethnic groups?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7ED73-EF16-B3C9-A92F-D19E7C461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52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1EA06-C025-38AB-29EA-6F9BD66A9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 forest for </a:t>
            </a:r>
            <a:r>
              <a:rPr lang="en-US" err="1"/>
              <a:t>BiPOC</a:t>
            </a:r>
            <a:r>
              <a:rPr lang="en-US"/>
              <a:t> graduation rate. Testing predicted values against actual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1BF96-68B0-DD44-8D33-B8E8F1AE1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E860F5-3397-33C0-160F-5AF2EFD4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82" y="217591"/>
            <a:ext cx="5552236" cy="415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34B50-1A67-9F7F-52F2-A2D717D01EB1}"/>
              </a:ext>
            </a:extLst>
          </p:cNvPr>
          <p:cNvSpPr txBox="1"/>
          <p:nvPr/>
        </p:nvSpPr>
        <p:spPr>
          <a:xfrm>
            <a:off x="7257535" y="1714107"/>
            <a:ext cx="185499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Mean Squared Error:</a:t>
            </a:r>
          </a:p>
          <a:p>
            <a:r>
              <a:rPr lang="en-US"/>
              <a:t>0.106</a:t>
            </a:r>
          </a:p>
        </p:txBody>
      </p:sp>
    </p:spTree>
    <p:extLst>
      <p:ext uri="{BB962C8B-B14F-4D97-AF65-F5344CB8AC3E}">
        <p14:creationId xmlns:p14="http://schemas.microsoft.com/office/powerpoint/2010/main" val="54007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1EA06-C025-38AB-29EA-6F9BD66A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828" y="4459472"/>
            <a:ext cx="7166345" cy="519600"/>
          </a:xfrm>
        </p:spPr>
        <p:txBody>
          <a:bodyPr/>
          <a:lstStyle/>
          <a:p>
            <a:r>
              <a:rPr lang="en-US" dirty="0"/>
              <a:t>Variable of importance for Random forest for </a:t>
            </a:r>
            <a:r>
              <a:rPr lang="en-US" dirty="0" err="1"/>
              <a:t>BiPOC</a:t>
            </a:r>
            <a:r>
              <a:rPr lang="en-US" dirty="0"/>
              <a:t> graduation rate.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1BF96-68B0-DD44-8D33-B8E8F1AE1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30BDA1-CFEF-08AE-6ED6-EF6C1DC5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21" y="152515"/>
            <a:ext cx="3088758" cy="41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6740A-AAE6-75A1-D575-292AECFE7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Linear Regression on Total Graduation Rate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038C7-6165-EF75-8081-AEE99D247F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F4B9C8-5A74-59C8-F64F-EF63C121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8" y="89682"/>
            <a:ext cx="6470580" cy="431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93C360-7B76-D29E-9401-BAC5F2589D75}"/>
              </a:ext>
            </a:extLst>
          </p:cNvPr>
          <p:cNvSpPr txBox="1"/>
          <p:nvPr/>
        </p:nvSpPr>
        <p:spPr>
          <a:xfrm>
            <a:off x="7257535" y="1714107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Mean Squared Error:</a:t>
            </a:r>
          </a:p>
          <a:p>
            <a:r>
              <a:rPr lang="en-US"/>
              <a:t>0.121</a:t>
            </a:r>
          </a:p>
        </p:txBody>
      </p:sp>
    </p:spTree>
    <p:extLst>
      <p:ext uri="{BB962C8B-B14F-4D97-AF65-F5344CB8AC3E}">
        <p14:creationId xmlns:p14="http://schemas.microsoft.com/office/powerpoint/2010/main" val="160182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E12F8-AA9E-3D7D-1125-6CCBFA6AF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 forest for overall graduation rate. Testing predicted values against actual values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AC4BD-0630-300A-2FB3-56706ADB5D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DD6F0-C4A5-9642-BE68-C07FC114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05" y="152400"/>
            <a:ext cx="5585189" cy="417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34CDF-6C0A-9842-F118-9FDBB67063A9}"/>
              </a:ext>
            </a:extLst>
          </p:cNvPr>
          <p:cNvSpPr txBox="1"/>
          <p:nvPr/>
        </p:nvSpPr>
        <p:spPr>
          <a:xfrm>
            <a:off x="7257535" y="1714107"/>
            <a:ext cx="185499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Mean Squared Error:</a:t>
            </a:r>
          </a:p>
          <a:p>
            <a:r>
              <a:rPr lang="en-US"/>
              <a:t>0.091</a:t>
            </a:r>
          </a:p>
        </p:txBody>
      </p:sp>
    </p:spTree>
    <p:extLst>
      <p:ext uri="{BB962C8B-B14F-4D97-AF65-F5344CB8AC3E}">
        <p14:creationId xmlns:p14="http://schemas.microsoft.com/office/powerpoint/2010/main" val="286990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1EA06-C025-38AB-29EA-6F9BD66A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0316" y="4432890"/>
            <a:ext cx="8229600" cy="519600"/>
          </a:xfrm>
        </p:spPr>
        <p:txBody>
          <a:bodyPr/>
          <a:lstStyle/>
          <a:p>
            <a:r>
              <a:rPr lang="en-US" dirty="0"/>
              <a:t>Variable of importance for overall graduation rate.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1BF96-68B0-DD44-8D33-B8E8F1AE1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4B43EA9C-9169-BD37-D171-58BD8709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30" y="903154"/>
            <a:ext cx="5396909" cy="33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0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95C5-130D-25D0-39AC-779CD596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0" y="2191183"/>
            <a:ext cx="4676700" cy="761134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grpSp>
        <p:nvGrpSpPr>
          <p:cNvPr id="4" name="Google Shape;744;p18">
            <a:extLst>
              <a:ext uri="{FF2B5EF4-FFF2-40B4-BE49-F238E27FC236}">
                <a16:creationId xmlns:a16="http://schemas.microsoft.com/office/drawing/2014/main" id="{3A0D0F86-B0B7-8DA6-C93F-B238934D6E08}"/>
              </a:ext>
            </a:extLst>
          </p:cNvPr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5" name="Google Shape;745;p18">
              <a:extLst>
                <a:ext uri="{FF2B5EF4-FFF2-40B4-BE49-F238E27FC236}">
                  <a16:creationId xmlns:a16="http://schemas.microsoft.com/office/drawing/2014/main" id="{890E6FB2-E383-CD5A-0C3B-6A38A67C1001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6;p18">
              <a:extLst>
                <a:ext uri="{FF2B5EF4-FFF2-40B4-BE49-F238E27FC236}">
                  <a16:creationId xmlns:a16="http://schemas.microsoft.com/office/drawing/2014/main" id="{DDDD66B8-4433-4185-4628-694571981C2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7;p18">
              <a:extLst>
                <a:ext uri="{FF2B5EF4-FFF2-40B4-BE49-F238E27FC236}">
                  <a16:creationId xmlns:a16="http://schemas.microsoft.com/office/drawing/2014/main" id="{B547A48C-A662-5F59-1FBE-9A7A7FC7CBD1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8;p18">
              <a:extLst>
                <a:ext uri="{FF2B5EF4-FFF2-40B4-BE49-F238E27FC236}">
                  <a16:creationId xmlns:a16="http://schemas.microsoft.com/office/drawing/2014/main" id="{A9F15582-17A0-7F9E-F1BB-ECF8992561A6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9;p18">
              <a:extLst>
                <a:ext uri="{FF2B5EF4-FFF2-40B4-BE49-F238E27FC236}">
                  <a16:creationId xmlns:a16="http://schemas.microsoft.com/office/drawing/2014/main" id="{71886B60-E3D1-6405-0650-7704384BFE41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50;p18">
              <a:extLst>
                <a:ext uri="{FF2B5EF4-FFF2-40B4-BE49-F238E27FC236}">
                  <a16:creationId xmlns:a16="http://schemas.microsoft.com/office/drawing/2014/main" id="{DE8AE160-24A7-3EB2-2FBA-5E4D59311AF4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1;p18">
              <a:extLst>
                <a:ext uri="{FF2B5EF4-FFF2-40B4-BE49-F238E27FC236}">
                  <a16:creationId xmlns:a16="http://schemas.microsoft.com/office/drawing/2014/main" id="{68B775CC-49C7-D06F-15F3-585B230400BC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2;p18">
              <a:extLst>
                <a:ext uri="{FF2B5EF4-FFF2-40B4-BE49-F238E27FC236}">
                  <a16:creationId xmlns:a16="http://schemas.microsoft.com/office/drawing/2014/main" id="{52A847B8-DF1A-F6F6-AFC3-C5845087554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3;p18">
              <a:extLst>
                <a:ext uri="{FF2B5EF4-FFF2-40B4-BE49-F238E27FC236}">
                  <a16:creationId xmlns:a16="http://schemas.microsoft.com/office/drawing/2014/main" id="{67B0F08F-1C0E-6D12-FBA5-04C86EA9FEE1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4;p18">
              <a:extLst>
                <a:ext uri="{FF2B5EF4-FFF2-40B4-BE49-F238E27FC236}">
                  <a16:creationId xmlns:a16="http://schemas.microsoft.com/office/drawing/2014/main" id="{7405D054-D627-F6C3-17A5-74FF5E0C3BE8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5;p18">
              <a:extLst>
                <a:ext uri="{FF2B5EF4-FFF2-40B4-BE49-F238E27FC236}">
                  <a16:creationId xmlns:a16="http://schemas.microsoft.com/office/drawing/2014/main" id="{F438C52A-BB65-B41F-E43B-A588125BED04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6;p18">
              <a:extLst>
                <a:ext uri="{FF2B5EF4-FFF2-40B4-BE49-F238E27FC236}">
                  <a16:creationId xmlns:a16="http://schemas.microsoft.com/office/drawing/2014/main" id="{B6311BB3-6BD7-8B1E-5592-D691F11B6993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7;p18">
              <a:extLst>
                <a:ext uri="{FF2B5EF4-FFF2-40B4-BE49-F238E27FC236}">
                  <a16:creationId xmlns:a16="http://schemas.microsoft.com/office/drawing/2014/main" id="{686DE5FF-BFCE-F943-2555-7EDDEA2A200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8;p18">
              <a:extLst>
                <a:ext uri="{FF2B5EF4-FFF2-40B4-BE49-F238E27FC236}">
                  <a16:creationId xmlns:a16="http://schemas.microsoft.com/office/drawing/2014/main" id="{A6F0B65B-8B65-A9E0-E061-72D806D832FF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9;p18">
              <a:extLst>
                <a:ext uri="{FF2B5EF4-FFF2-40B4-BE49-F238E27FC236}">
                  <a16:creationId xmlns:a16="http://schemas.microsoft.com/office/drawing/2014/main" id="{BCCB77D1-5426-178F-65A9-84FB87037753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60;p18">
              <a:extLst>
                <a:ext uri="{FF2B5EF4-FFF2-40B4-BE49-F238E27FC236}">
                  <a16:creationId xmlns:a16="http://schemas.microsoft.com/office/drawing/2014/main" id="{774BAFE1-1560-CA38-605B-62356F476895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1;p18">
              <a:extLst>
                <a:ext uri="{FF2B5EF4-FFF2-40B4-BE49-F238E27FC236}">
                  <a16:creationId xmlns:a16="http://schemas.microsoft.com/office/drawing/2014/main" id="{C3AF4A93-E577-05B9-9A0D-007B34828361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2;p18">
              <a:extLst>
                <a:ext uri="{FF2B5EF4-FFF2-40B4-BE49-F238E27FC236}">
                  <a16:creationId xmlns:a16="http://schemas.microsoft.com/office/drawing/2014/main" id="{CB8BE71D-8E1B-731A-51D2-208B5A4E368D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3;p18">
              <a:extLst>
                <a:ext uri="{FF2B5EF4-FFF2-40B4-BE49-F238E27FC236}">
                  <a16:creationId xmlns:a16="http://schemas.microsoft.com/office/drawing/2014/main" id="{C3CB7AC6-076C-B452-0E03-4BF59F1B10DA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4;p18">
              <a:extLst>
                <a:ext uri="{FF2B5EF4-FFF2-40B4-BE49-F238E27FC236}">
                  <a16:creationId xmlns:a16="http://schemas.microsoft.com/office/drawing/2014/main" id="{83F34D21-FB8A-C8AE-86C3-0D0CD505EACF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5;p18">
              <a:extLst>
                <a:ext uri="{FF2B5EF4-FFF2-40B4-BE49-F238E27FC236}">
                  <a16:creationId xmlns:a16="http://schemas.microsoft.com/office/drawing/2014/main" id="{9DBB4A9F-DE0C-4885-FC03-947ECD0B6393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6;p18">
              <a:extLst>
                <a:ext uri="{FF2B5EF4-FFF2-40B4-BE49-F238E27FC236}">
                  <a16:creationId xmlns:a16="http://schemas.microsoft.com/office/drawing/2014/main" id="{3306ECCE-F9CF-84EC-123C-FD0CACDE3588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7;p18">
              <a:extLst>
                <a:ext uri="{FF2B5EF4-FFF2-40B4-BE49-F238E27FC236}">
                  <a16:creationId xmlns:a16="http://schemas.microsoft.com/office/drawing/2014/main" id="{86ED7E48-1187-9552-FADD-28403C52C9CD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8;p18">
              <a:extLst>
                <a:ext uri="{FF2B5EF4-FFF2-40B4-BE49-F238E27FC236}">
                  <a16:creationId xmlns:a16="http://schemas.microsoft.com/office/drawing/2014/main" id="{92BCB501-0F3B-06A0-A5A5-D570AE0A057B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9;p18">
              <a:extLst>
                <a:ext uri="{FF2B5EF4-FFF2-40B4-BE49-F238E27FC236}">
                  <a16:creationId xmlns:a16="http://schemas.microsoft.com/office/drawing/2014/main" id="{A3FA7E2C-2465-9C79-AB7D-036ABCEA25AA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70;p18">
              <a:extLst>
                <a:ext uri="{FF2B5EF4-FFF2-40B4-BE49-F238E27FC236}">
                  <a16:creationId xmlns:a16="http://schemas.microsoft.com/office/drawing/2014/main" id="{05CDA9D6-ED98-EBBB-C24B-C2896B3F069B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1;p18">
              <a:extLst>
                <a:ext uri="{FF2B5EF4-FFF2-40B4-BE49-F238E27FC236}">
                  <a16:creationId xmlns:a16="http://schemas.microsoft.com/office/drawing/2014/main" id="{16A3B3C9-36E8-476C-02CA-A0416FEB24A2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2;p18">
              <a:extLst>
                <a:ext uri="{FF2B5EF4-FFF2-40B4-BE49-F238E27FC236}">
                  <a16:creationId xmlns:a16="http://schemas.microsoft.com/office/drawing/2014/main" id="{989421AB-364A-FB62-2320-785A005991C7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3;p18">
              <a:extLst>
                <a:ext uri="{FF2B5EF4-FFF2-40B4-BE49-F238E27FC236}">
                  <a16:creationId xmlns:a16="http://schemas.microsoft.com/office/drawing/2014/main" id="{677F7AC7-8B56-7AB8-306E-61B7C0D0F70E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4;p18">
              <a:extLst>
                <a:ext uri="{FF2B5EF4-FFF2-40B4-BE49-F238E27FC236}">
                  <a16:creationId xmlns:a16="http://schemas.microsoft.com/office/drawing/2014/main" id="{BB46DFB3-E95A-C370-7EA2-ADF6890E9109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5;p18">
              <a:extLst>
                <a:ext uri="{FF2B5EF4-FFF2-40B4-BE49-F238E27FC236}">
                  <a16:creationId xmlns:a16="http://schemas.microsoft.com/office/drawing/2014/main" id="{2EDE9480-B61C-1E62-6E3D-D00EC16B8656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6;p18">
              <a:extLst>
                <a:ext uri="{FF2B5EF4-FFF2-40B4-BE49-F238E27FC236}">
                  <a16:creationId xmlns:a16="http://schemas.microsoft.com/office/drawing/2014/main" id="{67DEAF6E-E1BA-FC76-D17C-943AAEFE9470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7;p18">
              <a:extLst>
                <a:ext uri="{FF2B5EF4-FFF2-40B4-BE49-F238E27FC236}">
                  <a16:creationId xmlns:a16="http://schemas.microsoft.com/office/drawing/2014/main" id="{6CCD078A-4B1E-09EA-B82D-F4110CE9A7D7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8;p18">
              <a:extLst>
                <a:ext uri="{FF2B5EF4-FFF2-40B4-BE49-F238E27FC236}">
                  <a16:creationId xmlns:a16="http://schemas.microsoft.com/office/drawing/2014/main" id="{59AE0ACE-5B91-4A46-8410-C555379D755F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9;p18">
              <a:extLst>
                <a:ext uri="{FF2B5EF4-FFF2-40B4-BE49-F238E27FC236}">
                  <a16:creationId xmlns:a16="http://schemas.microsoft.com/office/drawing/2014/main" id="{9595D6E2-B5DF-BD6D-7490-0F718F207CC1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80;p18">
              <a:extLst>
                <a:ext uri="{FF2B5EF4-FFF2-40B4-BE49-F238E27FC236}">
                  <a16:creationId xmlns:a16="http://schemas.microsoft.com/office/drawing/2014/main" id="{B7B91E14-5E95-2648-28C9-218F230EA00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81;p18">
              <a:extLst>
                <a:ext uri="{FF2B5EF4-FFF2-40B4-BE49-F238E27FC236}">
                  <a16:creationId xmlns:a16="http://schemas.microsoft.com/office/drawing/2014/main" id="{D22CA7A8-A70C-C1DA-CC8F-E2E5CF3FD2BA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2;p18">
              <a:extLst>
                <a:ext uri="{FF2B5EF4-FFF2-40B4-BE49-F238E27FC236}">
                  <a16:creationId xmlns:a16="http://schemas.microsoft.com/office/drawing/2014/main" id="{849BD7B5-4E25-DC14-5D0D-A219648057FB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3;p18">
              <a:extLst>
                <a:ext uri="{FF2B5EF4-FFF2-40B4-BE49-F238E27FC236}">
                  <a16:creationId xmlns:a16="http://schemas.microsoft.com/office/drawing/2014/main" id="{675356CB-5A52-4A1C-FE89-977FCDF2EA4C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4;p18">
              <a:extLst>
                <a:ext uri="{FF2B5EF4-FFF2-40B4-BE49-F238E27FC236}">
                  <a16:creationId xmlns:a16="http://schemas.microsoft.com/office/drawing/2014/main" id="{E9031B37-501C-C4EB-A0F9-2ED8B723BA23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5;p18">
              <a:extLst>
                <a:ext uri="{FF2B5EF4-FFF2-40B4-BE49-F238E27FC236}">
                  <a16:creationId xmlns:a16="http://schemas.microsoft.com/office/drawing/2014/main" id="{0E9C347E-10FF-38E3-F3EA-8AD2627261E5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6;p18">
              <a:extLst>
                <a:ext uri="{FF2B5EF4-FFF2-40B4-BE49-F238E27FC236}">
                  <a16:creationId xmlns:a16="http://schemas.microsoft.com/office/drawing/2014/main" id="{1A30CCA8-C43A-9438-38A7-AE688151F57A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7;p18">
              <a:extLst>
                <a:ext uri="{FF2B5EF4-FFF2-40B4-BE49-F238E27FC236}">
                  <a16:creationId xmlns:a16="http://schemas.microsoft.com/office/drawing/2014/main" id="{E9EC4215-177B-C8AD-BBAF-36E3124BF37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8;p18">
              <a:extLst>
                <a:ext uri="{FF2B5EF4-FFF2-40B4-BE49-F238E27FC236}">
                  <a16:creationId xmlns:a16="http://schemas.microsoft.com/office/drawing/2014/main" id="{4724E344-8EB6-37CB-59F9-5B3D8E4D6226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9;p18">
              <a:extLst>
                <a:ext uri="{FF2B5EF4-FFF2-40B4-BE49-F238E27FC236}">
                  <a16:creationId xmlns:a16="http://schemas.microsoft.com/office/drawing/2014/main" id="{C2C6AE6F-9E03-38D6-E9F6-92347E23FB9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90;p18">
              <a:extLst>
                <a:ext uri="{FF2B5EF4-FFF2-40B4-BE49-F238E27FC236}">
                  <a16:creationId xmlns:a16="http://schemas.microsoft.com/office/drawing/2014/main" id="{751D5F15-4ECF-66A3-4F5F-89B2B18088A1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91;p18">
              <a:extLst>
                <a:ext uri="{FF2B5EF4-FFF2-40B4-BE49-F238E27FC236}">
                  <a16:creationId xmlns:a16="http://schemas.microsoft.com/office/drawing/2014/main" id="{96C7939D-D16E-4590-7C0E-D9D030260E6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2;p18">
              <a:extLst>
                <a:ext uri="{FF2B5EF4-FFF2-40B4-BE49-F238E27FC236}">
                  <a16:creationId xmlns:a16="http://schemas.microsoft.com/office/drawing/2014/main" id="{AAA839F5-8D04-E29D-7822-C941633E3C62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3;p18">
              <a:extLst>
                <a:ext uri="{FF2B5EF4-FFF2-40B4-BE49-F238E27FC236}">
                  <a16:creationId xmlns:a16="http://schemas.microsoft.com/office/drawing/2014/main" id="{99F2F932-86B8-00BE-1C13-21D71525EDB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4;p18">
              <a:extLst>
                <a:ext uri="{FF2B5EF4-FFF2-40B4-BE49-F238E27FC236}">
                  <a16:creationId xmlns:a16="http://schemas.microsoft.com/office/drawing/2014/main" id="{B58D384D-725F-CF31-18C6-3BDE4B018AF7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5;p18">
              <a:extLst>
                <a:ext uri="{FF2B5EF4-FFF2-40B4-BE49-F238E27FC236}">
                  <a16:creationId xmlns:a16="http://schemas.microsoft.com/office/drawing/2014/main" id="{70E50EF7-2E6D-AA44-759C-22D4DF309661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6;p18">
              <a:extLst>
                <a:ext uri="{FF2B5EF4-FFF2-40B4-BE49-F238E27FC236}">
                  <a16:creationId xmlns:a16="http://schemas.microsoft.com/office/drawing/2014/main" id="{466A769D-C042-0369-5187-4F769E3A3F13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7;p18">
              <a:extLst>
                <a:ext uri="{FF2B5EF4-FFF2-40B4-BE49-F238E27FC236}">
                  <a16:creationId xmlns:a16="http://schemas.microsoft.com/office/drawing/2014/main" id="{B4971D45-B776-1606-22FE-7D9130F7169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8;p18">
              <a:extLst>
                <a:ext uri="{FF2B5EF4-FFF2-40B4-BE49-F238E27FC236}">
                  <a16:creationId xmlns:a16="http://schemas.microsoft.com/office/drawing/2014/main" id="{3F5652E4-A970-8A39-F00A-FCEC1D6C42C7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9;p18">
              <a:extLst>
                <a:ext uri="{FF2B5EF4-FFF2-40B4-BE49-F238E27FC236}">
                  <a16:creationId xmlns:a16="http://schemas.microsoft.com/office/drawing/2014/main" id="{6BB1AA20-AE60-19D6-97CE-BED14418A42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0;p18">
              <a:extLst>
                <a:ext uri="{FF2B5EF4-FFF2-40B4-BE49-F238E27FC236}">
                  <a16:creationId xmlns:a16="http://schemas.microsoft.com/office/drawing/2014/main" id="{2E141B7E-0BA6-BD3A-267E-9CFE7D96E75A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01;p18">
              <a:extLst>
                <a:ext uri="{FF2B5EF4-FFF2-40B4-BE49-F238E27FC236}">
                  <a16:creationId xmlns:a16="http://schemas.microsoft.com/office/drawing/2014/main" id="{4D155247-8873-AA5C-C7EB-23C77008188F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2;p18">
              <a:extLst>
                <a:ext uri="{FF2B5EF4-FFF2-40B4-BE49-F238E27FC236}">
                  <a16:creationId xmlns:a16="http://schemas.microsoft.com/office/drawing/2014/main" id="{A55B514C-0690-77B5-261F-24B09104CE7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3;p18">
              <a:extLst>
                <a:ext uri="{FF2B5EF4-FFF2-40B4-BE49-F238E27FC236}">
                  <a16:creationId xmlns:a16="http://schemas.microsoft.com/office/drawing/2014/main" id="{B4682630-25DF-8F1C-8602-B5A35241F55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04;p18">
              <a:extLst>
                <a:ext uri="{FF2B5EF4-FFF2-40B4-BE49-F238E27FC236}">
                  <a16:creationId xmlns:a16="http://schemas.microsoft.com/office/drawing/2014/main" id="{6FD7E590-8A9D-C7A2-58A7-55C3982C4602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05;p18">
              <a:extLst>
                <a:ext uri="{FF2B5EF4-FFF2-40B4-BE49-F238E27FC236}">
                  <a16:creationId xmlns:a16="http://schemas.microsoft.com/office/drawing/2014/main" id="{DB5C8849-285E-E339-E6CE-F80BF96FED8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06;p18">
              <a:extLst>
                <a:ext uri="{FF2B5EF4-FFF2-40B4-BE49-F238E27FC236}">
                  <a16:creationId xmlns:a16="http://schemas.microsoft.com/office/drawing/2014/main" id="{585D8E09-04AD-80B4-8311-22017B5206B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07;p18">
              <a:extLst>
                <a:ext uri="{FF2B5EF4-FFF2-40B4-BE49-F238E27FC236}">
                  <a16:creationId xmlns:a16="http://schemas.microsoft.com/office/drawing/2014/main" id="{DEC32A13-501D-C661-97AF-B790AC6723AA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08;p18">
              <a:extLst>
                <a:ext uri="{FF2B5EF4-FFF2-40B4-BE49-F238E27FC236}">
                  <a16:creationId xmlns:a16="http://schemas.microsoft.com/office/drawing/2014/main" id="{4B98FA73-28D0-AC65-B1B2-DE01C041143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09;p18">
              <a:extLst>
                <a:ext uri="{FF2B5EF4-FFF2-40B4-BE49-F238E27FC236}">
                  <a16:creationId xmlns:a16="http://schemas.microsoft.com/office/drawing/2014/main" id="{F887CE68-5CE6-E9D2-75CF-ED09F3DAEE15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10;p18">
              <a:extLst>
                <a:ext uri="{FF2B5EF4-FFF2-40B4-BE49-F238E27FC236}">
                  <a16:creationId xmlns:a16="http://schemas.microsoft.com/office/drawing/2014/main" id="{1E9AC0BD-9368-2FA0-1559-5F2FCDE60EC2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11;p18">
              <a:extLst>
                <a:ext uri="{FF2B5EF4-FFF2-40B4-BE49-F238E27FC236}">
                  <a16:creationId xmlns:a16="http://schemas.microsoft.com/office/drawing/2014/main" id="{066854FB-5881-7D67-89D4-567D0BA54B5A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12;p18">
              <a:extLst>
                <a:ext uri="{FF2B5EF4-FFF2-40B4-BE49-F238E27FC236}">
                  <a16:creationId xmlns:a16="http://schemas.microsoft.com/office/drawing/2014/main" id="{8AABFB0F-2D5A-CD79-E054-58C0C2E24A4C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13;p18">
              <a:extLst>
                <a:ext uri="{FF2B5EF4-FFF2-40B4-BE49-F238E27FC236}">
                  <a16:creationId xmlns:a16="http://schemas.microsoft.com/office/drawing/2014/main" id="{A812C026-8C4F-8D27-95C2-C78E11EBFEFD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14;p18">
              <a:extLst>
                <a:ext uri="{FF2B5EF4-FFF2-40B4-BE49-F238E27FC236}">
                  <a16:creationId xmlns:a16="http://schemas.microsoft.com/office/drawing/2014/main" id="{3529A899-E61A-18C7-5BE9-8B8FA474828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15;p18">
              <a:extLst>
                <a:ext uri="{FF2B5EF4-FFF2-40B4-BE49-F238E27FC236}">
                  <a16:creationId xmlns:a16="http://schemas.microsoft.com/office/drawing/2014/main" id="{1745ADA2-B9A1-5BAF-854D-0813BE07EEF3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16;p18">
              <a:extLst>
                <a:ext uri="{FF2B5EF4-FFF2-40B4-BE49-F238E27FC236}">
                  <a16:creationId xmlns:a16="http://schemas.microsoft.com/office/drawing/2014/main" id="{B070FC55-E562-E6EC-DF24-B533AEC7EFA2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17;p18">
              <a:extLst>
                <a:ext uri="{FF2B5EF4-FFF2-40B4-BE49-F238E27FC236}">
                  <a16:creationId xmlns:a16="http://schemas.microsoft.com/office/drawing/2014/main" id="{48CE5BE2-8E01-580C-62F4-FD61E01CCB8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18;p18">
              <a:extLst>
                <a:ext uri="{FF2B5EF4-FFF2-40B4-BE49-F238E27FC236}">
                  <a16:creationId xmlns:a16="http://schemas.microsoft.com/office/drawing/2014/main" id="{6AFD8DE0-080E-6B59-AFD5-0A54840020FF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" name="Google Shape;819;p18">
              <a:extLst>
                <a:ext uri="{FF2B5EF4-FFF2-40B4-BE49-F238E27FC236}">
                  <a16:creationId xmlns:a16="http://schemas.microsoft.com/office/drawing/2014/main" id="{7512AE32-B7FD-8C3D-E6BE-1B01B022D7F0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4" name="Google Shape;820;p18">
                <a:extLst>
                  <a:ext uri="{FF2B5EF4-FFF2-40B4-BE49-F238E27FC236}">
                    <a16:creationId xmlns:a16="http://schemas.microsoft.com/office/drawing/2014/main" id="{6C3177B2-0A4F-652F-3E19-A5F0BA55AF8D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21;p18">
                <a:extLst>
                  <a:ext uri="{FF2B5EF4-FFF2-40B4-BE49-F238E27FC236}">
                    <a16:creationId xmlns:a16="http://schemas.microsoft.com/office/drawing/2014/main" id="{626B7C8D-FC5C-9268-B058-04B3DE135B66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822;p18">
                <a:extLst>
                  <a:ext uri="{FF2B5EF4-FFF2-40B4-BE49-F238E27FC236}">
                    <a16:creationId xmlns:a16="http://schemas.microsoft.com/office/drawing/2014/main" id="{307ED475-B4AB-C38D-C842-5EC06F1707F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23;p18">
                <a:extLst>
                  <a:ext uri="{FF2B5EF4-FFF2-40B4-BE49-F238E27FC236}">
                    <a16:creationId xmlns:a16="http://schemas.microsoft.com/office/drawing/2014/main" id="{1D727B23-7F60-48E3-3EF9-F1B1349E6E83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24;p18">
                <a:extLst>
                  <a:ext uri="{FF2B5EF4-FFF2-40B4-BE49-F238E27FC236}">
                    <a16:creationId xmlns:a16="http://schemas.microsoft.com/office/drawing/2014/main" id="{727C3EEC-3C7E-5F6C-0207-BF3A69527F17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25;p18">
                <a:extLst>
                  <a:ext uri="{FF2B5EF4-FFF2-40B4-BE49-F238E27FC236}">
                    <a16:creationId xmlns:a16="http://schemas.microsoft.com/office/drawing/2014/main" id="{5035C7E7-9795-9902-900B-7B0A3784A4B0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26;p18">
                <a:extLst>
                  <a:ext uri="{FF2B5EF4-FFF2-40B4-BE49-F238E27FC236}">
                    <a16:creationId xmlns:a16="http://schemas.microsoft.com/office/drawing/2014/main" id="{4D307AAC-1032-64A3-8C75-C5FE40160D1F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27;p18">
                <a:extLst>
                  <a:ext uri="{FF2B5EF4-FFF2-40B4-BE49-F238E27FC236}">
                    <a16:creationId xmlns:a16="http://schemas.microsoft.com/office/drawing/2014/main" id="{6CDFAA36-C2C5-B193-550C-5A9E85BE5960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28;p18">
                <a:extLst>
                  <a:ext uri="{FF2B5EF4-FFF2-40B4-BE49-F238E27FC236}">
                    <a16:creationId xmlns:a16="http://schemas.microsoft.com/office/drawing/2014/main" id="{8A228F81-784F-34D2-A2F5-D1F59DC9F856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829;p18">
              <a:extLst>
                <a:ext uri="{FF2B5EF4-FFF2-40B4-BE49-F238E27FC236}">
                  <a16:creationId xmlns:a16="http://schemas.microsoft.com/office/drawing/2014/main" id="{1E02183C-A8CC-1431-43FA-0CEBABB60C01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99" name="Google Shape;830;p18">
                <a:extLst>
                  <a:ext uri="{FF2B5EF4-FFF2-40B4-BE49-F238E27FC236}">
                    <a16:creationId xmlns:a16="http://schemas.microsoft.com/office/drawing/2014/main" id="{8716D972-85C2-BBFB-3E65-CBC1C8CD08E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831;p18">
                <a:extLst>
                  <a:ext uri="{FF2B5EF4-FFF2-40B4-BE49-F238E27FC236}">
                    <a16:creationId xmlns:a16="http://schemas.microsoft.com/office/drawing/2014/main" id="{65B1AF59-DFD1-71AC-DEE1-7B3C9A28E55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832;p18">
                <a:extLst>
                  <a:ext uri="{FF2B5EF4-FFF2-40B4-BE49-F238E27FC236}">
                    <a16:creationId xmlns:a16="http://schemas.microsoft.com/office/drawing/2014/main" id="{02CFF6FB-A05F-1016-FBE3-153CD170A4E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833;p18">
                <a:extLst>
                  <a:ext uri="{FF2B5EF4-FFF2-40B4-BE49-F238E27FC236}">
                    <a16:creationId xmlns:a16="http://schemas.microsoft.com/office/drawing/2014/main" id="{4A5F9457-D0DE-5710-2F25-540AB1EBB4D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834;p18">
                <a:extLst>
                  <a:ext uri="{FF2B5EF4-FFF2-40B4-BE49-F238E27FC236}">
                    <a16:creationId xmlns:a16="http://schemas.microsoft.com/office/drawing/2014/main" id="{1F3EA612-4546-D9D8-24DE-6C200FE16C2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835;p18">
              <a:extLst>
                <a:ext uri="{FF2B5EF4-FFF2-40B4-BE49-F238E27FC236}">
                  <a16:creationId xmlns:a16="http://schemas.microsoft.com/office/drawing/2014/main" id="{41FAB12C-07FC-247D-E3E2-CE182AD5AD60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36;p18">
              <a:extLst>
                <a:ext uri="{FF2B5EF4-FFF2-40B4-BE49-F238E27FC236}">
                  <a16:creationId xmlns:a16="http://schemas.microsoft.com/office/drawing/2014/main" id="{D17A42C1-B366-6F9A-DC64-10E975B2C544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7;p18">
              <a:extLst>
                <a:ext uri="{FF2B5EF4-FFF2-40B4-BE49-F238E27FC236}">
                  <a16:creationId xmlns:a16="http://schemas.microsoft.com/office/drawing/2014/main" id="{28D26045-E503-8481-EB0C-1F3A0F8FD9C0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38;p18">
              <a:extLst>
                <a:ext uri="{FF2B5EF4-FFF2-40B4-BE49-F238E27FC236}">
                  <a16:creationId xmlns:a16="http://schemas.microsoft.com/office/drawing/2014/main" id="{34A65593-F07E-4423-A091-88D86F46D8A5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39;p18">
              <a:extLst>
                <a:ext uri="{FF2B5EF4-FFF2-40B4-BE49-F238E27FC236}">
                  <a16:creationId xmlns:a16="http://schemas.microsoft.com/office/drawing/2014/main" id="{D770531F-0948-3345-A3AE-194FB84A214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40;p18">
              <a:extLst>
                <a:ext uri="{FF2B5EF4-FFF2-40B4-BE49-F238E27FC236}">
                  <a16:creationId xmlns:a16="http://schemas.microsoft.com/office/drawing/2014/main" id="{CA88BA37-7233-23CB-FB1B-DACDD38FADD5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41;p18">
              <a:extLst>
                <a:ext uri="{FF2B5EF4-FFF2-40B4-BE49-F238E27FC236}">
                  <a16:creationId xmlns:a16="http://schemas.microsoft.com/office/drawing/2014/main" id="{98B22EE3-DBE0-F9E4-6FBB-19BF6444AB1C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42;p18">
              <a:extLst>
                <a:ext uri="{FF2B5EF4-FFF2-40B4-BE49-F238E27FC236}">
                  <a16:creationId xmlns:a16="http://schemas.microsoft.com/office/drawing/2014/main" id="{B813178A-9F12-BE21-0FFC-7FFB2B4ABD5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43;p18">
              <a:extLst>
                <a:ext uri="{FF2B5EF4-FFF2-40B4-BE49-F238E27FC236}">
                  <a16:creationId xmlns:a16="http://schemas.microsoft.com/office/drawing/2014/main" id="{236694DC-259C-5D88-C59B-757C0A4FE3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44;p18">
              <a:extLst>
                <a:ext uri="{FF2B5EF4-FFF2-40B4-BE49-F238E27FC236}">
                  <a16:creationId xmlns:a16="http://schemas.microsoft.com/office/drawing/2014/main" id="{393211E6-CD27-15B4-D315-7FC8A5B8E087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45;p18">
              <a:extLst>
                <a:ext uri="{FF2B5EF4-FFF2-40B4-BE49-F238E27FC236}">
                  <a16:creationId xmlns:a16="http://schemas.microsoft.com/office/drawing/2014/main" id="{C8ABC119-CBBF-66D6-2D65-3C46A581422C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46;p18">
              <a:extLst>
                <a:ext uri="{FF2B5EF4-FFF2-40B4-BE49-F238E27FC236}">
                  <a16:creationId xmlns:a16="http://schemas.microsoft.com/office/drawing/2014/main" id="{72AAF225-2F34-503C-4979-D0B6EB1122A9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47;p18">
              <a:extLst>
                <a:ext uri="{FF2B5EF4-FFF2-40B4-BE49-F238E27FC236}">
                  <a16:creationId xmlns:a16="http://schemas.microsoft.com/office/drawing/2014/main" id="{78C234E9-46EA-063E-CEAC-54BB264609F4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48;p18">
              <a:extLst>
                <a:ext uri="{FF2B5EF4-FFF2-40B4-BE49-F238E27FC236}">
                  <a16:creationId xmlns:a16="http://schemas.microsoft.com/office/drawing/2014/main" id="{2042CA4C-D925-7C42-3DA1-3C923A65B235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49;p18">
              <a:extLst>
                <a:ext uri="{FF2B5EF4-FFF2-40B4-BE49-F238E27FC236}">
                  <a16:creationId xmlns:a16="http://schemas.microsoft.com/office/drawing/2014/main" id="{6379D676-B950-F6DF-F716-2DD447D4896D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50;p18">
              <a:extLst>
                <a:ext uri="{FF2B5EF4-FFF2-40B4-BE49-F238E27FC236}">
                  <a16:creationId xmlns:a16="http://schemas.microsoft.com/office/drawing/2014/main" id="{8A9E8731-ABDA-2E9A-413F-A90D738EB099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51;p18">
              <a:extLst>
                <a:ext uri="{FF2B5EF4-FFF2-40B4-BE49-F238E27FC236}">
                  <a16:creationId xmlns:a16="http://schemas.microsoft.com/office/drawing/2014/main" id="{F4345147-A9D7-D561-201C-FA97DF210782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52;p18">
              <a:extLst>
                <a:ext uri="{FF2B5EF4-FFF2-40B4-BE49-F238E27FC236}">
                  <a16:creationId xmlns:a16="http://schemas.microsoft.com/office/drawing/2014/main" id="{3CF70C9D-8EFB-D2BC-06D8-8BC15C3F67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59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BEFA-1257-2A6E-4DBF-A2F3F82F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74422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D08D-D40A-AECF-0F6E-C29D5BFC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19529"/>
            <a:ext cx="8191825" cy="2640900"/>
          </a:xfrm>
        </p:spPr>
        <p:txBody>
          <a:bodyPr/>
          <a:lstStyle/>
          <a:p>
            <a:r>
              <a:rPr lang="en-US"/>
              <a:t>With enrollment percentage, faculty and staff percentage, financial aid information and endowment information, we can predict the overall graduation rate for </a:t>
            </a:r>
            <a:r>
              <a:rPr lang="en-US" err="1"/>
              <a:t>BiPOC</a:t>
            </a:r>
            <a:r>
              <a:rPr lang="en-US"/>
              <a:t> student graduation rate.</a:t>
            </a:r>
          </a:p>
          <a:p>
            <a:r>
              <a:rPr lang="en-US"/>
              <a:t>There is a statistically significant relationship between </a:t>
            </a:r>
            <a:r>
              <a:rPr lang="en-US" err="1"/>
              <a:t>BiPOC</a:t>
            </a:r>
            <a:r>
              <a:rPr lang="en-US"/>
              <a:t> enrollment percentage and </a:t>
            </a:r>
            <a:r>
              <a:rPr lang="en-US" err="1"/>
              <a:t>BiPOC</a:t>
            </a:r>
            <a:r>
              <a:rPr lang="en-US"/>
              <a:t> graduation rate.</a:t>
            </a:r>
          </a:p>
          <a:p>
            <a:r>
              <a:rPr lang="en-US"/>
              <a:t>There is a statistically significant relationship between </a:t>
            </a:r>
            <a:r>
              <a:rPr lang="en-US" err="1"/>
              <a:t>BiPOC</a:t>
            </a:r>
            <a:r>
              <a:rPr lang="en-US"/>
              <a:t> enrollment percentage and total graduation rate.</a:t>
            </a:r>
          </a:p>
          <a:p>
            <a:r>
              <a:rPr lang="en-US"/>
              <a:t>There was a statistically nonsignificant relationship between </a:t>
            </a:r>
            <a:r>
              <a:rPr lang="en-US" err="1"/>
              <a:t>BiPOC</a:t>
            </a:r>
            <a:r>
              <a:rPr lang="en-US"/>
              <a:t> Faculty and Staff Percentage and </a:t>
            </a:r>
            <a:r>
              <a:rPr lang="en-US" err="1"/>
              <a:t>BiPOC</a:t>
            </a:r>
            <a:r>
              <a:rPr lang="en-US"/>
              <a:t> graduation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638E-4C77-3648-691D-4C921136E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00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21F-C8BB-813A-7F3D-7E4047FF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622309"/>
          </a:xfrm>
        </p:spPr>
        <p:txBody>
          <a:bodyPr/>
          <a:lstStyle/>
          <a:p>
            <a:r>
              <a:rPr lang="en-US"/>
              <a:t>Why these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3529-9413-0968-264D-3B8336F06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5521"/>
            <a:ext cx="5640900" cy="3020387"/>
          </a:xfrm>
        </p:spPr>
        <p:txBody>
          <a:bodyPr/>
          <a:lstStyle/>
          <a:p>
            <a:r>
              <a:rPr lang="en-US"/>
              <a:t>Research has shown that students from underrepresented backgrounds are more likely to graduate when they see themselves represented on campus</a:t>
            </a:r>
            <a:r>
              <a:rPr lang="en-US" baseline="30000"/>
              <a:t> (1, 2, 3, 4)</a:t>
            </a:r>
            <a:endParaRPr lang="en-US"/>
          </a:p>
          <a:p>
            <a:r>
              <a:rPr lang="en-US"/>
              <a:t>Seattle University, like many institutions are, seeing an increase in the number of students from underrepresented backgrounds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11500-6514-089A-B7C7-4E74C8809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An emblem representing diversity.">
            <a:extLst>
              <a:ext uri="{FF2B5EF4-FFF2-40B4-BE49-F238E27FC236}">
                <a16:creationId xmlns:a16="http://schemas.microsoft.com/office/drawing/2014/main" id="{F6B6B021-EB99-5F7F-B0AD-98B2607A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37" y="1472020"/>
            <a:ext cx="2629788" cy="21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883AB-D678-8714-8066-3F28931824D3}"/>
              </a:ext>
            </a:extLst>
          </p:cNvPr>
          <p:cNvSpPr txBox="1"/>
          <p:nvPr/>
        </p:nvSpPr>
        <p:spPr>
          <a:xfrm>
            <a:off x="0" y="4327656"/>
            <a:ext cx="7471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1) Flaherty, C. (2022, December 2). Faculties So White. Report finds faculty diversity isn't meeting student needs . Retrieved December 2, 2022, </a:t>
            </a:r>
          </a:p>
          <a:p>
            <a:pPr algn="l" rtl="0" fontAlgn="base"/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             from </a:t>
            </a:r>
            <a:r>
              <a:rPr lang="en-US" sz="6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https://www.insidehighered.com/news/2022/12/02/report-finds-faculty-diversity-isnt-meeting-student-needs#.Y4oCl_sZDTs.linkedin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/>
            <a:r>
              <a:rPr lang="en-US" sz="600">
                <a:solidFill>
                  <a:srgbClr val="181E25"/>
                </a:solidFill>
                <a:latin typeface="Calibri" panose="020F0502020204030204" pitchFamily="34" charset="0"/>
              </a:rPr>
              <a:t>2) </a:t>
            </a:r>
            <a:r>
              <a:rPr lang="en-US" sz="600" b="0" i="0" err="1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Interfolio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 Team. (2022, August 18). </a:t>
            </a:r>
            <a:r>
              <a:rPr lang="en-US" sz="600" b="0" i="1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The benefits of diversity in higher education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600" b="0" i="0" err="1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Interfolio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. Retrieved October 9, 2022, </a:t>
            </a:r>
          </a:p>
          <a:p>
            <a:pPr algn="l" rtl="0" fontAlgn="base"/>
            <a:r>
              <a:rPr lang="en-US" sz="600">
                <a:solidFill>
                  <a:srgbClr val="181E25"/>
                </a:solidFill>
                <a:latin typeface="Calibri" panose="020F0502020204030204" pitchFamily="34" charset="0"/>
              </a:rPr>
              <a:t>             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US" sz="6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https://www.interfolio.com/resources/blog/the-benefits-of-diversity-in-higher-education/#:~:text=Improved%20Student%20Engagement%20and%20Retention,of%20students%20from%20underrepresented%20groups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.   </a:t>
            </a:r>
            <a:endParaRPr lang="en-US" sz="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3) Smith, D. G., Turner, C. S., Osei-Kofi, N., &amp; Richards, S. (2004). Interrupting the Usual: Successful Strategies for Hiring Diverse Faculty. </a:t>
            </a:r>
            <a:r>
              <a:rPr lang="en-US" sz="600" b="0" i="1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The Journal of Higher Education, 75(2),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algn="l" rtl="0" fontAlgn="base"/>
            <a:r>
              <a:rPr lang="en-US" sz="600">
                <a:solidFill>
                  <a:srgbClr val="181E25"/>
                </a:solidFill>
                <a:latin typeface="Calibri" panose="020F0502020204030204" pitchFamily="34" charset="0"/>
              </a:rPr>
              <a:t>            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133–160. </a:t>
            </a:r>
            <a:r>
              <a:rPr lang="en-US" sz="6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http://www.jstor.org/stable/3838827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  </a:t>
            </a:r>
            <a:endParaRPr lang="en-US" sz="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4) Tam, M. Y., &amp; Bassett, G. W. (2004). Does diversity matter? measuring the impact of high school diversity on freshman GPA. </a:t>
            </a:r>
            <a:r>
              <a:rPr lang="en-US" sz="600" b="0" i="1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Policy Studies Journal, 32(1)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, 129–143.  </a:t>
            </a:r>
            <a:r>
              <a:rPr lang="en-US" sz="6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https://doi.org/10.1111/j.0190-292x.2004.00056.x</a:t>
            </a:r>
            <a:r>
              <a:rPr lang="en-US" sz="600" b="0" i="0">
                <a:solidFill>
                  <a:srgbClr val="181E25"/>
                </a:solidFill>
                <a:effectLst/>
                <a:latin typeface="Calibri" panose="020F0502020204030204" pitchFamily="34" charset="0"/>
              </a:rPr>
              <a:t>   </a:t>
            </a:r>
            <a:endParaRPr lang="en-US" sz="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8226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CD8D-46F4-2AA0-24AE-099140B0E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61" y="2186829"/>
            <a:ext cx="4676700" cy="769842"/>
          </a:xfrm>
        </p:spPr>
        <p:txBody>
          <a:bodyPr/>
          <a:lstStyle/>
          <a:p>
            <a:r>
              <a:rPr lang="en-US"/>
              <a:t>The Data</a:t>
            </a:r>
          </a:p>
        </p:txBody>
      </p:sp>
      <p:grpSp>
        <p:nvGrpSpPr>
          <p:cNvPr id="144" name="Google Shape;2529;p47">
            <a:extLst>
              <a:ext uri="{FF2B5EF4-FFF2-40B4-BE49-F238E27FC236}">
                <a16:creationId xmlns:a16="http://schemas.microsoft.com/office/drawing/2014/main" id="{DE9CB288-B12E-4475-EBD5-91C7573CFF83}"/>
              </a:ext>
            </a:extLst>
          </p:cNvPr>
          <p:cNvGrpSpPr/>
          <p:nvPr/>
        </p:nvGrpSpPr>
        <p:grpSpPr>
          <a:xfrm>
            <a:off x="4503651" y="757406"/>
            <a:ext cx="3473400" cy="3628688"/>
            <a:chOff x="2012475" y="393272"/>
            <a:chExt cx="4440240" cy="4609126"/>
          </a:xfrm>
        </p:grpSpPr>
        <p:sp>
          <p:nvSpPr>
            <p:cNvPr id="145" name="Google Shape;2530;p47">
              <a:extLst>
                <a:ext uri="{FF2B5EF4-FFF2-40B4-BE49-F238E27FC236}">
                  <a16:creationId xmlns:a16="http://schemas.microsoft.com/office/drawing/2014/main" id="{36E856D6-75B9-AA4B-EE31-314C0ADCF494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531;p47">
              <a:extLst>
                <a:ext uri="{FF2B5EF4-FFF2-40B4-BE49-F238E27FC236}">
                  <a16:creationId xmlns:a16="http://schemas.microsoft.com/office/drawing/2014/main" id="{C7E55E51-5314-AC29-9624-D848D17222F2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532;p47">
              <a:extLst>
                <a:ext uri="{FF2B5EF4-FFF2-40B4-BE49-F238E27FC236}">
                  <a16:creationId xmlns:a16="http://schemas.microsoft.com/office/drawing/2014/main" id="{04821F26-FEFF-3DB4-EBE2-9DEFB39D7B42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533;p47">
              <a:extLst>
                <a:ext uri="{FF2B5EF4-FFF2-40B4-BE49-F238E27FC236}">
                  <a16:creationId xmlns:a16="http://schemas.microsoft.com/office/drawing/2014/main" id="{9A0ACAA7-EDBC-E338-BF9C-C30433925D08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534;p47">
              <a:extLst>
                <a:ext uri="{FF2B5EF4-FFF2-40B4-BE49-F238E27FC236}">
                  <a16:creationId xmlns:a16="http://schemas.microsoft.com/office/drawing/2014/main" id="{DBE43B21-6A85-C6A4-46CE-65CA9B77F3DB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535;p47">
              <a:extLst>
                <a:ext uri="{FF2B5EF4-FFF2-40B4-BE49-F238E27FC236}">
                  <a16:creationId xmlns:a16="http://schemas.microsoft.com/office/drawing/2014/main" id="{F9C909FD-5CD1-441C-824A-6D07037AD3DA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536;p47">
              <a:extLst>
                <a:ext uri="{FF2B5EF4-FFF2-40B4-BE49-F238E27FC236}">
                  <a16:creationId xmlns:a16="http://schemas.microsoft.com/office/drawing/2014/main" id="{C8526B76-D5AF-7B9F-2F75-D79F7D7798D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537;p47">
              <a:extLst>
                <a:ext uri="{FF2B5EF4-FFF2-40B4-BE49-F238E27FC236}">
                  <a16:creationId xmlns:a16="http://schemas.microsoft.com/office/drawing/2014/main" id="{B190824F-8E21-367B-6410-A388657B4F32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538;p47">
              <a:extLst>
                <a:ext uri="{FF2B5EF4-FFF2-40B4-BE49-F238E27FC236}">
                  <a16:creationId xmlns:a16="http://schemas.microsoft.com/office/drawing/2014/main" id="{9104318D-94E6-332D-9D15-528679032FC8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539;p47">
              <a:extLst>
                <a:ext uri="{FF2B5EF4-FFF2-40B4-BE49-F238E27FC236}">
                  <a16:creationId xmlns:a16="http://schemas.microsoft.com/office/drawing/2014/main" id="{D0FDCBDC-E5B3-4722-928E-6191CB18D471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540;p47">
              <a:extLst>
                <a:ext uri="{FF2B5EF4-FFF2-40B4-BE49-F238E27FC236}">
                  <a16:creationId xmlns:a16="http://schemas.microsoft.com/office/drawing/2014/main" id="{35FC48CA-948E-2583-EC6F-8371E704EAE4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541;p47">
              <a:extLst>
                <a:ext uri="{FF2B5EF4-FFF2-40B4-BE49-F238E27FC236}">
                  <a16:creationId xmlns:a16="http://schemas.microsoft.com/office/drawing/2014/main" id="{BAE4C58D-500E-1CBC-E2F3-63B017F92BC3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542;p47">
              <a:extLst>
                <a:ext uri="{FF2B5EF4-FFF2-40B4-BE49-F238E27FC236}">
                  <a16:creationId xmlns:a16="http://schemas.microsoft.com/office/drawing/2014/main" id="{F9FF2153-9B04-AB30-1866-C165A32C1E83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543;p47">
              <a:extLst>
                <a:ext uri="{FF2B5EF4-FFF2-40B4-BE49-F238E27FC236}">
                  <a16:creationId xmlns:a16="http://schemas.microsoft.com/office/drawing/2014/main" id="{9557A76D-331F-CC3C-6D98-576DF71C2FBA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544;p47">
              <a:extLst>
                <a:ext uri="{FF2B5EF4-FFF2-40B4-BE49-F238E27FC236}">
                  <a16:creationId xmlns:a16="http://schemas.microsoft.com/office/drawing/2014/main" id="{26B62204-7B4D-B922-BDB1-847A36B8DB8F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545;p47">
              <a:extLst>
                <a:ext uri="{FF2B5EF4-FFF2-40B4-BE49-F238E27FC236}">
                  <a16:creationId xmlns:a16="http://schemas.microsoft.com/office/drawing/2014/main" id="{DED99F65-BB93-96CE-35C4-9C953D8D3C15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546;p47">
              <a:extLst>
                <a:ext uri="{FF2B5EF4-FFF2-40B4-BE49-F238E27FC236}">
                  <a16:creationId xmlns:a16="http://schemas.microsoft.com/office/drawing/2014/main" id="{0C33EDA8-1252-EAED-7164-61F52622EDEB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547;p47">
              <a:extLst>
                <a:ext uri="{FF2B5EF4-FFF2-40B4-BE49-F238E27FC236}">
                  <a16:creationId xmlns:a16="http://schemas.microsoft.com/office/drawing/2014/main" id="{FC158509-6FDE-28B5-7A89-3C25B7646539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548;p47">
              <a:extLst>
                <a:ext uri="{FF2B5EF4-FFF2-40B4-BE49-F238E27FC236}">
                  <a16:creationId xmlns:a16="http://schemas.microsoft.com/office/drawing/2014/main" id="{6C0BFEB5-68B9-561A-C74F-4585BA7EEA21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549;p47">
              <a:extLst>
                <a:ext uri="{FF2B5EF4-FFF2-40B4-BE49-F238E27FC236}">
                  <a16:creationId xmlns:a16="http://schemas.microsoft.com/office/drawing/2014/main" id="{89FE71DC-FFD5-B7CA-5CF4-82C404E37383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550;p47">
              <a:extLst>
                <a:ext uri="{FF2B5EF4-FFF2-40B4-BE49-F238E27FC236}">
                  <a16:creationId xmlns:a16="http://schemas.microsoft.com/office/drawing/2014/main" id="{0BDCD903-622F-ECE7-9493-32A77E863C5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551;p47">
              <a:extLst>
                <a:ext uri="{FF2B5EF4-FFF2-40B4-BE49-F238E27FC236}">
                  <a16:creationId xmlns:a16="http://schemas.microsoft.com/office/drawing/2014/main" id="{C636AE26-DFD6-4E7A-C576-F747017E3675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552;p47">
              <a:extLst>
                <a:ext uri="{FF2B5EF4-FFF2-40B4-BE49-F238E27FC236}">
                  <a16:creationId xmlns:a16="http://schemas.microsoft.com/office/drawing/2014/main" id="{193A7FBB-BF98-0B21-BFB8-59AEC9A95490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553;p47">
              <a:extLst>
                <a:ext uri="{FF2B5EF4-FFF2-40B4-BE49-F238E27FC236}">
                  <a16:creationId xmlns:a16="http://schemas.microsoft.com/office/drawing/2014/main" id="{38DD3498-A043-8B59-CEF7-221DA0F4BA0A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554;p47">
              <a:extLst>
                <a:ext uri="{FF2B5EF4-FFF2-40B4-BE49-F238E27FC236}">
                  <a16:creationId xmlns:a16="http://schemas.microsoft.com/office/drawing/2014/main" id="{872E3C14-67A8-13AC-66B1-61388319DA78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555;p47">
              <a:extLst>
                <a:ext uri="{FF2B5EF4-FFF2-40B4-BE49-F238E27FC236}">
                  <a16:creationId xmlns:a16="http://schemas.microsoft.com/office/drawing/2014/main" id="{39FDBABD-2C8F-12D0-CE79-F10FDBAE9E8F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556;p47">
              <a:extLst>
                <a:ext uri="{FF2B5EF4-FFF2-40B4-BE49-F238E27FC236}">
                  <a16:creationId xmlns:a16="http://schemas.microsoft.com/office/drawing/2014/main" id="{D54F88B2-94A6-12BC-6BC2-38249C135539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557;p47">
              <a:extLst>
                <a:ext uri="{FF2B5EF4-FFF2-40B4-BE49-F238E27FC236}">
                  <a16:creationId xmlns:a16="http://schemas.microsoft.com/office/drawing/2014/main" id="{AF674018-DC14-9C45-CB41-5C435CA77403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558;p47">
              <a:extLst>
                <a:ext uri="{FF2B5EF4-FFF2-40B4-BE49-F238E27FC236}">
                  <a16:creationId xmlns:a16="http://schemas.microsoft.com/office/drawing/2014/main" id="{95325463-5729-4490-8096-D1EBCC2DACF0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559;p47">
              <a:extLst>
                <a:ext uri="{FF2B5EF4-FFF2-40B4-BE49-F238E27FC236}">
                  <a16:creationId xmlns:a16="http://schemas.microsoft.com/office/drawing/2014/main" id="{AB021916-21E5-153E-14D0-A6909866FE0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560;p47">
              <a:extLst>
                <a:ext uri="{FF2B5EF4-FFF2-40B4-BE49-F238E27FC236}">
                  <a16:creationId xmlns:a16="http://schemas.microsoft.com/office/drawing/2014/main" id="{67507D9F-B8BD-1512-AD1E-CEB477DAD801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561;p47">
              <a:extLst>
                <a:ext uri="{FF2B5EF4-FFF2-40B4-BE49-F238E27FC236}">
                  <a16:creationId xmlns:a16="http://schemas.microsoft.com/office/drawing/2014/main" id="{029A6ABA-6BB7-7F0F-273D-F79EECAE86B7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562;p47">
              <a:extLst>
                <a:ext uri="{FF2B5EF4-FFF2-40B4-BE49-F238E27FC236}">
                  <a16:creationId xmlns:a16="http://schemas.microsoft.com/office/drawing/2014/main" id="{1FB7FC29-72B1-681D-62D5-288AE707E905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563;p47">
              <a:extLst>
                <a:ext uri="{FF2B5EF4-FFF2-40B4-BE49-F238E27FC236}">
                  <a16:creationId xmlns:a16="http://schemas.microsoft.com/office/drawing/2014/main" id="{A3B21A82-00FD-557C-18A1-ABB6EFD97937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564;p47">
              <a:extLst>
                <a:ext uri="{FF2B5EF4-FFF2-40B4-BE49-F238E27FC236}">
                  <a16:creationId xmlns:a16="http://schemas.microsoft.com/office/drawing/2014/main" id="{38455815-1939-0A63-DDDE-D3A1BA9576DD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565;p47">
              <a:extLst>
                <a:ext uri="{FF2B5EF4-FFF2-40B4-BE49-F238E27FC236}">
                  <a16:creationId xmlns:a16="http://schemas.microsoft.com/office/drawing/2014/main" id="{9683F749-CBA5-E56D-5E42-7BF8C5E8AFC9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566;p47">
              <a:extLst>
                <a:ext uri="{FF2B5EF4-FFF2-40B4-BE49-F238E27FC236}">
                  <a16:creationId xmlns:a16="http://schemas.microsoft.com/office/drawing/2014/main" id="{6A7268CD-51A8-F76C-A2E5-052922450445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567;p47">
              <a:extLst>
                <a:ext uri="{FF2B5EF4-FFF2-40B4-BE49-F238E27FC236}">
                  <a16:creationId xmlns:a16="http://schemas.microsoft.com/office/drawing/2014/main" id="{639FBE4E-D60C-B065-9BB6-23B24A41471B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568;p47">
              <a:extLst>
                <a:ext uri="{FF2B5EF4-FFF2-40B4-BE49-F238E27FC236}">
                  <a16:creationId xmlns:a16="http://schemas.microsoft.com/office/drawing/2014/main" id="{92E28C98-8159-7A7D-6379-FE84BB3D9A30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569;p47">
              <a:extLst>
                <a:ext uri="{FF2B5EF4-FFF2-40B4-BE49-F238E27FC236}">
                  <a16:creationId xmlns:a16="http://schemas.microsoft.com/office/drawing/2014/main" id="{A55ED127-807F-0167-A7CC-90505FBE5518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570;p47">
              <a:extLst>
                <a:ext uri="{FF2B5EF4-FFF2-40B4-BE49-F238E27FC236}">
                  <a16:creationId xmlns:a16="http://schemas.microsoft.com/office/drawing/2014/main" id="{C626E675-C331-5CA0-BD03-578813ADB42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571;p47">
              <a:extLst>
                <a:ext uri="{FF2B5EF4-FFF2-40B4-BE49-F238E27FC236}">
                  <a16:creationId xmlns:a16="http://schemas.microsoft.com/office/drawing/2014/main" id="{651E905E-47D0-6FAC-56B9-84A14E216262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572;p47">
              <a:extLst>
                <a:ext uri="{FF2B5EF4-FFF2-40B4-BE49-F238E27FC236}">
                  <a16:creationId xmlns:a16="http://schemas.microsoft.com/office/drawing/2014/main" id="{C09967F0-C8D3-106D-1167-9323A16E806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573;p47">
              <a:extLst>
                <a:ext uri="{FF2B5EF4-FFF2-40B4-BE49-F238E27FC236}">
                  <a16:creationId xmlns:a16="http://schemas.microsoft.com/office/drawing/2014/main" id="{70BA7880-F24C-A65F-26B9-556A2676A04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574;p47">
              <a:extLst>
                <a:ext uri="{FF2B5EF4-FFF2-40B4-BE49-F238E27FC236}">
                  <a16:creationId xmlns:a16="http://schemas.microsoft.com/office/drawing/2014/main" id="{7FDAC5EC-E01B-4F5C-1348-91EE2A11EF57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575;p47">
              <a:extLst>
                <a:ext uri="{FF2B5EF4-FFF2-40B4-BE49-F238E27FC236}">
                  <a16:creationId xmlns:a16="http://schemas.microsoft.com/office/drawing/2014/main" id="{47B32368-E37A-397F-EBF7-B356EBF83B4C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576;p47">
              <a:extLst>
                <a:ext uri="{FF2B5EF4-FFF2-40B4-BE49-F238E27FC236}">
                  <a16:creationId xmlns:a16="http://schemas.microsoft.com/office/drawing/2014/main" id="{EFD8B807-1C8B-B9E1-D6E7-03648E18F0AA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577;p47">
              <a:extLst>
                <a:ext uri="{FF2B5EF4-FFF2-40B4-BE49-F238E27FC236}">
                  <a16:creationId xmlns:a16="http://schemas.microsoft.com/office/drawing/2014/main" id="{12A07FF1-9A97-8411-0433-6C70685799A5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578;p47">
              <a:extLst>
                <a:ext uri="{FF2B5EF4-FFF2-40B4-BE49-F238E27FC236}">
                  <a16:creationId xmlns:a16="http://schemas.microsoft.com/office/drawing/2014/main" id="{8BBDAD33-9B55-F440-9417-ECF728DD071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579;p47">
              <a:extLst>
                <a:ext uri="{FF2B5EF4-FFF2-40B4-BE49-F238E27FC236}">
                  <a16:creationId xmlns:a16="http://schemas.microsoft.com/office/drawing/2014/main" id="{8FDE7B32-AB1D-8947-7CFD-40E5AEEEF7B0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580;p47">
              <a:extLst>
                <a:ext uri="{FF2B5EF4-FFF2-40B4-BE49-F238E27FC236}">
                  <a16:creationId xmlns:a16="http://schemas.microsoft.com/office/drawing/2014/main" id="{9E717FAD-DB60-933F-0C6C-14DDBC0E10B5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581;p47">
              <a:extLst>
                <a:ext uri="{FF2B5EF4-FFF2-40B4-BE49-F238E27FC236}">
                  <a16:creationId xmlns:a16="http://schemas.microsoft.com/office/drawing/2014/main" id="{9A75284D-7DBF-EEE4-2BC6-C923011D6C16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582;p47">
              <a:extLst>
                <a:ext uri="{FF2B5EF4-FFF2-40B4-BE49-F238E27FC236}">
                  <a16:creationId xmlns:a16="http://schemas.microsoft.com/office/drawing/2014/main" id="{20315CE1-4677-7025-ADC9-C5460EDE06D0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583;p47">
              <a:extLst>
                <a:ext uri="{FF2B5EF4-FFF2-40B4-BE49-F238E27FC236}">
                  <a16:creationId xmlns:a16="http://schemas.microsoft.com/office/drawing/2014/main" id="{987AA376-D8EA-16D0-A08A-CC60ED278688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584;p47">
              <a:extLst>
                <a:ext uri="{FF2B5EF4-FFF2-40B4-BE49-F238E27FC236}">
                  <a16:creationId xmlns:a16="http://schemas.microsoft.com/office/drawing/2014/main" id="{D389141D-7B38-295F-C65F-C99D480F32C2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585;p47">
              <a:extLst>
                <a:ext uri="{FF2B5EF4-FFF2-40B4-BE49-F238E27FC236}">
                  <a16:creationId xmlns:a16="http://schemas.microsoft.com/office/drawing/2014/main" id="{EFB9D52F-3AE4-DC97-0601-FAE673210D7C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586;p47">
              <a:extLst>
                <a:ext uri="{FF2B5EF4-FFF2-40B4-BE49-F238E27FC236}">
                  <a16:creationId xmlns:a16="http://schemas.microsoft.com/office/drawing/2014/main" id="{2E351F51-D73E-D02C-0F32-68453F183813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587;p47">
              <a:extLst>
                <a:ext uri="{FF2B5EF4-FFF2-40B4-BE49-F238E27FC236}">
                  <a16:creationId xmlns:a16="http://schemas.microsoft.com/office/drawing/2014/main" id="{F746CAF2-396E-7678-439F-6F5AF1647B04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588;p47">
              <a:extLst>
                <a:ext uri="{FF2B5EF4-FFF2-40B4-BE49-F238E27FC236}">
                  <a16:creationId xmlns:a16="http://schemas.microsoft.com/office/drawing/2014/main" id="{B8C8D0A4-A290-486D-A024-10F164B93D36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589;p47">
              <a:extLst>
                <a:ext uri="{FF2B5EF4-FFF2-40B4-BE49-F238E27FC236}">
                  <a16:creationId xmlns:a16="http://schemas.microsoft.com/office/drawing/2014/main" id="{8A64BEB8-C405-DCBF-D6EB-B06085C9813B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590;p47">
              <a:extLst>
                <a:ext uri="{FF2B5EF4-FFF2-40B4-BE49-F238E27FC236}">
                  <a16:creationId xmlns:a16="http://schemas.microsoft.com/office/drawing/2014/main" id="{E8033BCF-70E6-C85E-0C82-E42937E4FE62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591;p47">
              <a:extLst>
                <a:ext uri="{FF2B5EF4-FFF2-40B4-BE49-F238E27FC236}">
                  <a16:creationId xmlns:a16="http://schemas.microsoft.com/office/drawing/2014/main" id="{A1B6B81A-1838-D3AF-0A93-374A396027F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592;p47">
              <a:extLst>
                <a:ext uri="{FF2B5EF4-FFF2-40B4-BE49-F238E27FC236}">
                  <a16:creationId xmlns:a16="http://schemas.microsoft.com/office/drawing/2014/main" id="{0CA4122D-3427-7283-DEA3-977EBC4EAB07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593;p47">
              <a:extLst>
                <a:ext uri="{FF2B5EF4-FFF2-40B4-BE49-F238E27FC236}">
                  <a16:creationId xmlns:a16="http://schemas.microsoft.com/office/drawing/2014/main" id="{67FC7809-AB50-5F4F-3DF2-BA373BC18250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594;p47">
              <a:extLst>
                <a:ext uri="{FF2B5EF4-FFF2-40B4-BE49-F238E27FC236}">
                  <a16:creationId xmlns:a16="http://schemas.microsoft.com/office/drawing/2014/main" id="{63E3B40A-4B75-69CD-9A96-E399C7630D25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595;p47">
              <a:extLst>
                <a:ext uri="{FF2B5EF4-FFF2-40B4-BE49-F238E27FC236}">
                  <a16:creationId xmlns:a16="http://schemas.microsoft.com/office/drawing/2014/main" id="{AA349C6B-FBB5-903C-7A20-4641722A93B9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596;p47">
              <a:extLst>
                <a:ext uri="{FF2B5EF4-FFF2-40B4-BE49-F238E27FC236}">
                  <a16:creationId xmlns:a16="http://schemas.microsoft.com/office/drawing/2014/main" id="{737BC6E9-4A82-27AB-77E5-8E992CFBA26F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597;p47">
              <a:extLst>
                <a:ext uri="{FF2B5EF4-FFF2-40B4-BE49-F238E27FC236}">
                  <a16:creationId xmlns:a16="http://schemas.microsoft.com/office/drawing/2014/main" id="{90A8FF69-F166-C6F1-5BCC-7017D3F5DF57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598;p47">
              <a:extLst>
                <a:ext uri="{FF2B5EF4-FFF2-40B4-BE49-F238E27FC236}">
                  <a16:creationId xmlns:a16="http://schemas.microsoft.com/office/drawing/2014/main" id="{457A5E46-0FB8-3DEF-360B-EF848F7589D9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599;p47">
              <a:extLst>
                <a:ext uri="{FF2B5EF4-FFF2-40B4-BE49-F238E27FC236}">
                  <a16:creationId xmlns:a16="http://schemas.microsoft.com/office/drawing/2014/main" id="{08354B61-4502-7C4E-1403-CDC892677C2B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00;p47">
              <a:extLst>
                <a:ext uri="{FF2B5EF4-FFF2-40B4-BE49-F238E27FC236}">
                  <a16:creationId xmlns:a16="http://schemas.microsoft.com/office/drawing/2014/main" id="{8742BC4B-58F0-6DED-7B59-DAD04426F204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01;p47">
              <a:extLst>
                <a:ext uri="{FF2B5EF4-FFF2-40B4-BE49-F238E27FC236}">
                  <a16:creationId xmlns:a16="http://schemas.microsoft.com/office/drawing/2014/main" id="{82BE7F01-CED3-7ED1-F856-33079BE8BB5D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02;p47">
              <a:extLst>
                <a:ext uri="{FF2B5EF4-FFF2-40B4-BE49-F238E27FC236}">
                  <a16:creationId xmlns:a16="http://schemas.microsoft.com/office/drawing/2014/main" id="{6D2E40F0-4029-60F7-6C87-E92EC9450B2B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03;p47">
              <a:extLst>
                <a:ext uri="{FF2B5EF4-FFF2-40B4-BE49-F238E27FC236}">
                  <a16:creationId xmlns:a16="http://schemas.microsoft.com/office/drawing/2014/main" id="{138B151B-EC3F-215B-3EAB-289CD92395D3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04;p47">
              <a:extLst>
                <a:ext uri="{FF2B5EF4-FFF2-40B4-BE49-F238E27FC236}">
                  <a16:creationId xmlns:a16="http://schemas.microsoft.com/office/drawing/2014/main" id="{05C5F9C4-B80E-1BA8-307D-F80952820BDD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05;p47">
              <a:extLst>
                <a:ext uri="{FF2B5EF4-FFF2-40B4-BE49-F238E27FC236}">
                  <a16:creationId xmlns:a16="http://schemas.microsoft.com/office/drawing/2014/main" id="{23170749-0D80-AFA5-D161-3CEAF61689E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06;p47">
              <a:extLst>
                <a:ext uri="{FF2B5EF4-FFF2-40B4-BE49-F238E27FC236}">
                  <a16:creationId xmlns:a16="http://schemas.microsoft.com/office/drawing/2014/main" id="{25B97ECD-B7E4-A2FB-CFFF-335B1AF1E96C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07;p47">
              <a:extLst>
                <a:ext uri="{FF2B5EF4-FFF2-40B4-BE49-F238E27FC236}">
                  <a16:creationId xmlns:a16="http://schemas.microsoft.com/office/drawing/2014/main" id="{8DCBAE98-AB47-027F-A99D-D7FC2C64CDB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08;p47">
              <a:extLst>
                <a:ext uri="{FF2B5EF4-FFF2-40B4-BE49-F238E27FC236}">
                  <a16:creationId xmlns:a16="http://schemas.microsoft.com/office/drawing/2014/main" id="{E146E936-7DA0-FC19-B1C3-577B4DDDE84C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09;p47">
              <a:extLst>
                <a:ext uri="{FF2B5EF4-FFF2-40B4-BE49-F238E27FC236}">
                  <a16:creationId xmlns:a16="http://schemas.microsoft.com/office/drawing/2014/main" id="{02BF411F-D12E-8B30-F524-756CE4AD7E78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10;p47">
              <a:extLst>
                <a:ext uri="{FF2B5EF4-FFF2-40B4-BE49-F238E27FC236}">
                  <a16:creationId xmlns:a16="http://schemas.microsoft.com/office/drawing/2014/main" id="{1D963996-6AD5-F75C-D823-B84A14A4C6A7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11;p47">
              <a:extLst>
                <a:ext uri="{FF2B5EF4-FFF2-40B4-BE49-F238E27FC236}">
                  <a16:creationId xmlns:a16="http://schemas.microsoft.com/office/drawing/2014/main" id="{B9E6178F-609D-D346-1809-B6DFDFA2236F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12;p47">
              <a:extLst>
                <a:ext uri="{FF2B5EF4-FFF2-40B4-BE49-F238E27FC236}">
                  <a16:creationId xmlns:a16="http://schemas.microsoft.com/office/drawing/2014/main" id="{B281682C-220F-19E5-501B-FBBA2A10A686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13;p47">
              <a:extLst>
                <a:ext uri="{FF2B5EF4-FFF2-40B4-BE49-F238E27FC236}">
                  <a16:creationId xmlns:a16="http://schemas.microsoft.com/office/drawing/2014/main" id="{2E24ADAB-9C11-DA5E-7911-32666B3AA973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614;p47">
              <a:extLst>
                <a:ext uri="{FF2B5EF4-FFF2-40B4-BE49-F238E27FC236}">
                  <a16:creationId xmlns:a16="http://schemas.microsoft.com/office/drawing/2014/main" id="{8F6352D4-E11D-4B3A-D486-570360851B0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615;p47">
              <a:extLst>
                <a:ext uri="{FF2B5EF4-FFF2-40B4-BE49-F238E27FC236}">
                  <a16:creationId xmlns:a16="http://schemas.microsoft.com/office/drawing/2014/main" id="{A7526743-2C60-DB5E-4FB3-2A681E6D1C76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616;p47">
              <a:extLst>
                <a:ext uri="{FF2B5EF4-FFF2-40B4-BE49-F238E27FC236}">
                  <a16:creationId xmlns:a16="http://schemas.microsoft.com/office/drawing/2014/main" id="{CB4DFF95-D8CB-3916-D78C-FB91AEEBD514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617;p47">
              <a:extLst>
                <a:ext uri="{FF2B5EF4-FFF2-40B4-BE49-F238E27FC236}">
                  <a16:creationId xmlns:a16="http://schemas.microsoft.com/office/drawing/2014/main" id="{832B5BAB-3CAC-5103-BA89-07BD198E3030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618;p47">
              <a:extLst>
                <a:ext uri="{FF2B5EF4-FFF2-40B4-BE49-F238E27FC236}">
                  <a16:creationId xmlns:a16="http://schemas.microsoft.com/office/drawing/2014/main" id="{2112DF49-CBB3-F709-FE80-AD4148630312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619;p47">
              <a:extLst>
                <a:ext uri="{FF2B5EF4-FFF2-40B4-BE49-F238E27FC236}">
                  <a16:creationId xmlns:a16="http://schemas.microsoft.com/office/drawing/2014/main" id="{50252239-2EE4-166D-C8DA-536FFC9C1A9E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620;p47">
              <a:extLst>
                <a:ext uri="{FF2B5EF4-FFF2-40B4-BE49-F238E27FC236}">
                  <a16:creationId xmlns:a16="http://schemas.microsoft.com/office/drawing/2014/main" id="{47AE712C-3D3B-880E-54CA-85ED308EB890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621;p47">
              <a:extLst>
                <a:ext uri="{FF2B5EF4-FFF2-40B4-BE49-F238E27FC236}">
                  <a16:creationId xmlns:a16="http://schemas.microsoft.com/office/drawing/2014/main" id="{EC90302E-2EA9-7728-8A70-5600F07C92D5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622;p47">
              <a:extLst>
                <a:ext uri="{FF2B5EF4-FFF2-40B4-BE49-F238E27FC236}">
                  <a16:creationId xmlns:a16="http://schemas.microsoft.com/office/drawing/2014/main" id="{D9DD144F-D338-8836-1A25-C83D7622C20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AFCE-FEA9-95DE-3882-1F32CA0B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70057"/>
          </a:xfrm>
        </p:spPr>
        <p:txBody>
          <a:bodyPr/>
          <a:lstStyle/>
          <a:p>
            <a:r>
              <a:rPr lang="en-US"/>
              <a:t>The 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1DDE-6201-BDC8-FFAA-1EA60335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299"/>
            <a:ext cx="7415349" cy="3642917"/>
          </a:xfrm>
        </p:spPr>
        <p:txBody>
          <a:bodyPr/>
          <a:lstStyle/>
          <a:p>
            <a:r>
              <a:rPr lang="en-US" sz="1600"/>
              <a:t>Integrated Postsecondary Education Data System (IPEDS)</a:t>
            </a:r>
          </a:p>
          <a:p>
            <a:pPr lvl="1"/>
            <a:r>
              <a:rPr lang="en-US" sz="1600"/>
              <a:t>Database that uses data collected annually by the U.S. Department of Education’s National Center for Education Statistics (NCES)</a:t>
            </a:r>
          </a:p>
          <a:p>
            <a:pPr lvl="1"/>
            <a:r>
              <a:rPr lang="en-US" sz="1600"/>
              <a:t>Every college, university, and technical and vocational school that participates in the federal student aid program is required  to report the following information yearly</a:t>
            </a:r>
          </a:p>
          <a:p>
            <a:pPr lvl="2"/>
            <a:r>
              <a:rPr lang="en-US" sz="1600"/>
              <a:t>Institutional Characteristics, enrollment, program completion, graduation rates, faculty and staff, finances, institutional prices, and student financial aid</a:t>
            </a:r>
          </a:p>
          <a:p>
            <a:r>
              <a:rPr lang="en-US" sz="1600"/>
              <a:t>Our group used information pertaining to enrollment numbers, graduation/completion numbers, financial aid data, endowment, faculty and staff numbers for all public 4-year degree-granting institutions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C0BE-8BDA-70A8-2ABA-8C4FBF44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55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AFCE-FEA9-95DE-3882-1F32CA0B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70057"/>
          </a:xfrm>
        </p:spPr>
        <p:txBody>
          <a:bodyPr/>
          <a:lstStyle/>
          <a:p>
            <a:r>
              <a:rPr lang="en-US"/>
              <a:t>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1DDE-6201-BDC8-FFAA-1EA60335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00"/>
            <a:ext cx="7415349" cy="3385450"/>
          </a:xfrm>
        </p:spPr>
        <p:txBody>
          <a:bodyPr/>
          <a:lstStyle/>
          <a:p>
            <a:r>
              <a:rPr lang="en-US" sz="1600"/>
              <a:t>IPEDS Data</a:t>
            </a:r>
          </a:p>
          <a:p>
            <a:pPr lvl="1"/>
            <a:r>
              <a:rPr lang="en-US" sz="1600"/>
              <a:t>IPEDS data is accessible to anyone but our group had to download multiple excel files for each area we wanted data for (enrollment numbers, graduation/completion numbers, faculty and staff numbers, and financial aid data) by year</a:t>
            </a:r>
          </a:p>
          <a:p>
            <a:pPr lvl="1"/>
            <a:r>
              <a:rPr lang="en-US" sz="1600"/>
              <a:t>IPEDS has multiple variables in each excel book and we had to determine which variables we wanted to use</a:t>
            </a:r>
          </a:p>
          <a:p>
            <a:r>
              <a:rPr lang="en-US" sz="1600"/>
              <a:t>We pulled data for all 4-year Degree-Granting Institutions that participate in IPEDS.</a:t>
            </a:r>
          </a:p>
          <a:p>
            <a:pPr lvl="1"/>
            <a:r>
              <a:rPr lang="en-US" sz="1600"/>
              <a:t>In total, IPEDS collects data from 6,289 institutions in 2020, however since we looked at public 4-year degree-granting institutions, we had 497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C0BE-8BDA-70A8-2ABA-8C4FBF44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68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35AE-C5A7-CA03-03D0-66516330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0891"/>
            <a:ext cx="3844835" cy="631359"/>
          </a:xfrm>
        </p:spPr>
        <p:txBody>
          <a:bodyPr/>
          <a:lstStyle/>
          <a:p>
            <a:r>
              <a:rPr lang="en-US"/>
              <a:t>The 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98D20-D599-D653-7CF0-67CD4E54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4584"/>
            <a:ext cx="5551714" cy="2679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/>
              <a:t>In total, we had seven ”buckets” of variables, with 63 total</a:t>
            </a:r>
          </a:p>
          <a:p>
            <a:pPr lvl="1">
              <a:spcBef>
                <a:spcPts val="0"/>
              </a:spcBef>
            </a:pPr>
            <a:r>
              <a:rPr lang="en-US" sz="1600"/>
              <a:t>Information (Institution ID, institution name, Year)</a:t>
            </a:r>
          </a:p>
          <a:p>
            <a:pPr lvl="1">
              <a:spcBef>
                <a:spcPts val="0"/>
              </a:spcBef>
            </a:pPr>
            <a:r>
              <a:rPr lang="en-US" sz="1600"/>
              <a:t>150% Graduation (6-year) Numbers divided into total and nine different groups </a:t>
            </a:r>
          </a:p>
          <a:p>
            <a:pPr lvl="1">
              <a:spcBef>
                <a:spcPts val="0"/>
              </a:spcBef>
            </a:pPr>
            <a:r>
              <a:rPr lang="en-US" sz="1600"/>
              <a:t>Cohort numbers divided into total and nine different groups. Cohort numbers are reported for when the class entered (6 years prior to the reporting year)</a:t>
            </a:r>
          </a:p>
          <a:p>
            <a:pPr lvl="1">
              <a:spcBef>
                <a:spcPts val="0"/>
              </a:spcBef>
            </a:pPr>
            <a:r>
              <a:rPr lang="en-US" sz="1600"/>
              <a:t>12-month total non-duplicated enrollment numbers divided into total and nine different groups</a:t>
            </a:r>
          </a:p>
          <a:p>
            <a:pPr lvl="1">
              <a:spcBef>
                <a:spcPts val="0"/>
              </a:spcBef>
            </a:pPr>
            <a:r>
              <a:rPr lang="en-US" sz="1600"/>
              <a:t>Number for faculty and staff divided into total and nine different groups</a:t>
            </a:r>
          </a:p>
          <a:p>
            <a:pPr lvl="1">
              <a:spcBef>
                <a:spcPts val="0"/>
              </a:spcBef>
            </a:pPr>
            <a:r>
              <a:rPr lang="en-US" sz="1600"/>
              <a:t>Endowment information</a:t>
            </a:r>
          </a:p>
          <a:p>
            <a:pPr lvl="1">
              <a:spcBef>
                <a:spcPts val="0"/>
              </a:spcBef>
            </a:pPr>
            <a:r>
              <a:rPr lang="en-US" sz="1600"/>
              <a:t>Financial aid information</a:t>
            </a:r>
          </a:p>
          <a:p>
            <a:pPr>
              <a:spcBef>
                <a:spcPts val="0"/>
              </a:spcBef>
            </a:pPr>
            <a:r>
              <a:rPr lang="en-US" sz="1600"/>
              <a:t>We used the data collected from 2013 and later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A9394-FB6F-3942-603F-DF33CD6128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4875" y="1482361"/>
            <a:ext cx="2682600" cy="2679000"/>
          </a:xfrm>
        </p:spPr>
        <p:txBody>
          <a:bodyPr/>
          <a:lstStyle/>
          <a:p>
            <a:r>
              <a:rPr lang="en-US" sz="1100"/>
              <a:t>American Indian &amp; Alaskan Native</a:t>
            </a:r>
          </a:p>
          <a:p>
            <a:r>
              <a:rPr lang="en-US" sz="1100"/>
              <a:t>Asian</a:t>
            </a:r>
          </a:p>
          <a:p>
            <a:r>
              <a:rPr lang="en-US" sz="1100"/>
              <a:t>African American</a:t>
            </a:r>
          </a:p>
          <a:p>
            <a:r>
              <a:rPr lang="en-US" sz="1100"/>
              <a:t>Hispanic</a:t>
            </a:r>
          </a:p>
          <a:p>
            <a:r>
              <a:rPr lang="en-US" sz="1100"/>
              <a:t>Hawaiian and Pacific Islander</a:t>
            </a:r>
          </a:p>
          <a:p>
            <a:r>
              <a:rPr lang="en-US" sz="1100"/>
              <a:t>White</a:t>
            </a:r>
          </a:p>
          <a:p>
            <a:r>
              <a:rPr lang="en-US" sz="1100"/>
              <a:t>2 or More</a:t>
            </a:r>
          </a:p>
          <a:p>
            <a:r>
              <a:rPr lang="en-US" sz="1100"/>
              <a:t>Unknown</a:t>
            </a:r>
          </a:p>
          <a:p>
            <a:r>
              <a:rPr lang="en-US" sz="1100"/>
              <a:t>Non-resident Alien (International)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80A7-B5A5-7261-5D0A-7F2612418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03DDF-CC10-843A-000E-4AAC5CB6269C}"/>
              </a:ext>
            </a:extLst>
          </p:cNvPr>
          <p:cNvSpPr txBox="1"/>
          <p:nvPr/>
        </p:nvSpPr>
        <p:spPr>
          <a:xfrm>
            <a:off x="6194875" y="1174584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Raleway" pitchFamily="2" charset="77"/>
              </a:rPr>
              <a:t>Nine Groups</a:t>
            </a:r>
          </a:p>
        </p:txBody>
      </p:sp>
    </p:spTree>
    <p:extLst>
      <p:ext uri="{BB962C8B-B14F-4D97-AF65-F5344CB8AC3E}">
        <p14:creationId xmlns:p14="http://schemas.microsoft.com/office/powerpoint/2010/main" val="281500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35AE-C5A7-CA03-03D0-66516330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8467"/>
            <a:ext cx="8191826" cy="631359"/>
          </a:xfrm>
        </p:spPr>
        <p:txBody>
          <a:bodyPr/>
          <a:lstStyle/>
          <a:p>
            <a:r>
              <a:rPr lang="en-US" sz="3200"/>
              <a:t>The Dataset – Financial Aid and Endowment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98D20-D599-D653-7CF0-67CD4E54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32250"/>
            <a:ext cx="8229602" cy="2679000"/>
          </a:xfrm>
        </p:spPr>
        <p:txBody>
          <a:bodyPr/>
          <a:lstStyle/>
          <a:p>
            <a:r>
              <a:rPr lang="en-US" sz="1200"/>
              <a:t>IPEDS groups Financial Aid Data into five groups by Parents and Students Adjusted Gross Income (EFC) by first-time degree-seeking undergraduate students</a:t>
            </a:r>
          </a:p>
          <a:p>
            <a:pPr lvl="1"/>
            <a:r>
              <a:rPr lang="en-US" sz="1200"/>
              <a:t>1: $0 - $30,000</a:t>
            </a:r>
          </a:p>
          <a:p>
            <a:pPr lvl="1"/>
            <a:r>
              <a:rPr lang="en-US" sz="1200"/>
              <a:t>2: $30,001 - $48,000</a:t>
            </a:r>
          </a:p>
          <a:p>
            <a:pPr lvl="1"/>
            <a:r>
              <a:rPr lang="en-US" sz="1200"/>
              <a:t>3: $48,001 - $75,000</a:t>
            </a:r>
          </a:p>
          <a:p>
            <a:pPr lvl="1"/>
            <a:r>
              <a:rPr lang="en-US" sz="1200"/>
              <a:t>4: $75,001 - $110,000</a:t>
            </a:r>
          </a:p>
          <a:p>
            <a:pPr lvl="1"/>
            <a:r>
              <a:rPr lang="en-US" sz="1200"/>
              <a:t>5: $110,001 +</a:t>
            </a:r>
          </a:p>
          <a:p>
            <a:r>
              <a:rPr lang="en-US" sz="1200"/>
              <a:t>We had to remove all private schools since the income level of students was not reported</a:t>
            </a:r>
          </a:p>
          <a:p>
            <a:r>
              <a:rPr lang="en-US" sz="1200"/>
              <a:t>Endowments are funds that universities use to achieve short and long-term goals from organizations and individual donors. These funds are invested to extend the life of the endowment. Donors can stipulate how and when the university spends this money. </a:t>
            </a:r>
          </a:p>
          <a:p>
            <a:r>
              <a:rPr lang="en-US" sz="1200"/>
              <a:t>All US institutions have around $691 billion in endowments</a:t>
            </a:r>
          </a:p>
          <a:p>
            <a:endParaRPr lang="en-US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80A7-B5A5-7261-5D0A-7F2612418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933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B417-406F-98C3-90D8-52F40546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622309"/>
          </a:xfrm>
        </p:spPr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DA04-5552-4593-0B9F-9955C8D8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5522"/>
            <a:ext cx="8191826" cy="2640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/>
              <a:t>Used Python to combine the data we needed into one excel file to upload into </a:t>
            </a:r>
            <a:r>
              <a:rPr lang="en-US" sz="1400" err="1"/>
              <a:t>Colab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Graduation Rate Percentage</a:t>
            </a:r>
          </a:p>
          <a:p>
            <a:pPr lvl="1">
              <a:spcBef>
                <a:spcPts val="0"/>
              </a:spcBef>
            </a:pPr>
            <a:r>
              <a:rPr lang="en-US" sz="1400"/>
              <a:t>Calculated by dividing Graduation Numbers by Cohort Numbers</a:t>
            </a:r>
          </a:p>
          <a:p>
            <a:pPr>
              <a:spcBef>
                <a:spcPts val="0"/>
              </a:spcBef>
            </a:pPr>
            <a:r>
              <a:rPr lang="en-US" sz="1400"/>
              <a:t>Percentage Calculations for Enrollment and Faculty &amp; Staff</a:t>
            </a:r>
          </a:p>
          <a:p>
            <a:pPr lvl="1">
              <a:spcBef>
                <a:spcPts val="0"/>
              </a:spcBef>
            </a:pPr>
            <a:r>
              <a:rPr lang="en-US" sz="1400"/>
              <a:t>Given the vast size difference across institutions, we calculated percentages for eight of the nine groups reported by IPEDS. We excluded International Students and unknown</a:t>
            </a:r>
          </a:p>
          <a:p>
            <a:pPr>
              <a:spcBef>
                <a:spcPts val="0"/>
              </a:spcBef>
            </a:pPr>
            <a:r>
              <a:rPr lang="en-US" sz="1400"/>
              <a:t>Black, Indigenous, People of Color Percentage (</a:t>
            </a:r>
            <a:r>
              <a:rPr lang="en-US" sz="1400" err="1"/>
              <a:t>BiPOC</a:t>
            </a:r>
            <a:r>
              <a:rPr lang="en-US" sz="1400"/>
              <a:t>)</a:t>
            </a:r>
          </a:p>
          <a:p>
            <a:pPr lvl="1">
              <a:spcBef>
                <a:spcPts val="0"/>
              </a:spcBef>
            </a:pPr>
            <a:r>
              <a:rPr lang="en-US" sz="1400"/>
              <a:t>We calculated an overall </a:t>
            </a:r>
            <a:r>
              <a:rPr lang="en-US" sz="1400" err="1"/>
              <a:t>BiPOC</a:t>
            </a:r>
            <a:r>
              <a:rPr lang="en-US" sz="1400"/>
              <a:t> Percentage for Graduation, Enrollment, and Faculty &amp; Staff</a:t>
            </a:r>
          </a:p>
          <a:p>
            <a:pPr lvl="1">
              <a:spcBef>
                <a:spcPts val="0"/>
              </a:spcBef>
            </a:pPr>
            <a:r>
              <a:rPr lang="en-US" sz="1400"/>
              <a:t>This was done by using American Indian &amp; Alaskan Native, Asian, African American, Hispanic, Hawaiian and Pacific Islander, and 2 or More categories reported by IPEDS</a:t>
            </a:r>
          </a:p>
          <a:p>
            <a:pPr>
              <a:spcBef>
                <a:spcPts val="0"/>
              </a:spcBef>
            </a:pPr>
            <a:r>
              <a:rPr lang="en-US" sz="1400"/>
              <a:t>Percentage of students in each income level</a:t>
            </a:r>
          </a:p>
          <a:p>
            <a:pPr>
              <a:spcBef>
                <a:spcPts val="0"/>
              </a:spcBef>
            </a:pPr>
            <a:r>
              <a:rPr lang="en-US" sz="1400"/>
              <a:t>There were where very few missing data numbers, and we dropped rows with NA values however some schools did have 0 numbers for certain years for certain ethnic groups. </a:t>
            </a:r>
          </a:p>
          <a:p>
            <a:pPr lvl="2"/>
            <a:endParaRPr lang="en-US" sz="1400"/>
          </a:p>
          <a:p>
            <a:pPr lvl="2"/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C40A-ED7E-3898-B321-C8DB3C2E8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97338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DF041E7855E4FA8871391EDB9F24F" ma:contentTypeVersion="2" ma:contentTypeDescription="Create a new document." ma:contentTypeScope="" ma:versionID="0d264104e8aa6f88b3a146e8b8486ae7">
  <xsd:schema xmlns:xsd="http://www.w3.org/2001/XMLSchema" xmlns:xs="http://www.w3.org/2001/XMLSchema" xmlns:p="http://schemas.microsoft.com/office/2006/metadata/properties" xmlns:ns2="18b5d853-54b8-48bf-a309-e95b2760a42e" targetNamespace="http://schemas.microsoft.com/office/2006/metadata/properties" ma:root="true" ma:fieldsID="b90d133e04bbab49ed9b9d9c689c3b68" ns2:_="">
    <xsd:import namespace="18b5d853-54b8-48bf-a309-e95b2760a4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d853-54b8-48bf-a309-e95b2760a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5F913D-3D0E-41EE-9B01-66CC629143EA}">
  <ds:schemaRefs>
    <ds:schemaRef ds:uri="18b5d853-54b8-48bf-a309-e95b2760a42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502FD1-0F50-4C2D-B851-B14B8D2EEE0D}">
  <ds:schemaRefs>
    <ds:schemaRef ds:uri="18b5d853-54b8-48bf-a309-e95b2760a4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E06CF1-6951-4748-BB8F-5E0081F6D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Gaoler template</vt:lpstr>
      <vt:lpstr>Impact of Student and Staff Diversity on Student 6-year graduation rates</vt:lpstr>
      <vt:lpstr>The Problem</vt:lpstr>
      <vt:lpstr>Why these questions?</vt:lpstr>
      <vt:lpstr>The Data</vt:lpstr>
      <vt:lpstr>The Data Source</vt:lpstr>
      <vt:lpstr>The Dataset</vt:lpstr>
      <vt:lpstr>The Dataset </vt:lpstr>
      <vt:lpstr>The Dataset – Financial Aid and Endowment</vt:lpstr>
      <vt:lpstr>Data Processing</vt:lpstr>
      <vt:lpstr>Analysis</vt:lpstr>
      <vt:lpstr>Analysis</vt:lpstr>
      <vt:lpstr>Variables</vt:lpstr>
      <vt:lpstr>Exploratory Analysis</vt:lpstr>
      <vt:lpstr>PowerPoint Presentation</vt:lpstr>
      <vt:lpstr>Modeling</vt:lpstr>
      <vt:lpstr>Modeling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Student and Staff Diversity on Student 6-year graduation rates for Washington universities</dc:title>
  <cp:revision>37</cp:revision>
  <dcterms:modified xsi:type="dcterms:W3CDTF">2022-12-08T18:03:43Z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0x010100A61DF041E7855E4FA8871391EDB9F24F</vt:lpwstr>
  </property>
</Properties>
</file>