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5a5c94827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5a5c9482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5a5c94827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5a5c9482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5a5c9482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5a5c948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5a5c94827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5a5c9482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Docjur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Laís Helena, Paulo Henrique, Sarah Júlia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Empresas que </a:t>
            </a:r>
            <a:r>
              <a:rPr lang="pt-BR" sz="1600"/>
              <a:t>trabalham</a:t>
            </a:r>
            <a:r>
              <a:rPr lang="pt-BR" sz="1600"/>
              <a:t> com muitos documentos (ex: advogados), gastam muito tempo preenchendo contratos.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A chance do usuário editar algum campo do documento não desejável é alta.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Uma interface agradável para se gerar o documentos é mais usável e rápido do que acessar direto os arquivos pelo editores de </a:t>
            </a:r>
            <a:r>
              <a:rPr lang="pt-BR" sz="1600"/>
              <a:t>documentos</a:t>
            </a:r>
            <a:r>
              <a:rPr lang="pt-BR" sz="1600"/>
              <a:t>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Desenvolver uma aplicação em que usuário possa gerar o documento de maneira intuitiva e agradável.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Possibilitar o usuário pesquisar os documentos previamente criados de uma maneira simples e eficaz.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 utilizadas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7" y="1854888"/>
            <a:ext cx="1654275" cy="143372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775850" y="3362775"/>
            <a:ext cx="72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ld Standard TT"/>
                <a:ea typeface="Old Standard TT"/>
                <a:cs typeface="Old Standard TT"/>
                <a:sym typeface="Old Standard TT"/>
              </a:rPr>
              <a:t>Vue js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0798" y="1817825"/>
            <a:ext cx="1462403" cy="15078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4093600" y="3362775"/>
            <a:ext cx="12096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ld Standard TT"/>
                <a:ea typeface="Old Standard TT"/>
                <a:cs typeface="Old Standard TT"/>
                <a:sym typeface="Old Standard TT"/>
              </a:rPr>
              <a:t>PostgreSQL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9925" y="2289596"/>
            <a:ext cx="1882374" cy="5643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7416275" y="3362775"/>
            <a:ext cx="12096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ld Standard TT"/>
                <a:ea typeface="Old Standard TT"/>
                <a:cs typeface="Old Standard TT"/>
                <a:sym typeface="Old Standard TT"/>
              </a:rPr>
              <a:t>C# .NET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 para gerar o documento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763" y="1233550"/>
            <a:ext cx="6886474" cy="3300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7"/>
          <p:cNvCxnSpPr>
            <a:stCxn id="91" idx="1"/>
          </p:cNvCxnSpPr>
          <p:nvPr/>
        </p:nvCxnSpPr>
        <p:spPr>
          <a:xfrm flipH="1">
            <a:off x="4616125" y="1723350"/>
            <a:ext cx="351600" cy="14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7"/>
          <p:cNvSpPr txBox="1"/>
          <p:nvPr/>
        </p:nvSpPr>
        <p:spPr>
          <a:xfrm>
            <a:off x="4967725" y="1574400"/>
            <a:ext cx="35004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Old Standard TT"/>
                <a:ea typeface="Old Standard TT"/>
                <a:cs typeface="Old Standard TT"/>
                <a:sym typeface="Old Standard TT"/>
              </a:rPr>
              <a:t>1 - Usuário seleciona o tipo do documento ser gerado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4776650" y="2708200"/>
            <a:ext cx="27744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Old Standard TT"/>
                <a:ea typeface="Old Standard TT"/>
                <a:cs typeface="Old Standard TT"/>
                <a:sym typeface="Old Standard TT"/>
              </a:rPr>
              <a:t>2 - Preenche as informações do documento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93" name="Google Shape;93;p17"/>
          <p:cNvCxnSpPr/>
          <p:nvPr/>
        </p:nvCxnSpPr>
        <p:spPr>
          <a:xfrm>
            <a:off x="3904950" y="2384050"/>
            <a:ext cx="840600" cy="474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7"/>
          <p:cNvCxnSpPr/>
          <p:nvPr/>
        </p:nvCxnSpPr>
        <p:spPr>
          <a:xfrm flipH="1" rot="10800000">
            <a:off x="3905400" y="2904175"/>
            <a:ext cx="831000" cy="496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7"/>
          <p:cNvSpPr txBox="1"/>
          <p:nvPr/>
        </p:nvSpPr>
        <p:spPr>
          <a:xfrm>
            <a:off x="4913750" y="3895550"/>
            <a:ext cx="27744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Old Standard TT"/>
                <a:ea typeface="Old Standard TT"/>
                <a:cs typeface="Old Standard TT"/>
                <a:sym typeface="Old Standard TT"/>
              </a:rPr>
              <a:t>3</a:t>
            </a:r>
            <a:r>
              <a:rPr lang="pt-BR" sz="1000">
                <a:latin typeface="Old Standard TT"/>
                <a:ea typeface="Old Standard TT"/>
                <a:cs typeface="Old Standard TT"/>
                <a:sym typeface="Old Standard TT"/>
              </a:rPr>
              <a:t> - Documento é gerado no fim do formulário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311700" y="1329825"/>
            <a:ext cx="8190300" cy="28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Old Standard TT"/>
                <a:ea typeface="Old Standard TT"/>
                <a:cs typeface="Old Standard TT"/>
                <a:sym typeface="Old Standard TT"/>
              </a:rPr>
              <a:t>	Durante a criação do projeto tivemos que lidar com uma demanda real de uma cliente da área do direito. Apesar de a nossa cliente ter desconectado do nosso time durante o processo de desenvolvimentos, criamos uma </a:t>
            </a:r>
            <a:r>
              <a:rPr lang="pt-BR" sz="1600">
                <a:latin typeface="Old Standard TT"/>
                <a:ea typeface="Old Standard TT"/>
                <a:cs typeface="Old Standard TT"/>
                <a:sym typeface="Old Standard TT"/>
              </a:rPr>
              <a:t>ferramenta que</a:t>
            </a:r>
            <a:r>
              <a:rPr lang="pt-BR" sz="1600">
                <a:latin typeface="Old Standard TT"/>
                <a:ea typeface="Old Standard TT"/>
                <a:cs typeface="Old Standard TT"/>
                <a:sym typeface="Old Standard TT"/>
              </a:rPr>
              <a:t> iria automatizar um processo interno de sua empresa e que </a:t>
            </a:r>
            <a:r>
              <a:rPr lang="pt-BR" sz="1600">
                <a:latin typeface="Old Standard TT"/>
                <a:ea typeface="Old Standard TT"/>
                <a:cs typeface="Old Standard TT"/>
                <a:sym typeface="Old Standard TT"/>
              </a:rPr>
              <a:t>geraria</a:t>
            </a:r>
            <a:r>
              <a:rPr lang="pt-BR" sz="1600">
                <a:latin typeface="Old Standard TT"/>
                <a:ea typeface="Old Standard TT"/>
                <a:cs typeface="Old Standard TT"/>
                <a:sym typeface="Old Standard TT"/>
              </a:rPr>
              <a:t> um impacto no trabalho realizados pelos advogados.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Old Standard TT"/>
                <a:ea typeface="Old Standard TT"/>
                <a:cs typeface="Old Standard TT"/>
                <a:sym typeface="Old Standard TT"/>
              </a:rPr>
              <a:t>	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