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62" r:id="rId10"/>
    <p:sldId id="270" r:id="rId11"/>
    <p:sldId id="271" r:id="rId12"/>
    <p:sldId id="265" r:id="rId13"/>
    <p:sldId id="266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2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4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0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499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88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31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2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21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2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35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23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6E4A-02C2-4326-8235-4E2AE9E7AE51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FE3A48-2456-4F75-A4E7-E2D71B092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D3CDB-9AA7-49CA-89EB-9F4AF7B8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90405"/>
            <a:ext cx="7766936" cy="1646302"/>
          </a:xfrm>
        </p:spPr>
        <p:txBody>
          <a:bodyPr/>
          <a:lstStyle/>
          <a:p>
            <a:r>
              <a:rPr lang="pt-BR" dirty="0"/>
              <a:t>Cardápio Vegetariano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8C631-CCE7-4FFF-A233-1129A4E7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24395"/>
          </a:xfrm>
        </p:spPr>
        <p:txBody>
          <a:bodyPr>
            <a:normAutofit/>
          </a:bodyPr>
          <a:lstStyle/>
          <a:p>
            <a:r>
              <a:rPr lang="pt-BR" dirty="0"/>
              <a:t>João Vitor </a:t>
            </a:r>
            <a:r>
              <a:rPr lang="pt-BR" dirty="0" err="1"/>
              <a:t>Jangola</a:t>
            </a:r>
            <a:endParaRPr lang="pt-BR" dirty="0"/>
          </a:p>
          <a:p>
            <a:r>
              <a:rPr lang="pt-BR" dirty="0"/>
              <a:t> Laís Helena</a:t>
            </a:r>
          </a:p>
          <a:p>
            <a:r>
              <a:rPr lang="pt-BR" dirty="0" err="1"/>
              <a:t>Tallys</a:t>
            </a:r>
            <a:r>
              <a:rPr lang="pt-BR" dirty="0"/>
              <a:t> Borges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90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1169D-5563-4D96-9297-6B047B61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14E2194-B918-4AE7-85EE-F4B1D98D0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742" y="1722438"/>
            <a:ext cx="73393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12D8B-A497-4A2D-9143-00466065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de tarefas, pelo </a:t>
            </a:r>
            <a:r>
              <a:rPr lang="pt-BR" dirty="0" err="1"/>
              <a:t>trello</a:t>
            </a:r>
            <a:r>
              <a:rPr lang="pt-BR" dirty="0"/>
              <a:t>: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FC8BD8A-9535-4325-BFB4-5E5DACB66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58" y="2160588"/>
            <a:ext cx="79619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9200B-217D-424D-B07E-8D9E3D75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90700"/>
          </a:xfrm>
        </p:spPr>
        <p:txBody>
          <a:bodyPr>
            <a:normAutofit/>
          </a:bodyPr>
          <a:lstStyle/>
          <a:p>
            <a:r>
              <a:rPr lang="pt-BR" dirty="0"/>
              <a:t>Telas das funcionalidades: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Menu - Cabeçalho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1FF197B-60EC-40BD-A254-E6D422BB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3116239"/>
            <a:ext cx="8596312" cy="13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3F724-DFF5-4226-957B-AB8A3862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 que será o site: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4E36340-8AEB-4683-97D3-0B95428E7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463" y="2250672"/>
            <a:ext cx="8596312" cy="29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FA27-022E-4638-A7EB-2D3A74C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com as principais receitas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AE76A79-456C-497E-8E78-A143091D1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809" y="2160588"/>
            <a:ext cx="720042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1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7FFC7-17C8-460D-A06C-BB506E0B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Cards</a:t>
            </a:r>
            <a:r>
              <a:rPr lang="pt-BR" dirty="0"/>
              <a:t> para que ao clicar em “Leia mais será possível ver toda a receita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D2A6842-ED48-4205-A4B2-40561B7FF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44" y="2829719"/>
            <a:ext cx="49339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2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0D9D3-FED3-436F-8448-4C8C9A7F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 do modal: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C3D00E64-58F2-477F-80F9-8F4002950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702" y="2160588"/>
            <a:ext cx="71126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43A6B-A1A8-4381-901C-C70BCB0A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F1C43-4579-4A73-A29B-11F1EE68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1" y="1607696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Falta de opções na hora de buscar receitas práticas que não possuem carne.</a:t>
            </a:r>
          </a:p>
          <a:p>
            <a:r>
              <a:rPr lang="pt-BR" dirty="0"/>
              <a:t>Falta de incentivo das indústrias para diminuir o consumo da carne, já que é algo lucrativo</a:t>
            </a:r>
          </a:p>
          <a:p>
            <a:r>
              <a:rPr lang="pt-BR" dirty="0"/>
              <a:t>Escravização dos animais </a:t>
            </a:r>
          </a:p>
          <a:p>
            <a:pPr fontAlgn="t"/>
            <a:r>
              <a:rPr lang="pt-BR" dirty="0"/>
              <a:t> Aumenta o risco de doenças cardíacas</a:t>
            </a:r>
          </a:p>
          <a:p>
            <a:r>
              <a:rPr lang="pt-BR" dirty="0"/>
              <a:t>É prejudicial para o meio ambiente. Grandes empresas desmatam, contaminam o solo e a água, consumindo boa parte dos recursos hídricos.</a:t>
            </a:r>
          </a:p>
          <a:p>
            <a:r>
              <a:rPr lang="pt-BR" dirty="0"/>
              <a:t> A produção de carne é responsável pela emissão de gases poluentes e acelera os efeitos do aquecimento global.</a:t>
            </a:r>
          </a:p>
        </p:txBody>
      </p:sp>
    </p:spTree>
    <p:extLst>
      <p:ext uri="{BB962C8B-B14F-4D97-AF65-F5344CB8AC3E}">
        <p14:creationId xmlns:p14="http://schemas.microsoft.com/office/powerpoint/2010/main" val="1634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593FA-9077-475C-9B2B-D7B35AF0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Público-alvo:</a:t>
            </a:r>
            <a:br>
              <a:rPr lang="pt-BR" b="1" dirty="0"/>
            </a:br>
            <a:r>
              <a:rPr lang="pt-BR" dirty="0"/>
              <a:t>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0555-AAAA-4195-B254-D8F28C53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2316161"/>
          </a:xfrm>
        </p:spPr>
        <p:txBody>
          <a:bodyPr/>
          <a:lstStyle/>
          <a:p>
            <a:r>
              <a:rPr lang="pt-BR" dirty="0"/>
              <a:t>O público alvo dessa aplicação serão as pessoas adeptas ao estilo de vida vegetariano ou quem tem o interesse de parar de consumir carne.</a:t>
            </a:r>
          </a:p>
          <a:p>
            <a:r>
              <a:rPr lang="pt-BR" dirty="0"/>
              <a:t>Por ser uma aplicação de receitas, esse conteúdo permitirá às pessoas que tem pouca ou nenhuma prática na cozinha a utilizarem também.</a:t>
            </a:r>
          </a:p>
          <a:p>
            <a:r>
              <a:rPr lang="pt-BR" dirty="0"/>
              <a:t>Qualquer pessoa com acesso à internet e um browser, que tenha interesse em comer bem, e de forma saudável poderá se tornar público alvo.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4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F69D-75CC-4E33-AD6A-447A526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71FD1-EDD8-477E-A90D-9BF64A10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89" y="1363148"/>
            <a:ext cx="9157782" cy="505891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custo ambiental da carne é um dos maiores problemas que pressiona o planeta terra. Existem cálculos que permitem estabelecer uma relação entre o consumo de carne e a saúde do planeta. Cada produto animal tem seu custo e este geralmente não é barato.</a:t>
            </a:r>
          </a:p>
          <a:p>
            <a:pPr algn="just"/>
            <a:r>
              <a:rPr lang="pt-BR" dirty="0"/>
              <a:t>Aqui no Brasil 1 quilo de carne bovina é responsável por 10 mil metros quadrados de floresta desmatada,  o uso de 15 mil litros de água e o  despejo de elementos químicos provenientes de fertilizantes e agrotóxicos.</a:t>
            </a:r>
          </a:p>
          <a:p>
            <a:pPr algn="just"/>
            <a:r>
              <a:rPr lang="pt-BR" dirty="0"/>
              <a:t>No Brasil tem um boi para cada habitante e a metade das emissões de gases estufa do Brasil é proveniente da pecuária, está foi a conclusão dos  estudos realizados na Universidade de Brasília(UnB) e do Instituto Nacional de Pesquisas Espaciais(INPE) e da ONG Amigos da Terra.</a:t>
            </a:r>
          </a:p>
          <a:p>
            <a:pPr algn="just"/>
            <a:r>
              <a:rPr lang="pt-BR" dirty="0"/>
              <a:t>A pecuária ocupa 75% das terras aráveis do planeta, principalmente para pastagem e produção de ração.</a:t>
            </a:r>
          </a:p>
          <a:p>
            <a:pPr algn="just"/>
            <a:r>
              <a:rPr lang="pt-BR" dirty="0"/>
              <a:t>No Brasil, milhões de hectares de vegetação nativa, em ecossistemas como a Amazônia e o Cerrado, foram perdidos para a abertura de pastos e para o cultivo de grãos como a soja, usada predominantemente como ração para animais.</a:t>
            </a:r>
          </a:p>
        </p:txBody>
      </p:sp>
    </p:spTree>
    <p:extLst>
      <p:ext uri="{BB962C8B-B14F-4D97-AF65-F5344CB8AC3E}">
        <p14:creationId xmlns:p14="http://schemas.microsoft.com/office/powerpoint/2010/main" val="4138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B6E0-832D-46FC-A8F1-20344C7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B8EA7-E45D-4CCE-9040-E0363959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6553"/>
            <a:ext cx="8596668" cy="2390145"/>
          </a:xfrm>
        </p:spPr>
        <p:txBody>
          <a:bodyPr>
            <a:normAutofit/>
          </a:bodyPr>
          <a:lstStyle/>
          <a:p>
            <a:r>
              <a:rPr lang="pt-BR" dirty="0"/>
              <a:t>Criar um sistema para incentivar e ajudar as pessoas a procurarem uma alimentação mais saudável de forma a facilitar a busca de receitas sem o uso de carne, já que muitas pessoas não encontram esse tipo de serviço.</a:t>
            </a:r>
          </a:p>
          <a:p>
            <a:r>
              <a:rPr lang="pt-BR" dirty="0"/>
              <a:t>Mostrar que é possível de forma simples e sem carne fazer coisas saborosas.</a:t>
            </a:r>
          </a:p>
          <a:p>
            <a:r>
              <a:rPr lang="pt-BR" dirty="0"/>
              <a:t>Ajudar pessoas que já não consomem carne encontrar receitas para suas refeições de forma simples e barata.</a:t>
            </a:r>
          </a:p>
        </p:txBody>
      </p:sp>
    </p:spTree>
    <p:extLst>
      <p:ext uri="{BB962C8B-B14F-4D97-AF65-F5344CB8AC3E}">
        <p14:creationId xmlns:p14="http://schemas.microsoft.com/office/powerpoint/2010/main" val="87766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0A664-9DA1-4A41-BD70-388B325C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D80DC-3128-4CB9-8D4D-964871EC6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7817"/>
            <a:ext cx="8596668" cy="4367802"/>
          </a:xfrm>
        </p:spPr>
        <p:txBody>
          <a:bodyPr>
            <a:normAutofit/>
          </a:bodyPr>
          <a:lstStyle/>
          <a:p>
            <a:r>
              <a:rPr lang="pt-BR" dirty="0"/>
              <a:t>Catálogo inicial das receitas – Título com breve descrição do que se trata a receita. (Cardápio)</a:t>
            </a:r>
          </a:p>
          <a:p>
            <a:endParaRPr lang="pt-BR" dirty="0"/>
          </a:p>
          <a:p>
            <a:r>
              <a:rPr lang="pt-BR" dirty="0"/>
              <a:t> Acesso às Receitas – Botão com opção para “ler mais..” que ensina como fazer as receitas ao clicar nele.</a:t>
            </a:r>
          </a:p>
          <a:p>
            <a:endParaRPr lang="pt-BR" dirty="0"/>
          </a:p>
          <a:p>
            <a:r>
              <a:rPr lang="pt-BR" dirty="0"/>
              <a:t>Menu com contato para que o usuário possa mandar dicas de novas receitas.(Cabeçalho)</a:t>
            </a:r>
          </a:p>
          <a:p>
            <a:endParaRPr lang="pt-BR" dirty="0"/>
          </a:p>
          <a:p>
            <a:r>
              <a:rPr lang="pt-BR" dirty="0"/>
              <a:t>Cadastro de usuário para que ele possa salvar suas receitas favoritas.</a:t>
            </a:r>
          </a:p>
        </p:txBody>
      </p:sp>
    </p:spTree>
    <p:extLst>
      <p:ext uri="{BB962C8B-B14F-4D97-AF65-F5344CB8AC3E}">
        <p14:creationId xmlns:p14="http://schemas.microsoft.com/office/powerpoint/2010/main" val="351790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E50D-4BA1-4B16-8291-BA76C2B2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98228-B4B5-491B-9548-3D283811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43" y="1714021"/>
            <a:ext cx="8596668" cy="3880773"/>
          </a:xfrm>
        </p:spPr>
        <p:txBody>
          <a:bodyPr/>
          <a:lstStyle/>
          <a:p>
            <a:pPr algn="just"/>
            <a:r>
              <a:rPr lang="pt-BR" dirty="0"/>
              <a:t>Separar bem a equipe para que tenha uma divisão bem elaborada para a função de cada um de acordo com o perfil de cada participante da equipe</a:t>
            </a:r>
          </a:p>
          <a:p>
            <a:pPr algn="just"/>
            <a:r>
              <a:rPr lang="pt-BR" dirty="0"/>
              <a:t>Escolher as melhores ferramentas para a construção do site</a:t>
            </a:r>
          </a:p>
          <a:p>
            <a:pPr algn="just"/>
            <a:r>
              <a:rPr lang="pt-BR" dirty="0"/>
              <a:t>Fazer todas as documentações necessárias do projeto</a:t>
            </a:r>
          </a:p>
          <a:p>
            <a:pPr algn="just"/>
            <a:r>
              <a:rPr lang="pt-BR" dirty="0"/>
              <a:t>Não ultrapassar data limite de entrega.</a:t>
            </a:r>
          </a:p>
          <a:p>
            <a:pPr algn="just"/>
            <a:r>
              <a:rPr lang="pt-BR" dirty="0"/>
              <a:t>Elaborar tempo para cada atividade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8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187C-CAF5-4F76-B10C-86033662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Solução – Ferramentas a serem utilizadas: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7BD273-806C-4DAD-B310-0101A86B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26" y="2266758"/>
            <a:ext cx="6470315" cy="36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7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5535D-2667-409A-B1D7-78C7A9E1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Metodologias para o desenvolvimento: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7DFDC-67FF-49C9-B74B-961FB58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612889"/>
          </a:xfrm>
        </p:spPr>
        <p:txBody>
          <a:bodyPr>
            <a:normAutofit/>
          </a:bodyPr>
          <a:lstStyle/>
          <a:p>
            <a:endParaRPr lang="pt-BR" sz="1100" dirty="0">
              <a:solidFill>
                <a:srgbClr val="000000"/>
              </a:solidFill>
              <a:latin typeface="Open Sans"/>
            </a:endParaRPr>
          </a:p>
          <a:p>
            <a:r>
              <a:rPr lang="pt-BR" b="1" dirty="0">
                <a:solidFill>
                  <a:srgbClr val="000000"/>
                </a:solidFill>
                <a:latin typeface="Open Sans"/>
              </a:rPr>
              <a:t>SCRUM: 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Adota uma abordagem empírica, aceitando que o problema pode não ser totalmente entendido ou definido no início e que provavelmente os requisitos mudarão com o passar do tempo.</a:t>
            </a:r>
          </a:p>
          <a:p>
            <a:r>
              <a:rPr lang="pt-BR" dirty="0">
                <a:solidFill>
                  <a:srgbClr val="000000"/>
                </a:solidFill>
                <a:latin typeface="Open Sans"/>
              </a:rPr>
              <a:t>O foco se concentra em maximizar a habilidade em responder de forma ágil aos desafios emergentes. </a:t>
            </a:r>
          </a:p>
          <a:p>
            <a:r>
              <a:rPr lang="pt-BR" dirty="0">
                <a:solidFill>
                  <a:srgbClr val="000000"/>
                </a:solidFill>
                <a:latin typeface="Open Sans"/>
              </a:rPr>
              <a:t>Usaremos o </a:t>
            </a:r>
            <a:r>
              <a:rPr lang="pt-BR" b="1" dirty="0">
                <a:solidFill>
                  <a:srgbClr val="000000"/>
                </a:solidFill>
                <a:latin typeface="Open Sans"/>
              </a:rPr>
              <a:t>GIT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 para controle de versionamento do nosso código</a:t>
            </a:r>
            <a:endParaRPr lang="pt-BR" dirty="0"/>
          </a:p>
          <a:p>
            <a:r>
              <a:rPr lang="pt-BR" dirty="0"/>
              <a:t>Optou-se pelo uso do </a:t>
            </a:r>
            <a:r>
              <a:rPr lang="pt-BR" b="1" dirty="0" err="1">
                <a:solidFill>
                  <a:schemeClr val="tx1"/>
                </a:solidFill>
              </a:rPr>
              <a:t>Trello</a:t>
            </a:r>
            <a:r>
              <a:rPr lang="pt-BR" b="1" dirty="0"/>
              <a:t> </a:t>
            </a:r>
            <a:r>
              <a:rPr lang="pt-BR" dirty="0"/>
              <a:t>como ferramenta de Gestão de Projetos.</a:t>
            </a:r>
          </a:p>
          <a:p>
            <a:pPr marL="0" indent="0">
              <a:buNone/>
            </a:pPr>
            <a:r>
              <a:rPr lang="pt-BR" dirty="0"/>
              <a:t>	No </a:t>
            </a:r>
            <a:r>
              <a:rPr lang="pt-BR" dirty="0" err="1"/>
              <a:t>Trello</a:t>
            </a:r>
            <a:r>
              <a:rPr lang="pt-BR" dirty="0"/>
              <a:t> foram criadas as seguintes listas de tarefas “A Fazer”, “Em 	Andamento”, “Impedimentos”, “Em Revisão , Em Teste”, “Concluído”. 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696404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648</TotalTime>
  <Words>751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Open Sans</vt:lpstr>
      <vt:lpstr>Trebuchet MS</vt:lpstr>
      <vt:lpstr>Wingdings 3</vt:lpstr>
      <vt:lpstr>Facetado</vt:lpstr>
      <vt:lpstr>Cardápio Vegetariano</vt:lpstr>
      <vt:lpstr>Problema:</vt:lpstr>
      <vt:lpstr>Público-alvo:  </vt:lpstr>
      <vt:lpstr>Justificativa</vt:lpstr>
      <vt:lpstr>Solução:</vt:lpstr>
      <vt:lpstr>Requisitos Funcionais:</vt:lpstr>
      <vt:lpstr>Requisitos não-funcionais</vt:lpstr>
      <vt:lpstr>Projeto da Solução – Ferramentas a serem utilizadas:</vt:lpstr>
      <vt:lpstr>Metodologias para o desenvolvimento:</vt:lpstr>
      <vt:lpstr>Git:</vt:lpstr>
      <vt:lpstr>Organização de tarefas, pelo trello:</vt:lpstr>
      <vt:lpstr>Telas das funcionalidades:  Menu - Cabeçalho</vt:lpstr>
      <vt:lpstr>Explicação do que será o site: </vt:lpstr>
      <vt:lpstr>Lista com as principais receitas</vt:lpstr>
      <vt:lpstr>Cards para que ao clicar em “Leia mais será possível ver toda a receita</vt:lpstr>
      <vt:lpstr>Funcionalidade do modal: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Cardápio Vegetariano</dc:title>
  <dc:creator>Laís</dc:creator>
  <cp:lastModifiedBy>Lais Helena Oliveira De Paula</cp:lastModifiedBy>
  <cp:revision>24</cp:revision>
  <dcterms:created xsi:type="dcterms:W3CDTF">2020-04-07T18:56:13Z</dcterms:created>
  <dcterms:modified xsi:type="dcterms:W3CDTF">2020-05-12T00:29:15Z</dcterms:modified>
</cp:coreProperties>
</file>