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67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6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21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85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89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98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06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0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7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0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4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0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7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2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5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3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365AED-D4BF-4838-A22D-C5489EDF4D2B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431E-E3B8-4BC6-A413-2E6F626D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3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EFC4-101E-4FF3-8A75-06D0D718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340" y="197697"/>
            <a:ext cx="8825658" cy="3329581"/>
          </a:xfrm>
        </p:spPr>
        <p:txBody>
          <a:bodyPr/>
          <a:lstStyle/>
          <a:p>
            <a:r>
              <a:rPr lang="en-IN" dirty="0"/>
              <a:t>Software Engineering Project: 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CD378-8635-4F87-8F3B-7379159D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95512"/>
            <a:ext cx="8825658" cy="643288"/>
          </a:xfrm>
        </p:spPr>
        <p:txBody>
          <a:bodyPr>
            <a:normAutofit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553D8-CABE-448E-B59C-327B68F58BD2}"/>
              </a:ext>
            </a:extLst>
          </p:cNvPr>
          <p:cNvSpPr txBox="1"/>
          <p:nvPr/>
        </p:nvSpPr>
        <p:spPr>
          <a:xfrm>
            <a:off x="1530340" y="4995512"/>
            <a:ext cx="8903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Title:  </a:t>
            </a:r>
          </a:p>
          <a:p>
            <a:r>
              <a:rPr lang="en-IN" sz="2400" dirty="0"/>
              <a:t>            A full stack web application to provide daily essentials including medicines and stationaries.  </a:t>
            </a:r>
          </a:p>
          <a:p>
            <a:r>
              <a:rPr lang="en-IN" sz="2400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903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74F74-0E98-405A-9FFA-D7D3FB18B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3" y="3429000"/>
            <a:ext cx="5058859" cy="2944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33786-E15E-48D5-AFC8-8F495C4B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08" y="3519232"/>
            <a:ext cx="4980913" cy="2875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BDA73-52D1-4651-ADC9-658E1128C9AC}"/>
              </a:ext>
            </a:extLst>
          </p:cNvPr>
          <p:cNvSpPr txBox="1"/>
          <p:nvPr/>
        </p:nvSpPr>
        <p:spPr>
          <a:xfrm>
            <a:off x="720539" y="2261938"/>
            <a:ext cx="46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Test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D1A65-CCE9-4525-B40D-7559D42DAD63}"/>
              </a:ext>
            </a:extLst>
          </p:cNvPr>
          <p:cNvSpPr txBox="1"/>
          <p:nvPr/>
        </p:nvSpPr>
        <p:spPr>
          <a:xfrm>
            <a:off x="7638368" y="2261937"/>
            <a:ext cx="2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FFD8B-A4DD-4BC0-8DD2-961689229967}"/>
              </a:ext>
            </a:extLst>
          </p:cNvPr>
          <p:cNvSpPr txBox="1"/>
          <p:nvPr/>
        </p:nvSpPr>
        <p:spPr>
          <a:xfrm>
            <a:off x="1588168" y="567891"/>
            <a:ext cx="8489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Here, it is being tested if all the products are being fetched or not. The test results are successful</a:t>
            </a:r>
          </a:p>
          <a:p>
            <a:endParaRPr lang="en-IN" dirty="0"/>
          </a:p>
          <a:p>
            <a:r>
              <a:rPr lang="en-IN" dirty="0"/>
              <a:t>Another test case is run for testing the checkout functionality where a user can checkout and buy the products in the </a:t>
            </a:r>
            <a:r>
              <a:rPr lang="en-IN" dirty="0" err="1"/>
              <a:t>casrt</a:t>
            </a:r>
            <a:r>
              <a:rPr lang="en-IN" dirty="0"/>
              <a:t>. The test result here ais successful as well .</a:t>
            </a:r>
          </a:p>
        </p:txBody>
      </p:sp>
    </p:spTree>
    <p:extLst>
      <p:ext uri="{BB962C8B-B14F-4D97-AF65-F5344CB8AC3E}">
        <p14:creationId xmlns:p14="http://schemas.microsoft.com/office/powerpoint/2010/main" val="397108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B256C-286B-4DF4-9102-4E028564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6" y="3643393"/>
            <a:ext cx="5546657" cy="1980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89DD4-CDC4-4E7A-88A2-D915D4F43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07" y="3643393"/>
            <a:ext cx="4750594" cy="2126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41B03-9B4D-4601-8994-E7929090F93D}"/>
              </a:ext>
            </a:extLst>
          </p:cNvPr>
          <p:cNvSpPr txBox="1"/>
          <p:nvPr/>
        </p:nvSpPr>
        <p:spPr>
          <a:xfrm>
            <a:off x="1469134" y="2659559"/>
            <a:ext cx="46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Test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D650A-84D3-4201-8A2F-618A26533C51}"/>
              </a:ext>
            </a:extLst>
          </p:cNvPr>
          <p:cNvSpPr txBox="1"/>
          <p:nvPr/>
        </p:nvSpPr>
        <p:spPr>
          <a:xfrm>
            <a:off x="7975252" y="2591488"/>
            <a:ext cx="2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0070-1A96-4788-86B5-9A2963524769}"/>
              </a:ext>
            </a:extLst>
          </p:cNvPr>
          <p:cNvSpPr txBox="1"/>
          <p:nvPr/>
        </p:nvSpPr>
        <p:spPr>
          <a:xfrm>
            <a:off x="1876926" y="1280240"/>
            <a:ext cx="8008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Here, the functionality in which the store owner can update his/her product is being tested. The result of this test case is successful.</a:t>
            </a:r>
          </a:p>
        </p:txBody>
      </p:sp>
    </p:spTree>
    <p:extLst>
      <p:ext uri="{BB962C8B-B14F-4D97-AF65-F5344CB8AC3E}">
        <p14:creationId xmlns:p14="http://schemas.microsoft.com/office/powerpoint/2010/main" val="157899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3A632-2675-4028-B723-5587478C3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6" y="3952173"/>
            <a:ext cx="5249184" cy="2227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25263-6404-40F7-8A12-DAD1BA9F7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34" y="3865239"/>
            <a:ext cx="4516105" cy="2314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F296B-1FCF-47E2-A82A-26E617EBA08D}"/>
              </a:ext>
            </a:extLst>
          </p:cNvPr>
          <p:cNvSpPr txBox="1"/>
          <p:nvPr/>
        </p:nvSpPr>
        <p:spPr>
          <a:xfrm>
            <a:off x="1663814" y="2972201"/>
            <a:ext cx="46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Test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17B97-927C-4869-BB3B-4883586DEBA3}"/>
              </a:ext>
            </a:extLst>
          </p:cNvPr>
          <p:cNvSpPr txBox="1"/>
          <p:nvPr/>
        </p:nvSpPr>
        <p:spPr>
          <a:xfrm>
            <a:off x="8013753" y="2972200"/>
            <a:ext cx="2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3B0BC-9443-48B3-AB17-96056C54E09F}"/>
              </a:ext>
            </a:extLst>
          </p:cNvPr>
          <p:cNvSpPr txBox="1"/>
          <p:nvPr/>
        </p:nvSpPr>
        <p:spPr>
          <a:xfrm>
            <a:off x="1520792" y="1525950"/>
            <a:ext cx="8402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Here, the functionality in which the store owner can delete his/her product is being tested. The result of this test case is successful.</a:t>
            </a:r>
          </a:p>
        </p:txBody>
      </p:sp>
    </p:spTree>
    <p:extLst>
      <p:ext uri="{BB962C8B-B14F-4D97-AF65-F5344CB8AC3E}">
        <p14:creationId xmlns:p14="http://schemas.microsoft.com/office/powerpoint/2010/main" val="91722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2256C5-2D22-48C2-B32A-8A4BD855C328}"/>
              </a:ext>
            </a:extLst>
          </p:cNvPr>
          <p:cNvSpPr txBox="1"/>
          <p:nvPr/>
        </p:nvSpPr>
        <p:spPr>
          <a:xfrm>
            <a:off x="2573154" y="2300438"/>
            <a:ext cx="8091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As according to the outputs of every testcase it is evident that all test </a:t>
            </a:r>
            <a:r>
              <a:rPr lang="en-IN" sz="3600"/>
              <a:t>cases have </a:t>
            </a:r>
            <a:r>
              <a:rPr lang="en-IN" sz="3600" dirty="0"/>
              <a:t>passed!!!</a:t>
            </a:r>
          </a:p>
        </p:txBody>
      </p:sp>
    </p:spTree>
    <p:extLst>
      <p:ext uri="{BB962C8B-B14F-4D97-AF65-F5344CB8AC3E}">
        <p14:creationId xmlns:p14="http://schemas.microsoft.com/office/powerpoint/2010/main" val="53484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ED5071-C378-4A97-B0F1-B32E31723F72}"/>
              </a:ext>
            </a:extLst>
          </p:cNvPr>
          <p:cNvSpPr txBox="1"/>
          <p:nvPr/>
        </p:nvSpPr>
        <p:spPr>
          <a:xfrm>
            <a:off x="3917481" y="2358190"/>
            <a:ext cx="581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Thank You!!!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D2F7E-E807-4F36-817D-5A1EC504B3EE}"/>
              </a:ext>
            </a:extLst>
          </p:cNvPr>
          <p:cNvSpPr txBox="1"/>
          <p:nvPr/>
        </p:nvSpPr>
        <p:spPr>
          <a:xfrm>
            <a:off x="4331368" y="4379495"/>
            <a:ext cx="6785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Team Members:</a:t>
            </a:r>
          </a:p>
          <a:p>
            <a:endParaRPr lang="en-IN" sz="2400" dirty="0"/>
          </a:p>
          <a:p>
            <a:r>
              <a:rPr lang="en-IN" sz="2400" dirty="0"/>
              <a:t>Mridul Mayank                  1901114</a:t>
            </a:r>
          </a:p>
          <a:p>
            <a:r>
              <a:rPr lang="en-IN" sz="2400" dirty="0"/>
              <a:t>Prabhat Kumar </a:t>
            </a:r>
            <a:r>
              <a:rPr lang="en-IN" sz="2400" dirty="0" err="1"/>
              <a:t>Rajak</a:t>
            </a:r>
            <a:r>
              <a:rPr lang="en-IN" sz="2400" dirty="0"/>
              <a:t>       1901139</a:t>
            </a:r>
          </a:p>
          <a:p>
            <a:r>
              <a:rPr lang="en-IN" sz="2400" dirty="0"/>
              <a:t>Navneet Ranjan                1901118</a:t>
            </a:r>
          </a:p>
          <a:p>
            <a:r>
              <a:rPr lang="en-IN" sz="2400" dirty="0"/>
              <a:t>Nikita Gupta                       1901121</a:t>
            </a:r>
          </a:p>
        </p:txBody>
      </p:sp>
    </p:spTree>
    <p:extLst>
      <p:ext uri="{BB962C8B-B14F-4D97-AF65-F5344CB8AC3E}">
        <p14:creationId xmlns:p14="http://schemas.microsoft.com/office/powerpoint/2010/main" val="129644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5F5C-AE5B-4D3D-9082-5EF2BAC9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testing, We have used White Box Testing and unit testing.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A466-14F5-48AA-82CC-A15821D4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322" y="2129920"/>
            <a:ext cx="8946541" cy="4195481"/>
          </a:xfrm>
        </p:spPr>
        <p:txBody>
          <a:bodyPr>
            <a:normAutofit/>
          </a:bodyPr>
          <a:lstStyle/>
          <a:p>
            <a:r>
              <a:rPr lang="en-IN" sz="3200" dirty="0"/>
              <a:t>For testing this web app we have taken the help of Jest and </a:t>
            </a:r>
            <a:r>
              <a:rPr lang="en-IN" sz="3200" dirty="0" err="1"/>
              <a:t>SuperTest</a:t>
            </a:r>
            <a:r>
              <a:rPr lang="en-IN" sz="3200" dirty="0"/>
              <a:t> which is a node module generally used for testing MERN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5668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9D565A-86F6-4BEA-8EAF-C0AA010E2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9" y="2416022"/>
            <a:ext cx="4741236" cy="2569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28CF2-88A8-4E8E-BC4A-563C7E27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9" y="2416022"/>
            <a:ext cx="6064562" cy="2540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B1F1D-7F16-4130-848B-247191C0C37F}"/>
              </a:ext>
            </a:extLst>
          </p:cNvPr>
          <p:cNvSpPr txBox="1"/>
          <p:nvPr/>
        </p:nvSpPr>
        <p:spPr>
          <a:xfrm>
            <a:off x="1360048" y="1251285"/>
            <a:ext cx="46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Test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B7FB7-86C4-4CAE-86CE-E27E31715FEA}"/>
              </a:ext>
            </a:extLst>
          </p:cNvPr>
          <p:cNvSpPr txBox="1"/>
          <p:nvPr/>
        </p:nvSpPr>
        <p:spPr>
          <a:xfrm>
            <a:off x="7719460" y="1251285"/>
            <a:ext cx="2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2A6AE-37D8-4AF9-88D7-62D8756C5CBB}"/>
              </a:ext>
            </a:extLst>
          </p:cNvPr>
          <p:cNvSpPr txBox="1"/>
          <p:nvPr/>
        </p:nvSpPr>
        <p:spPr>
          <a:xfrm>
            <a:off x="2758117" y="327955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Here, the registration for the customers on this app is being tested. After testing, it is found that the customer can successfully register .</a:t>
            </a:r>
          </a:p>
        </p:txBody>
      </p:sp>
    </p:spTree>
    <p:extLst>
      <p:ext uri="{BB962C8B-B14F-4D97-AF65-F5344CB8AC3E}">
        <p14:creationId xmlns:p14="http://schemas.microsoft.com/office/powerpoint/2010/main" val="320740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99AC9C-82F9-40F7-8E20-AF01A9D88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4" y="2296875"/>
            <a:ext cx="5205915" cy="2264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930DB-7732-4A66-8E26-C9EE359A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49" y="2152417"/>
            <a:ext cx="3565817" cy="4426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F3B32E-9EC4-4975-889D-FA3AB8A996E7}"/>
              </a:ext>
            </a:extLst>
          </p:cNvPr>
          <p:cNvSpPr txBox="1"/>
          <p:nvPr/>
        </p:nvSpPr>
        <p:spPr>
          <a:xfrm>
            <a:off x="1360048" y="1251285"/>
            <a:ext cx="46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Test 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55145-E811-46F0-9550-73120BCACBEC}"/>
              </a:ext>
            </a:extLst>
          </p:cNvPr>
          <p:cNvSpPr txBox="1"/>
          <p:nvPr/>
        </p:nvSpPr>
        <p:spPr>
          <a:xfrm>
            <a:off x="7719460" y="1251285"/>
            <a:ext cx="2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1B006-4FD9-470D-A706-A073F18F6CB3}"/>
              </a:ext>
            </a:extLst>
          </p:cNvPr>
          <p:cNvSpPr txBox="1"/>
          <p:nvPr/>
        </p:nvSpPr>
        <p:spPr>
          <a:xfrm>
            <a:off x="1617044" y="452387"/>
            <a:ext cx="741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Here, the login for the customers on this app is being tested. After testing, it is found that the customer can successfully login .</a:t>
            </a:r>
          </a:p>
        </p:txBody>
      </p:sp>
    </p:spTree>
    <p:extLst>
      <p:ext uri="{BB962C8B-B14F-4D97-AF65-F5344CB8AC3E}">
        <p14:creationId xmlns:p14="http://schemas.microsoft.com/office/powerpoint/2010/main" val="13450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2EEB3F-7057-4482-8E09-6B3971FDC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2" y="3236143"/>
            <a:ext cx="5383202" cy="2618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4EA77-7D8D-43AD-BF66-1D82E1239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36" y="3236143"/>
            <a:ext cx="4286977" cy="3429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9433F-4918-47AD-93F1-8C37BCC2A794}"/>
              </a:ext>
            </a:extLst>
          </p:cNvPr>
          <p:cNvSpPr txBox="1"/>
          <p:nvPr/>
        </p:nvSpPr>
        <p:spPr>
          <a:xfrm>
            <a:off x="946162" y="1984858"/>
            <a:ext cx="46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Test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C7A09-B0F6-447D-8FB6-EDCA6893E845}"/>
              </a:ext>
            </a:extLst>
          </p:cNvPr>
          <p:cNvSpPr txBox="1"/>
          <p:nvPr/>
        </p:nvSpPr>
        <p:spPr>
          <a:xfrm>
            <a:off x="8169979" y="1955983"/>
            <a:ext cx="2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BD675-2079-4AFD-9C1E-E6BC3F018AAB}"/>
              </a:ext>
            </a:extLst>
          </p:cNvPr>
          <p:cNvSpPr txBox="1"/>
          <p:nvPr/>
        </p:nvSpPr>
        <p:spPr>
          <a:xfrm>
            <a:off x="584735" y="40437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Here, the registration for the store Owners on this app is being tested. After testing, it is found that the owner can successfully register.</a:t>
            </a:r>
          </a:p>
        </p:txBody>
      </p:sp>
    </p:spTree>
    <p:extLst>
      <p:ext uri="{BB962C8B-B14F-4D97-AF65-F5344CB8AC3E}">
        <p14:creationId xmlns:p14="http://schemas.microsoft.com/office/powerpoint/2010/main" val="1009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942CD-C3E8-4280-8EF3-30882C9B3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8" y="3882078"/>
            <a:ext cx="5095259" cy="2350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4914C-9773-447E-88DA-D28DF8557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77" y="3429000"/>
            <a:ext cx="4301274" cy="2959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FE654-5642-4158-B9B0-E4960BBC78B2}"/>
              </a:ext>
            </a:extLst>
          </p:cNvPr>
          <p:cNvSpPr txBox="1"/>
          <p:nvPr/>
        </p:nvSpPr>
        <p:spPr>
          <a:xfrm>
            <a:off x="1073298" y="2386936"/>
            <a:ext cx="46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Test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D73D6-F711-476A-9D08-22814D919C39}"/>
              </a:ext>
            </a:extLst>
          </p:cNvPr>
          <p:cNvSpPr txBox="1"/>
          <p:nvPr/>
        </p:nvSpPr>
        <p:spPr>
          <a:xfrm>
            <a:off x="7979342" y="2358061"/>
            <a:ext cx="2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A1E3B-9B43-4866-A3D6-AC29947E6167}"/>
              </a:ext>
            </a:extLst>
          </p:cNvPr>
          <p:cNvSpPr txBox="1"/>
          <p:nvPr/>
        </p:nvSpPr>
        <p:spPr>
          <a:xfrm>
            <a:off x="2307657" y="59577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Here, the login for the store owner on this app is being tested. After testing, it is found that the store owner can successfully login .</a:t>
            </a:r>
          </a:p>
        </p:txBody>
      </p:sp>
    </p:spTree>
    <p:extLst>
      <p:ext uri="{BB962C8B-B14F-4D97-AF65-F5344CB8AC3E}">
        <p14:creationId xmlns:p14="http://schemas.microsoft.com/office/powerpoint/2010/main" val="57365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0710B-5E9E-40AD-925F-E93EBC814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5" y="4261326"/>
            <a:ext cx="5253225" cy="177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2C993-21DE-46E1-9448-95A3A1DB2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2" y="2964582"/>
            <a:ext cx="5009734" cy="3729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D01C97-DE2B-439F-89EA-094D36C8E0B2}"/>
              </a:ext>
            </a:extLst>
          </p:cNvPr>
          <p:cNvSpPr txBox="1"/>
          <p:nvPr/>
        </p:nvSpPr>
        <p:spPr>
          <a:xfrm>
            <a:off x="686280" y="2993458"/>
            <a:ext cx="46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Test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64114-AA9B-4C38-A932-0AB453F76CB2}"/>
              </a:ext>
            </a:extLst>
          </p:cNvPr>
          <p:cNvSpPr txBox="1"/>
          <p:nvPr/>
        </p:nvSpPr>
        <p:spPr>
          <a:xfrm>
            <a:off x="7738710" y="1954460"/>
            <a:ext cx="2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04B94-30E5-4D15-8901-0BFADA55777C}"/>
              </a:ext>
            </a:extLst>
          </p:cNvPr>
          <p:cNvSpPr txBox="1"/>
          <p:nvPr/>
        </p:nvSpPr>
        <p:spPr>
          <a:xfrm>
            <a:off x="757989" y="505674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Here, It is being tested if the images of all the products ae being fetched or not.</a:t>
            </a:r>
          </a:p>
        </p:txBody>
      </p:sp>
    </p:spTree>
    <p:extLst>
      <p:ext uri="{BB962C8B-B14F-4D97-AF65-F5344CB8AC3E}">
        <p14:creationId xmlns:p14="http://schemas.microsoft.com/office/powerpoint/2010/main" val="89480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566CB9-DFE9-493A-AB03-EF75C6A29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3" y="2795699"/>
            <a:ext cx="5010407" cy="2825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85811-3F39-4A6E-B3EE-ABF0E0A3B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14" y="2730728"/>
            <a:ext cx="5819822" cy="3496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25FC-EE40-43FD-9709-570CFE1BC9A0}"/>
              </a:ext>
            </a:extLst>
          </p:cNvPr>
          <p:cNvSpPr txBox="1"/>
          <p:nvPr/>
        </p:nvSpPr>
        <p:spPr>
          <a:xfrm>
            <a:off x="1360048" y="1251285"/>
            <a:ext cx="46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Test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140B7-3D90-4D7B-89E9-147AD939EC2C}"/>
              </a:ext>
            </a:extLst>
          </p:cNvPr>
          <p:cNvSpPr txBox="1"/>
          <p:nvPr/>
        </p:nvSpPr>
        <p:spPr>
          <a:xfrm>
            <a:off x="7344075" y="1192400"/>
            <a:ext cx="2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356F2-E783-44B4-960B-A3E5A481D37A}"/>
              </a:ext>
            </a:extLst>
          </p:cNvPr>
          <p:cNvSpPr txBox="1"/>
          <p:nvPr/>
        </p:nvSpPr>
        <p:spPr>
          <a:xfrm>
            <a:off x="2030931" y="462013"/>
            <a:ext cx="581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Products of each categories are being tested to be fetched. The test case passes here.</a:t>
            </a:r>
          </a:p>
        </p:txBody>
      </p:sp>
    </p:spTree>
    <p:extLst>
      <p:ext uri="{BB962C8B-B14F-4D97-AF65-F5344CB8AC3E}">
        <p14:creationId xmlns:p14="http://schemas.microsoft.com/office/powerpoint/2010/main" val="386053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AC855-9F7D-4365-A3A1-A67A063FD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07" y="730174"/>
            <a:ext cx="4155736" cy="2747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AB1DB-2611-441A-B340-EC06DD2F9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274" y="667498"/>
            <a:ext cx="4325596" cy="2747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754E9D-5CC4-4795-82F9-A54710ED7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47" y="3566964"/>
            <a:ext cx="4411256" cy="3291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A47FC-ABC7-442F-9130-98F7AFE93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66" y="3566964"/>
            <a:ext cx="4485334" cy="3291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48AC62-B2C9-4BF5-9E8C-9B167FBD02C2}"/>
              </a:ext>
            </a:extLst>
          </p:cNvPr>
          <p:cNvSpPr txBox="1"/>
          <p:nvPr/>
        </p:nvSpPr>
        <p:spPr>
          <a:xfrm>
            <a:off x="3657538" y="29715"/>
            <a:ext cx="46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Test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FEB54-B04B-4521-AD97-747985FC041D}"/>
              </a:ext>
            </a:extLst>
          </p:cNvPr>
          <p:cNvSpPr txBox="1"/>
          <p:nvPr/>
        </p:nvSpPr>
        <p:spPr>
          <a:xfrm>
            <a:off x="8539232" y="-156632"/>
            <a:ext cx="2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04163-3CEE-44FF-B8EB-AD474D123D9D}"/>
              </a:ext>
            </a:extLst>
          </p:cNvPr>
          <p:cNvSpPr txBox="1"/>
          <p:nvPr/>
        </p:nvSpPr>
        <p:spPr>
          <a:xfrm>
            <a:off x="288758" y="612809"/>
            <a:ext cx="24395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Functionalities like add to cart , and posting comments as well as the functionality to remove any product from the cart is being tested here. The testing is passed for all test cases</a:t>
            </a:r>
          </a:p>
        </p:txBody>
      </p:sp>
    </p:spTree>
    <p:extLst>
      <p:ext uri="{BB962C8B-B14F-4D97-AF65-F5344CB8AC3E}">
        <p14:creationId xmlns:p14="http://schemas.microsoft.com/office/powerpoint/2010/main" val="2680710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422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Software Engineering Project:  Testing </vt:lpstr>
      <vt:lpstr>For testing, We have used White Box Testing and unit testing.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Project:Testing </dc:title>
  <dc:creator>Mridul Mayank</dc:creator>
  <cp:lastModifiedBy>Mridul Mayank</cp:lastModifiedBy>
  <cp:revision>8</cp:revision>
  <dcterms:created xsi:type="dcterms:W3CDTF">2022-04-15T14:48:21Z</dcterms:created>
  <dcterms:modified xsi:type="dcterms:W3CDTF">2022-04-15T18:00:04Z</dcterms:modified>
</cp:coreProperties>
</file>