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573" r:id="rId2"/>
    <p:sldId id="1058" r:id="rId3"/>
    <p:sldId id="1080" r:id="rId4"/>
    <p:sldId id="1073" r:id="rId5"/>
    <p:sldId id="1147" r:id="rId6"/>
    <p:sldId id="634" r:id="rId7"/>
    <p:sldId id="1109" r:id="rId8"/>
    <p:sldId id="1110" r:id="rId9"/>
    <p:sldId id="640" r:id="rId10"/>
    <p:sldId id="641" r:id="rId11"/>
    <p:sldId id="1118" r:id="rId12"/>
    <p:sldId id="1121" r:id="rId13"/>
    <p:sldId id="1123" r:id="rId14"/>
    <p:sldId id="1124" r:id="rId15"/>
    <p:sldId id="1125" r:id="rId16"/>
    <p:sldId id="1148" r:id="rId17"/>
    <p:sldId id="885" r:id="rId18"/>
    <p:sldId id="1150" r:id="rId19"/>
    <p:sldId id="1151" r:id="rId20"/>
    <p:sldId id="1152" r:id="rId21"/>
    <p:sldId id="575" r:id="rId22"/>
    <p:sldId id="577" r:id="rId23"/>
    <p:sldId id="579" r:id="rId24"/>
    <p:sldId id="580" r:id="rId25"/>
    <p:sldId id="1154" r:id="rId26"/>
    <p:sldId id="1153" r:id="rId27"/>
    <p:sldId id="1157" r:id="rId28"/>
    <p:sldId id="1156" r:id="rId29"/>
    <p:sldId id="1158" r:id="rId30"/>
    <p:sldId id="1162" r:id="rId31"/>
    <p:sldId id="1163" r:id="rId32"/>
    <p:sldId id="1164" r:id="rId33"/>
    <p:sldId id="1165" r:id="rId34"/>
    <p:sldId id="1166" r:id="rId35"/>
    <p:sldId id="1167" r:id="rId36"/>
    <p:sldId id="1168" r:id="rId37"/>
    <p:sldId id="1169" r:id="rId38"/>
    <p:sldId id="1170" r:id="rId39"/>
    <p:sldId id="1159" r:id="rId40"/>
    <p:sldId id="1160" r:id="rId41"/>
    <p:sldId id="1171" r:id="rId42"/>
    <p:sldId id="1172" r:id="rId43"/>
    <p:sldId id="1173" r:id="rId44"/>
    <p:sldId id="1174" r:id="rId45"/>
    <p:sldId id="1175" r:id="rId46"/>
    <p:sldId id="1176" r:id="rId47"/>
    <p:sldId id="1177" r:id="rId48"/>
    <p:sldId id="1128" r:id="rId49"/>
    <p:sldId id="1129" r:id="rId50"/>
    <p:sldId id="1130" r:id="rId51"/>
    <p:sldId id="1131" r:id="rId52"/>
    <p:sldId id="1132" r:id="rId53"/>
    <p:sldId id="1133" r:id="rId54"/>
    <p:sldId id="1134" r:id="rId55"/>
  </p:sldIdLst>
  <p:sldSz cx="12192000" cy="6858000"/>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8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9494" autoAdjust="0"/>
  </p:normalViewPr>
  <p:slideViewPr>
    <p:cSldViewPr snapToGrid="0">
      <p:cViewPr varScale="1">
        <p:scale>
          <a:sx n="101" d="100"/>
          <a:sy n="101" d="100"/>
        </p:scale>
        <p:origin x="114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5701D-5E97-422F-855C-F6920A61258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CC89BE6-3F43-4155-8B7F-16BC3125394B}">
      <dgm:prSet/>
      <dgm:spPr>
        <a:solidFill>
          <a:srgbClr val="238895"/>
        </a:solidFill>
        <a:ln>
          <a:solidFill>
            <a:srgbClr val="238895"/>
          </a:solidFill>
        </a:ln>
      </dgm:spPr>
      <dgm:t>
        <a:bodyPr/>
        <a:lstStyle/>
        <a:p>
          <a:r>
            <a:rPr lang="zh-CN" dirty="0"/>
            <a:t>基本数据类型</a:t>
          </a:r>
        </a:p>
      </dgm:t>
    </dgm:pt>
    <dgm:pt modelId="{480091C6-70DB-4062-8DC6-2CC4AC7D6ACC}" type="parTrans" cxnId="{DC909B82-804B-42BE-B540-578F152FF252}">
      <dgm:prSet/>
      <dgm:spPr/>
      <dgm:t>
        <a:bodyPr/>
        <a:lstStyle/>
        <a:p>
          <a:endParaRPr lang="zh-CN" altLang="en-US"/>
        </a:p>
      </dgm:t>
    </dgm:pt>
    <dgm:pt modelId="{3443919A-0513-46D5-947E-0AF911651658}" type="sibTrans" cxnId="{DC909B82-804B-42BE-B540-578F152FF252}">
      <dgm:prSet/>
      <dgm:spPr/>
      <dgm:t>
        <a:bodyPr/>
        <a:lstStyle/>
        <a:p>
          <a:endParaRPr lang="zh-CN" altLang="en-US"/>
        </a:p>
      </dgm:t>
    </dgm:pt>
    <dgm:pt modelId="{8867ACB5-47AB-40A7-B580-235BF23BB1F9}">
      <dgm:prSet custT="1"/>
      <dgm:spPr>
        <a:solidFill>
          <a:srgbClr val="238895"/>
        </a:solidFill>
        <a:ln>
          <a:solidFill>
            <a:srgbClr val="238895"/>
          </a:solidFill>
        </a:ln>
      </dgm:spPr>
      <dgm:t>
        <a:bodyPr/>
        <a:lstStyle/>
        <a:p>
          <a:r>
            <a:rPr lang="zh-CN" altLang="en-US" sz="2400" dirty="0"/>
            <a:t>数字数据类型</a:t>
          </a:r>
        </a:p>
      </dgm:t>
    </dgm:pt>
    <dgm:pt modelId="{4FA076EC-014C-4829-9955-20C9BDA09535}" type="parTrans" cxnId="{876A5C22-612A-48C8-A45F-741179297739}">
      <dgm:prSet/>
      <dgm:spPr>
        <a:ln>
          <a:solidFill>
            <a:srgbClr val="238895"/>
          </a:solidFill>
        </a:ln>
      </dgm:spPr>
      <dgm:t>
        <a:bodyPr/>
        <a:lstStyle/>
        <a:p>
          <a:endParaRPr lang="zh-CN" altLang="en-US"/>
        </a:p>
      </dgm:t>
    </dgm:pt>
    <dgm:pt modelId="{0AFAA895-9E98-4BD1-9DFA-7BD8EE01D95D}" type="sibTrans" cxnId="{876A5C22-612A-48C8-A45F-741179297739}">
      <dgm:prSet/>
      <dgm:spPr/>
      <dgm:t>
        <a:bodyPr/>
        <a:lstStyle/>
        <a:p>
          <a:endParaRPr lang="zh-CN" altLang="en-US"/>
        </a:p>
      </dgm:t>
    </dgm:pt>
    <dgm:pt modelId="{F5ECF9DE-F44A-4CEF-988C-F80BCA23FDAE}">
      <dgm:prSet custT="1"/>
      <dgm:spPr>
        <a:solidFill>
          <a:srgbClr val="238895"/>
        </a:solidFill>
        <a:ln>
          <a:solidFill>
            <a:srgbClr val="238895"/>
          </a:solidFill>
        </a:ln>
      </dgm:spPr>
      <dgm:t>
        <a:bodyPr/>
        <a:lstStyle/>
        <a:p>
          <a:r>
            <a:rPr lang="zh-CN" altLang="en-US" sz="2000" dirty="0"/>
            <a:t>整数类型</a:t>
          </a:r>
        </a:p>
      </dgm:t>
    </dgm:pt>
    <dgm:pt modelId="{5C2E15C0-DBF1-458B-AB25-255492906630}" type="parTrans" cxnId="{9873B19F-C031-4E41-BFB5-DB8C19593A68}">
      <dgm:prSet/>
      <dgm:spPr>
        <a:ln>
          <a:solidFill>
            <a:srgbClr val="238895"/>
          </a:solidFill>
        </a:ln>
      </dgm:spPr>
      <dgm:t>
        <a:bodyPr/>
        <a:lstStyle/>
        <a:p>
          <a:endParaRPr lang="zh-CN" altLang="en-US"/>
        </a:p>
      </dgm:t>
    </dgm:pt>
    <dgm:pt modelId="{8974487C-820C-47B3-B7A5-4ED22C867AF3}" type="sibTrans" cxnId="{9873B19F-C031-4E41-BFB5-DB8C19593A68}">
      <dgm:prSet/>
      <dgm:spPr/>
      <dgm:t>
        <a:bodyPr/>
        <a:lstStyle/>
        <a:p>
          <a:endParaRPr lang="zh-CN" altLang="en-US"/>
        </a:p>
      </dgm:t>
    </dgm:pt>
    <dgm:pt modelId="{40DC379D-5DD7-4377-9A61-6955F5CB27C9}">
      <dgm:prSet custT="1"/>
      <dgm:spPr>
        <a:solidFill>
          <a:srgbClr val="238895"/>
        </a:solidFill>
        <a:ln>
          <a:solidFill>
            <a:srgbClr val="238895"/>
          </a:solidFill>
        </a:ln>
      </dgm:spPr>
      <dgm:t>
        <a:bodyPr/>
        <a:lstStyle/>
        <a:p>
          <a:r>
            <a:rPr lang="zh-CN" altLang="en-US" sz="2000" dirty="0"/>
            <a:t>浮点数类型</a:t>
          </a:r>
        </a:p>
      </dgm:t>
    </dgm:pt>
    <dgm:pt modelId="{4CDDAE34-01EC-4918-9114-6D8748AE3D1F}" type="parTrans" cxnId="{05EF4AB8-22DC-47CB-A5E6-34CD4097EFAD}">
      <dgm:prSet/>
      <dgm:spPr>
        <a:ln>
          <a:solidFill>
            <a:srgbClr val="238895"/>
          </a:solidFill>
        </a:ln>
      </dgm:spPr>
      <dgm:t>
        <a:bodyPr/>
        <a:lstStyle/>
        <a:p>
          <a:endParaRPr lang="zh-CN" altLang="en-US"/>
        </a:p>
      </dgm:t>
    </dgm:pt>
    <dgm:pt modelId="{1F7E0936-1E3A-43CE-96C7-C8CBC6E71389}" type="sibTrans" cxnId="{05EF4AB8-22DC-47CB-A5E6-34CD4097EFAD}">
      <dgm:prSet/>
      <dgm:spPr/>
      <dgm:t>
        <a:bodyPr/>
        <a:lstStyle/>
        <a:p>
          <a:endParaRPr lang="zh-CN" altLang="en-US"/>
        </a:p>
      </dgm:t>
    </dgm:pt>
    <dgm:pt modelId="{F7B2A102-5FBD-471F-B918-94926E22B5C3}">
      <dgm:prSet custT="1"/>
      <dgm:spPr>
        <a:solidFill>
          <a:srgbClr val="238895"/>
        </a:solidFill>
        <a:ln>
          <a:solidFill>
            <a:srgbClr val="238895"/>
          </a:solidFill>
        </a:ln>
      </dgm:spPr>
      <dgm:t>
        <a:bodyPr/>
        <a:lstStyle/>
        <a:p>
          <a:r>
            <a:rPr lang="zh-CN" altLang="en-US" sz="2400" dirty="0"/>
            <a:t>字符串数据类型</a:t>
          </a:r>
        </a:p>
      </dgm:t>
    </dgm:pt>
    <dgm:pt modelId="{82C93E7B-0648-4137-8DA4-8D1B9B8BE817}" type="parTrans" cxnId="{906F044A-028E-4C26-8C13-654225C5D80A}">
      <dgm:prSet/>
      <dgm:spPr>
        <a:ln>
          <a:solidFill>
            <a:srgbClr val="238895"/>
          </a:solidFill>
        </a:ln>
      </dgm:spPr>
      <dgm:t>
        <a:bodyPr/>
        <a:lstStyle/>
        <a:p>
          <a:endParaRPr lang="zh-CN" altLang="en-US"/>
        </a:p>
      </dgm:t>
    </dgm:pt>
    <dgm:pt modelId="{6E1A94DE-0379-4E2C-B6A7-9A1B0B2D4BAA}" type="sibTrans" cxnId="{906F044A-028E-4C26-8C13-654225C5D80A}">
      <dgm:prSet/>
      <dgm:spPr/>
      <dgm:t>
        <a:bodyPr/>
        <a:lstStyle/>
        <a:p>
          <a:endParaRPr lang="zh-CN" altLang="en-US"/>
        </a:p>
      </dgm:t>
    </dgm:pt>
    <dgm:pt modelId="{BBF5CC59-AD0B-41BA-B420-3EADEAB75DE3}">
      <dgm:prSet custT="1"/>
      <dgm:spPr>
        <a:solidFill>
          <a:srgbClr val="238895"/>
        </a:solidFill>
        <a:ln>
          <a:solidFill>
            <a:srgbClr val="238895"/>
          </a:solidFill>
        </a:ln>
      </dgm:spPr>
      <dgm:t>
        <a:bodyPr/>
        <a:lstStyle/>
        <a:p>
          <a:r>
            <a:rPr lang="zh-CN" altLang="en-US" sz="2000"/>
            <a:t>字符串类型</a:t>
          </a:r>
        </a:p>
      </dgm:t>
    </dgm:pt>
    <dgm:pt modelId="{D3D39C97-FE3C-4827-9797-71C275FBB290}" type="parTrans" cxnId="{8B80E160-5524-400D-85AE-AE7F1EBD637C}">
      <dgm:prSet/>
      <dgm:spPr>
        <a:ln>
          <a:solidFill>
            <a:srgbClr val="238895"/>
          </a:solidFill>
        </a:ln>
      </dgm:spPr>
      <dgm:t>
        <a:bodyPr/>
        <a:lstStyle/>
        <a:p>
          <a:endParaRPr lang="zh-CN" altLang="en-US"/>
        </a:p>
      </dgm:t>
    </dgm:pt>
    <dgm:pt modelId="{EEAE4BFB-DFA7-4112-AF5E-199A75950529}" type="sibTrans" cxnId="{8B80E160-5524-400D-85AE-AE7F1EBD637C}">
      <dgm:prSet/>
      <dgm:spPr/>
      <dgm:t>
        <a:bodyPr/>
        <a:lstStyle/>
        <a:p>
          <a:endParaRPr lang="zh-CN" altLang="en-US"/>
        </a:p>
      </dgm:t>
    </dgm:pt>
    <dgm:pt modelId="{4722D6BB-CA78-4A4B-8662-8701EFDCE1E2}" type="pres">
      <dgm:prSet presAssocID="{0C05701D-5E97-422F-855C-F6920A612586}" presName="diagram" presStyleCnt="0">
        <dgm:presLayoutVars>
          <dgm:chPref val="1"/>
          <dgm:dir/>
          <dgm:animOne val="branch"/>
          <dgm:animLvl val="lvl"/>
          <dgm:resizeHandles val="exact"/>
        </dgm:presLayoutVars>
      </dgm:prSet>
      <dgm:spPr/>
    </dgm:pt>
    <dgm:pt modelId="{A42D5983-9ED8-49AA-BFA5-00173673D19E}" type="pres">
      <dgm:prSet presAssocID="{9CC89BE6-3F43-4155-8B7F-16BC3125394B}" presName="root1" presStyleCnt="0"/>
      <dgm:spPr/>
    </dgm:pt>
    <dgm:pt modelId="{3F139BD4-EFD0-4DDC-9219-2958E7A62386}" type="pres">
      <dgm:prSet presAssocID="{9CC89BE6-3F43-4155-8B7F-16BC3125394B}" presName="LevelOneTextNode" presStyleLbl="node0" presStyleIdx="0" presStyleCnt="1" custScaleX="126705">
        <dgm:presLayoutVars>
          <dgm:chPref val="3"/>
        </dgm:presLayoutVars>
      </dgm:prSet>
      <dgm:spPr/>
    </dgm:pt>
    <dgm:pt modelId="{2B1C409E-0113-4A79-B64B-CD6D1632F074}" type="pres">
      <dgm:prSet presAssocID="{9CC89BE6-3F43-4155-8B7F-16BC3125394B}" presName="level2hierChild" presStyleCnt="0"/>
      <dgm:spPr/>
    </dgm:pt>
    <dgm:pt modelId="{975DF956-7649-4DF1-8BDB-13DF2E264455}" type="pres">
      <dgm:prSet presAssocID="{4FA076EC-014C-4829-9955-20C9BDA09535}" presName="conn2-1" presStyleLbl="parChTrans1D2" presStyleIdx="0" presStyleCnt="2"/>
      <dgm:spPr/>
    </dgm:pt>
    <dgm:pt modelId="{3F241668-7272-42A2-9AB2-4DAEB8342D17}" type="pres">
      <dgm:prSet presAssocID="{4FA076EC-014C-4829-9955-20C9BDA09535}" presName="connTx" presStyleLbl="parChTrans1D2" presStyleIdx="0" presStyleCnt="2"/>
      <dgm:spPr/>
    </dgm:pt>
    <dgm:pt modelId="{71129BCF-92A1-4A0A-B5CD-7DDA2E3D1043}" type="pres">
      <dgm:prSet presAssocID="{8867ACB5-47AB-40A7-B580-235BF23BB1F9}" presName="root2" presStyleCnt="0"/>
      <dgm:spPr/>
    </dgm:pt>
    <dgm:pt modelId="{F50BD088-C5FB-43C7-87F5-F606EEB3AE71}" type="pres">
      <dgm:prSet presAssocID="{8867ACB5-47AB-40A7-B580-235BF23BB1F9}" presName="LevelTwoTextNode" presStyleLbl="node2" presStyleIdx="0" presStyleCnt="2" custScaleX="108729">
        <dgm:presLayoutVars>
          <dgm:chPref val="3"/>
        </dgm:presLayoutVars>
      </dgm:prSet>
      <dgm:spPr/>
    </dgm:pt>
    <dgm:pt modelId="{31D69613-B8EB-4273-ADE3-962053014236}" type="pres">
      <dgm:prSet presAssocID="{8867ACB5-47AB-40A7-B580-235BF23BB1F9}" presName="level3hierChild" presStyleCnt="0"/>
      <dgm:spPr/>
    </dgm:pt>
    <dgm:pt modelId="{F7BEC5B7-F1AF-4086-A20D-E7173D88200B}" type="pres">
      <dgm:prSet presAssocID="{5C2E15C0-DBF1-458B-AB25-255492906630}" presName="conn2-1" presStyleLbl="parChTrans1D3" presStyleIdx="0" presStyleCnt="3"/>
      <dgm:spPr/>
    </dgm:pt>
    <dgm:pt modelId="{4E75CB60-E049-4039-AFBD-F198FC6FE350}" type="pres">
      <dgm:prSet presAssocID="{5C2E15C0-DBF1-458B-AB25-255492906630}" presName="connTx" presStyleLbl="parChTrans1D3" presStyleIdx="0" presStyleCnt="3"/>
      <dgm:spPr/>
    </dgm:pt>
    <dgm:pt modelId="{FE7ED88F-E22D-4893-9139-16A753C8BFB1}" type="pres">
      <dgm:prSet presAssocID="{F5ECF9DE-F44A-4CEF-988C-F80BCA23FDAE}" presName="root2" presStyleCnt="0"/>
      <dgm:spPr/>
    </dgm:pt>
    <dgm:pt modelId="{8DA9BBCA-57C5-4631-BA82-CEDD9DBEBAB4}" type="pres">
      <dgm:prSet presAssocID="{F5ECF9DE-F44A-4CEF-988C-F80BCA23FDAE}" presName="LevelTwoTextNode" presStyleLbl="node3" presStyleIdx="0" presStyleCnt="3">
        <dgm:presLayoutVars>
          <dgm:chPref val="3"/>
        </dgm:presLayoutVars>
      </dgm:prSet>
      <dgm:spPr/>
    </dgm:pt>
    <dgm:pt modelId="{F08A6544-1012-4947-B445-D85557C5198D}" type="pres">
      <dgm:prSet presAssocID="{F5ECF9DE-F44A-4CEF-988C-F80BCA23FDAE}" presName="level3hierChild" presStyleCnt="0"/>
      <dgm:spPr/>
    </dgm:pt>
    <dgm:pt modelId="{2F85D9A3-C640-48C3-8AC0-D8AFD3DAFA78}" type="pres">
      <dgm:prSet presAssocID="{4CDDAE34-01EC-4918-9114-6D8748AE3D1F}" presName="conn2-1" presStyleLbl="parChTrans1D3" presStyleIdx="1" presStyleCnt="3"/>
      <dgm:spPr/>
    </dgm:pt>
    <dgm:pt modelId="{41661063-6D72-4725-ACE4-FBC17EF90AC2}" type="pres">
      <dgm:prSet presAssocID="{4CDDAE34-01EC-4918-9114-6D8748AE3D1F}" presName="connTx" presStyleLbl="parChTrans1D3" presStyleIdx="1" presStyleCnt="3"/>
      <dgm:spPr/>
    </dgm:pt>
    <dgm:pt modelId="{9784A172-37EA-4FEE-BE9B-C9641D50933F}" type="pres">
      <dgm:prSet presAssocID="{40DC379D-5DD7-4377-9A61-6955F5CB27C9}" presName="root2" presStyleCnt="0"/>
      <dgm:spPr/>
    </dgm:pt>
    <dgm:pt modelId="{84BEB4E1-67C7-4003-8D36-4EBFDD5B97B3}" type="pres">
      <dgm:prSet presAssocID="{40DC379D-5DD7-4377-9A61-6955F5CB27C9}" presName="LevelTwoTextNode" presStyleLbl="node3" presStyleIdx="1" presStyleCnt="3">
        <dgm:presLayoutVars>
          <dgm:chPref val="3"/>
        </dgm:presLayoutVars>
      </dgm:prSet>
      <dgm:spPr/>
    </dgm:pt>
    <dgm:pt modelId="{FC11EB0B-6624-4580-8440-5FB90146E3C6}" type="pres">
      <dgm:prSet presAssocID="{40DC379D-5DD7-4377-9A61-6955F5CB27C9}" presName="level3hierChild" presStyleCnt="0"/>
      <dgm:spPr/>
    </dgm:pt>
    <dgm:pt modelId="{14518532-8827-4E3B-9D54-BC29AF46B9DA}" type="pres">
      <dgm:prSet presAssocID="{82C93E7B-0648-4137-8DA4-8D1B9B8BE817}" presName="conn2-1" presStyleLbl="parChTrans1D2" presStyleIdx="1" presStyleCnt="2"/>
      <dgm:spPr/>
    </dgm:pt>
    <dgm:pt modelId="{DC76E6BA-175A-4175-80C2-E1FD0F3A1D88}" type="pres">
      <dgm:prSet presAssocID="{82C93E7B-0648-4137-8DA4-8D1B9B8BE817}" presName="connTx" presStyleLbl="parChTrans1D2" presStyleIdx="1" presStyleCnt="2"/>
      <dgm:spPr/>
    </dgm:pt>
    <dgm:pt modelId="{E0443239-020B-4629-9CE2-FBCFD25682AF}" type="pres">
      <dgm:prSet presAssocID="{F7B2A102-5FBD-471F-B918-94926E22B5C3}" presName="root2" presStyleCnt="0"/>
      <dgm:spPr/>
    </dgm:pt>
    <dgm:pt modelId="{DB42F5D7-BD94-4369-A8C9-0B2DA40AD516}" type="pres">
      <dgm:prSet presAssocID="{F7B2A102-5FBD-471F-B918-94926E22B5C3}" presName="LevelTwoTextNode" presStyleLbl="node2" presStyleIdx="1" presStyleCnt="2" custScaleX="111677">
        <dgm:presLayoutVars>
          <dgm:chPref val="3"/>
        </dgm:presLayoutVars>
      </dgm:prSet>
      <dgm:spPr/>
    </dgm:pt>
    <dgm:pt modelId="{73B205D7-5D8B-41E3-BFA8-7E5ACC7C29CD}" type="pres">
      <dgm:prSet presAssocID="{F7B2A102-5FBD-471F-B918-94926E22B5C3}" presName="level3hierChild" presStyleCnt="0"/>
      <dgm:spPr/>
    </dgm:pt>
    <dgm:pt modelId="{FA53C588-5DF4-494E-938E-2069C37C05E7}" type="pres">
      <dgm:prSet presAssocID="{D3D39C97-FE3C-4827-9797-71C275FBB290}" presName="conn2-1" presStyleLbl="parChTrans1D3" presStyleIdx="2" presStyleCnt="3"/>
      <dgm:spPr/>
    </dgm:pt>
    <dgm:pt modelId="{4D1090FB-B2C5-44E7-B7B4-5440B6FC0CAB}" type="pres">
      <dgm:prSet presAssocID="{D3D39C97-FE3C-4827-9797-71C275FBB290}" presName="connTx" presStyleLbl="parChTrans1D3" presStyleIdx="2" presStyleCnt="3"/>
      <dgm:spPr/>
    </dgm:pt>
    <dgm:pt modelId="{A89B9CF6-C782-460D-9334-F850152F404E}" type="pres">
      <dgm:prSet presAssocID="{BBF5CC59-AD0B-41BA-B420-3EADEAB75DE3}" presName="root2" presStyleCnt="0"/>
      <dgm:spPr/>
    </dgm:pt>
    <dgm:pt modelId="{032AD84E-64AE-4930-ACD1-876084F21B61}" type="pres">
      <dgm:prSet presAssocID="{BBF5CC59-AD0B-41BA-B420-3EADEAB75DE3}" presName="LevelTwoTextNode" presStyleLbl="node3" presStyleIdx="2" presStyleCnt="3">
        <dgm:presLayoutVars>
          <dgm:chPref val="3"/>
        </dgm:presLayoutVars>
      </dgm:prSet>
      <dgm:spPr/>
    </dgm:pt>
    <dgm:pt modelId="{DE42E37C-CFA9-4F1E-BADF-DB60696C6925}" type="pres">
      <dgm:prSet presAssocID="{BBF5CC59-AD0B-41BA-B420-3EADEAB75DE3}" presName="level3hierChild" presStyleCnt="0"/>
      <dgm:spPr/>
    </dgm:pt>
  </dgm:ptLst>
  <dgm:cxnLst>
    <dgm:cxn modelId="{C46F9E1B-90DE-49B5-A1C2-94D687969CFF}" type="presOf" srcId="{4CDDAE34-01EC-4918-9114-6D8748AE3D1F}" destId="{2F85D9A3-C640-48C3-8AC0-D8AFD3DAFA78}" srcOrd="0" destOrd="0" presId="urn:microsoft.com/office/officeart/2005/8/layout/hierarchy2"/>
    <dgm:cxn modelId="{876A5C22-612A-48C8-A45F-741179297739}" srcId="{9CC89BE6-3F43-4155-8B7F-16BC3125394B}" destId="{8867ACB5-47AB-40A7-B580-235BF23BB1F9}" srcOrd="0" destOrd="0" parTransId="{4FA076EC-014C-4829-9955-20C9BDA09535}" sibTransId="{0AFAA895-9E98-4BD1-9DFA-7BD8EE01D95D}"/>
    <dgm:cxn modelId="{E4521D3E-E042-49BC-975A-04BEC1911D5B}" type="presOf" srcId="{82C93E7B-0648-4137-8DA4-8D1B9B8BE817}" destId="{14518532-8827-4E3B-9D54-BC29AF46B9DA}" srcOrd="0" destOrd="0" presId="urn:microsoft.com/office/officeart/2005/8/layout/hierarchy2"/>
    <dgm:cxn modelId="{8B80E160-5524-400D-85AE-AE7F1EBD637C}" srcId="{F7B2A102-5FBD-471F-B918-94926E22B5C3}" destId="{BBF5CC59-AD0B-41BA-B420-3EADEAB75DE3}" srcOrd="0" destOrd="0" parTransId="{D3D39C97-FE3C-4827-9797-71C275FBB290}" sibTransId="{EEAE4BFB-DFA7-4112-AF5E-199A75950529}"/>
    <dgm:cxn modelId="{1D181443-0E65-46B7-9036-5EB2C454FD22}" type="presOf" srcId="{4FA076EC-014C-4829-9955-20C9BDA09535}" destId="{3F241668-7272-42A2-9AB2-4DAEB8342D17}" srcOrd="1" destOrd="0" presId="urn:microsoft.com/office/officeart/2005/8/layout/hierarchy2"/>
    <dgm:cxn modelId="{906F044A-028E-4C26-8C13-654225C5D80A}" srcId="{9CC89BE6-3F43-4155-8B7F-16BC3125394B}" destId="{F7B2A102-5FBD-471F-B918-94926E22B5C3}" srcOrd="1" destOrd="0" parTransId="{82C93E7B-0648-4137-8DA4-8D1B9B8BE817}" sibTransId="{6E1A94DE-0379-4E2C-B6A7-9A1B0B2D4BAA}"/>
    <dgm:cxn modelId="{7BA4E078-286E-44F8-96C3-3FEBEB7B5884}" type="presOf" srcId="{F7B2A102-5FBD-471F-B918-94926E22B5C3}" destId="{DB42F5D7-BD94-4369-A8C9-0B2DA40AD516}" srcOrd="0" destOrd="0" presId="urn:microsoft.com/office/officeart/2005/8/layout/hierarchy2"/>
    <dgm:cxn modelId="{9219D77D-397B-40B9-998F-D56627989AEF}" type="presOf" srcId="{D3D39C97-FE3C-4827-9797-71C275FBB290}" destId="{4D1090FB-B2C5-44E7-B7B4-5440B6FC0CAB}" srcOrd="1" destOrd="0" presId="urn:microsoft.com/office/officeart/2005/8/layout/hierarchy2"/>
    <dgm:cxn modelId="{DC909B82-804B-42BE-B540-578F152FF252}" srcId="{0C05701D-5E97-422F-855C-F6920A612586}" destId="{9CC89BE6-3F43-4155-8B7F-16BC3125394B}" srcOrd="0" destOrd="0" parTransId="{480091C6-70DB-4062-8DC6-2CC4AC7D6ACC}" sibTransId="{3443919A-0513-46D5-947E-0AF911651658}"/>
    <dgm:cxn modelId="{3AE67F88-1FB4-49FE-A4E6-8B7F4D67E693}" type="presOf" srcId="{9CC89BE6-3F43-4155-8B7F-16BC3125394B}" destId="{3F139BD4-EFD0-4DDC-9219-2958E7A62386}" srcOrd="0" destOrd="0" presId="urn:microsoft.com/office/officeart/2005/8/layout/hierarchy2"/>
    <dgm:cxn modelId="{CF61848F-706C-4F05-8857-AC62728FB235}" type="presOf" srcId="{82C93E7B-0648-4137-8DA4-8D1B9B8BE817}" destId="{DC76E6BA-175A-4175-80C2-E1FD0F3A1D88}" srcOrd="1" destOrd="0" presId="urn:microsoft.com/office/officeart/2005/8/layout/hierarchy2"/>
    <dgm:cxn modelId="{9873B19F-C031-4E41-BFB5-DB8C19593A68}" srcId="{8867ACB5-47AB-40A7-B580-235BF23BB1F9}" destId="{F5ECF9DE-F44A-4CEF-988C-F80BCA23FDAE}" srcOrd="0" destOrd="0" parTransId="{5C2E15C0-DBF1-458B-AB25-255492906630}" sibTransId="{8974487C-820C-47B3-B7A5-4ED22C867AF3}"/>
    <dgm:cxn modelId="{FC366FAB-27EC-4C8E-B118-47F2072899EF}" type="presOf" srcId="{F5ECF9DE-F44A-4CEF-988C-F80BCA23FDAE}" destId="{8DA9BBCA-57C5-4631-BA82-CEDD9DBEBAB4}" srcOrd="0" destOrd="0" presId="urn:microsoft.com/office/officeart/2005/8/layout/hierarchy2"/>
    <dgm:cxn modelId="{0BE810AC-62C7-42AA-BDB4-286D1A33BE34}" type="presOf" srcId="{4CDDAE34-01EC-4918-9114-6D8748AE3D1F}" destId="{41661063-6D72-4725-ACE4-FBC17EF90AC2}" srcOrd="1" destOrd="0" presId="urn:microsoft.com/office/officeart/2005/8/layout/hierarchy2"/>
    <dgm:cxn modelId="{6070A9AE-D02B-4D5B-AF55-71844BF7E18B}" type="presOf" srcId="{BBF5CC59-AD0B-41BA-B420-3EADEAB75DE3}" destId="{032AD84E-64AE-4930-ACD1-876084F21B61}" srcOrd="0" destOrd="0" presId="urn:microsoft.com/office/officeart/2005/8/layout/hierarchy2"/>
    <dgm:cxn modelId="{FD0545B8-F3C2-4C5E-A1A3-E9EA8018806D}" type="presOf" srcId="{D3D39C97-FE3C-4827-9797-71C275FBB290}" destId="{FA53C588-5DF4-494E-938E-2069C37C05E7}" srcOrd="0" destOrd="0" presId="urn:microsoft.com/office/officeart/2005/8/layout/hierarchy2"/>
    <dgm:cxn modelId="{05EF4AB8-22DC-47CB-A5E6-34CD4097EFAD}" srcId="{8867ACB5-47AB-40A7-B580-235BF23BB1F9}" destId="{40DC379D-5DD7-4377-9A61-6955F5CB27C9}" srcOrd="1" destOrd="0" parTransId="{4CDDAE34-01EC-4918-9114-6D8748AE3D1F}" sibTransId="{1F7E0936-1E3A-43CE-96C7-C8CBC6E71389}"/>
    <dgm:cxn modelId="{3391E1C3-79C8-463F-9146-DD6213111B6C}" type="presOf" srcId="{4FA076EC-014C-4829-9955-20C9BDA09535}" destId="{975DF956-7649-4DF1-8BDB-13DF2E264455}" srcOrd="0" destOrd="0" presId="urn:microsoft.com/office/officeart/2005/8/layout/hierarchy2"/>
    <dgm:cxn modelId="{66EA9DD0-82BE-440A-A50D-CC3EDFA778CB}" type="presOf" srcId="{5C2E15C0-DBF1-458B-AB25-255492906630}" destId="{4E75CB60-E049-4039-AFBD-F198FC6FE350}" srcOrd="1" destOrd="0" presId="urn:microsoft.com/office/officeart/2005/8/layout/hierarchy2"/>
    <dgm:cxn modelId="{CD59E5D2-ECDE-4593-8421-9D094E28FBFC}" type="presOf" srcId="{5C2E15C0-DBF1-458B-AB25-255492906630}" destId="{F7BEC5B7-F1AF-4086-A20D-E7173D88200B}" srcOrd="0" destOrd="0" presId="urn:microsoft.com/office/officeart/2005/8/layout/hierarchy2"/>
    <dgm:cxn modelId="{463469D4-3B71-465C-9027-ED00D8B78CF4}" type="presOf" srcId="{8867ACB5-47AB-40A7-B580-235BF23BB1F9}" destId="{F50BD088-C5FB-43C7-87F5-F606EEB3AE71}" srcOrd="0" destOrd="0" presId="urn:microsoft.com/office/officeart/2005/8/layout/hierarchy2"/>
    <dgm:cxn modelId="{6865D4D6-C619-432C-9ED0-35DA25CEA451}" type="presOf" srcId="{40DC379D-5DD7-4377-9A61-6955F5CB27C9}" destId="{84BEB4E1-67C7-4003-8D36-4EBFDD5B97B3}" srcOrd="0" destOrd="0" presId="urn:microsoft.com/office/officeart/2005/8/layout/hierarchy2"/>
    <dgm:cxn modelId="{4CF858FB-1972-47D5-ABFA-3ED1FA2BBD4C}" type="presOf" srcId="{0C05701D-5E97-422F-855C-F6920A612586}" destId="{4722D6BB-CA78-4A4B-8662-8701EFDCE1E2}" srcOrd="0" destOrd="0" presId="urn:microsoft.com/office/officeart/2005/8/layout/hierarchy2"/>
    <dgm:cxn modelId="{C7658CAC-11E1-4B44-96DF-6BAD904CA3B1}" type="presParOf" srcId="{4722D6BB-CA78-4A4B-8662-8701EFDCE1E2}" destId="{A42D5983-9ED8-49AA-BFA5-00173673D19E}" srcOrd="0" destOrd="0" presId="urn:microsoft.com/office/officeart/2005/8/layout/hierarchy2"/>
    <dgm:cxn modelId="{074BCE32-A091-4091-B861-1566E012C65A}" type="presParOf" srcId="{A42D5983-9ED8-49AA-BFA5-00173673D19E}" destId="{3F139BD4-EFD0-4DDC-9219-2958E7A62386}" srcOrd="0" destOrd="0" presId="urn:microsoft.com/office/officeart/2005/8/layout/hierarchy2"/>
    <dgm:cxn modelId="{686BAE1E-CCAE-4B26-B9BD-A12EF5AFD827}" type="presParOf" srcId="{A42D5983-9ED8-49AA-BFA5-00173673D19E}" destId="{2B1C409E-0113-4A79-B64B-CD6D1632F074}" srcOrd="1" destOrd="0" presId="urn:microsoft.com/office/officeart/2005/8/layout/hierarchy2"/>
    <dgm:cxn modelId="{8FB20186-7F4F-4F24-90B8-480F6409A78D}" type="presParOf" srcId="{2B1C409E-0113-4A79-B64B-CD6D1632F074}" destId="{975DF956-7649-4DF1-8BDB-13DF2E264455}" srcOrd="0" destOrd="0" presId="urn:microsoft.com/office/officeart/2005/8/layout/hierarchy2"/>
    <dgm:cxn modelId="{1A4FA43E-0494-46DF-9217-A26F423C4C26}" type="presParOf" srcId="{975DF956-7649-4DF1-8BDB-13DF2E264455}" destId="{3F241668-7272-42A2-9AB2-4DAEB8342D17}" srcOrd="0" destOrd="0" presId="urn:microsoft.com/office/officeart/2005/8/layout/hierarchy2"/>
    <dgm:cxn modelId="{C1B78F94-9F8A-4BB1-8A5B-9F70A458F01E}" type="presParOf" srcId="{2B1C409E-0113-4A79-B64B-CD6D1632F074}" destId="{71129BCF-92A1-4A0A-B5CD-7DDA2E3D1043}" srcOrd="1" destOrd="0" presId="urn:microsoft.com/office/officeart/2005/8/layout/hierarchy2"/>
    <dgm:cxn modelId="{A9164A91-5DFB-4CD8-A0B8-610D3AD3F97F}" type="presParOf" srcId="{71129BCF-92A1-4A0A-B5CD-7DDA2E3D1043}" destId="{F50BD088-C5FB-43C7-87F5-F606EEB3AE71}" srcOrd="0" destOrd="0" presId="urn:microsoft.com/office/officeart/2005/8/layout/hierarchy2"/>
    <dgm:cxn modelId="{6960A551-4CF8-450A-8F12-9AFB500DBB94}" type="presParOf" srcId="{71129BCF-92A1-4A0A-B5CD-7DDA2E3D1043}" destId="{31D69613-B8EB-4273-ADE3-962053014236}" srcOrd="1" destOrd="0" presId="urn:microsoft.com/office/officeart/2005/8/layout/hierarchy2"/>
    <dgm:cxn modelId="{0A6B56C6-B171-4185-B2D9-21967AE1BE81}" type="presParOf" srcId="{31D69613-B8EB-4273-ADE3-962053014236}" destId="{F7BEC5B7-F1AF-4086-A20D-E7173D88200B}" srcOrd="0" destOrd="0" presId="urn:microsoft.com/office/officeart/2005/8/layout/hierarchy2"/>
    <dgm:cxn modelId="{698C79B4-DE79-4246-AF77-5107BFC92177}" type="presParOf" srcId="{F7BEC5B7-F1AF-4086-A20D-E7173D88200B}" destId="{4E75CB60-E049-4039-AFBD-F198FC6FE350}" srcOrd="0" destOrd="0" presId="urn:microsoft.com/office/officeart/2005/8/layout/hierarchy2"/>
    <dgm:cxn modelId="{4E89A8F6-DF66-4FE7-BC14-1BF70DC5411F}" type="presParOf" srcId="{31D69613-B8EB-4273-ADE3-962053014236}" destId="{FE7ED88F-E22D-4893-9139-16A753C8BFB1}" srcOrd="1" destOrd="0" presId="urn:microsoft.com/office/officeart/2005/8/layout/hierarchy2"/>
    <dgm:cxn modelId="{B081A1B0-CE4D-40DF-A5FF-FEC2EF6FD8B9}" type="presParOf" srcId="{FE7ED88F-E22D-4893-9139-16A753C8BFB1}" destId="{8DA9BBCA-57C5-4631-BA82-CEDD9DBEBAB4}" srcOrd="0" destOrd="0" presId="urn:microsoft.com/office/officeart/2005/8/layout/hierarchy2"/>
    <dgm:cxn modelId="{2C809508-015D-4B2A-BEC6-B27F6BB7E76E}" type="presParOf" srcId="{FE7ED88F-E22D-4893-9139-16A753C8BFB1}" destId="{F08A6544-1012-4947-B445-D85557C5198D}" srcOrd="1" destOrd="0" presId="urn:microsoft.com/office/officeart/2005/8/layout/hierarchy2"/>
    <dgm:cxn modelId="{CBB802E6-A8D5-4A36-A9ED-3F3B6AA1CC62}" type="presParOf" srcId="{31D69613-B8EB-4273-ADE3-962053014236}" destId="{2F85D9A3-C640-48C3-8AC0-D8AFD3DAFA78}" srcOrd="2" destOrd="0" presId="urn:microsoft.com/office/officeart/2005/8/layout/hierarchy2"/>
    <dgm:cxn modelId="{673EBDCA-1A4F-49D5-B157-C8F94698AF9A}" type="presParOf" srcId="{2F85D9A3-C640-48C3-8AC0-D8AFD3DAFA78}" destId="{41661063-6D72-4725-ACE4-FBC17EF90AC2}" srcOrd="0" destOrd="0" presId="urn:microsoft.com/office/officeart/2005/8/layout/hierarchy2"/>
    <dgm:cxn modelId="{193A87DC-6502-4682-A3BF-611C1534D17D}" type="presParOf" srcId="{31D69613-B8EB-4273-ADE3-962053014236}" destId="{9784A172-37EA-4FEE-BE9B-C9641D50933F}" srcOrd="3" destOrd="0" presId="urn:microsoft.com/office/officeart/2005/8/layout/hierarchy2"/>
    <dgm:cxn modelId="{9F5CCD53-E9A2-4A32-A135-D1FB7FF6A0A7}" type="presParOf" srcId="{9784A172-37EA-4FEE-BE9B-C9641D50933F}" destId="{84BEB4E1-67C7-4003-8D36-4EBFDD5B97B3}" srcOrd="0" destOrd="0" presId="urn:microsoft.com/office/officeart/2005/8/layout/hierarchy2"/>
    <dgm:cxn modelId="{91DEA997-1537-46E7-AA3E-F1CDBD4A6A72}" type="presParOf" srcId="{9784A172-37EA-4FEE-BE9B-C9641D50933F}" destId="{FC11EB0B-6624-4580-8440-5FB90146E3C6}" srcOrd="1" destOrd="0" presId="urn:microsoft.com/office/officeart/2005/8/layout/hierarchy2"/>
    <dgm:cxn modelId="{D32F1BB8-8A31-4B1B-81C5-D121D7DFD5D7}" type="presParOf" srcId="{2B1C409E-0113-4A79-B64B-CD6D1632F074}" destId="{14518532-8827-4E3B-9D54-BC29AF46B9DA}" srcOrd="2" destOrd="0" presId="urn:microsoft.com/office/officeart/2005/8/layout/hierarchy2"/>
    <dgm:cxn modelId="{3E13A3C6-145C-44D7-95B3-F29AF2944019}" type="presParOf" srcId="{14518532-8827-4E3B-9D54-BC29AF46B9DA}" destId="{DC76E6BA-175A-4175-80C2-E1FD0F3A1D88}" srcOrd="0" destOrd="0" presId="urn:microsoft.com/office/officeart/2005/8/layout/hierarchy2"/>
    <dgm:cxn modelId="{758C3341-C07D-4E01-840C-ECB1B06E9FF0}" type="presParOf" srcId="{2B1C409E-0113-4A79-B64B-CD6D1632F074}" destId="{E0443239-020B-4629-9CE2-FBCFD25682AF}" srcOrd="3" destOrd="0" presId="urn:microsoft.com/office/officeart/2005/8/layout/hierarchy2"/>
    <dgm:cxn modelId="{4FCED9F2-64DC-44C0-9EDA-D587C03B3964}" type="presParOf" srcId="{E0443239-020B-4629-9CE2-FBCFD25682AF}" destId="{DB42F5D7-BD94-4369-A8C9-0B2DA40AD516}" srcOrd="0" destOrd="0" presId="urn:microsoft.com/office/officeart/2005/8/layout/hierarchy2"/>
    <dgm:cxn modelId="{6FFA4811-CDF7-4CF7-A08A-5C634710D117}" type="presParOf" srcId="{E0443239-020B-4629-9CE2-FBCFD25682AF}" destId="{73B205D7-5D8B-41E3-BFA8-7E5ACC7C29CD}" srcOrd="1" destOrd="0" presId="urn:microsoft.com/office/officeart/2005/8/layout/hierarchy2"/>
    <dgm:cxn modelId="{AE6B09F2-8618-459E-A718-A1164270B019}" type="presParOf" srcId="{73B205D7-5D8B-41E3-BFA8-7E5ACC7C29CD}" destId="{FA53C588-5DF4-494E-938E-2069C37C05E7}" srcOrd="0" destOrd="0" presId="urn:microsoft.com/office/officeart/2005/8/layout/hierarchy2"/>
    <dgm:cxn modelId="{B6C34861-25A6-472C-A91A-1B99BC1F5A33}" type="presParOf" srcId="{FA53C588-5DF4-494E-938E-2069C37C05E7}" destId="{4D1090FB-B2C5-44E7-B7B4-5440B6FC0CAB}" srcOrd="0" destOrd="0" presId="urn:microsoft.com/office/officeart/2005/8/layout/hierarchy2"/>
    <dgm:cxn modelId="{3D872EB7-2FC1-4E88-87BE-60814B991D11}" type="presParOf" srcId="{73B205D7-5D8B-41E3-BFA8-7E5ACC7C29CD}" destId="{A89B9CF6-C782-460D-9334-F850152F404E}" srcOrd="1" destOrd="0" presId="urn:microsoft.com/office/officeart/2005/8/layout/hierarchy2"/>
    <dgm:cxn modelId="{3504ED1B-6BE9-42D5-B41D-76C262778DC7}" type="presParOf" srcId="{A89B9CF6-C782-460D-9334-F850152F404E}" destId="{032AD84E-64AE-4930-ACD1-876084F21B61}" srcOrd="0" destOrd="0" presId="urn:microsoft.com/office/officeart/2005/8/layout/hierarchy2"/>
    <dgm:cxn modelId="{2B0D1902-B3CC-48F5-9CA4-4B9B181705BD}" type="presParOf" srcId="{A89B9CF6-C782-460D-9334-F850152F404E}" destId="{DE42E37C-CFA9-4F1E-BADF-DB60696C692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05701D-5E97-422F-855C-F6920A61258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CC89BE6-3F43-4155-8B7F-16BC3125394B}">
      <dgm:prSet custT="1"/>
      <dgm:spPr>
        <a:solidFill>
          <a:srgbClr val="238895"/>
        </a:solidFill>
        <a:ln>
          <a:solidFill>
            <a:srgbClr val="238895"/>
          </a:solidFill>
        </a:ln>
      </dgm:spPr>
      <dgm:t>
        <a:bodyPr/>
        <a:lstStyle/>
        <a:p>
          <a:r>
            <a:rPr lang="zh-CN" altLang="en-US" sz="2000" dirty="0"/>
            <a:t>基本数据类型</a:t>
          </a:r>
        </a:p>
      </dgm:t>
    </dgm:pt>
    <dgm:pt modelId="{480091C6-70DB-4062-8DC6-2CC4AC7D6ACC}" type="parTrans" cxnId="{DC909B82-804B-42BE-B540-578F152FF252}">
      <dgm:prSet/>
      <dgm:spPr/>
      <dgm:t>
        <a:bodyPr/>
        <a:lstStyle/>
        <a:p>
          <a:endParaRPr lang="zh-CN" altLang="en-US" sz="2000"/>
        </a:p>
      </dgm:t>
    </dgm:pt>
    <dgm:pt modelId="{3443919A-0513-46D5-947E-0AF911651658}" type="sibTrans" cxnId="{DC909B82-804B-42BE-B540-578F152FF252}">
      <dgm:prSet/>
      <dgm:spPr/>
      <dgm:t>
        <a:bodyPr/>
        <a:lstStyle/>
        <a:p>
          <a:endParaRPr lang="zh-CN" altLang="en-US" sz="2000"/>
        </a:p>
      </dgm:t>
    </dgm:pt>
    <dgm:pt modelId="{8867ACB5-47AB-40A7-B580-235BF23BB1F9}">
      <dgm:prSet custT="1"/>
      <dgm:spPr>
        <a:solidFill>
          <a:srgbClr val="238895"/>
        </a:solidFill>
        <a:ln>
          <a:solidFill>
            <a:srgbClr val="238895"/>
          </a:solidFill>
        </a:ln>
      </dgm:spPr>
      <dgm:t>
        <a:bodyPr/>
        <a:lstStyle/>
        <a:p>
          <a:r>
            <a:rPr lang="zh-CN" altLang="en-US" sz="2000" dirty="0"/>
            <a:t>数字数据类型</a:t>
          </a:r>
        </a:p>
      </dgm:t>
    </dgm:pt>
    <dgm:pt modelId="{4FA076EC-014C-4829-9955-20C9BDA09535}" type="parTrans" cxnId="{876A5C22-612A-48C8-A45F-741179297739}">
      <dgm:prSet custT="1"/>
      <dgm:spPr>
        <a:ln>
          <a:solidFill>
            <a:srgbClr val="238895"/>
          </a:solidFill>
        </a:ln>
      </dgm:spPr>
      <dgm:t>
        <a:bodyPr/>
        <a:lstStyle/>
        <a:p>
          <a:endParaRPr lang="zh-CN" altLang="en-US" sz="2000"/>
        </a:p>
      </dgm:t>
    </dgm:pt>
    <dgm:pt modelId="{0AFAA895-9E98-4BD1-9DFA-7BD8EE01D95D}" type="sibTrans" cxnId="{876A5C22-612A-48C8-A45F-741179297739}">
      <dgm:prSet/>
      <dgm:spPr/>
      <dgm:t>
        <a:bodyPr/>
        <a:lstStyle/>
        <a:p>
          <a:endParaRPr lang="zh-CN" altLang="en-US" sz="2000"/>
        </a:p>
      </dgm:t>
    </dgm:pt>
    <dgm:pt modelId="{F5ECF9DE-F44A-4CEF-988C-F80BCA23FDAE}">
      <dgm:prSet custT="1"/>
      <dgm:spPr>
        <a:solidFill>
          <a:srgbClr val="238895"/>
        </a:solidFill>
        <a:ln>
          <a:solidFill>
            <a:srgbClr val="238895"/>
          </a:solidFill>
        </a:ln>
      </dgm:spPr>
      <dgm:t>
        <a:bodyPr/>
        <a:lstStyle/>
        <a:p>
          <a:r>
            <a:rPr lang="zh-CN" altLang="en-US" sz="2000" dirty="0"/>
            <a:t>整数类型</a:t>
          </a:r>
        </a:p>
      </dgm:t>
    </dgm:pt>
    <dgm:pt modelId="{5C2E15C0-DBF1-458B-AB25-255492906630}" type="parTrans" cxnId="{9873B19F-C031-4E41-BFB5-DB8C19593A68}">
      <dgm:prSet custT="1"/>
      <dgm:spPr>
        <a:ln>
          <a:solidFill>
            <a:srgbClr val="238895"/>
          </a:solidFill>
        </a:ln>
      </dgm:spPr>
      <dgm:t>
        <a:bodyPr/>
        <a:lstStyle/>
        <a:p>
          <a:endParaRPr lang="zh-CN" altLang="en-US" sz="2000"/>
        </a:p>
      </dgm:t>
    </dgm:pt>
    <dgm:pt modelId="{8974487C-820C-47B3-B7A5-4ED22C867AF3}" type="sibTrans" cxnId="{9873B19F-C031-4E41-BFB5-DB8C19593A68}">
      <dgm:prSet/>
      <dgm:spPr/>
      <dgm:t>
        <a:bodyPr/>
        <a:lstStyle/>
        <a:p>
          <a:endParaRPr lang="zh-CN" altLang="en-US" sz="2000"/>
        </a:p>
      </dgm:t>
    </dgm:pt>
    <dgm:pt modelId="{40DC379D-5DD7-4377-9A61-6955F5CB27C9}">
      <dgm:prSet custT="1"/>
      <dgm:spPr>
        <a:solidFill>
          <a:srgbClr val="238895"/>
        </a:solidFill>
        <a:ln>
          <a:solidFill>
            <a:srgbClr val="238895"/>
          </a:solidFill>
        </a:ln>
      </dgm:spPr>
      <dgm:t>
        <a:bodyPr/>
        <a:lstStyle/>
        <a:p>
          <a:r>
            <a:rPr lang="zh-CN" altLang="en-US" sz="2000" dirty="0"/>
            <a:t>浮点数类型</a:t>
          </a:r>
        </a:p>
      </dgm:t>
    </dgm:pt>
    <dgm:pt modelId="{4CDDAE34-01EC-4918-9114-6D8748AE3D1F}" type="parTrans" cxnId="{05EF4AB8-22DC-47CB-A5E6-34CD4097EFAD}">
      <dgm:prSet custT="1"/>
      <dgm:spPr>
        <a:ln>
          <a:solidFill>
            <a:srgbClr val="238895"/>
          </a:solidFill>
        </a:ln>
      </dgm:spPr>
      <dgm:t>
        <a:bodyPr/>
        <a:lstStyle/>
        <a:p>
          <a:endParaRPr lang="zh-CN" altLang="en-US" sz="2000"/>
        </a:p>
      </dgm:t>
    </dgm:pt>
    <dgm:pt modelId="{1F7E0936-1E3A-43CE-96C7-C8CBC6E71389}" type="sibTrans" cxnId="{05EF4AB8-22DC-47CB-A5E6-34CD4097EFAD}">
      <dgm:prSet/>
      <dgm:spPr/>
      <dgm:t>
        <a:bodyPr/>
        <a:lstStyle/>
        <a:p>
          <a:endParaRPr lang="zh-CN" altLang="en-US" sz="2000"/>
        </a:p>
      </dgm:t>
    </dgm:pt>
    <dgm:pt modelId="{F7B2A102-5FBD-471F-B918-94926E22B5C3}">
      <dgm:prSet custT="1"/>
      <dgm:spPr>
        <a:solidFill>
          <a:srgbClr val="238895"/>
        </a:solidFill>
        <a:ln>
          <a:solidFill>
            <a:srgbClr val="238895"/>
          </a:solidFill>
        </a:ln>
      </dgm:spPr>
      <dgm:t>
        <a:bodyPr/>
        <a:lstStyle/>
        <a:p>
          <a:r>
            <a:rPr lang="zh-CN" altLang="en-US" sz="2000" dirty="0"/>
            <a:t>字符串数据类型</a:t>
          </a:r>
        </a:p>
      </dgm:t>
    </dgm:pt>
    <dgm:pt modelId="{82C93E7B-0648-4137-8DA4-8D1B9B8BE817}" type="parTrans" cxnId="{906F044A-028E-4C26-8C13-654225C5D80A}">
      <dgm:prSet custT="1"/>
      <dgm:spPr>
        <a:ln>
          <a:solidFill>
            <a:srgbClr val="238895"/>
          </a:solidFill>
        </a:ln>
      </dgm:spPr>
      <dgm:t>
        <a:bodyPr/>
        <a:lstStyle/>
        <a:p>
          <a:endParaRPr lang="zh-CN" altLang="en-US" sz="2000"/>
        </a:p>
      </dgm:t>
    </dgm:pt>
    <dgm:pt modelId="{6E1A94DE-0379-4E2C-B6A7-9A1B0B2D4BAA}" type="sibTrans" cxnId="{906F044A-028E-4C26-8C13-654225C5D80A}">
      <dgm:prSet/>
      <dgm:spPr/>
      <dgm:t>
        <a:bodyPr/>
        <a:lstStyle/>
        <a:p>
          <a:endParaRPr lang="zh-CN" altLang="en-US" sz="2000"/>
        </a:p>
      </dgm:t>
    </dgm:pt>
    <dgm:pt modelId="{BBF5CC59-AD0B-41BA-B420-3EADEAB75DE3}">
      <dgm:prSet custT="1"/>
      <dgm:spPr>
        <a:solidFill>
          <a:srgbClr val="238895"/>
        </a:solidFill>
        <a:ln>
          <a:solidFill>
            <a:srgbClr val="238895"/>
          </a:solidFill>
        </a:ln>
      </dgm:spPr>
      <dgm:t>
        <a:bodyPr/>
        <a:lstStyle/>
        <a:p>
          <a:r>
            <a:rPr lang="zh-CN" altLang="en-US" sz="2000" dirty="0"/>
            <a:t>字符串类型</a:t>
          </a:r>
        </a:p>
      </dgm:t>
    </dgm:pt>
    <dgm:pt modelId="{D3D39C97-FE3C-4827-9797-71C275FBB290}" type="parTrans" cxnId="{8B80E160-5524-400D-85AE-AE7F1EBD637C}">
      <dgm:prSet custT="1"/>
      <dgm:spPr>
        <a:ln>
          <a:solidFill>
            <a:srgbClr val="238895"/>
          </a:solidFill>
        </a:ln>
      </dgm:spPr>
      <dgm:t>
        <a:bodyPr/>
        <a:lstStyle/>
        <a:p>
          <a:endParaRPr lang="zh-CN" altLang="en-US" sz="2000"/>
        </a:p>
      </dgm:t>
    </dgm:pt>
    <dgm:pt modelId="{EEAE4BFB-DFA7-4112-AF5E-199A75950529}" type="sibTrans" cxnId="{8B80E160-5524-400D-85AE-AE7F1EBD637C}">
      <dgm:prSet/>
      <dgm:spPr/>
      <dgm:t>
        <a:bodyPr/>
        <a:lstStyle/>
        <a:p>
          <a:endParaRPr lang="zh-CN" altLang="en-US" sz="2000"/>
        </a:p>
      </dgm:t>
    </dgm:pt>
    <dgm:pt modelId="{334D7023-5048-44AA-8EA3-792AE5473D2B}">
      <dgm:prSet custT="1"/>
      <dgm:spPr>
        <a:solidFill>
          <a:srgbClr val="238895"/>
        </a:solidFill>
        <a:ln>
          <a:solidFill>
            <a:srgbClr val="238895"/>
          </a:solidFill>
        </a:ln>
      </dgm:spPr>
      <dgm:t>
        <a:bodyPr/>
        <a:lstStyle/>
        <a:p>
          <a:r>
            <a:rPr lang="zh-CN" altLang="en-US" sz="2000" dirty="0"/>
            <a:t>组合数据类型</a:t>
          </a:r>
        </a:p>
      </dgm:t>
    </dgm:pt>
    <dgm:pt modelId="{9006088C-CB72-44BE-BE74-740BF7654469}" type="parTrans" cxnId="{0C5D2D0B-3D7E-4063-912F-9476B78EC9FE}">
      <dgm:prSet/>
      <dgm:spPr/>
      <dgm:t>
        <a:bodyPr/>
        <a:lstStyle/>
        <a:p>
          <a:endParaRPr lang="zh-CN" altLang="en-US" sz="2000"/>
        </a:p>
      </dgm:t>
    </dgm:pt>
    <dgm:pt modelId="{E1692E89-B2E2-4716-AF70-F3BD35C6C344}" type="sibTrans" cxnId="{0C5D2D0B-3D7E-4063-912F-9476B78EC9FE}">
      <dgm:prSet/>
      <dgm:spPr/>
      <dgm:t>
        <a:bodyPr/>
        <a:lstStyle/>
        <a:p>
          <a:endParaRPr lang="zh-CN" altLang="en-US" sz="2000"/>
        </a:p>
      </dgm:t>
    </dgm:pt>
    <dgm:pt modelId="{47F88E3E-0DE8-4B17-8673-C113506B940C}">
      <dgm:prSet custT="1"/>
      <dgm:spPr>
        <a:solidFill>
          <a:srgbClr val="238895"/>
        </a:solidFill>
        <a:ln>
          <a:solidFill>
            <a:srgbClr val="238895"/>
          </a:solidFill>
        </a:ln>
      </dgm:spPr>
      <dgm:t>
        <a:bodyPr/>
        <a:lstStyle/>
        <a:p>
          <a:r>
            <a:rPr lang="zh-CN" altLang="en-US" sz="2000" dirty="0"/>
            <a:t>序列类型</a:t>
          </a:r>
        </a:p>
      </dgm:t>
    </dgm:pt>
    <dgm:pt modelId="{152C997D-91A3-4071-97E0-CF493008E365}" type="parTrans" cxnId="{22E9A85D-586A-41A4-A0DD-7A389A1E8D16}">
      <dgm:prSet custT="1"/>
      <dgm:spPr/>
      <dgm:t>
        <a:bodyPr/>
        <a:lstStyle/>
        <a:p>
          <a:endParaRPr lang="zh-CN" altLang="en-US" sz="2000"/>
        </a:p>
      </dgm:t>
    </dgm:pt>
    <dgm:pt modelId="{F1E7AC28-EBDE-4F87-B8D0-3D55286F26A6}" type="sibTrans" cxnId="{22E9A85D-586A-41A4-A0DD-7A389A1E8D16}">
      <dgm:prSet/>
      <dgm:spPr/>
      <dgm:t>
        <a:bodyPr/>
        <a:lstStyle/>
        <a:p>
          <a:endParaRPr lang="zh-CN" altLang="en-US" sz="2000"/>
        </a:p>
      </dgm:t>
    </dgm:pt>
    <dgm:pt modelId="{FFA2D089-6EF0-4B6A-B7F4-32EC557E689C}">
      <dgm:prSet custT="1"/>
      <dgm:spPr>
        <a:solidFill>
          <a:srgbClr val="238895"/>
        </a:solidFill>
        <a:ln>
          <a:solidFill>
            <a:srgbClr val="238895"/>
          </a:solidFill>
        </a:ln>
      </dgm:spPr>
      <dgm:t>
        <a:bodyPr/>
        <a:lstStyle/>
        <a:p>
          <a:r>
            <a:rPr lang="zh-CN" altLang="en-US" sz="2000" dirty="0"/>
            <a:t>集合类型</a:t>
          </a:r>
        </a:p>
      </dgm:t>
    </dgm:pt>
    <dgm:pt modelId="{9F2D5420-AF66-43C2-840D-8BFD6C6C9F06}" type="parTrans" cxnId="{2198B5E8-F65F-4470-AAFC-DEABD62451D7}">
      <dgm:prSet custT="1"/>
      <dgm:spPr/>
      <dgm:t>
        <a:bodyPr/>
        <a:lstStyle/>
        <a:p>
          <a:endParaRPr lang="zh-CN" altLang="en-US" sz="2000"/>
        </a:p>
      </dgm:t>
    </dgm:pt>
    <dgm:pt modelId="{7EE6B08F-18D3-4224-816B-38F6DB42C7F0}" type="sibTrans" cxnId="{2198B5E8-F65F-4470-AAFC-DEABD62451D7}">
      <dgm:prSet/>
      <dgm:spPr/>
      <dgm:t>
        <a:bodyPr/>
        <a:lstStyle/>
        <a:p>
          <a:endParaRPr lang="zh-CN" altLang="en-US" sz="2000"/>
        </a:p>
      </dgm:t>
    </dgm:pt>
    <dgm:pt modelId="{A51F12C8-C85D-4423-B758-66B9583FB069}">
      <dgm:prSet custT="1"/>
      <dgm:spPr>
        <a:solidFill>
          <a:srgbClr val="238895"/>
        </a:solidFill>
        <a:ln>
          <a:solidFill>
            <a:srgbClr val="238895"/>
          </a:solidFill>
        </a:ln>
      </dgm:spPr>
      <dgm:t>
        <a:bodyPr/>
        <a:lstStyle/>
        <a:p>
          <a:r>
            <a:rPr lang="zh-CN" altLang="en-US" sz="2000" dirty="0"/>
            <a:t>映射类型</a:t>
          </a:r>
        </a:p>
      </dgm:t>
    </dgm:pt>
    <dgm:pt modelId="{9BE7EBDE-8923-4777-BB4C-C37060F9CD0C}" type="parTrans" cxnId="{0BEB4A45-FB36-40C8-BFF7-462D22475584}">
      <dgm:prSet custT="1"/>
      <dgm:spPr/>
      <dgm:t>
        <a:bodyPr/>
        <a:lstStyle/>
        <a:p>
          <a:endParaRPr lang="zh-CN" altLang="en-US" sz="2000"/>
        </a:p>
      </dgm:t>
    </dgm:pt>
    <dgm:pt modelId="{2AF05F9E-BF23-4287-8B93-1713E4DA0388}" type="sibTrans" cxnId="{0BEB4A45-FB36-40C8-BFF7-462D22475584}">
      <dgm:prSet/>
      <dgm:spPr/>
      <dgm:t>
        <a:bodyPr/>
        <a:lstStyle/>
        <a:p>
          <a:endParaRPr lang="zh-CN" altLang="en-US" sz="2000"/>
        </a:p>
      </dgm:t>
    </dgm:pt>
    <dgm:pt modelId="{4722D6BB-CA78-4A4B-8662-8701EFDCE1E2}" type="pres">
      <dgm:prSet presAssocID="{0C05701D-5E97-422F-855C-F6920A612586}" presName="diagram" presStyleCnt="0">
        <dgm:presLayoutVars>
          <dgm:chPref val="1"/>
          <dgm:dir/>
          <dgm:animOne val="branch"/>
          <dgm:animLvl val="lvl"/>
          <dgm:resizeHandles val="exact"/>
        </dgm:presLayoutVars>
      </dgm:prSet>
      <dgm:spPr/>
    </dgm:pt>
    <dgm:pt modelId="{A42D5983-9ED8-49AA-BFA5-00173673D19E}" type="pres">
      <dgm:prSet presAssocID="{9CC89BE6-3F43-4155-8B7F-16BC3125394B}" presName="root1" presStyleCnt="0"/>
      <dgm:spPr/>
    </dgm:pt>
    <dgm:pt modelId="{3F139BD4-EFD0-4DDC-9219-2958E7A62386}" type="pres">
      <dgm:prSet presAssocID="{9CC89BE6-3F43-4155-8B7F-16BC3125394B}" presName="LevelOneTextNode" presStyleLbl="node0" presStyleIdx="0" presStyleCnt="2" custScaleX="198314">
        <dgm:presLayoutVars>
          <dgm:chPref val="3"/>
        </dgm:presLayoutVars>
      </dgm:prSet>
      <dgm:spPr/>
    </dgm:pt>
    <dgm:pt modelId="{2B1C409E-0113-4A79-B64B-CD6D1632F074}" type="pres">
      <dgm:prSet presAssocID="{9CC89BE6-3F43-4155-8B7F-16BC3125394B}" presName="level2hierChild" presStyleCnt="0"/>
      <dgm:spPr/>
    </dgm:pt>
    <dgm:pt modelId="{975DF956-7649-4DF1-8BDB-13DF2E264455}" type="pres">
      <dgm:prSet presAssocID="{4FA076EC-014C-4829-9955-20C9BDA09535}" presName="conn2-1" presStyleLbl="parChTrans1D2" presStyleIdx="0" presStyleCnt="5" custScaleX="2000000"/>
      <dgm:spPr/>
    </dgm:pt>
    <dgm:pt modelId="{3F241668-7272-42A2-9AB2-4DAEB8342D17}" type="pres">
      <dgm:prSet presAssocID="{4FA076EC-014C-4829-9955-20C9BDA09535}" presName="connTx" presStyleLbl="parChTrans1D2" presStyleIdx="0" presStyleCnt="5"/>
      <dgm:spPr/>
    </dgm:pt>
    <dgm:pt modelId="{71129BCF-92A1-4A0A-B5CD-7DDA2E3D1043}" type="pres">
      <dgm:prSet presAssocID="{8867ACB5-47AB-40A7-B580-235BF23BB1F9}" presName="root2" presStyleCnt="0"/>
      <dgm:spPr/>
    </dgm:pt>
    <dgm:pt modelId="{F50BD088-C5FB-43C7-87F5-F606EEB3AE71}" type="pres">
      <dgm:prSet presAssocID="{8867ACB5-47AB-40A7-B580-235BF23BB1F9}" presName="LevelTwoTextNode" presStyleLbl="node2" presStyleIdx="0" presStyleCnt="5" custScaleX="170179">
        <dgm:presLayoutVars>
          <dgm:chPref val="3"/>
        </dgm:presLayoutVars>
      </dgm:prSet>
      <dgm:spPr/>
    </dgm:pt>
    <dgm:pt modelId="{31D69613-B8EB-4273-ADE3-962053014236}" type="pres">
      <dgm:prSet presAssocID="{8867ACB5-47AB-40A7-B580-235BF23BB1F9}" presName="level3hierChild" presStyleCnt="0"/>
      <dgm:spPr/>
    </dgm:pt>
    <dgm:pt modelId="{F7BEC5B7-F1AF-4086-A20D-E7173D88200B}" type="pres">
      <dgm:prSet presAssocID="{5C2E15C0-DBF1-458B-AB25-255492906630}" presName="conn2-1" presStyleLbl="parChTrans1D3" presStyleIdx="0" presStyleCnt="3" custScaleX="2000000"/>
      <dgm:spPr/>
    </dgm:pt>
    <dgm:pt modelId="{4E75CB60-E049-4039-AFBD-F198FC6FE350}" type="pres">
      <dgm:prSet presAssocID="{5C2E15C0-DBF1-458B-AB25-255492906630}" presName="connTx" presStyleLbl="parChTrans1D3" presStyleIdx="0" presStyleCnt="3"/>
      <dgm:spPr/>
    </dgm:pt>
    <dgm:pt modelId="{FE7ED88F-E22D-4893-9139-16A753C8BFB1}" type="pres">
      <dgm:prSet presAssocID="{F5ECF9DE-F44A-4CEF-988C-F80BCA23FDAE}" presName="root2" presStyleCnt="0"/>
      <dgm:spPr/>
    </dgm:pt>
    <dgm:pt modelId="{8DA9BBCA-57C5-4631-BA82-CEDD9DBEBAB4}" type="pres">
      <dgm:prSet presAssocID="{F5ECF9DE-F44A-4CEF-988C-F80BCA23FDAE}" presName="LevelTwoTextNode" presStyleLbl="node3" presStyleIdx="0" presStyleCnt="3" custScaleX="156516">
        <dgm:presLayoutVars>
          <dgm:chPref val="3"/>
        </dgm:presLayoutVars>
      </dgm:prSet>
      <dgm:spPr/>
    </dgm:pt>
    <dgm:pt modelId="{F08A6544-1012-4947-B445-D85557C5198D}" type="pres">
      <dgm:prSet presAssocID="{F5ECF9DE-F44A-4CEF-988C-F80BCA23FDAE}" presName="level3hierChild" presStyleCnt="0"/>
      <dgm:spPr/>
    </dgm:pt>
    <dgm:pt modelId="{2F85D9A3-C640-48C3-8AC0-D8AFD3DAFA78}" type="pres">
      <dgm:prSet presAssocID="{4CDDAE34-01EC-4918-9114-6D8748AE3D1F}" presName="conn2-1" presStyleLbl="parChTrans1D3" presStyleIdx="1" presStyleCnt="3" custScaleX="2000000"/>
      <dgm:spPr/>
    </dgm:pt>
    <dgm:pt modelId="{41661063-6D72-4725-ACE4-FBC17EF90AC2}" type="pres">
      <dgm:prSet presAssocID="{4CDDAE34-01EC-4918-9114-6D8748AE3D1F}" presName="connTx" presStyleLbl="parChTrans1D3" presStyleIdx="1" presStyleCnt="3"/>
      <dgm:spPr/>
    </dgm:pt>
    <dgm:pt modelId="{9784A172-37EA-4FEE-BE9B-C9641D50933F}" type="pres">
      <dgm:prSet presAssocID="{40DC379D-5DD7-4377-9A61-6955F5CB27C9}" presName="root2" presStyleCnt="0"/>
      <dgm:spPr/>
    </dgm:pt>
    <dgm:pt modelId="{84BEB4E1-67C7-4003-8D36-4EBFDD5B97B3}" type="pres">
      <dgm:prSet presAssocID="{40DC379D-5DD7-4377-9A61-6955F5CB27C9}" presName="LevelTwoTextNode" presStyleLbl="node3" presStyleIdx="1" presStyleCnt="3" custScaleX="156516">
        <dgm:presLayoutVars>
          <dgm:chPref val="3"/>
        </dgm:presLayoutVars>
      </dgm:prSet>
      <dgm:spPr/>
    </dgm:pt>
    <dgm:pt modelId="{FC11EB0B-6624-4580-8440-5FB90146E3C6}" type="pres">
      <dgm:prSet presAssocID="{40DC379D-5DD7-4377-9A61-6955F5CB27C9}" presName="level3hierChild" presStyleCnt="0"/>
      <dgm:spPr/>
    </dgm:pt>
    <dgm:pt modelId="{14518532-8827-4E3B-9D54-BC29AF46B9DA}" type="pres">
      <dgm:prSet presAssocID="{82C93E7B-0648-4137-8DA4-8D1B9B8BE817}" presName="conn2-1" presStyleLbl="parChTrans1D2" presStyleIdx="1" presStyleCnt="5" custScaleX="2000000"/>
      <dgm:spPr/>
    </dgm:pt>
    <dgm:pt modelId="{DC76E6BA-175A-4175-80C2-E1FD0F3A1D88}" type="pres">
      <dgm:prSet presAssocID="{82C93E7B-0648-4137-8DA4-8D1B9B8BE817}" presName="connTx" presStyleLbl="parChTrans1D2" presStyleIdx="1" presStyleCnt="5"/>
      <dgm:spPr/>
    </dgm:pt>
    <dgm:pt modelId="{E0443239-020B-4629-9CE2-FBCFD25682AF}" type="pres">
      <dgm:prSet presAssocID="{F7B2A102-5FBD-471F-B918-94926E22B5C3}" presName="root2" presStyleCnt="0"/>
      <dgm:spPr/>
    </dgm:pt>
    <dgm:pt modelId="{DB42F5D7-BD94-4369-A8C9-0B2DA40AD516}" type="pres">
      <dgm:prSet presAssocID="{F7B2A102-5FBD-471F-B918-94926E22B5C3}" presName="LevelTwoTextNode" presStyleLbl="node2" presStyleIdx="1" presStyleCnt="5" custScaleX="174792">
        <dgm:presLayoutVars>
          <dgm:chPref val="3"/>
        </dgm:presLayoutVars>
      </dgm:prSet>
      <dgm:spPr/>
    </dgm:pt>
    <dgm:pt modelId="{73B205D7-5D8B-41E3-BFA8-7E5ACC7C29CD}" type="pres">
      <dgm:prSet presAssocID="{F7B2A102-5FBD-471F-B918-94926E22B5C3}" presName="level3hierChild" presStyleCnt="0"/>
      <dgm:spPr/>
    </dgm:pt>
    <dgm:pt modelId="{FA53C588-5DF4-494E-938E-2069C37C05E7}" type="pres">
      <dgm:prSet presAssocID="{D3D39C97-FE3C-4827-9797-71C275FBB290}" presName="conn2-1" presStyleLbl="parChTrans1D3" presStyleIdx="2" presStyleCnt="3" custScaleX="2000000"/>
      <dgm:spPr/>
    </dgm:pt>
    <dgm:pt modelId="{4D1090FB-B2C5-44E7-B7B4-5440B6FC0CAB}" type="pres">
      <dgm:prSet presAssocID="{D3D39C97-FE3C-4827-9797-71C275FBB290}" presName="connTx" presStyleLbl="parChTrans1D3" presStyleIdx="2" presStyleCnt="3"/>
      <dgm:spPr/>
    </dgm:pt>
    <dgm:pt modelId="{A89B9CF6-C782-460D-9334-F850152F404E}" type="pres">
      <dgm:prSet presAssocID="{BBF5CC59-AD0B-41BA-B420-3EADEAB75DE3}" presName="root2" presStyleCnt="0"/>
      <dgm:spPr/>
    </dgm:pt>
    <dgm:pt modelId="{032AD84E-64AE-4930-ACD1-876084F21B61}" type="pres">
      <dgm:prSet presAssocID="{BBF5CC59-AD0B-41BA-B420-3EADEAB75DE3}" presName="LevelTwoTextNode" presStyleLbl="node3" presStyleIdx="2" presStyleCnt="3" custScaleX="156516">
        <dgm:presLayoutVars>
          <dgm:chPref val="3"/>
        </dgm:presLayoutVars>
      </dgm:prSet>
      <dgm:spPr/>
    </dgm:pt>
    <dgm:pt modelId="{DE42E37C-CFA9-4F1E-BADF-DB60696C6925}" type="pres">
      <dgm:prSet presAssocID="{BBF5CC59-AD0B-41BA-B420-3EADEAB75DE3}" presName="level3hierChild" presStyleCnt="0"/>
      <dgm:spPr/>
    </dgm:pt>
    <dgm:pt modelId="{C029D923-3DE1-4948-96A6-18104BC8D000}" type="pres">
      <dgm:prSet presAssocID="{334D7023-5048-44AA-8EA3-792AE5473D2B}" presName="root1" presStyleCnt="0"/>
      <dgm:spPr/>
    </dgm:pt>
    <dgm:pt modelId="{EC9DC34A-0483-44E2-8E51-BC52CEAD0D1E}" type="pres">
      <dgm:prSet presAssocID="{334D7023-5048-44AA-8EA3-792AE5473D2B}" presName="LevelOneTextNode" presStyleLbl="node0" presStyleIdx="1" presStyleCnt="2" custScaleX="156516">
        <dgm:presLayoutVars>
          <dgm:chPref val="3"/>
        </dgm:presLayoutVars>
      </dgm:prSet>
      <dgm:spPr/>
    </dgm:pt>
    <dgm:pt modelId="{381E976C-F013-4CDF-9D81-FB50470DE0B4}" type="pres">
      <dgm:prSet presAssocID="{334D7023-5048-44AA-8EA3-792AE5473D2B}" presName="level2hierChild" presStyleCnt="0"/>
      <dgm:spPr/>
    </dgm:pt>
    <dgm:pt modelId="{907D099D-2BD4-42DB-B833-92577C3A11FF}" type="pres">
      <dgm:prSet presAssocID="{152C997D-91A3-4071-97E0-CF493008E365}" presName="conn2-1" presStyleLbl="parChTrans1D2" presStyleIdx="2" presStyleCnt="5" custScaleX="2000000"/>
      <dgm:spPr/>
    </dgm:pt>
    <dgm:pt modelId="{E4F99F73-C974-46BF-B950-CB8C2D21D054}" type="pres">
      <dgm:prSet presAssocID="{152C997D-91A3-4071-97E0-CF493008E365}" presName="connTx" presStyleLbl="parChTrans1D2" presStyleIdx="2" presStyleCnt="5"/>
      <dgm:spPr/>
    </dgm:pt>
    <dgm:pt modelId="{DE838A42-29FA-4EC1-BD4D-BB38236D27DE}" type="pres">
      <dgm:prSet presAssocID="{47F88E3E-0DE8-4B17-8673-C113506B940C}" presName="root2" presStyleCnt="0"/>
      <dgm:spPr/>
    </dgm:pt>
    <dgm:pt modelId="{B14C16C5-3410-4262-9813-29B7B5144C13}" type="pres">
      <dgm:prSet presAssocID="{47F88E3E-0DE8-4B17-8673-C113506B940C}" presName="LevelTwoTextNode" presStyleLbl="node2" presStyleIdx="2" presStyleCnt="5" custScaleX="156516">
        <dgm:presLayoutVars>
          <dgm:chPref val="3"/>
        </dgm:presLayoutVars>
      </dgm:prSet>
      <dgm:spPr/>
    </dgm:pt>
    <dgm:pt modelId="{D4ADE95B-E6B8-4DD4-A577-644B9255BFAD}" type="pres">
      <dgm:prSet presAssocID="{47F88E3E-0DE8-4B17-8673-C113506B940C}" presName="level3hierChild" presStyleCnt="0"/>
      <dgm:spPr/>
    </dgm:pt>
    <dgm:pt modelId="{CCD9FB3B-5742-493C-AAAD-11BFAB0B4599}" type="pres">
      <dgm:prSet presAssocID="{9F2D5420-AF66-43C2-840D-8BFD6C6C9F06}" presName="conn2-1" presStyleLbl="parChTrans1D2" presStyleIdx="3" presStyleCnt="5" custScaleX="2000000"/>
      <dgm:spPr/>
    </dgm:pt>
    <dgm:pt modelId="{F89AF149-F445-4E2E-BD1F-FF08D99C9782}" type="pres">
      <dgm:prSet presAssocID="{9F2D5420-AF66-43C2-840D-8BFD6C6C9F06}" presName="connTx" presStyleLbl="parChTrans1D2" presStyleIdx="3" presStyleCnt="5"/>
      <dgm:spPr/>
    </dgm:pt>
    <dgm:pt modelId="{4C9822CA-518F-4C79-B742-303155314256}" type="pres">
      <dgm:prSet presAssocID="{FFA2D089-6EF0-4B6A-B7F4-32EC557E689C}" presName="root2" presStyleCnt="0"/>
      <dgm:spPr/>
    </dgm:pt>
    <dgm:pt modelId="{54525F86-9B4D-4279-8D36-C6084CDB8BC8}" type="pres">
      <dgm:prSet presAssocID="{FFA2D089-6EF0-4B6A-B7F4-32EC557E689C}" presName="LevelTwoTextNode" presStyleLbl="node2" presStyleIdx="3" presStyleCnt="5" custScaleX="156516">
        <dgm:presLayoutVars>
          <dgm:chPref val="3"/>
        </dgm:presLayoutVars>
      </dgm:prSet>
      <dgm:spPr/>
    </dgm:pt>
    <dgm:pt modelId="{5E5030E4-B34B-4661-89D1-796925539515}" type="pres">
      <dgm:prSet presAssocID="{FFA2D089-6EF0-4B6A-B7F4-32EC557E689C}" presName="level3hierChild" presStyleCnt="0"/>
      <dgm:spPr/>
    </dgm:pt>
    <dgm:pt modelId="{6033D235-229A-493E-9772-4FD0FE011721}" type="pres">
      <dgm:prSet presAssocID="{9BE7EBDE-8923-4777-BB4C-C37060F9CD0C}" presName="conn2-1" presStyleLbl="parChTrans1D2" presStyleIdx="4" presStyleCnt="5" custScaleX="2000000"/>
      <dgm:spPr/>
    </dgm:pt>
    <dgm:pt modelId="{472FE8B9-CF53-43A1-8092-9CED73460288}" type="pres">
      <dgm:prSet presAssocID="{9BE7EBDE-8923-4777-BB4C-C37060F9CD0C}" presName="connTx" presStyleLbl="parChTrans1D2" presStyleIdx="4" presStyleCnt="5"/>
      <dgm:spPr/>
    </dgm:pt>
    <dgm:pt modelId="{036E921A-3B4F-4D90-98C3-A07471AB659F}" type="pres">
      <dgm:prSet presAssocID="{A51F12C8-C85D-4423-B758-66B9583FB069}" presName="root2" presStyleCnt="0"/>
      <dgm:spPr/>
    </dgm:pt>
    <dgm:pt modelId="{F44C02B7-A812-417F-BE2F-EFA3075BFF9A}" type="pres">
      <dgm:prSet presAssocID="{A51F12C8-C85D-4423-B758-66B9583FB069}" presName="LevelTwoTextNode" presStyleLbl="node2" presStyleIdx="4" presStyleCnt="5" custScaleX="156516">
        <dgm:presLayoutVars>
          <dgm:chPref val="3"/>
        </dgm:presLayoutVars>
      </dgm:prSet>
      <dgm:spPr/>
    </dgm:pt>
    <dgm:pt modelId="{FD1065FB-5E8E-4A51-B37F-33C8E2F99447}" type="pres">
      <dgm:prSet presAssocID="{A51F12C8-C85D-4423-B758-66B9583FB069}" presName="level3hierChild" presStyleCnt="0"/>
      <dgm:spPr/>
    </dgm:pt>
  </dgm:ptLst>
  <dgm:cxnLst>
    <dgm:cxn modelId="{0C5D2D0B-3D7E-4063-912F-9476B78EC9FE}" srcId="{0C05701D-5E97-422F-855C-F6920A612586}" destId="{334D7023-5048-44AA-8EA3-792AE5473D2B}" srcOrd="1" destOrd="0" parTransId="{9006088C-CB72-44BE-BE74-740BF7654469}" sibTransId="{E1692E89-B2E2-4716-AF70-F3BD35C6C344}"/>
    <dgm:cxn modelId="{C46F9E1B-90DE-49B5-A1C2-94D687969CFF}" type="presOf" srcId="{4CDDAE34-01EC-4918-9114-6D8748AE3D1F}" destId="{2F85D9A3-C640-48C3-8AC0-D8AFD3DAFA78}" srcOrd="0" destOrd="0" presId="urn:microsoft.com/office/officeart/2005/8/layout/hierarchy2"/>
    <dgm:cxn modelId="{876A5C22-612A-48C8-A45F-741179297739}" srcId="{9CC89BE6-3F43-4155-8B7F-16BC3125394B}" destId="{8867ACB5-47AB-40A7-B580-235BF23BB1F9}" srcOrd="0" destOrd="0" parTransId="{4FA076EC-014C-4829-9955-20C9BDA09535}" sibTransId="{0AFAA895-9E98-4BD1-9DFA-7BD8EE01D95D}"/>
    <dgm:cxn modelId="{23A77F29-450F-4FE1-B3B6-299EDEAAE544}" type="presOf" srcId="{A51F12C8-C85D-4423-B758-66B9583FB069}" destId="{F44C02B7-A812-417F-BE2F-EFA3075BFF9A}" srcOrd="0" destOrd="0" presId="urn:microsoft.com/office/officeart/2005/8/layout/hierarchy2"/>
    <dgm:cxn modelId="{43ECFF33-8AF5-4831-835E-C30F27850463}" type="presOf" srcId="{9BE7EBDE-8923-4777-BB4C-C37060F9CD0C}" destId="{472FE8B9-CF53-43A1-8092-9CED73460288}" srcOrd="1" destOrd="0" presId="urn:microsoft.com/office/officeart/2005/8/layout/hierarchy2"/>
    <dgm:cxn modelId="{131CB936-DE10-468D-AE34-8F03520442FD}" type="presOf" srcId="{334D7023-5048-44AA-8EA3-792AE5473D2B}" destId="{EC9DC34A-0483-44E2-8E51-BC52CEAD0D1E}" srcOrd="0" destOrd="0" presId="urn:microsoft.com/office/officeart/2005/8/layout/hierarchy2"/>
    <dgm:cxn modelId="{E4521D3E-E042-49BC-975A-04BEC1911D5B}" type="presOf" srcId="{82C93E7B-0648-4137-8DA4-8D1B9B8BE817}" destId="{14518532-8827-4E3B-9D54-BC29AF46B9DA}" srcOrd="0" destOrd="0" presId="urn:microsoft.com/office/officeart/2005/8/layout/hierarchy2"/>
    <dgm:cxn modelId="{22E9A85D-586A-41A4-A0DD-7A389A1E8D16}" srcId="{334D7023-5048-44AA-8EA3-792AE5473D2B}" destId="{47F88E3E-0DE8-4B17-8673-C113506B940C}" srcOrd="0" destOrd="0" parTransId="{152C997D-91A3-4071-97E0-CF493008E365}" sibTransId="{F1E7AC28-EBDE-4F87-B8D0-3D55286F26A6}"/>
    <dgm:cxn modelId="{8B80E160-5524-400D-85AE-AE7F1EBD637C}" srcId="{F7B2A102-5FBD-471F-B918-94926E22B5C3}" destId="{BBF5CC59-AD0B-41BA-B420-3EADEAB75DE3}" srcOrd="0" destOrd="0" parTransId="{D3D39C97-FE3C-4827-9797-71C275FBB290}" sibTransId="{EEAE4BFB-DFA7-4112-AF5E-199A75950529}"/>
    <dgm:cxn modelId="{1D181443-0E65-46B7-9036-5EB2C454FD22}" type="presOf" srcId="{4FA076EC-014C-4829-9955-20C9BDA09535}" destId="{3F241668-7272-42A2-9AB2-4DAEB8342D17}" srcOrd="1" destOrd="0" presId="urn:microsoft.com/office/officeart/2005/8/layout/hierarchy2"/>
    <dgm:cxn modelId="{0BEB4A45-FB36-40C8-BFF7-462D22475584}" srcId="{334D7023-5048-44AA-8EA3-792AE5473D2B}" destId="{A51F12C8-C85D-4423-B758-66B9583FB069}" srcOrd="2" destOrd="0" parTransId="{9BE7EBDE-8923-4777-BB4C-C37060F9CD0C}" sibTransId="{2AF05F9E-BF23-4287-8B93-1713E4DA0388}"/>
    <dgm:cxn modelId="{3CD1B465-C075-42B2-8682-8EBA69787C3A}" type="presOf" srcId="{152C997D-91A3-4071-97E0-CF493008E365}" destId="{907D099D-2BD4-42DB-B833-92577C3A11FF}" srcOrd="0" destOrd="0" presId="urn:microsoft.com/office/officeart/2005/8/layout/hierarchy2"/>
    <dgm:cxn modelId="{906F044A-028E-4C26-8C13-654225C5D80A}" srcId="{9CC89BE6-3F43-4155-8B7F-16BC3125394B}" destId="{F7B2A102-5FBD-471F-B918-94926E22B5C3}" srcOrd="1" destOrd="0" parTransId="{82C93E7B-0648-4137-8DA4-8D1B9B8BE817}" sibTransId="{6E1A94DE-0379-4E2C-B6A7-9A1B0B2D4BAA}"/>
    <dgm:cxn modelId="{E969404E-B69B-4418-8741-6632F080ABC4}" type="presOf" srcId="{47F88E3E-0DE8-4B17-8673-C113506B940C}" destId="{B14C16C5-3410-4262-9813-29B7B5144C13}" srcOrd="0" destOrd="0" presId="urn:microsoft.com/office/officeart/2005/8/layout/hierarchy2"/>
    <dgm:cxn modelId="{A335D872-1A98-4FF6-AD76-FE158CA09D28}" type="presOf" srcId="{9F2D5420-AF66-43C2-840D-8BFD6C6C9F06}" destId="{CCD9FB3B-5742-493C-AAAD-11BFAB0B4599}" srcOrd="0" destOrd="0" presId="urn:microsoft.com/office/officeart/2005/8/layout/hierarchy2"/>
    <dgm:cxn modelId="{7BA4E078-286E-44F8-96C3-3FEBEB7B5884}" type="presOf" srcId="{F7B2A102-5FBD-471F-B918-94926E22B5C3}" destId="{DB42F5D7-BD94-4369-A8C9-0B2DA40AD516}" srcOrd="0" destOrd="0" presId="urn:microsoft.com/office/officeart/2005/8/layout/hierarchy2"/>
    <dgm:cxn modelId="{9219D77D-397B-40B9-998F-D56627989AEF}" type="presOf" srcId="{D3D39C97-FE3C-4827-9797-71C275FBB290}" destId="{4D1090FB-B2C5-44E7-B7B4-5440B6FC0CAB}" srcOrd="1" destOrd="0" presId="urn:microsoft.com/office/officeart/2005/8/layout/hierarchy2"/>
    <dgm:cxn modelId="{DC909B82-804B-42BE-B540-578F152FF252}" srcId="{0C05701D-5E97-422F-855C-F6920A612586}" destId="{9CC89BE6-3F43-4155-8B7F-16BC3125394B}" srcOrd="0" destOrd="0" parTransId="{480091C6-70DB-4062-8DC6-2CC4AC7D6ACC}" sibTransId="{3443919A-0513-46D5-947E-0AF911651658}"/>
    <dgm:cxn modelId="{3AE67F88-1FB4-49FE-A4E6-8B7F4D67E693}" type="presOf" srcId="{9CC89BE6-3F43-4155-8B7F-16BC3125394B}" destId="{3F139BD4-EFD0-4DDC-9219-2958E7A62386}" srcOrd="0" destOrd="0" presId="urn:microsoft.com/office/officeart/2005/8/layout/hierarchy2"/>
    <dgm:cxn modelId="{050F678E-60E8-4F2A-9C21-2A6A69AE9931}" type="presOf" srcId="{152C997D-91A3-4071-97E0-CF493008E365}" destId="{E4F99F73-C974-46BF-B950-CB8C2D21D054}" srcOrd="1" destOrd="0" presId="urn:microsoft.com/office/officeart/2005/8/layout/hierarchy2"/>
    <dgm:cxn modelId="{CF61848F-706C-4F05-8857-AC62728FB235}" type="presOf" srcId="{82C93E7B-0648-4137-8DA4-8D1B9B8BE817}" destId="{DC76E6BA-175A-4175-80C2-E1FD0F3A1D88}" srcOrd="1" destOrd="0" presId="urn:microsoft.com/office/officeart/2005/8/layout/hierarchy2"/>
    <dgm:cxn modelId="{9873B19F-C031-4E41-BFB5-DB8C19593A68}" srcId="{8867ACB5-47AB-40A7-B580-235BF23BB1F9}" destId="{F5ECF9DE-F44A-4CEF-988C-F80BCA23FDAE}" srcOrd="0" destOrd="0" parTransId="{5C2E15C0-DBF1-458B-AB25-255492906630}" sibTransId="{8974487C-820C-47B3-B7A5-4ED22C867AF3}"/>
    <dgm:cxn modelId="{FC366FAB-27EC-4C8E-B118-47F2072899EF}" type="presOf" srcId="{F5ECF9DE-F44A-4CEF-988C-F80BCA23FDAE}" destId="{8DA9BBCA-57C5-4631-BA82-CEDD9DBEBAB4}" srcOrd="0" destOrd="0" presId="urn:microsoft.com/office/officeart/2005/8/layout/hierarchy2"/>
    <dgm:cxn modelId="{0BE810AC-62C7-42AA-BDB4-286D1A33BE34}" type="presOf" srcId="{4CDDAE34-01EC-4918-9114-6D8748AE3D1F}" destId="{41661063-6D72-4725-ACE4-FBC17EF90AC2}" srcOrd="1" destOrd="0" presId="urn:microsoft.com/office/officeart/2005/8/layout/hierarchy2"/>
    <dgm:cxn modelId="{6070A9AE-D02B-4D5B-AF55-71844BF7E18B}" type="presOf" srcId="{BBF5CC59-AD0B-41BA-B420-3EADEAB75DE3}" destId="{032AD84E-64AE-4930-ACD1-876084F21B61}" srcOrd="0" destOrd="0" presId="urn:microsoft.com/office/officeart/2005/8/layout/hierarchy2"/>
    <dgm:cxn modelId="{FD0545B8-F3C2-4C5E-A1A3-E9EA8018806D}" type="presOf" srcId="{D3D39C97-FE3C-4827-9797-71C275FBB290}" destId="{FA53C588-5DF4-494E-938E-2069C37C05E7}" srcOrd="0" destOrd="0" presId="urn:microsoft.com/office/officeart/2005/8/layout/hierarchy2"/>
    <dgm:cxn modelId="{05EF4AB8-22DC-47CB-A5E6-34CD4097EFAD}" srcId="{8867ACB5-47AB-40A7-B580-235BF23BB1F9}" destId="{40DC379D-5DD7-4377-9A61-6955F5CB27C9}" srcOrd="1" destOrd="0" parTransId="{4CDDAE34-01EC-4918-9114-6D8748AE3D1F}" sibTransId="{1F7E0936-1E3A-43CE-96C7-C8CBC6E71389}"/>
    <dgm:cxn modelId="{3391E1C3-79C8-463F-9146-DD6213111B6C}" type="presOf" srcId="{4FA076EC-014C-4829-9955-20C9BDA09535}" destId="{975DF956-7649-4DF1-8BDB-13DF2E264455}" srcOrd="0" destOrd="0" presId="urn:microsoft.com/office/officeart/2005/8/layout/hierarchy2"/>
    <dgm:cxn modelId="{A9732FC7-9B81-434A-9EFC-401356AD1F38}" type="presOf" srcId="{FFA2D089-6EF0-4B6A-B7F4-32EC557E689C}" destId="{54525F86-9B4D-4279-8D36-C6084CDB8BC8}" srcOrd="0" destOrd="0" presId="urn:microsoft.com/office/officeart/2005/8/layout/hierarchy2"/>
    <dgm:cxn modelId="{66EA9DD0-82BE-440A-A50D-CC3EDFA778CB}" type="presOf" srcId="{5C2E15C0-DBF1-458B-AB25-255492906630}" destId="{4E75CB60-E049-4039-AFBD-F198FC6FE350}" srcOrd="1" destOrd="0" presId="urn:microsoft.com/office/officeart/2005/8/layout/hierarchy2"/>
    <dgm:cxn modelId="{CD59E5D2-ECDE-4593-8421-9D094E28FBFC}" type="presOf" srcId="{5C2E15C0-DBF1-458B-AB25-255492906630}" destId="{F7BEC5B7-F1AF-4086-A20D-E7173D88200B}" srcOrd="0" destOrd="0" presId="urn:microsoft.com/office/officeart/2005/8/layout/hierarchy2"/>
    <dgm:cxn modelId="{618F6AD3-9DA7-4E53-B545-00A09C9FEE51}" type="presOf" srcId="{9F2D5420-AF66-43C2-840D-8BFD6C6C9F06}" destId="{F89AF149-F445-4E2E-BD1F-FF08D99C9782}" srcOrd="1" destOrd="0" presId="urn:microsoft.com/office/officeart/2005/8/layout/hierarchy2"/>
    <dgm:cxn modelId="{463469D4-3B71-465C-9027-ED00D8B78CF4}" type="presOf" srcId="{8867ACB5-47AB-40A7-B580-235BF23BB1F9}" destId="{F50BD088-C5FB-43C7-87F5-F606EEB3AE71}" srcOrd="0" destOrd="0" presId="urn:microsoft.com/office/officeart/2005/8/layout/hierarchy2"/>
    <dgm:cxn modelId="{6865D4D6-C619-432C-9ED0-35DA25CEA451}" type="presOf" srcId="{40DC379D-5DD7-4377-9A61-6955F5CB27C9}" destId="{84BEB4E1-67C7-4003-8D36-4EBFDD5B97B3}" srcOrd="0" destOrd="0" presId="urn:microsoft.com/office/officeart/2005/8/layout/hierarchy2"/>
    <dgm:cxn modelId="{0D489ADD-2EC6-4EC9-8147-F8B9EEB4E66D}" type="presOf" srcId="{9BE7EBDE-8923-4777-BB4C-C37060F9CD0C}" destId="{6033D235-229A-493E-9772-4FD0FE011721}" srcOrd="0" destOrd="0" presId="urn:microsoft.com/office/officeart/2005/8/layout/hierarchy2"/>
    <dgm:cxn modelId="{2198B5E8-F65F-4470-AAFC-DEABD62451D7}" srcId="{334D7023-5048-44AA-8EA3-792AE5473D2B}" destId="{FFA2D089-6EF0-4B6A-B7F4-32EC557E689C}" srcOrd="1" destOrd="0" parTransId="{9F2D5420-AF66-43C2-840D-8BFD6C6C9F06}" sibTransId="{7EE6B08F-18D3-4224-816B-38F6DB42C7F0}"/>
    <dgm:cxn modelId="{4CF858FB-1972-47D5-ABFA-3ED1FA2BBD4C}" type="presOf" srcId="{0C05701D-5E97-422F-855C-F6920A612586}" destId="{4722D6BB-CA78-4A4B-8662-8701EFDCE1E2}" srcOrd="0" destOrd="0" presId="urn:microsoft.com/office/officeart/2005/8/layout/hierarchy2"/>
    <dgm:cxn modelId="{C7658CAC-11E1-4B44-96DF-6BAD904CA3B1}" type="presParOf" srcId="{4722D6BB-CA78-4A4B-8662-8701EFDCE1E2}" destId="{A42D5983-9ED8-49AA-BFA5-00173673D19E}" srcOrd="0" destOrd="0" presId="urn:microsoft.com/office/officeart/2005/8/layout/hierarchy2"/>
    <dgm:cxn modelId="{074BCE32-A091-4091-B861-1566E012C65A}" type="presParOf" srcId="{A42D5983-9ED8-49AA-BFA5-00173673D19E}" destId="{3F139BD4-EFD0-4DDC-9219-2958E7A62386}" srcOrd="0" destOrd="0" presId="urn:microsoft.com/office/officeart/2005/8/layout/hierarchy2"/>
    <dgm:cxn modelId="{686BAE1E-CCAE-4B26-B9BD-A12EF5AFD827}" type="presParOf" srcId="{A42D5983-9ED8-49AA-BFA5-00173673D19E}" destId="{2B1C409E-0113-4A79-B64B-CD6D1632F074}" srcOrd="1" destOrd="0" presId="urn:microsoft.com/office/officeart/2005/8/layout/hierarchy2"/>
    <dgm:cxn modelId="{8FB20186-7F4F-4F24-90B8-480F6409A78D}" type="presParOf" srcId="{2B1C409E-0113-4A79-B64B-CD6D1632F074}" destId="{975DF956-7649-4DF1-8BDB-13DF2E264455}" srcOrd="0" destOrd="0" presId="urn:microsoft.com/office/officeart/2005/8/layout/hierarchy2"/>
    <dgm:cxn modelId="{1A4FA43E-0494-46DF-9217-A26F423C4C26}" type="presParOf" srcId="{975DF956-7649-4DF1-8BDB-13DF2E264455}" destId="{3F241668-7272-42A2-9AB2-4DAEB8342D17}" srcOrd="0" destOrd="0" presId="urn:microsoft.com/office/officeart/2005/8/layout/hierarchy2"/>
    <dgm:cxn modelId="{C1B78F94-9F8A-4BB1-8A5B-9F70A458F01E}" type="presParOf" srcId="{2B1C409E-0113-4A79-B64B-CD6D1632F074}" destId="{71129BCF-92A1-4A0A-B5CD-7DDA2E3D1043}" srcOrd="1" destOrd="0" presId="urn:microsoft.com/office/officeart/2005/8/layout/hierarchy2"/>
    <dgm:cxn modelId="{A9164A91-5DFB-4CD8-A0B8-610D3AD3F97F}" type="presParOf" srcId="{71129BCF-92A1-4A0A-B5CD-7DDA2E3D1043}" destId="{F50BD088-C5FB-43C7-87F5-F606EEB3AE71}" srcOrd="0" destOrd="0" presId="urn:microsoft.com/office/officeart/2005/8/layout/hierarchy2"/>
    <dgm:cxn modelId="{6960A551-4CF8-450A-8F12-9AFB500DBB94}" type="presParOf" srcId="{71129BCF-92A1-4A0A-B5CD-7DDA2E3D1043}" destId="{31D69613-B8EB-4273-ADE3-962053014236}" srcOrd="1" destOrd="0" presId="urn:microsoft.com/office/officeart/2005/8/layout/hierarchy2"/>
    <dgm:cxn modelId="{0A6B56C6-B171-4185-B2D9-21967AE1BE81}" type="presParOf" srcId="{31D69613-B8EB-4273-ADE3-962053014236}" destId="{F7BEC5B7-F1AF-4086-A20D-E7173D88200B}" srcOrd="0" destOrd="0" presId="urn:microsoft.com/office/officeart/2005/8/layout/hierarchy2"/>
    <dgm:cxn modelId="{698C79B4-DE79-4246-AF77-5107BFC92177}" type="presParOf" srcId="{F7BEC5B7-F1AF-4086-A20D-E7173D88200B}" destId="{4E75CB60-E049-4039-AFBD-F198FC6FE350}" srcOrd="0" destOrd="0" presId="urn:microsoft.com/office/officeart/2005/8/layout/hierarchy2"/>
    <dgm:cxn modelId="{4E89A8F6-DF66-4FE7-BC14-1BF70DC5411F}" type="presParOf" srcId="{31D69613-B8EB-4273-ADE3-962053014236}" destId="{FE7ED88F-E22D-4893-9139-16A753C8BFB1}" srcOrd="1" destOrd="0" presId="urn:microsoft.com/office/officeart/2005/8/layout/hierarchy2"/>
    <dgm:cxn modelId="{B081A1B0-CE4D-40DF-A5FF-FEC2EF6FD8B9}" type="presParOf" srcId="{FE7ED88F-E22D-4893-9139-16A753C8BFB1}" destId="{8DA9BBCA-57C5-4631-BA82-CEDD9DBEBAB4}" srcOrd="0" destOrd="0" presId="urn:microsoft.com/office/officeart/2005/8/layout/hierarchy2"/>
    <dgm:cxn modelId="{2C809508-015D-4B2A-BEC6-B27F6BB7E76E}" type="presParOf" srcId="{FE7ED88F-E22D-4893-9139-16A753C8BFB1}" destId="{F08A6544-1012-4947-B445-D85557C5198D}" srcOrd="1" destOrd="0" presId="urn:microsoft.com/office/officeart/2005/8/layout/hierarchy2"/>
    <dgm:cxn modelId="{CBB802E6-A8D5-4A36-A9ED-3F3B6AA1CC62}" type="presParOf" srcId="{31D69613-B8EB-4273-ADE3-962053014236}" destId="{2F85D9A3-C640-48C3-8AC0-D8AFD3DAFA78}" srcOrd="2" destOrd="0" presId="urn:microsoft.com/office/officeart/2005/8/layout/hierarchy2"/>
    <dgm:cxn modelId="{673EBDCA-1A4F-49D5-B157-C8F94698AF9A}" type="presParOf" srcId="{2F85D9A3-C640-48C3-8AC0-D8AFD3DAFA78}" destId="{41661063-6D72-4725-ACE4-FBC17EF90AC2}" srcOrd="0" destOrd="0" presId="urn:microsoft.com/office/officeart/2005/8/layout/hierarchy2"/>
    <dgm:cxn modelId="{193A87DC-6502-4682-A3BF-611C1534D17D}" type="presParOf" srcId="{31D69613-B8EB-4273-ADE3-962053014236}" destId="{9784A172-37EA-4FEE-BE9B-C9641D50933F}" srcOrd="3" destOrd="0" presId="urn:microsoft.com/office/officeart/2005/8/layout/hierarchy2"/>
    <dgm:cxn modelId="{9F5CCD53-E9A2-4A32-A135-D1FB7FF6A0A7}" type="presParOf" srcId="{9784A172-37EA-4FEE-BE9B-C9641D50933F}" destId="{84BEB4E1-67C7-4003-8D36-4EBFDD5B97B3}" srcOrd="0" destOrd="0" presId="urn:microsoft.com/office/officeart/2005/8/layout/hierarchy2"/>
    <dgm:cxn modelId="{91DEA997-1537-46E7-AA3E-F1CDBD4A6A72}" type="presParOf" srcId="{9784A172-37EA-4FEE-BE9B-C9641D50933F}" destId="{FC11EB0B-6624-4580-8440-5FB90146E3C6}" srcOrd="1" destOrd="0" presId="urn:microsoft.com/office/officeart/2005/8/layout/hierarchy2"/>
    <dgm:cxn modelId="{D32F1BB8-8A31-4B1B-81C5-D121D7DFD5D7}" type="presParOf" srcId="{2B1C409E-0113-4A79-B64B-CD6D1632F074}" destId="{14518532-8827-4E3B-9D54-BC29AF46B9DA}" srcOrd="2" destOrd="0" presId="urn:microsoft.com/office/officeart/2005/8/layout/hierarchy2"/>
    <dgm:cxn modelId="{3E13A3C6-145C-44D7-95B3-F29AF2944019}" type="presParOf" srcId="{14518532-8827-4E3B-9D54-BC29AF46B9DA}" destId="{DC76E6BA-175A-4175-80C2-E1FD0F3A1D88}" srcOrd="0" destOrd="0" presId="urn:microsoft.com/office/officeart/2005/8/layout/hierarchy2"/>
    <dgm:cxn modelId="{758C3341-C07D-4E01-840C-ECB1B06E9FF0}" type="presParOf" srcId="{2B1C409E-0113-4A79-B64B-CD6D1632F074}" destId="{E0443239-020B-4629-9CE2-FBCFD25682AF}" srcOrd="3" destOrd="0" presId="urn:microsoft.com/office/officeart/2005/8/layout/hierarchy2"/>
    <dgm:cxn modelId="{4FCED9F2-64DC-44C0-9EDA-D587C03B3964}" type="presParOf" srcId="{E0443239-020B-4629-9CE2-FBCFD25682AF}" destId="{DB42F5D7-BD94-4369-A8C9-0B2DA40AD516}" srcOrd="0" destOrd="0" presId="urn:microsoft.com/office/officeart/2005/8/layout/hierarchy2"/>
    <dgm:cxn modelId="{6FFA4811-CDF7-4CF7-A08A-5C634710D117}" type="presParOf" srcId="{E0443239-020B-4629-9CE2-FBCFD25682AF}" destId="{73B205D7-5D8B-41E3-BFA8-7E5ACC7C29CD}" srcOrd="1" destOrd="0" presId="urn:microsoft.com/office/officeart/2005/8/layout/hierarchy2"/>
    <dgm:cxn modelId="{AE6B09F2-8618-459E-A718-A1164270B019}" type="presParOf" srcId="{73B205D7-5D8B-41E3-BFA8-7E5ACC7C29CD}" destId="{FA53C588-5DF4-494E-938E-2069C37C05E7}" srcOrd="0" destOrd="0" presId="urn:microsoft.com/office/officeart/2005/8/layout/hierarchy2"/>
    <dgm:cxn modelId="{B6C34861-25A6-472C-A91A-1B99BC1F5A33}" type="presParOf" srcId="{FA53C588-5DF4-494E-938E-2069C37C05E7}" destId="{4D1090FB-B2C5-44E7-B7B4-5440B6FC0CAB}" srcOrd="0" destOrd="0" presId="urn:microsoft.com/office/officeart/2005/8/layout/hierarchy2"/>
    <dgm:cxn modelId="{3D872EB7-2FC1-4E88-87BE-60814B991D11}" type="presParOf" srcId="{73B205D7-5D8B-41E3-BFA8-7E5ACC7C29CD}" destId="{A89B9CF6-C782-460D-9334-F850152F404E}" srcOrd="1" destOrd="0" presId="urn:microsoft.com/office/officeart/2005/8/layout/hierarchy2"/>
    <dgm:cxn modelId="{3504ED1B-6BE9-42D5-B41D-76C262778DC7}" type="presParOf" srcId="{A89B9CF6-C782-460D-9334-F850152F404E}" destId="{032AD84E-64AE-4930-ACD1-876084F21B61}" srcOrd="0" destOrd="0" presId="urn:microsoft.com/office/officeart/2005/8/layout/hierarchy2"/>
    <dgm:cxn modelId="{2B0D1902-B3CC-48F5-9CA4-4B9B181705BD}" type="presParOf" srcId="{A89B9CF6-C782-460D-9334-F850152F404E}" destId="{DE42E37C-CFA9-4F1E-BADF-DB60696C6925}" srcOrd="1" destOrd="0" presId="urn:microsoft.com/office/officeart/2005/8/layout/hierarchy2"/>
    <dgm:cxn modelId="{F23944FD-D151-4BE0-A2D7-3B8CB384135B}" type="presParOf" srcId="{4722D6BB-CA78-4A4B-8662-8701EFDCE1E2}" destId="{C029D923-3DE1-4948-96A6-18104BC8D000}" srcOrd="1" destOrd="0" presId="urn:microsoft.com/office/officeart/2005/8/layout/hierarchy2"/>
    <dgm:cxn modelId="{3EDF4E14-CA5B-44EC-B09F-BAC17A2815ED}" type="presParOf" srcId="{C029D923-3DE1-4948-96A6-18104BC8D000}" destId="{EC9DC34A-0483-44E2-8E51-BC52CEAD0D1E}" srcOrd="0" destOrd="0" presId="urn:microsoft.com/office/officeart/2005/8/layout/hierarchy2"/>
    <dgm:cxn modelId="{B0658181-5D4F-4A24-99EA-9B7B7BCFB1FA}" type="presParOf" srcId="{C029D923-3DE1-4948-96A6-18104BC8D000}" destId="{381E976C-F013-4CDF-9D81-FB50470DE0B4}" srcOrd="1" destOrd="0" presId="urn:microsoft.com/office/officeart/2005/8/layout/hierarchy2"/>
    <dgm:cxn modelId="{A10F0A15-66E6-4AB7-A27F-A4C75696EFBD}" type="presParOf" srcId="{381E976C-F013-4CDF-9D81-FB50470DE0B4}" destId="{907D099D-2BD4-42DB-B833-92577C3A11FF}" srcOrd="0" destOrd="0" presId="urn:microsoft.com/office/officeart/2005/8/layout/hierarchy2"/>
    <dgm:cxn modelId="{2BD53F2C-C368-48E5-969B-F1A85E35A300}" type="presParOf" srcId="{907D099D-2BD4-42DB-B833-92577C3A11FF}" destId="{E4F99F73-C974-46BF-B950-CB8C2D21D054}" srcOrd="0" destOrd="0" presId="urn:microsoft.com/office/officeart/2005/8/layout/hierarchy2"/>
    <dgm:cxn modelId="{035BE219-0CD2-4985-8E44-07D06BB45879}" type="presParOf" srcId="{381E976C-F013-4CDF-9D81-FB50470DE0B4}" destId="{DE838A42-29FA-4EC1-BD4D-BB38236D27DE}" srcOrd="1" destOrd="0" presId="urn:microsoft.com/office/officeart/2005/8/layout/hierarchy2"/>
    <dgm:cxn modelId="{47D35D78-F56B-4D1B-AF5F-754969950A88}" type="presParOf" srcId="{DE838A42-29FA-4EC1-BD4D-BB38236D27DE}" destId="{B14C16C5-3410-4262-9813-29B7B5144C13}" srcOrd="0" destOrd="0" presId="urn:microsoft.com/office/officeart/2005/8/layout/hierarchy2"/>
    <dgm:cxn modelId="{BBFDBB20-C103-46D3-8CA5-D545B96A2FFA}" type="presParOf" srcId="{DE838A42-29FA-4EC1-BD4D-BB38236D27DE}" destId="{D4ADE95B-E6B8-4DD4-A577-644B9255BFAD}" srcOrd="1" destOrd="0" presId="urn:microsoft.com/office/officeart/2005/8/layout/hierarchy2"/>
    <dgm:cxn modelId="{4EF1B07C-6EE0-4324-B68B-E215205A2279}" type="presParOf" srcId="{381E976C-F013-4CDF-9D81-FB50470DE0B4}" destId="{CCD9FB3B-5742-493C-AAAD-11BFAB0B4599}" srcOrd="2" destOrd="0" presId="urn:microsoft.com/office/officeart/2005/8/layout/hierarchy2"/>
    <dgm:cxn modelId="{6DB78BEF-31EF-4E78-B77D-0219765728D6}" type="presParOf" srcId="{CCD9FB3B-5742-493C-AAAD-11BFAB0B4599}" destId="{F89AF149-F445-4E2E-BD1F-FF08D99C9782}" srcOrd="0" destOrd="0" presId="urn:microsoft.com/office/officeart/2005/8/layout/hierarchy2"/>
    <dgm:cxn modelId="{1C822CC1-B95F-4C41-8B0C-B4538D49193F}" type="presParOf" srcId="{381E976C-F013-4CDF-9D81-FB50470DE0B4}" destId="{4C9822CA-518F-4C79-B742-303155314256}" srcOrd="3" destOrd="0" presId="urn:microsoft.com/office/officeart/2005/8/layout/hierarchy2"/>
    <dgm:cxn modelId="{4636A84A-E5BC-4832-9974-2B01E31E6F6A}" type="presParOf" srcId="{4C9822CA-518F-4C79-B742-303155314256}" destId="{54525F86-9B4D-4279-8D36-C6084CDB8BC8}" srcOrd="0" destOrd="0" presId="urn:microsoft.com/office/officeart/2005/8/layout/hierarchy2"/>
    <dgm:cxn modelId="{EB914750-90BE-4CE7-8C1A-DC488A9549E7}" type="presParOf" srcId="{4C9822CA-518F-4C79-B742-303155314256}" destId="{5E5030E4-B34B-4661-89D1-796925539515}" srcOrd="1" destOrd="0" presId="urn:microsoft.com/office/officeart/2005/8/layout/hierarchy2"/>
    <dgm:cxn modelId="{47CB5B3F-A324-4181-9BB9-82C5186E43EA}" type="presParOf" srcId="{381E976C-F013-4CDF-9D81-FB50470DE0B4}" destId="{6033D235-229A-493E-9772-4FD0FE011721}" srcOrd="4" destOrd="0" presId="urn:microsoft.com/office/officeart/2005/8/layout/hierarchy2"/>
    <dgm:cxn modelId="{26EA62ED-611F-4FF4-B14B-4704CE80BE85}" type="presParOf" srcId="{6033D235-229A-493E-9772-4FD0FE011721}" destId="{472FE8B9-CF53-43A1-8092-9CED73460288}" srcOrd="0" destOrd="0" presId="urn:microsoft.com/office/officeart/2005/8/layout/hierarchy2"/>
    <dgm:cxn modelId="{06C34A0F-F18F-4868-B3BD-EA1CBFDE53D9}" type="presParOf" srcId="{381E976C-F013-4CDF-9D81-FB50470DE0B4}" destId="{036E921A-3B4F-4D90-98C3-A07471AB659F}" srcOrd="5" destOrd="0" presId="urn:microsoft.com/office/officeart/2005/8/layout/hierarchy2"/>
    <dgm:cxn modelId="{2616FCD9-B4C1-4E98-B0EA-B2F8A883DB25}" type="presParOf" srcId="{036E921A-3B4F-4D90-98C3-A07471AB659F}" destId="{F44C02B7-A812-417F-BE2F-EFA3075BFF9A}" srcOrd="0" destOrd="0" presId="urn:microsoft.com/office/officeart/2005/8/layout/hierarchy2"/>
    <dgm:cxn modelId="{EBE573E7-217E-4D2C-809B-DA3B36BFD1C5}" type="presParOf" srcId="{036E921A-3B4F-4D90-98C3-A07471AB659F}" destId="{FD1065FB-5E8E-4A51-B37F-33C8E2F9944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39BD4-EFD0-4DDC-9219-2958E7A62386}">
      <dsp:nvSpPr>
        <dsp:cNvPr id="0" name=""/>
        <dsp:cNvSpPr/>
      </dsp:nvSpPr>
      <dsp:spPr>
        <a:xfrm>
          <a:off x="1104368" y="1463857"/>
          <a:ext cx="2577671"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zh-CN" sz="3100" kern="1200" dirty="0"/>
            <a:t>基本数据类型</a:t>
          </a:r>
        </a:p>
      </dsp:txBody>
      <dsp:txXfrm>
        <a:off x="1134161" y="1493650"/>
        <a:ext cx="2518085" cy="957608"/>
      </dsp:txXfrm>
    </dsp:sp>
    <dsp:sp modelId="{975DF956-7649-4DF1-8BDB-13DF2E264455}">
      <dsp:nvSpPr>
        <dsp:cNvPr id="0" name=""/>
        <dsp:cNvSpPr/>
      </dsp:nvSpPr>
      <dsp:spPr>
        <a:xfrm rot="18770822">
          <a:off x="3490606" y="1506543"/>
          <a:ext cx="1196622" cy="54492"/>
        </a:xfrm>
        <a:custGeom>
          <a:avLst/>
          <a:gdLst/>
          <a:ahLst/>
          <a:cxnLst/>
          <a:rect l="0" t="0" r="0" b="0"/>
          <a:pathLst>
            <a:path>
              <a:moveTo>
                <a:pt x="0" y="27246"/>
              </a:moveTo>
              <a:lnTo>
                <a:pt x="119662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59002" y="1503873"/>
        <a:ext cx="59831" cy="59831"/>
      </dsp:txXfrm>
    </dsp:sp>
    <dsp:sp modelId="{F50BD088-C5FB-43C7-87F5-F606EEB3AE71}">
      <dsp:nvSpPr>
        <dsp:cNvPr id="0" name=""/>
        <dsp:cNvSpPr/>
      </dsp:nvSpPr>
      <dsp:spPr>
        <a:xfrm>
          <a:off x="4495795" y="586527"/>
          <a:ext cx="2211970"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数字数据类型</a:t>
          </a:r>
        </a:p>
      </dsp:txBody>
      <dsp:txXfrm>
        <a:off x="4525588" y="616320"/>
        <a:ext cx="2152384" cy="957608"/>
      </dsp:txXfrm>
    </dsp:sp>
    <dsp:sp modelId="{F7BEC5B7-F1AF-4086-A20D-E7173D88200B}">
      <dsp:nvSpPr>
        <dsp:cNvPr id="0" name=""/>
        <dsp:cNvSpPr/>
      </dsp:nvSpPr>
      <dsp:spPr>
        <a:xfrm rot="19457599">
          <a:off x="6613572" y="775434"/>
          <a:ext cx="1002142" cy="54492"/>
        </a:xfrm>
        <a:custGeom>
          <a:avLst/>
          <a:gdLst/>
          <a:ahLst/>
          <a:cxnLst/>
          <a:rect l="0" t="0" r="0" b="0"/>
          <a:pathLst>
            <a:path>
              <a:moveTo>
                <a:pt x="0" y="27246"/>
              </a:moveTo>
              <a:lnTo>
                <a:pt x="100214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89589" y="777627"/>
        <a:ext cx="50107" cy="50107"/>
      </dsp:txXfrm>
    </dsp:sp>
    <dsp:sp modelId="{8DA9BBCA-57C5-4631-BA82-CEDD9DBEBAB4}">
      <dsp:nvSpPr>
        <dsp:cNvPr id="0" name=""/>
        <dsp:cNvSpPr/>
      </dsp:nvSpPr>
      <dsp:spPr>
        <a:xfrm>
          <a:off x="7521521" y="1640"/>
          <a:ext cx="2034388"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整数类型</a:t>
          </a:r>
        </a:p>
      </dsp:txBody>
      <dsp:txXfrm>
        <a:off x="7551314" y="31433"/>
        <a:ext cx="1974802" cy="957608"/>
      </dsp:txXfrm>
    </dsp:sp>
    <dsp:sp modelId="{2F85D9A3-C640-48C3-8AC0-D8AFD3DAFA78}">
      <dsp:nvSpPr>
        <dsp:cNvPr id="0" name=""/>
        <dsp:cNvSpPr/>
      </dsp:nvSpPr>
      <dsp:spPr>
        <a:xfrm rot="2142401">
          <a:off x="6613572" y="1360321"/>
          <a:ext cx="1002142" cy="54492"/>
        </a:xfrm>
        <a:custGeom>
          <a:avLst/>
          <a:gdLst/>
          <a:ahLst/>
          <a:cxnLst/>
          <a:rect l="0" t="0" r="0" b="0"/>
          <a:pathLst>
            <a:path>
              <a:moveTo>
                <a:pt x="0" y="27246"/>
              </a:moveTo>
              <a:lnTo>
                <a:pt x="100214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89589" y="1362514"/>
        <a:ext cx="50107" cy="50107"/>
      </dsp:txXfrm>
    </dsp:sp>
    <dsp:sp modelId="{84BEB4E1-67C7-4003-8D36-4EBFDD5B97B3}">
      <dsp:nvSpPr>
        <dsp:cNvPr id="0" name=""/>
        <dsp:cNvSpPr/>
      </dsp:nvSpPr>
      <dsp:spPr>
        <a:xfrm>
          <a:off x="7521521" y="1171413"/>
          <a:ext cx="2034388"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浮点数类型</a:t>
          </a:r>
        </a:p>
      </dsp:txBody>
      <dsp:txXfrm>
        <a:off x="7551314" y="1201206"/>
        <a:ext cx="1974802" cy="957608"/>
      </dsp:txXfrm>
    </dsp:sp>
    <dsp:sp modelId="{14518532-8827-4E3B-9D54-BC29AF46B9DA}">
      <dsp:nvSpPr>
        <dsp:cNvPr id="0" name=""/>
        <dsp:cNvSpPr/>
      </dsp:nvSpPr>
      <dsp:spPr>
        <a:xfrm rot="2829178">
          <a:off x="3490606" y="2383873"/>
          <a:ext cx="1196622" cy="54492"/>
        </a:xfrm>
        <a:custGeom>
          <a:avLst/>
          <a:gdLst/>
          <a:ahLst/>
          <a:cxnLst/>
          <a:rect l="0" t="0" r="0" b="0"/>
          <a:pathLst>
            <a:path>
              <a:moveTo>
                <a:pt x="0" y="27246"/>
              </a:moveTo>
              <a:lnTo>
                <a:pt x="119662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59002" y="2381203"/>
        <a:ext cx="59831" cy="59831"/>
      </dsp:txXfrm>
    </dsp:sp>
    <dsp:sp modelId="{DB42F5D7-BD94-4369-A8C9-0B2DA40AD516}">
      <dsp:nvSpPr>
        <dsp:cNvPr id="0" name=""/>
        <dsp:cNvSpPr/>
      </dsp:nvSpPr>
      <dsp:spPr>
        <a:xfrm>
          <a:off x="4495795" y="2341187"/>
          <a:ext cx="2271943"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字符串数据类型</a:t>
          </a:r>
        </a:p>
      </dsp:txBody>
      <dsp:txXfrm>
        <a:off x="4525588" y="2370980"/>
        <a:ext cx="2212357" cy="957608"/>
      </dsp:txXfrm>
    </dsp:sp>
    <dsp:sp modelId="{FA53C588-5DF4-494E-938E-2069C37C05E7}">
      <dsp:nvSpPr>
        <dsp:cNvPr id="0" name=""/>
        <dsp:cNvSpPr/>
      </dsp:nvSpPr>
      <dsp:spPr>
        <a:xfrm>
          <a:off x="6767739" y="2822538"/>
          <a:ext cx="813755" cy="54492"/>
        </a:xfrm>
        <a:custGeom>
          <a:avLst/>
          <a:gdLst/>
          <a:ahLst/>
          <a:cxnLst/>
          <a:rect l="0" t="0" r="0" b="0"/>
          <a:pathLst>
            <a:path>
              <a:moveTo>
                <a:pt x="0" y="27246"/>
              </a:moveTo>
              <a:lnTo>
                <a:pt x="813755"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154273" y="2829440"/>
        <a:ext cx="40687" cy="40687"/>
      </dsp:txXfrm>
    </dsp:sp>
    <dsp:sp modelId="{032AD84E-64AE-4930-ACD1-876084F21B61}">
      <dsp:nvSpPr>
        <dsp:cNvPr id="0" name=""/>
        <dsp:cNvSpPr/>
      </dsp:nvSpPr>
      <dsp:spPr>
        <a:xfrm>
          <a:off x="7581494" y="2341187"/>
          <a:ext cx="2034388"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t>字符串类型</a:t>
          </a:r>
        </a:p>
      </dsp:txBody>
      <dsp:txXfrm>
        <a:off x="7611287" y="2370980"/>
        <a:ext cx="1974802" cy="957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39BD4-EFD0-4DDC-9219-2958E7A62386}">
      <dsp:nvSpPr>
        <dsp:cNvPr id="0" name=""/>
        <dsp:cNvSpPr/>
      </dsp:nvSpPr>
      <dsp:spPr>
        <a:xfrm>
          <a:off x="1081861" y="1012007"/>
          <a:ext cx="2783494"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基本数据类型</a:t>
          </a:r>
        </a:p>
      </dsp:txBody>
      <dsp:txXfrm>
        <a:off x="1102416" y="1032562"/>
        <a:ext cx="2742384" cy="660679"/>
      </dsp:txXfrm>
    </dsp:sp>
    <dsp:sp modelId="{975DF956-7649-4DF1-8BDB-13DF2E264455}">
      <dsp:nvSpPr>
        <dsp:cNvPr id="0" name=""/>
        <dsp:cNvSpPr/>
      </dsp:nvSpPr>
      <dsp:spPr>
        <a:xfrm rot="18770822">
          <a:off x="3733280" y="1046940"/>
          <a:ext cx="825582" cy="26630"/>
        </a:xfrm>
        <a:custGeom>
          <a:avLst/>
          <a:gdLst/>
          <a:ahLst/>
          <a:cxnLst/>
          <a:rect l="0" t="0" r="0" b="0"/>
          <a:pathLst>
            <a:path>
              <a:moveTo>
                <a:pt x="0" y="13315"/>
              </a:moveTo>
              <a:lnTo>
                <a:pt x="825582"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733280" y="1039615"/>
        <a:ext cx="825582" cy="41279"/>
      </dsp:txXfrm>
    </dsp:sp>
    <dsp:sp modelId="{F50BD088-C5FB-43C7-87F5-F606EEB3AE71}">
      <dsp:nvSpPr>
        <dsp:cNvPr id="0" name=""/>
        <dsp:cNvSpPr/>
      </dsp:nvSpPr>
      <dsp:spPr>
        <a:xfrm>
          <a:off x="4426787" y="406713"/>
          <a:ext cx="2388597"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数字数据类型</a:t>
          </a:r>
        </a:p>
      </dsp:txBody>
      <dsp:txXfrm>
        <a:off x="4447342" y="427268"/>
        <a:ext cx="2347487" cy="660679"/>
      </dsp:txXfrm>
    </dsp:sp>
    <dsp:sp modelId="{F7BEC5B7-F1AF-4086-A20D-E7173D88200B}">
      <dsp:nvSpPr>
        <dsp:cNvPr id="0" name=""/>
        <dsp:cNvSpPr/>
      </dsp:nvSpPr>
      <dsp:spPr>
        <a:xfrm rot="19457599">
          <a:off x="6750398" y="542528"/>
          <a:ext cx="691405" cy="26630"/>
        </a:xfrm>
        <a:custGeom>
          <a:avLst/>
          <a:gdLst/>
          <a:ahLst/>
          <a:cxnLst/>
          <a:rect l="0" t="0" r="0" b="0"/>
          <a:pathLst>
            <a:path>
              <a:moveTo>
                <a:pt x="0" y="13315"/>
              </a:moveTo>
              <a:lnTo>
                <a:pt x="691405"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750398" y="538558"/>
        <a:ext cx="691405" cy="34570"/>
      </dsp:txXfrm>
    </dsp:sp>
    <dsp:sp modelId="{8DA9BBCA-57C5-4631-BA82-CEDD9DBEBAB4}">
      <dsp:nvSpPr>
        <dsp:cNvPr id="0" name=""/>
        <dsp:cNvSpPr/>
      </dsp:nvSpPr>
      <dsp:spPr>
        <a:xfrm>
          <a:off x="7376817" y="3184"/>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整数类型</a:t>
          </a:r>
        </a:p>
      </dsp:txBody>
      <dsp:txXfrm>
        <a:off x="7397372" y="23739"/>
        <a:ext cx="2155716" cy="660679"/>
      </dsp:txXfrm>
    </dsp:sp>
    <dsp:sp modelId="{2F85D9A3-C640-48C3-8AC0-D8AFD3DAFA78}">
      <dsp:nvSpPr>
        <dsp:cNvPr id="0" name=""/>
        <dsp:cNvSpPr/>
      </dsp:nvSpPr>
      <dsp:spPr>
        <a:xfrm rot="2142401">
          <a:off x="6750398" y="946057"/>
          <a:ext cx="691405" cy="26630"/>
        </a:xfrm>
        <a:custGeom>
          <a:avLst/>
          <a:gdLst/>
          <a:ahLst/>
          <a:cxnLst/>
          <a:rect l="0" t="0" r="0" b="0"/>
          <a:pathLst>
            <a:path>
              <a:moveTo>
                <a:pt x="0" y="13315"/>
              </a:moveTo>
              <a:lnTo>
                <a:pt x="691405"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750398" y="942088"/>
        <a:ext cx="691405" cy="34570"/>
      </dsp:txXfrm>
    </dsp:sp>
    <dsp:sp modelId="{84BEB4E1-67C7-4003-8D36-4EBFDD5B97B3}">
      <dsp:nvSpPr>
        <dsp:cNvPr id="0" name=""/>
        <dsp:cNvSpPr/>
      </dsp:nvSpPr>
      <dsp:spPr>
        <a:xfrm>
          <a:off x="7376817" y="810242"/>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浮点数类型</a:t>
          </a:r>
        </a:p>
      </dsp:txBody>
      <dsp:txXfrm>
        <a:off x="7397372" y="830797"/>
        <a:ext cx="2155716" cy="660679"/>
      </dsp:txXfrm>
    </dsp:sp>
    <dsp:sp modelId="{14518532-8827-4E3B-9D54-BC29AF46B9DA}">
      <dsp:nvSpPr>
        <dsp:cNvPr id="0" name=""/>
        <dsp:cNvSpPr/>
      </dsp:nvSpPr>
      <dsp:spPr>
        <a:xfrm rot="2829178">
          <a:off x="3733280" y="1652233"/>
          <a:ext cx="825582" cy="26630"/>
        </a:xfrm>
        <a:custGeom>
          <a:avLst/>
          <a:gdLst/>
          <a:ahLst/>
          <a:cxnLst/>
          <a:rect l="0" t="0" r="0" b="0"/>
          <a:pathLst>
            <a:path>
              <a:moveTo>
                <a:pt x="0" y="13315"/>
              </a:moveTo>
              <a:lnTo>
                <a:pt x="825582"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733280" y="1644909"/>
        <a:ext cx="825582" cy="41279"/>
      </dsp:txXfrm>
    </dsp:sp>
    <dsp:sp modelId="{DB42F5D7-BD94-4369-A8C9-0B2DA40AD516}">
      <dsp:nvSpPr>
        <dsp:cNvPr id="0" name=""/>
        <dsp:cNvSpPr/>
      </dsp:nvSpPr>
      <dsp:spPr>
        <a:xfrm>
          <a:off x="4426787" y="1617301"/>
          <a:ext cx="2453344"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字符串数据类型</a:t>
          </a:r>
        </a:p>
      </dsp:txBody>
      <dsp:txXfrm>
        <a:off x="4447342" y="1637856"/>
        <a:ext cx="2412234" cy="660679"/>
      </dsp:txXfrm>
    </dsp:sp>
    <dsp:sp modelId="{FA53C588-5DF4-494E-938E-2069C37C05E7}">
      <dsp:nvSpPr>
        <dsp:cNvPr id="0" name=""/>
        <dsp:cNvSpPr/>
      </dsp:nvSpPr>
      <dsp:spPr>
        <a:xfrm>
          <a:off x="6880132" y="1954880"/>
          <a:ext cx="561431" cy="26630"/>
        </a:xfrm>
        <a:custGeom>
          <a:avLst/>
          <a:gdLst/>
          <a:ahLst/>
          <a:cxnLst/>
          <a:rect l="0" t="0" r="0" b="0"/>
          <a:pathLst>
            <a:path>
              <a:moveTo>
                <a:pt x="0" y="13315"/>
              </a:moveTo>
              <a:lnTo>
                <a:pt x="561431"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880132" y="1954160"/>
        <a:ext cx="561431" cy="28071"/>
      </dsp:txXfrm>
    </dsp:sp>
    <dsp:sp modelId="{032AD84E-64AE-4930-ACD1-876084F21B61}">
      <dsp:nvSpPr>
        <dsp:cNvPr id="0" name=""/>
        <dsp:cNvSpPr/>
      </dsp:nvSpPr>
      <dsp:spPr>
        <a:xfrm>
          <a:off x="7441564" y="1617301"/>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字符串类型</a:t>
          </a:r>
        </a:p>
      </dsp:txBody>
      <dsp:txXfrm>
        <a:off x="7462119" y="1637856"/>
        <a:ext cx="2155716" cy="660679"/>
      </dsp:txXfrm>
    </dsp:sp>
    <dsp:sp modelId="{EC9DC34A-0483-44E2-8E51-BC52CEAD0D1E}">
      <dsp:nvSpPr>
        <dsp:cNvPr id="0" name=""/>
        <dsp:cNvSpPr/>
      </dsp:nvSpPr>
      <dsp:spPr>
        <a:xfrm>
          <a:off x="1081861" y="3231417"/>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组合数据类型</a:t>
          </a:r>
        </a:p>
      </dsp:txBody>
      <dsp:txXfrm>
        <a:off x="1102416" y="3251972"/>
        <a:ext cx="2155716" cy="660679"/>
      </dsp:txXfrm>
    </dsp:sp>
    <dsp:sp modelId="{907D099D-2BD4-42DB-B833-92577C3A11FF}">
      <dsp:nvSpPr>
        <dsp:cNvPr id="0" name=""/>
        <dsp:cNvSpPr/>
      </dsp:nvSpPr>
      <dsp:spPr>
        <a:xfrm rot="18289469">
          <a:off x="3067837" y="3165467"/>
          <a:ext cx="983132" cy="26630"/>
        </a:xfrm>
        <a:custGeom>
          <a:avLst/>
          <a:gdLst/>
          <a:ahLst/>
          <a:cxnLst/>
          <a:rect l="0" t="0" r="0" b="0"/>
          <a:pathLst>
            <a:path>
              <a:moveTo>
                <a:pt x="0" y="13315"/>
              </a:moveTo>
              <a:lnTo>
                <a:pt x="983132"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067837" y="3154204"/>
        <a:ext cx="983132" cy="49156"/>
      </dsp:txXfrm>
    </dsp:sp>
    <dsp:sp modelId="{B14C16C5-3410-4262-9813-29B7B5144C13}">
      <dsp:nvSpPr>
        <dsp:cNvPr id="0" name=""/>
        <dsp:cNvSpPr/>
      </dsp:nvSpPr>
      <dsp:spPr>
        <a:xfrm>
          <a:off x="3840119" y="2424359"/>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序列类型</a:t>
          </a:r>
        </a:p>
      </dsp:txBody>
      <dsp:txXfrm>
        <a:off x="3860674" y="2444914"/>
        <a:ext cx="2155716" cy="660679"/>
      </dsp:txXfrm>
    </dsp:sp>
    <dsp:sp modelId="{CCD9FB3B-5742-493C-AAAD-11BFAB0B4599}">
      <dsp:nvSpPr>
        <dsp:cNvPr id="0" name=""/>
        <dsp:cNvSpPr/>
      </dsp:nvSpPr>
      <dsp:spPr>
        <a:xfrm>
          <a:off x="3278687" y="3568996"/>
          <a:ext cx="561431" cy="26630"/>
        </a:xfrm>
        <a:custGeom>
          <a:avLst/>
          <a:gdLst/>
          <a:ahLst/>
          <a:cxnLst/>
          <a:rect l="0" t="0" r="0" b="0"/>
          <a:pathLst>
            <a:path>
              <a:moveTo>
                <a:pt x="0" y="13315"/>
              </a:moveTo>
              <a:lnTo>
                <a:pt x="561431"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278687" y="3568276"/>
        <a:ext cx="561431" cy="28071"/>
      </dsp:txXfrm>
    </dsp:sp>
    <dsp:sp modelId="{54525F86-9B4D-4279-8D36-C6084CDB8BC8}">
      <dsp:nvSpPr>
        <dsp:cNvPr id="0" name=""/>
        <dsp:cNvSpPr/>
      </dsp:nvSpPr>
      <dsp:spPr>
        <a:xfrm>
          <a:off x="3840119" y="3231417"/>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集合类型</a:t>
          </a:r>
        </a:p>
      </dsp:txBody>
      <dsp:txXfrm>
        <a:off x="3860674" y="3251972"/>
        <a:ext cx="2155716" cy="660679"/>
      </dsp:txXfrm>
    </dsp:sp>
    <dsp:sp modelId="{6033D235-229A-493E-9772-4FD0FE011721}">
      <dsp:nvSpPr>
        <dsp:cNvPr id="0" name=""/>
        <dsp:cNvSpPr/>
      </dsp:nvSpPr>
      <dsp:spPr>
        <a:xfrm rot="3310531">
          <a:off x="3067837" y="3972525"/>
          <a:ext cx="983132" cy="26630"/>
        </a:xfrm>
        <a:custGeom>
          <a:avLst/>
          <a:gdLst/>
          <a:ahLst/>
          <a:cxnLst/>
          <a:rect l="0" t="0" r="0" b="0"/>
          <a:pathLst>
            <a:path>
              <a:moveTo>
                <a:pt x="0" y="13315"/>
              </a:moveTo>
              <a:lnTo>
                <a:pt x="983132"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067837" y="3961263"/>
        <a:ext cx="983132" cy="49156"/>
      </dsp:txXfrm>
    </dsp:sp>
    <dsp:sp modelId="{F44C02B7-A812-417F-BE2F-EFA3075BFF9A}">
      <dsp:nvSpPr>
        <dsp:cNvPr id="0" name=""/>
        <dsp:cNvSpPr/>
      </dsp:nvSpPr>
      <dsp:spPr>
        <a:xfrm>
          <a:off x="3840119" y="4038475"/>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映射类型</a:t>
          </a:r>
        </a:p>
      </dsp:txBody>
      <dsp:txXfrm>
        <a:off x="3860674" y="4059030"/>
        <a:ext cx="2155716" cy="6606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5BC054A6-08E4-4150-8366-6EF63CC08869}" type="datetimeFigureOut">
              <a:rPr lang="zh-CN" altLang="en-US" smtClean="0"/>
              <a:t>2019/4/21</a:t>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78BA5DBB-C275-48A1-B148-E10BF005FCEB}" type="slidenum">
              <a:rPr lang="zh-CN" altLang="en-US" smtClean="0"/>
              <a:t>‹#›</a:t>
            </a:fld>
            <a:endParaRPr lang="zh-CN" altLang="en-US"/>
          </a:p>
        </p:txBody>
      </p:sp>
    </p:spTree>
    <p:extLst>
      <p:ext uri="{BB962C8B-B14F-4D97-AF65-F5344CB8AC3E}">
        <p14:creationId xmlns:p14="http://schemas.microsoft.com/office/powerpoint/2010/main" val="317398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0CB019F6-6802-4F57-A2CF-65FF6DFB4DA2}"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313E6AAA-3FC3-4240-8542-FCA09E482EE8}" type="slidenum">
              <a:rPr lang="zh-CN" altLang="en-US" smtClean="0"/>
              <a:t>‹#›</a:t>
            </a:fld>
            <a:endParaRPr lang="zh-CN" altLang="en-US"/>
          </a:p>
        </p:txBody>
      </p:sp>
    </p:spTree>
    <p:extLst>
      <p:ext uri="{BB962C8B-B14F-4D97-AF65-F5344CB8AC3E}">
        <p14:creationId xmlns:p14="http://schemas.microsoft.com/office/powerpoint/2010/main" val="87185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a:t>
            </a:fld>
            <a:endParaRPr lang="zh-CN" altLang="en-US"/>
          </a:p>
        </p:txBody>
      </p:sp>
    </p:spTree>
    <p:extLst>
      <p:ext uri="{BB962C8B-B14F-4D97-AF65-F5344CB8AC3E}">
        <p14:creationId xmlns:p14="http://schemas.microsoft.com/office/powerpoint/2010/main" val="2795913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17</a:t>
            </a:fld>
            <a:endParaRPr lang="zh-CN" altLang="en-US"/>
          </a:p>
        </p:txBody>
      </p:sp>
    </p:spTree>
    <p:extLst>
      <p:ext uri="{BB962C8B-B14F-4D97-AF65-F5344CB8AC3E}">
        <p14:creationId xmlns:p14="http://schemas.microsoft.com/office/powerpoint/2010/main" val="2122266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18</a:t>
            </a:fld>
            <a:endParaRPr lang="zh-CN" altLang="en-US"/>
          </a:p>
        </p:txBody>
      </p:sp>
    </p:spTree>
    <p:extLst>
      <p:ext uri="{BB962C8B-B14F-4D97-AF65-F5344CB8AC3E}">
        <p14:creationId xmlns:p14="http://schemas.microsoft.com/office/powerpoint/2010/main" val="311063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19</a:t>
            </a:fld>
            <a:endParaRPr lang="zh-CN" altLang="en-US"/>
          </a:p>
        </p:txBody>
      </p:sp>
    </p:spTree>
    <p:extLst>
      <p:ext uri="{BB962C8B-B14F-4D97-AF65-F5344CB8AC3E}">
        <p14:creationId xmlns:p14="http://schemas.microsoft.com/office/powerpoint/2010/main" val="4199222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20</a:t>
            </a:fld>
            <a:endParaRPr lang="zh-CN" altLang="en-US"/>
          </a:p>
        </p:txBody>
      </p:sp>
    </p:spTree>
    <p:extLst>
      <p:ext uri="{BB962C8B-B14F-4D97-AF65-F5344CB8AC3E}">
        <p14:creationId xmlns:p14="http://schemas.microsoft.com/office/powerpoint/2010/main" val="3450245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26</a:t>
            </a:fld>
            <a:endParaRPr lang="zh-CN" altLang="en-US"/>
          </a:p>
        </p:txBody>
      </p:sp>
    </p:spTree>
    <p:extLst>
      <p:ext uri="{BB962C8B-B14F-4D97-AF65-F5344CB8AC3E}">
        <p14:creationId xmlns:p14="http://schemas.microsoft.com/office/powerpoint/2010/main" val="252150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27</a:t>
            </a:fld>
            <a:endParaRPr lang="zh-CN" altLang="en-US"/>
          </a:p>
        </p:txBody>
      </p:sp>
    </p:spTree>
    <p:extLst>
      <p:ext uri="{BB962C8B-B14F-4D97-AF65-F5344CB8AC3E}">
        <p14:creationId xmlns:p14="http://schemas.microsoft.com/office/powerpoint/2010/main" val="2372874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28</a:t>
            </a:fld>
            <a:endParaRPr lang="zh-CN" altLang="en-US"/>
          </a:p>
        </p:txBody>
      </p:sp>
    </p:spTree>
    <p:extLst>
      <p:ext uri="{BB962C8B-B14F-4D97-AF65-F5344CB8AC3E}">
        <p14:creationId xmlns:p14="http://schemas.microsoft.com/office/powerpoint/2010/main" val="221095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29</a:t>
            </a:fld>
            <a:endParaRPr lang="zh-CN" altLang="en-US"/>
          </a:p>
        </p:txBody>
      </p:sp>
    </p:spTree>
    <p:extLst>
      <p:ext uri="{BB962C8B-B14F-4D97-AF65-F5344CB8AC3E}">
        <p14:creationId xmlns:p14="http://schemas.microsoft.com/office/powerpoint/2010/main" val="24435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30</a:t>
            </a:fld>
            <a:endParaRPr lang="zh-CN" altLang="en-US"/>
          </a:p>
        </p:txBody>
      </p:sp>
    </p:spTree>
    <p:extLst>
      <p:ext uri="{BB962C8B-B14F-4D97-AF65-F5344CB8AC3E}">
        <p14:creationId xmlns:p14="http://schemas.microsoft.com/office/powerpoint/2010/main" val="1484535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31</a:t>
            </a:fld>
            <a:endParaRPr lang="zh-CN" altLang="en-US"/>
          </a:p>
        </p:txBody>
      </p:sp>
    </p:spTree>
    <p:extLst>
      <p:ext uri="{BB962C8B-B14F-4D97-AF65-F5344CB8AC3E}">
        <p14:creationId xmlns:p14="http://schemas.microsoft.com/office/powerpoint/2010/main" val="260909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a:t>
            </a:fld>
            <a:endParaRPr lang="zh-CN" altLang="en-US"/>
          </a:p>
        </p:txBody>
      </p:sp>
    </p:spTree>
    <p:extLst>
      <p:ext uri="{BB962C8B-B14F-4D97-AF65-F5344CB8AC3E}">
        <p14:creationId xmlns:p14="http://schemas.microsoft.com/office/powerpoint/2010/main" val="2474719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32</a:t>
            </a:fld>
            <a:endParaRPr lang="zh-CN" altLang="en-US"/>
          </a:p>
        </p:txBody>
      </p:sp>
    </p:spTree>
    <p:extLst>
      <p:ext uri="{BB962C8B-B14F-4D97-AF65-F5344CB8AC3E}">
        <p14:creationId xmlns:p14="http://schemas.microsoft.com/office/powerpoint/2010/main" val="2615665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33</a:t>
            </a:fld>
            <a:endParaRPr lang="zh-CN" altLang="en-US"/>
          </a:p>
        </p:txBody>
      </p:sp>
    </p:spTree>
    <p:extLst>
      <p:ext uri="{BB962C8B-B14F-4D97-AF65-F5344CB8AC3E}">
        <p14:creationId xmlns:p14="http://schemas.microsoft.com/office/powerpoint/2010/main" val="1333851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34</a:t>
            </a:fld>
            <a:endParaRPr lang="zh-CN" altLang="en-US"/>
          </a:p>
        </p:txBody>
      </p:sp>
    </p:spTree>
    <p:extLst>
      <p:ext uri="{BB962C8B-B14F-4D97-AF65-F5344CB8AC3E}">
        <p14:creationId xmlns:p14="http://schemas.microsoft.com/office/powerpoint/2010/main" val="697577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35</a:t>
            </a:fld>
            <a:endParaRPr lang="zh-CN" altLang="en-US"/>
          </a:p>
        </p:txBody>
      </p:sp>
    </p:spTree>
    <p:extLst>
      <p:ext uri="{BB962C8B-B14F-4D97-AF65-F5344CB8AC3E}">
        <p14:creationId xmlns:p14="http://schemas.microsoft.com/office/powerpoint/2010/main" val="148887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36</a:t>
            </a:fld>
            <a:endParaRPr lang="zh-CN" altLang="en-US"/>
          </a:p>
        </p:txBody>
      </p:sp>
    </p:spTree>
    <p:extLst>
      <p:ext uri="{BB962C8B-B14F-4D97-AF65-F5344CB8AC3E}">
        <p14:creationId xmlns:p14="http://schemas.microsoft.com/office/powerpoint/2010/main" val="147539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37</a:t>
            </a:fld>
            <a:endParaRPr lang="zh-CN" altLang="en-US"/>
          </a:p>
        </p:txBody>
      </p:sp>
    </p:spTree>
    <p:extLst>
      <p:ext uri="{BB962C8B-B14F-4D97-AF65-F5344CB8AC3E}">
        <p14:creationId xmlns:p14="http://schemas.microsoft.com/office/powerpoint/2010/main" val="234015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39</a:t>
            </a:fld>
            <a:endParaRPr lang="zh-CN" altLang="en-US"/>
          </a:p>
        </p:txBody>
      </p:sp>
    </p:spTree>
    <p:extLst>
      <p:ext uri="{BB962C8B-B14F-4D97-AF65-F5344CB8AC3E}">
        <p14:creationId xmlns:p14="http://schemas.microsoft.com/office/powerpoint/2010/main" val="611829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40</a:t>
            </a:fld>
            <a:endParaRPr lang="zh-CN" altLang="en-US"/>
          </a:p>
        </p:txBody>
      </p:sp>
    </p:spTree>
    <p:extLst>
      <p:ext uri="{BB962C8B-B14F-4D97-AF65-F5344CB8AC3E}">
        <p14:creationId xmlns:p14="http://schemas.microsoft.com/office/powerpoint/2010/main" val="649895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41</a:t>
            </a:fld>
            <a:endParaRPr lang="zh-CN" altLang="en-US"/>
          </a:p>
        </p:txBody>
      </p:sp>
    </p:spTree>
    <p:extLst>
      <p:ext uri="{BB962C8B-B14F-4D97-AF65-F5344CB8AC3E}">
        <p14:creationId xmlns:p14="http://schemas.microsoft.com/office/powerpoint/2010/main" val="151429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42</a:t>
            </a:fld>
            <a:endParaRPr lang="zh-CN" altLang="en-US"/>
          </a:p>
        </p:txBody>
      </p:sp>
    </p:spTree>
    <p:extLst>
      <p:ext uri="{BB962C8B-B14F-4D97-AF65-F5344CB8AC3E}">
        <p14:creationId xmlns:p14="http://schemas.microsoft.com/office/powerpoint/2010/main" val="259731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a:t>
            </a:fld>
            <a:endParaRPr lang="zh-CN" altLang="en-US"/>
          </a:p>
        </p:txBody>
      </p:sp>
    </p:spTree>
    <p:extLst>
      <p:ext uri="{BB962C8B-B14F-4D97-AF65-F5344CB8AC3E}">
        <p14:creationId xmlns:p14="http://schemas.microsoft.com/office/powerpoint/2010/main" val="3061193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43</a:t>
            </a:fld>
            <a:endParaRPr lang="zh-CN" altLang="en-US"/>
          </a:p>
        </p:txBody>
      </p:sp>
    </p:spTree>
    <p:extLst>
      <p:ext uri="{BB962C8B-B14F-4D97-AF65-F5344CB8AC3E}">
        <p14:creationId xmlns:p14="http://schemas.microsoft.com/office/powerpoint/2010/main" val="2917108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45</a:t>
            </a:fld>
            <a:endParaRPr lang="zh-CN" altLang="en-US"/>
          </a:p>
        </p:txBody>
      </p:sp>
    </p:spTree>
    <p:extLst>
      <p:ext uri="{BB962C8B-B14F-4D97-AF65-F5344CB8AC3E}">
        <p14:creationId xmlns:p14="http://schemas.microsoft.com/office/powerpoint/2010/main" val="2269156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46</a:t>
            </a:fld>
            <a:endParaRPr lang="zh-CN" altLang="en-US"/>
          </a:p>
        </p:txBody>
      </p:sp>
    </p:spTree>
    <p:extLst>
      <p:ext uri="{BB962C8B-B14F-4D97-AF65-F5344CB8AC3E}">
        <p14:creationId xmlns:p14="http://schemas.microsoft.com/office/powerpoint/2010/main" val="725436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47</a:t>
            </a:fld>
            <a:endParaRPr lang="zh-CN" altLang="en-US"/>
          </a:p>
        </p:txBody>
      </p:sp>
    </p:spTree>
    <p:extLst>
      <p:ext uri="{BB962C8B-B14F-4D97-AF65-F5344CB8AC3E}">
        <p14:creationId xmlns:p14="http://schemas.microsoft.com/office/powerpoint/2010/main" val="104610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5</a:t>
            </a:fld>
            <a:endParaRPr lang="zh-CN" altLang="en-US"/>
          </a:p>
        </p:txBody>
      </p:sp>
    </p:spTree>
    <p:extLst>
      <p:ext uri="{BB962C8B-B14F-4D97-AF65-F5344CB8AC3E}">
        <p14:creationId xmlns:p14="http://schemas.microsoft.com/office/powerpoint/2010/main" val="811389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11</a:t>
            </a:fld>
            <a:endParaRPr lang="zh-CN" altLang="en-US"/>
          </a:p>
        </p:txBody>
      </p:sp>
    </p:spTree>
    <p:extLst>
      <p:ext uri="{BB962C8B-B14F-4D97-AF65-F5344CB8AC3E}">
        <p14:creationId xmlns:p14="http://schemas.microsoft.com/office/powerpoint/2010/main" val="66802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12</a:t>
            </a:fld>
            <a:endParaRPr lang="zh-CN" altLang="en-US"/>
          </a:p>
        </p:txBody>
      </p:sp>
    </p:spTree>
    <p:extLst>
      <p:ext uri="{BB962C8B-B14F-4D97-AF65-F5344CB8AC3E}">
        <p14:creationId xmlns:p14="http://schemas.microsoft.com/office/powerpoint/2010/main" val="154597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13</a:t>
            </a:fld>
            <a:endParaRPr lang="zh-CN" altLang="en-US"/>
          </a:p>
        </p:txBody>
      </p:sp>
    </p:spTree>
    <p:extLst>
      <p:ext uri="{BB962C8B-B14F-4D97-AF65-F5344CB8AC3E}">
        <p14:creationId xmlns:p14="http://schemas.microsoft.com/office/powerpoint/2010/main" val="147978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14</a:t>
            </a:fld>
            <a:endParaRPr lang="zh-CN" altLang="en-US"/>
          </a:p>
        </p:txBody>
      </p:sp>
    </p:spTree>
    <p:extLst>
      <p:ext uri="{BB962C8B-B14F-4D97-AF65-F5344CB8AC3E}">
        <p14:creationId xmlns:p14="http://schemas.microsoft.com/office/powerpoint/2010/main" val="136782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15</a:t>
            </a:fld>
            <a:endParaRPr lang="zh-CN" altLang="en-US"/>
          </a:p>
        </p:txBody>
      </p:sp>
    </p:spTree>
    <p:extLst>
      <p:ext uri="{BB962C8B-B14F-4D97-AF65-F5344CB8AC3E}">
        <p14:creationId xmlns:p14="http://schemas.microsoft.com/office/powerpoint/2010/main" val="392121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6E277-0442-44D4-A289-FBA2F2A502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035CA0-84FE-46E0-87E2-FF97EFDF0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F032A4-6F4D-42D8-9F9E-1DD9D5ECF481}"/>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4C03C1F7-96F5-4EE0-9F53-241FB73847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A7661-DD53-4C58-A47B-68C08154928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06442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ACBAA-10A6-4EC8-BA39-C1075C892B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73A12D-3774-42BD-920C-C68118228B5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EDB4AC-E1B0-4EE1-B69D-540F1A8BA8AE}"/>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41DFC1D6-C0C0-4CB1-B157-FF1041CFCD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C34A43-EBDC-4A6B-84F3-E2576196C04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74321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A4706E-9CE3-41D8-AAFF-065ECD9F6C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1EF7A4-F12C-492E-8749-D607BA1D0EC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16FF50-8943-488A-8AFB-2F3D9F43F7B1}"/>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C2690D10-01B0-4A72-A9F6-9806D6CAA7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00A8CA-2CD7-4310-B924-E396AD0AF389}"/>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36720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FEE79-737A-4C8D-BBA6-A9CC3C48CB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93DE24-88A3-4025-AB2F-43C62AB23C1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7CF22D-1066-4352-B1A0-A970E9789E96}"/>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80BDF854-A62A-4280-BE8B-5F0548C1F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D7739A-40FF-4830-BF04-825D0162A5A4}"/>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78635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C5214-7D0D-489D-932D-CD82985E1C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F44B76-87FF-416B-88C3-EA63C97D7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F1C3F81-D118-416B-84A4-517A7AF4E073}"/>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A551734B-45A6-4DA1-8D4E-F0FD2CE7C9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0CEF29-34BE-4791-987C-4A7C92893254}"/>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81408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3A6DF-705A-4DBB-83A2-1915DDD2B1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EA07FC-BC6A-4D97-8C36-B7818279FC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5C99FE9-D147-4DF1-B585-2FEA7798D42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470E85-1D84-441C-9E1C-A3B66A521DEE}"/>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6" name="页脚占位符 5">
            <a:extLst>
              <a:ext uri="{FF2B5EF4-FFF2-40B4-BE49-F238E27FC236}">
                <a16:creationId xmlns:a16="http://schemas.microsoft.com/office/drawing/2014/main" id="{C2A90D6B-AF2B-4288-9A37-E51AFBBC91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FC4EE2-A402-4282-BFFE-BD60EBA48078}"/>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15588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B06C1-E4BE-40DF-A070-A964CC0D3E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508BD2-BB07-4431-A164-82ACAD511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3A28200-2235-461E-A799-21D70B0D42A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BE3D173-68E7-4124-B450-BEBAF5218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9F6F156-4FE5-4B7F-9CAA-AC5E6F5D06A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CA1A5C-8A96-4AC5-BCE5-AF1A0FB41DA9}"/>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8" name="页脚占位符 7">
            <a:extLst>
              <a:ext uri="{FF2B5EF4-FFF2-40B4-BE49-F238E27FC236}">
                <a16:creationId xmlns:a16="http://schemas.microsoft.com/office/drawing/2014/main" id="{7770ABEC-2A45-4AFC-B8AD-58B383DEAF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678CE8-FD95-4B0E-A09C-20B69C1B2478}"/>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5333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8E3EE-393D-47B3-8798-93B16B2D99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63B1D1-9A1F-4817-9308-A9610B659E46}"/>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4" name="页脚占位符 3">
            <a:extLst>
              <a:ext uri="{FF2B5EF4-FFF2-40B4-BE49-F238E27FC236}">
                <a16:creationId xmlns:a16="http://schemas.microsoft.com/office/drawing/2014/main" id="{92066CB8-669D-44D8-9B90-624F3AC18A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354B854-97D6-450C-A412-319CD1E9E287}"/>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9725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9044A3-0F17-40B1-A168-F3A13D107446}"/>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3" name="页脚占位符 2">
            <a:extLst>
              <a:ext uri="{FF2B5EF4-FFF2-40B4-BE49-F238E27FC236}">
                <a16:creationId xmlns:a16="http://schemas.microsoft.com/office/drawing/2014/main" id="{080CDC5E-D77E-4369-96D7-CAA4845DA2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EF79C5-4B01-4C72-B3C0-D1E2EE5C7CA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58223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2FC0E-E5FA-4244-8769-F56B56ACE1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A9AC1D-1824-4389-A94D-6B0AF607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7BDFBDC-AEEF-40DD-8E7F-C2A89FEA0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B449CB-6F03-4C52-B767-A09377D13CB3}"/>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6" name="页脚占位符 5">
            <a:extLst>
              <a:ext uri="{FF2B5EF4-FFF2-40B4-BE49-F238E27FC236}">
                <a16:creationId xmlns:a16="http://schemas.microsoft.com/office/drawing/2014/main" id="{4D5FDD1E-CE4A-4AB7-83F3-36B2F3B59F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E7904B-0035-4DBA-B0F5-FC4CB8AB50AD}"/>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49223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7D34-5BCB-4968-A67E-752A4E6549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82556A-B7EE-4D27-9D6B-A9D9DFC1F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5FA078-9662-42A4-91C6-5BC92A2D0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4773FF-5D34-45A5-8619-5EB28C21F8B1}"/>
              </a:ext>
            </a:extLst>
          </p:cNvPr>
          <p:cNvSpPr>
            <a:spLocks noGrp="1"/>
          </p:cNvSpPr>
          <p:nvPr>
            <p:ph type="dt" sz="half" idx="10"/>
          </p:nvPr>
        </p:nvSpPr>
        <p:spPr/>
        <p:txBody>
          <a:bodyPr/>
          <a:lstStyle/>
          <a:p>
            <a:fld id="{2ACBBF1D-C4E6-49DB-9865-F4E9CD1D3642}" type="datetimeFigureOut">
              <a:rPr lang="zh-CN" altLang="en-US" smtClean="0"/>
              <a:t>2019/4/21</a:t>
            </a:fld>
            <a:endParaRPr lang="zh-CN" altLang="en-US"/>
          </a:p>
        </p:txBody>
      </p:sp>
      <p:sp>
        <p:nvSpPr>
          <p:cNvPr id="6" name="页脚占位符 5">
            <a:extLst>
              <a:ext uri="{FF2B5EF4-FFF2-40B4-BE49-F238E27FC236}">
                <a16:creationId xmlns:a16="http://schemas.microsoft.com/office/drawing/2014/main" id="{AB13036C-5AF1-4574-AAF7-21067DB5C6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FA1B6-3C93-45E3-A1E2-01C81E5C6067}"/>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2494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2F00DAB-537A-40FC-96F5-2AB45AB4E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74AC48-BD68-405C-A9C4-A8010C421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C65D25-E4A2-4E2D-9DFD-7D222E04D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BBF1D-C4E6-49DB-9865-F4E9CD1D3642}"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9E634E6A-132F-4C7A-AC22-859D9ACEB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F5CB1F-F2A4-4E34-ABF2-44A153DFE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422903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程序设计</a:t>
            </a:r>
          </a:p>
        </p:txBody>
      </p:sp>
    </p:spTree>
    <p:extLst>
      <p:ext uri="{BB962C8B-B14F-4D97-AF65-F5344CB8AC3E}">
        <p14:creationId xmlns:p14="http://schemas.microsoft.com/office/powerpoint/2010/main" val="26641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5" name="矩形 4">
            <a:extLst>
              <a:ext uri="{FF2B5EF4-FFF2-40B4-BE49-F238E27FC236}">
                <a16:creationId xmlns:a16="http://schemas.microsoft.com/office/drawing/2014/main" id="{EF726CCD-9E62-4BCF-9562-5D78795AB860}"/>
              </a:ext>
            </a:extLst>
          </p:cNvPr>
          <p:cNvSpPr/>
          <p:nvPr/>
        </p:nvSpPr>
        <p:spPr>
          <a:xfrm>
            <a:off x="803438" y="1272652"/>
            <a:ext cx="4712459" cy="4468018"/>
          </a:xfrm>
          <a:prstGeom prst="rect">
            <a:avLst/>
          </a:prstGeom>
        </p:spPr>
        <p:txBody>
          <a:bodyPr wrap="square">
            <a:spAutoFit/>
          </a:bodyPr>
          <a:lstStyle/>
          <a:p>
            <a:pPr lvl="0" algn="just">
              <a:lnSpc>
                <a:spcPct val="150000"/>
              </a:lnSpc>
            </a:pPr>
            <a:r>
              <a:rPr lang="zh-CN" altLang="en-US" sz="2400" dirty="0">
                <a:latin typeface="+mj-lt"/>
                <a:ea typeface="+mj-ea"/>
                <a:cs typeface="+mj-cs"/>
              </a:rPr>
              <a:t>迭代算法：</a:t>
            </a:r>
            <a:r>
              <a:rPr lang="en-US" altLang="zh-CN" sz="2400" b="1" dirty="0">
                <a:latin typeface="+mj-lt"/>
                <a:ea typeface="+mj-ea"/>
                <a:cs typeface="+mj-cs"/>
              </a:rPr>
              <a:t>Factorial(n)</a:t>
            </a:r>
          </a:p>
          <a:p>
            <a:pPr lvl="0" algn="just">
              <a:lnSpc>
                <a:spcPct val="150000"/>
              </a:lnSpc>
            </a:pPr>
            <a:r>
              <a:rPr lang="en-US" altLang="zh-CN" sz="2400" dirty="0">
                <a:latin typeface="+mj-lt"/>
                <a:ea typeface="+mj-ea"/>
                <a:cs typeface="+mj-cs"/>
              </a:rPr>
              <a:t>F=1, </a:t>
            </a:r>
            <a:r>
              <a:rPr lang="en-US" altLang="zh-CN" sz="2400" dirty="0" err="1">
                <a:latin typeface="+mj-lt"/>
                <a:ea typeface="+mj-ea"/>
                <a:cs typeface="+mj-cs"/>
              </a:rPr>
              <a:t>i</a:t>
            </a:r>
            <a:r>
              <a:rPr lang="en-US" altLang="zh-CN" sz="2400" dirty="0">
                <a:latin typeface="+mj-lt"/>
                <a:ea typeface="+mj-ea"/>
                <a:cs typeface="+mj-cs"/>
              </a:rPr>
              <a:t>=1</a:t>
            </a:r>
          </a:p>
          <a:p>
            <a:pPr lvl="0" algn="just">
              <a:lnSpc>
                <a:spcPct val="150000"/>
              </a:lnSpc>
            </a:pPr>
            <a:r>
              <a:rPr lang="en-US" altLang="zh-CN" sz="2400" dirty="0">
                <a:latin typeface="+mj-lt"/>
                <a:ea typeface="+mj-ea"/>
                <a:cs typeface="+mj-cs"/>
              </a:rPr>
              <a:t>while(</a:t>
            </a:r>
            <a:r>
              <a:rPr lang="en-US" altLang="zh-CN" sz="2400" dirty="0" err="1">
                <a:latin typeface="+mj-lt"/>
                <a:ea typeface="+mj-ea"/>
                <a:cs typeface="+mj-cs"/>
              </a:rPr>
              <a:t>i</a:t>
            </a:r>
            <a:r>
              <a:rPr lang="en-US" altLang="zh-CN" sz="2400" dirty="0">
                <a:latin typeface="+mj-lt"/>
                <a:ea typeface="+mj-ea"/>
                <a:cs typeface="+mj-cs"/>
              </a:rPr>
              <a:t>&lt;=n)</a:t>
            </a:r>
          </a:p>
          <a:p>
            <a:pPr lvl="0" algn="just">
              <a:lnSpc>
                <a:spcPct val="150000"/>
              </a:lnSpc>
            </a:pPr>
            <a:r>
              <a:rPr lang="en-US" altLang="zh-CN" sz="2400" dirty="0">
                <a:latin typeface="+mj-lt"/>
                <a:ea typeface="+mj-ea"/>
                <a:cs typeface="+mj-cs"/>
              </a:rPr>
              <a:t>{</a:t>
            </a:r>
          </a:p>
          <a:p>
            <a:pPr lvl="0" algn="just">
              <a:lnSpc>
                <a:spcPct val="150000"/>
              </a:lnSpc>
            </a:pPr>
            <a:r>
              <a:rPr lang="en-US" altLang="zh-CN" sz="2400" dirty="0">
                <a:latin typeface="+mj-lt"/>
                <a:ea typeface="+mj-ea"/>
                <a:cs typeface="+mj-cs"/>
              </a:rPr>
              <a:t>	F=F*I</a:t>
            </a:r>
          </a:p>
          <a:p>
            <a:pPr lvl="0" algn="just">
              <a:lnSpc>
                <a:spcPct val="150000"/>
              </a:lnSpc>
            </a:pPr>
            <a:r>
              <a:rPr lang="en-US" altLang="zh-CN" sz="2400" dirty="0">
                <a:latin typeface="+mj-lt"/>
                <a:ea typeface="+mj-ea"/>
                <a:cs typeface="+mj-cs"/>
              </a:rPr>
              <a:t>	</a:t>
            </a:r>
            <a:r>
              <a:rPr lang="en-US" altLang="zh-CN" sz="2400" dirty="0" err="1">
                <a:latin typeface="+mj-lt"/>
                <a:ea typeface="+mj-ea"/>
                <a:cs typeface="+mj-cs"/>
              </a:rPr>
              <a:t>i</a:t>
            </a:r>
            <a:r>
              <a:rPr lang="en-US" altLang="zh-CN" sz="2400" dirty="0">
                <a:latin typeface="+mj-lt"/>
                <a:ea typeface="+mj-ea"/>
                <a:cs typeface="+mj-cs"/>
              </a:rPr>
              <a:t>=i+1</a:t>
            </a:r>
          </a:p>
          <a:p>
            <a:pPr lvl="0" algn="just">
              <a:lnSpc>
                <a:spcPct val="150000"/>
              </a:lnSpc>
            </a:pPr>
            <a:r>
              <a:rPr lang="en-US" altLang="zh-CN" sz="2400" dirty="0">
                <a:latin typeface="+mj-lt"/>
                <a:ea typeface="+mj-ea"/>
                <a:cs typeface="+mj-cs"/>
              </a:rPr>
              <a:t>}</a:t>
            </a:r>
          </a:p>
          <a:p>
            <a:pPr lvl="0" algn="just">
              <a:lnSpc>
                <a:spcPct val="150000"/>
              </a:lnSpc>
            </a:pPr>
            <a:r>
              <a:rPr lang="en-US" altLang="zh-CN" sz="2400" dirty="0">
                <a:latin typeface="+mj-lt"/>
                <a:ea typeface="+mj-ea"/>
                <a:cs typeface="+mj-cs"/>
              </a:rPr>
              <a:t>return F</a:t>
            </a:r>
          </a:p>
        </p:txBody>
      </p:sp>
      <p:sp>
        <p:nvSpPr>
          <p:cNvPr id="6" name="矩形 5">
            <a:extLst>
              <a:ext uri="{FF2B5EF4-FFF2-40B4-BE49-F238E27FC236}">
                <a16:creationId xmlns:a16="http://schemas.microsoft.com/office/drawing/2014/main" id="{727AAAA4-CC6D-40DC-BBF5-CE7447CDD450}"/>
              </a:ext>
            </a:extLst>
          </p:cNvPr>
          <p:cNvSpPr/>
          <p:nvPr/>
        </p:nvSpPr>
        <p:spPr>
          <a:xfrm>
            <a:off x="5770284" y="1272652"/>
            <a:ext cx="5517148" cy="2806025"/>
          </a:xfrm>
          <a:prstGeom prst="rect">
            <a:avLst/>
          </a:prstGeom>
        </p:spPr>
        <p:txBody>
          <a:bodyPr wrap="square">
            <a:spAutoFit/>
          </a:bodyPr>
          <a:lstStyle/>
          <a:p>
            <a:pPr algn="just">
              <a:lnSpc>
                <a:spcPct val="150000"/>
              </a:lnSpc>
            </a:pPr>
            <a:r>
              <a:rPr lang="zh-CN" altLang="en-US" sz="2400" dirty="0">
                <a:latin typeface="+mj-lt"/>
                <a:ea typeface="+mj-ea"/>
                <a:cs typeface="+mj-cs"/>
              </a:rPr>
              <a:t>递归算法：</a:t>
            </a:r>
            <a:r>
              <a:rPr lang="en-US" altLang="zh-CN" sz="2400" b="1" dirty="0">
                <a:latin typeface="+mj-lt"/>
                <a:ea typeface="+mj-ea"/>
                <a:cs typeface="+mj-cs"/>
              </a:rPr>
              <a:t>Factorial(n)</a:t>
            </a:r>
          </a:p>
          <a:p>
            <a:pPr lvl="0" algn="just">
              <a:lnSpc>
                <a:spcPct val="150000"/>
              </a:lnSpc>
            </a:pPr>
            <a:r>
              <a:rPr lang="en-US" altLang="zh-CN" sz="2400" dirty="0">
                <a:latin typeface="+mj-lt"/>
                <a:ea typeface="+mj-ea"/>
                <a:cs typeface="+mj-cs"/>
              </a:rPr>
              <a:t>if (n=0)</a:t>
            </a:r>
          </a:p>
          <a:p>
            <a:pPr lvl="0" algn="just">
              <a:lnSpc>
                <a:spcPct val="150000"/>
              </a:lnSpc>
            </a:pPr>
            <a:r>
              <a:rPr lang="en-US" altLang="zh-CN" sz="2400" dirty="0">
                <a:latin typeface="+mj-lt"/>
                <a:ea typeface="+mj-ea"/>
                <a:cs typeface="+mj-cs"/>
              </a:rPr>
              <a:t>	return 1</a:t>
            </a:r>
          </a:p>
          <a:p>
            <a:pPr lvl="0" algn="just">
              <a:lnSpc>
                <a:spcPct val="150000"/>
              </a:lnSpc>
            </a:pPr>
            <a:r>
              <a:rPr lang="en-US" altLang="zh-CN" sz="2400" dirty="0">
                <a:latin typeface="+mj-lt"/>
                <a:ea typeface="+mj-ea"/>
                <a:cs typeface="+mj-cs"/>
              </a:rPr>
              <a:t>else</a:t>
            </a:r>
          </a:p>
          <a:p>
            <a:pPr lvl="0" algn="just">
              <a:lnSpc>
                <a:spcPct val="150000"/>
              </a:lnSpc>
            </a:pPr>
            <a:r>
              <a:rPr lang="en-US" altLang="zh-CN" sz="2400" dirty="0">
                <a:latin typeface="+mj-lt"/>
                <a:ea typeface="+mj-ea"/>
                <a:cs typeface="+mj-cs"/>
              </a:rPr>
              <a:t>	return n*Factorial(n-1)</a:t>
            </a:r>
          </a:p>
        </p:txBody>
      </p:sp>
    </p:spTree>
    <p:extLst>
      <p:ext uri="{BB962C8B-B14F-4D97-AF65-F5344CB8AC3E}">
        <p14:creationId xmlns:p14="http://schemas.microsoft.com/office/powerpoint/2010/main" val="274313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阶乘计算</a:t>
            </a:r>
            <a:endParaRPr lang="zh-CN" altLang="zh-CN" sz="3600" dirty="0">
              <a:solidFill>
                <a:srgbClr val="262626"/>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CE37534-CCED-4166-B682-5F7EAA331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82" y="1838326"/>
            <a:ext cx="9096436" cy="445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9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189690"/>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当程序的长度在百行以上，如果不划分模块就算是最好的程序员也很难理解程序含义程序的可读性就已经很糟糕了。</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解决这一问题的最好方法是将一个程序分割成短小的程序段，每一段程序完成一个小的功能。</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无论面向过程和面向对象编程，对程序合理划分功能模块并基于模块设计程序是一种常用方法，被称为“模块化设计”。</a:t>
            </a:r>
          </a:p>
        </p:txBody>
      </p:sp>
    </p:spTree>
    <p:extLst>
      <p:ext uri="{BB962C8B-B14F-4D97-AF65-F5344CB8AC3E}">
        <p14:creationId xmlns:p14="http://schemas.microsoft.com/office/powerpoint/2010/main" val="144853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主要有如下作用：</a:t>
            </a:r>
          </a:p>
          <a:p>
            <a:pPr lvl="0" algn="just">
              <a:lnSpc>
                <a:spcPct val="150000"/>
              </a:lnSpc>
            </a:pPr>
            <a:r>
              <a:rPr lang="zh-CN" altLang="en-US" sz="2800" b="1" dirty="0">
                <a:latin typeface="微软雅黑 Light" panose="020B0502040204020203" pitchFamily="34" charset="-122"/>
                <a:ea typeface="微软雅黑 Light" panose="020B0502040204020203" pitchFamily="34" charset="-122"/>
                <a:cs typeface="+mj-cs"/>
              </a:rPr>
              <a:t>代码重用：</a:t>
            </a:r>
            <a:r>
              <a:rPr lang="zh-CN" altLang="en-US" sz="2800" dirty="0">
                <a:latin typeface="微软雅黑 Light" panose="020B0502040204020203" pitchFamily="34" charset="-122"/>
                <a:ea typeface="微软雅黑 Light" panose="020B0502040204020203" pitchFamily="34" charset="-122"/>
                <a:cs typeface="+mj-cs"/>
              </a:rPr>
              <a:t>我们知道当一段代码需要用到两次的时候，我们就需要写一个函数了这是一个道理。</a:t>
            </a:r>
          </a:p>
          <a:p>
            <a:pPr lvl="0" algn="just">
              <a:lnSpc>
                <a:spcPct val="150000"/>
              </a:lnSpc>
            </a:pPr>
            <a:r>
              <a:rPr lang="zh-CN" altLang="en-US" sz="2800" b="1" dirty="0">
                <a:latin typeface="微软雅黑 Light" panose="020B0502040204020203" pitchFamily="34" charset="-122"/>
                <a:ea typeface="微软雅黑 Light" panose="020B0502040204020203" pitchFamily="34" charset="-122"/>
                <a:cs typeface="+mj-cs"/>
              </a:rPr>
              <a:t>避免变量名的冲突：</a:t>
            </a:r>
            <a:r>
              <a:rPr lang="zh-CN" altLang="en-US" sz="2800" dirty="0">
                <a:latin typeface="微软雅黑 Light" panose="020B0502040204020203" pitchFamily="34" charset="-122"/>
                <a:ea typeface="微软雅黑 Light" panose="020B0502040204020203" pitchFamily="34" charset="-122"/>
                <a:cs typeface="+mj-cs"/>
              </a:rPr>
              <a:t>每个模块都将变量名封装进了自己包含的软件包，这可以避免变量名的冲突。除非使用精确导入。</a:t>
            </a:r>
          </a:p>
        </p:txBody>
      </p:sp>
    </p:spTree>
    <p:extLst>
      <p:ext uri="{BB962C8B-B14F-4D97-AF65-F5344CB8AC3E}">
        <p14:creationId xmlns:p14="http://schemas.microsoft.com/office/powerpoint/2010/main" val="244118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75EAC89-8743-409E-815F-2B0C0C51E6D0}"/>
              </a:ext>
            </a:extLst>
          </p:cNvPr>
          <p:cNvSpPr/>
          <p:nvPr/>
        </p:nvSpPr>
        <p:spPr>
          <a:xfrm>
            <a:off x="2014911" y="3278033"/>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学生选课系统</a:t>
            </a:r>
            <a:r>
              <a:rPr lang="en-US" altLang="zh-CN" sz="2400" dirty="0"/>
              <a:t>.py</a:t>
            </a:r>
            <a:endParaRPr lang="zh-CN" altLang="en-US" sz="2400" dirty="0"/>
          </a:p>
        </p:txBody>
      </p:sp>
      <p:sp>
        <p:nvSpPr>
          <p:cNvPr id="5" name="矩形 4">
            <a:extLst>
              <a:ext uri="{FF2B5EF4-FFF2-40B4-BE49-F238E27FC236}">
                <a16:creationId xmlns:a16="http://schemas.microsoft.com/office/drawing/2014/main" id="{F4C8A102-1B3E-480D-8031-7F30C009732A}"/>
              </a:ext>
            </a:extLst>
          </p:cNvPr>
          <p:cNvSpPr/>
          <p:nvPr/>
        </p:nvSpPr>
        <p:spPr>
          <a:xfrm>
            <a:off x="5290837" y="2031861"/>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登录选课系统</a:t>
            </a:r>
            <a:r>
              <a:rPr lang="en-US" altLang="zh-CN" sz="2400" dirty="0"/>
              <a:t>.py</a:t>
            </a:r>
            <a:endParaRPr lang="zh-CN" altLang="en-US" sz="2400" dirty="0"/>
          </a:p>
        </p:txBody>
      </p:sp>
      <p:sp>
        <p:nvSpPr>
          <p:cNvPr id="6" name="矩形 5">
            <a:extLst>
              <a:ext uri="{FF2B5EF4-FFF2-40B4-BE49-F238E27FC236}">
                <a16:creationId xmlns:a16="http://schemas.microsoft.com/office/drawing/2014/main" id="{1A65B734-126F-456D-B320-B1345EEBBF5D}"/>
              </a:ext>
            </a:extLst>
          </p:cNvPr>
          <p:cNvSpPr/>
          <p:nvPr/>
        </p:nvSpPr>
        <p:spPr>
          <a:xfrm>
            <a:off x="5290837" y="4058363"/>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选课</a:t>
            </a:r>
            <a:r>
              <a:rPr lang="en-US" altLang="zh-CN" sz="2400" dirty="0"/>
              <a:t>.py</a:t>
            </a:r>
            <a:endParaRPr lang="zh-CN" altLang="en-US" sz="2400" dirty="0"/>
          </a:p>
        </p:txBody>
      </p:sp>
      <p:sp>
        <p:nvSpPr>
          <p:cNvPr id="7" name="矩形 6">
            <a:extLst>
              <a:ext uri="{FF2B5EF4-FFF2-40B4-BE49-F238E27FC236}">
                <a16:creationId xmlns:a16="http://schemas.microsoft.com/office/drawing/2014/main" id="{0F534F80-F22C-4735-98ED-23B008B5C9F0}"/>
              </a:ext>
            </a:extLst>
          </p:cNvPr>
          <p:cNvSpPr/>
          <p:nvPr/>
        </p:nvSpPr>
        <p:spPr>
          <a:xfrm>
            <a:off x="8785248" y="2031861"/>
            <a:ext cx="1871958" cy="4053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标准库函数</a:t>
            </a:r>
          </a:p>
        </p:txBody>
      </p:sp>
      <p:sp>
        <p:nvSpPr>
          <p:cNvPr id="8" name="箭头: 右 7">
            <a:extLst>
              <a:ext uri="{FF2B5EF4-FFF2-40B4-BE49-F238E27FC236}">
                <a16:creationId xmlns:a16="http://schemas.microsoft.com/office/drawing/2014/main" id="{9A33E1BE-C69B-4D55-89BA-9CA859E1CB03}"/>
              </a:ext>
            </a:extLst>
          </p:cNvPr>
          <p:cNvSpPr/>
          <p:nvPr/>
        </p:nvSpPr>
        <p:spPr>
          <a:xfrm>
            <a:off x="1019596" y="3646220"/>
            <a:ext cx="995315" cy="509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连接符: 肘形 9">
            <a:extLst>
              <a:ext uri="{FF2B5EF4-FFF2-40B4-BE49-F238E27FC236}">
                <a16:creationId xmlns:a16="http://schemas.microsoft.com/office/drawing/2014/main" id="{F41AF067-F20D-4F08-B622-C227A3404A12}"/>
              </a:ext>
            </a:extLst>
          </p:cNvPr>
          <p:cNvCxnSpPr>
            <a:stCxn id="3" idx="3"/>
            <a:endCxn id="5" idx="1"/>
          </p:cNvCxnSpPr>
          <p:nvPr/>
        </p:nvCxnSpPr>
        <p:spPr>
          <a:xfrm flipV="1">
            <a:off x="4321141" y="2654947"/>
            <a:ext cx="969696" cy="12461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10D555F7-859B-4E75-9C80-0455947EF30E}"/>
              </a:ext>
            </a:extLst>
          </p:cNvPr>
          <p:cNvCxnSpPr>
            <a:stCxn id="3" idx="3"/>
            <a:endCxn id="6" idx="1"/>
          </p:cNvCxnSpPr>
          <p:nvPr/>
        </p:nvCxnSpPr>
        <p:spPr>
          <a:xfrm>
            <a:off x="4321141" y="3901119"/>
            <a:ext cx="969696" cy="780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2555FDC-C5B1-4C95-9E57-57DEB7676629}"/>
              </a:ext>
            </a:extLst>
          </p:cNvPr>
          <p:cNvCxnSpPr>
            <a:stCxn id="5" idx="3"/>
          </p:cNvCxnSpPr>
          <p:nvPr/>
        </p:nvCxnSpPr>
        <p:spPr>
          <a:xfrm>
            <a:off x="7597067" y="2654947"/>
            <a:ext cx="1188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49A0CA4-800E-46E5-B190-23098E651D78}"/>
              </a:ext>
            </a:extLst>
          </p:cNvPr>
          <p:cNvCxnSpPr>
            <a:stCxn id="6" idx="3"/>
          </p:cNvCxnSpPr>
          <p:nvPr/>
        </p:nvCxnSpPr>
        <p:spPr>
          <a:xfrm>
            <a:off x="7597067" y="4681449"/>
            <a:ext cx="1188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00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导入整个模块：</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import XXX</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导入导入特定属性：</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from XXX import XXX</a:t>
            </a:r>
            <a:endParaRPr lang="zh-CN" altLang="en-US"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273852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组合数据类型</a:t>
            </a:r>
          </a:p>
        </p:txBody>
      </p:sp>
    </p:spTree>
    <p:extLst>
      <p:ext uri="{BB962C8B-B14F-4D97-AF65-F5344CB8AC3E}">
        <p14:creationId xmlns:p14="http://schemas.microsoft.com/office/powerpoint/2010/main" val="252873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Python</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的数据类型</a:t>
            </a:r>
          </a:p>
        </p:txBody>
      </p:sp>
      <p:graphicFrame>
        <p:nvGraphicFramePr>
          <p:cNvPr id="3" name="图示 2">
            <a:extLst>
              <a:ext uri="{FF2B5EF4-FFF2-40B4-BE49-F238E27FC236}">
                <a16:creationId xmlns:a16="http://schemas.microsoft.com/office/drawing/2014/main" id="{54DE82BA-F0BF-4E14-AA32-EC2DB4D796DD}"/>
              </a:ext>
            </a:extLst>
          </p:cNvPr>
          <p:cNvGraphicFramePr/>
          <p:nvPr>
            <p:extLst/>
          </p:nvPr>
        </p:nvGraphicFramePr>
        <p:xfrm>
          <a:off x="735874" y="1593408"/>
          <a:ext cx="10720252" cy="3360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06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组合数据类型</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897029"/>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计算机不仅对单个变量表示的数据进行处理，更多情况，计算机需要对一组数据进行批量处理。一些例子包括：</a:t>
            </a: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给定一组单词</a:t>
            </a:r>
            <a:r>
              <a:rPr lang="en-US" altLang="zh-CN" sz="2800" dirty="0">
                <a:latin typeface="微软雅黑 Light" panose="020B0502040204020203" pitchFamily="34" charset="-122"/>
                <a:ea typeface="微软雅黑 Light" panose="020B0502040204020203" pitchFamily="34" charset="-122"/>
                <a:cs typeface="+mj-cs"/>
              </a:rPr>
              <a:t>{python, data, function, list, loop}</a:t>
            </a:r>
            <a:r>
              <a:rPr lang="zh-CN" altLang="en-US" sz="2800" dirty="0">
                <a:latin typeface="微软雅黑 Light" panose="020B0502040204020203" pitchFamily="34" charset="-122"/>
                <a:ea typeface="微软雅黑 Light" panose="020B0502040204020203" pitchFamily="34" charset="-122"/>
                <a:cs typeface="+mj-cs"/>
              </a:rPr>
              <a:t>，计算并输出每个单词的长度；</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给定一个学院学生信息，统计一下男女生比例；</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一次实验产生了很多组数据，对这些大量数据进行分析；</a:t>
            </a:r>
          </a:p>
        </p:txBody>
      </p:sp>
    </p:spTree>
    <p:extLst>
      <p:ext uri="{BB962C8B-B14F-4D97-AF65-F5344CB8AC3E}">
        <p14:creationId xmlns:p14="http://schemas.microsoft.com/office/powerpoint/2010/main" val="289083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组合数据类型</a:t>
            </a:r>
          </a:p>
        </p:txBody>
      </p:sp>
      <p:graphicFrame>
        <p:nvGraphicFramePr>
          <p:cNvPr id="3" name="图示 2">
            <a:extLst>
              <a:ext uri="{FF2B5EF4-FFF2-40B4-BE49-F238E27FC236}">
                <a16:creationId xmlns:a16="http://schemas.microsoft.com/office/drawing/2014/main" id="{54DE82BA-F0BF-4E14-AA32-EC2DB4D796DD}"/>
              </a:ext>
            </a:extLst>
          </p:cNvPr>
          <p:cNvGraphicFramePr/>
          <p:nvPr>
            <p:extLst>
              <p:ext uri="{D42A27DB-BD31-4B8C-83A1-F6EECF244321}">
                <p14:modId xmlns:p14="http://schemas.microsoft.com/office/powerpoint/2010/main" val="1591091857"/>
              </p:ext>
            </p:extLst>
          </p:nvPr>
        </p:nvGraphicFramePr>
        <p:xfrm>
          <a:off x="850174" y="1495425"/>
          <a:ext cx="10720252" cy="474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椭圆 3">
            <a:extLst>
              <a:ext uri="{FF2B5EF4-FFF2-40B4-BE49-F238E27FC236}">
                <a16:creationId xmlns:a16="http://schemas.microsoft.com/office/drawing/2014/main" id="{C17E10D6-E27E-4C86-8057-5DDFD6C34D07}"/>
              </a:ext>
            </a:extLst>
          </p:cNvPr>
          <p:cNvSpPr/>
          <p:nvPr/>
        </p:nvSpPr>
        <p:spPr>
          <a:xfrm>
            <a:off x="5153025" y="3009900"/>
            <a:ext cx="5905500" cy="83307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6" name="连接符: 肘形 5">
            <a:extLst>
              <a:ext uri="{FF2B5EF4-FFF2-40B4-BE49-F238E27FC236}">
                <a16:creationId xmlns:a16="http://schemas.microsoft.com/office/drawing/2014/main" id="{5F73AC75-32B7-4175-9DE2-EABFF2ED8A03}"/>
              </a:ext>
            </a:extLst>
          </p:cNvPr>
          <p:cNvCxnSpPr>
            <a:cxnSpLocks/>
          </p:cNvCxnSpPr>
          <p:nvPr/>
        </p:nvCxnSpPr>
        <p:spPr>
          <a:xfrm rot="10800000" flipV="1">
            <a:off x="6877051" y="3842971"/>
            <a:ext cx="1743077" cy="414703"/>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44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函数的定义</a:t>
            </a: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843651"/>
          </a:xfrm>
          <a:prstGeom prst="rect">
            <a:avLst/>
          </a:prstGeom>
        </p:spPr>
        <p:txBody>
          <a:bodyPr wrap="square">
            <a:spAutoFit/>
          </a:bodyPr>
          <a:lstStyle/>
          <a:p>
            <a:pPr lvl="0" algn="just">
              <a:lnSpc>
                <a:spcPct val="150000"/>
              </a:lnSpc>
            </a:pPr>
            <a:r>
              <a:rPr lang="en-US" altLang="zh-CN" sz="2800" dirty="0">
                <a:latin typeface="+mj-lt"/>
                <a:ea typeface="+mj-ea"/>
                <a:cs typeface="+mj-cs"/>
              </a:rPr>
              <a:t>Python</a:t>
            </a:r>
            <a:r>
              <a:rPr lang="zh-CN" altLang="en-US" sz="2800" dirty="0">
                <a:latin typeface="+mj-lt"/>
                <a:ea typeface="+mj-ea"/>
                <a:cs typeface="+mj-cs"/>
              </a:rPr>
              <a:t>定义一个函数使用</a:t>
            </a:r>
            <a:r>
              <a:rPr lang="en-US" altLang="zh-CN" sz="2800" dirty="0">
                <a:latin typeface="+mj-lt"/>
                <a:ea typeface="+mj-ea"/>
                <a:cs typeface="+mj-cs"/>
              </a:rPr>
              <a:t>def</a:t>
            </a:r>
            <a:r>
              <a:rPr lang="zh-CN" altLang="en-US" sz="2800" dirty="0">
                <a:latin typeface="+mj-lt"/>
                <a:ea typeface="+mj-ea"/>
                <a:cs typeface="+mj-cs"/>
              </a:rPr>
              <a:t>保留字，语法形式如下：</a:t>
            </a:r>
          </a:p>
          <a:p>
            <a:pPr lvl="0" algn="just">
              <a:lnSpc>
                <a:spcPct val="150000"/>
              </a:lnSpc>
            </a:pPr>
            <a:r>
              <a:rPr lang="en-US" altLang="zh-CN" sz="2800" dirty="0">
                <a:solidFill>
                  <a:srgbClr val="FF0000"/>
                </a:solidFill>
                <a:latin typeface="+mj-lt"/>
                <a:ea typeface="+mj-ea"/>
                <a:cs typeface="+mj-cs"/>
              </a:rPr>
              <a:t>def &lt;</a:t>
            </a:r>
            <a:r>
              <a:rPr lang="zh-CN" altLang="en-US" sz="2800" dirty="0">
                <a:solidFill>
                  <a:srgbClr val="FF0000"/>
                </a:solidFill>
                <a:latin typeface="+mj-lt"/>
                <a:ea typeface="+mj-ea"/>
                <a:cs typeface="+mj-cs"/>
              </a:rPr>
              <a:t>函数名</a:t>
            </a:r>
            <a:r>
              <a:rPr lang="en-US" altLang="zh-CN" sz="2800" dirty="0">
                <a:solidFill>
                  <a:srgbClr val="FF0000"/>
                </a:solidFill>
                <a:latin typeface="+mj-lt"/>
                <a:ea typeface="+mj-ea"/>
                <a:cs typeface="+mj-cs"/>
              </a:rPr>
              <a:t>&gt;(&lt;</a:t>
            </a:r>
            <a:r>
              <a:rPr lang="zh-CN" altLang="en-US" sz="2800" dirty="0">
                <a:solidFill>
                  <a:srgbClr val="FF0000"/>
                </a:solidFill>
                <a:latin typeface="+mj-lt"/>
                <a:ea typeface="+mj-ea"/>
                <a:cs typeface="+mj-cs"/>
              </a:rPr>
              <a:t>形式参数列表</a:t>
            </a:r>
            <a:r>
              <a:rPr lang="en-US" altLang="zh-CN" sz="2800" dirty="0">
                <a:solidFill>
                  <a:srgbClr val="FF0000"/>
                </a:solidFill>
                <a:latin typeface="+mj-lt"/>
                <a:ea typeface="+mj-ea"/>
                <a:cs typeface="+mj-cs"/>
              </a:rPr>
              <a:t>&gt;):</a:t>
            </a:r>
          </a:p>
          <a:p>
            <a:pPr lvl="0" algn="just">
              <a:lnSpc>
                <a:spcPct val="150000"/>
              </a:lnSpc>
            </a:pPr>
            <a:r>
              <a:rPr lang="en-US" altLang="zh-CN" sz="2800" dirty="0">
                <a:solidFill>
                  <a:srgbClr val="FF0000"/>
                </a:solidFill>
                <a:latin typeface="+mj-lt"/>
                <a:ea typeface="+mj-ea"/>
                <a:cs typeface="+mj-cs"/>
              </a:rPr>
              <a:t>	&lt;</a:t>
            </a:r>
            <a:r>
              <a:rPr lang="zh-CN" altLang="en-US" sz="2800" dirty="0">
                <a:solidFill>
                  <a:srgbClr val="FF0000"/>
                </a:solidFill>
                <a:latin typeface="+mj-lt"/>
                <a:ea typeface="+mj-ea"/>
                <a:cs typeface="+mj-cs"/>
              </a:rPr>
              <a:t>函数体</a:t>
            </a:r>
            <a:r>
              <a:rPr lang="en-US" altLang="zh-CN" sz="2800" dirty="0">
                <a:solidFill>
                  <a:srgbClr val="FF0000"/>
                </a:solidFill>
                <a:latin typeface="+mj-lt"/>
                <a:ea typeface="+mj-ea"/>
                <a:cs typeface="+mj-cs"/>
              </a:rPr>
              <a:t>&gt;</a:t>
            </a:r>
          </a:p>
          <a:p>
            <a:pPr lvl="0" algn="just">
              <a:lnSpc>
                <a:spcPct val="150000"/>
              </a:lnSpc>
            </a:pPr>
            <a:r>
              <a:rPr lang="en-US" altLang="zh-CN" sz="2800" dirty="0">
                <a:solidFill>
                  <a:srgbClr val="FF0000"/>
                </a:solidFill>
                <a:latin typeface="+mj-lt"/>
                <a:ea typeface="+mj-ea"/>
                <a:cs typeface="+mj-cs"/>
              </a:rPr>
              <a:t>	return &lt;</a:t>
            </a:r>
            <a:r>
              <a:rPr lang="zh-CN" altLang="en-US" sz="2800" dirty="0">
                <a:solidFill>
                  <a:srgbClr val="FF0000"/>
                </a:solidFill>
                <a:latin typeface="+mj-lt"/>
                <a:ea typeface="+mj-ea"/>
                <a:cs typeface="+mj-cs"/>
              </a:rPr>
              <a:t>返回值列表</a:t>
            </a:r>
            <a:r>
              <a:rPr lang="en-US" altLang="zh-CN" sz="2800" dirty="0">
                <a:solidFill>
                  <a:srgbClr val="FF0000"/>
                </a:solidFill>
                <a:latin typeface="+mj-lt"/>
                <a:ea typeface="+mj-ea"/>
                <a:cs typeface="+mj-cs"/>
              </a:rPr>
              <a:t>&gt;</a:t>
            </a:r>
          </a:p>
          <a:p>
            <a:pPr lvl="0" algn="just">
              <a:lnSpc>
                <a:spcPct val="150000"/>
              </a:lnSpc>
            </a:pPr>
            <a:endParaRPr lang="en-US" altLang="zh-CN" sz="2800" dirty="0">
              <a:solidFill>
                <a:srgbClr val="FF0000"/>
              </a:solidFill>
              <a:latin typeface="+mj-lt"/>
              <a:ea typeface="+mj-ea"/>
              <a:cs typeface="+mj-cs"/>
            </a:endParaRPr>
          </a:p>
          <a:p>
            <a:pPr lvl="0" algn="just">
              <a:lnSpc>
                <a:spcPct val="150000"/>
              </a:lnSpc>
            </a:pPr>
            <a:r>
              <a:rPr lang="en-US" altLang="zh-CN" sz="2800" dirty="0"/>
              <a:t>Python</a:t>
            </a:r>
            <a:r>
              <a:rPr lang="zh-CN" altLang="en-US" sz="2800" dirty="0"/>
              <a:t>定义一个函数使用</a:t>
            </a:r>
            <a:r>
              <a:rPr lang="en-US" altLang="zh-CN" sz="2800" dirty="0"/>
              <a:t>def</a:t>
            </a:r>
            <a:r>
              <a:rPr lang="zh-CN" altLang="en-US" sz="2800" dirty="0"/>
              <a:t>保留字，语法形式如下：</a:t>
            </a:r>
          </a:p>
          <a:p>
            <a:pPr lvl="0" algn="just">
              <a:lnSpc>
                <a:spcPct val="150000"/>
              </a:lnSpc>
            </a:pPr>
            <a:r>
              <a:rPr lang="en-US" altLang="zh-CN" sz="2800" dirty="0">
                <a:solidFill>
                  <a:srgbClr val="FF0000"/>
                </a:solidFill>
              </a:rPr>
              <a:t>&lt;</a:t>
            </a:r>
            <a:r>
              <a:rPr lang="zh-CN" altLang="en-US" sz="2800" dirty="0">
                <a:solidFill>
                  <a:srgbClr val="FF0000"/>
                </a:solidFill>
              </a:rPr>
              <a:t>函数名</a:t>
            </a:r>
            <a:r>
              <a:rPr lang="en-US" altLang="zh-CN" sz="2800" dirty="0">
                <a:solidFill>
                  <a:srgbClr val="FF0000"/>
                </a:solidFill>
              </a:rPr>
              <a:t>&gt;(&lt;</a:t>
            </a:r>
            <a:r>
              <a:rPr lang="zh-CN" altLang="en-US" sz="2800" dirty="0">
                <a:solidFill>
                  <a:srgbClr val="FF0000"/>
                </a:solidFill>
              </a:rPr>
              <a:t>实际参数列表</a:t>
            </a:r>
            <a:r>
              <a:rPr lang="en-US" altLang="zh-CN" sz="2800" dirty="0">
                <a:solidFill>
                  <a:srgbClr val="FF0000"/>
                </a:solidFill>
              </a:rPr>
              <a:t>&gt;):</a:t>
            </a:r>
          </a:p>
          <a:p>
            <a:pPr lvl="0" algn="just">
              <a:lnSpc>
                <a:spcPct val="150000"/>
              </a:lnSpc>
            </a:pPr>
            <a:endParaRPr lang="en-US" altLang="zh-CN" sz="2800" dirty="0">
              <a:solidFill>
                <a:srgbClr val="FF0000"/>
              </a:solidFill>
              <a:latin typeface="+mj-lt"/>
              <a:ea typeface="+mj-ea"/>
              <a:cs typeface="+mj-cs"/>
            </a:endParaRPr>
          </a:p>
          <a:p>
            <a:pPr lvl="0" algn="just">
              <a:lnSpc>
                <a:spcPct val="150000"/>
              </a:lnSpc>
            </a:pPr>
            <a:endParaRPr lang="zh-CN" altLang="en-US" sz="2800" dirty="0">
              <a:latin typeface="+mj-lt"/>
              <a:ea typeface="+mj-ea"/>
              <a:cs typeface="+mj-cs"/>
            </a:endParaRPr>
          </a:p>
        </p:txBody>
      </p:sp>
    </p:spTree>
    <p:extLst>
      <p:ext uri="{BB962C8B-B14F-4D97-AF65-F5344CB8AC3E}">
        <p14:creationId xmlns:p14="http://schemas.microsoft.com/office/powerpoint/2010/main" val="62041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组合数据类型</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897029"/>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序列类型是一个元素向量，元素之间存在先后关系，通过序号访问，元素之间不排他。</a:t>
            </a: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集合类型是一个元素集合，元素之间无序，相同元素在集合中唯一存在。</a:t>
            </a: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映射类型是“键</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值”数据项的组合，每个元素是一个键值对，表示为</a:t>
            </a:r>
            <a:r>
              <a:rPr lang="en-US" altLang="zh-CN" sz="2800" dirty="0">
                <a:latin typeface="微软雅黑 Light" panose="020B0502040204020203" pitchFamily="34" charset="-122"/>
                <a:ea typeface="微软雅黑 Light" panose="020B0502040204020203" pitchFamily="34" charset="-122"/>
                <a:cs typeface="+mj-cs"/>
              </a:rPr>
              <a:t>(key, value)</a:t>
            </a:r>
            <a:r>
              <a:rPr lang="zh-CN" altLang="en-US" sz="2800" dirty="0">
                <a:latin typeface="微软雅黑 Light" panose="020B0502040204020203" pitchFamily="34" charset="-122"/>
                <a:ea typeface="微软雅黑 Light" panose="020B0502040204020203" pitchFamily="34" charset="-122"/>
                <a:cs typeface="+mj-cs"/>
              </a:rPr>
              <a:t>。</a:t>
            </a:r>
          </a:p>
        </p:txBody>
      </p:sp>
    </p:spTree>
    <p:extLst>
      <p:ext uri="{BB962C8B-B14F-4D97-AF65-F5344CB8AC3E}">
        <p14:creationId xmlns:p14="http://schemas.microsoft.com/office/powerpoint/2010/main" val="204237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A08306B7-E17C-4A0A-8F97-21ABF0073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8ABA9CFE-67A3-4E19-9B79-6F46907772D5}"/>
              </a:ext>
            </a:extLst>
          </p:cNvPr>
          <p:cNvSpPr txBox="1">
            <a:spLocks noChangeArrowheads="1"/>
          </p:cNvSpPr>
          <p:nvPr/>
        </p:nvSpPr>
        <p:spPr bwMode="auto">
          <a:xfrm>
            <a:off x="2185989" y="666751"/>
            <a:ext cx="223678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序列类型</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33ED6D65-0573-4338-8390-D22CA6412986}"/>
              </a:ext>
            </a:extLst>
          </p:cNvPr>
          <p:cNvSpPr>
            <a:spLocks noChangeArrowheads="1"/>
          </p:cNvSpPr>
          <p:nvPr/>
        </p:nvSpPr>
        <p:spPr bwMode="auto">
          <a:xfrm>
            <a:off x="2185989" y="2362201"/>
            <a:ext cx="8231187"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zh-CN" sz="2400" dirty="0">
                <a:latin typeface="微软雅黑" panose="020B0503020204020204" pitchFamily="34" charset="-122"/>
                <a:ea typeface="微软雅黑" panose="020B0503020204020204" pitchFamily="34" charset="-122"/>
              </a:rPr>
              <a:t>序列类型是一维元素向量，元素之间存在先后关系，通过序号访问。</a:t>
            </a:r>
            <a:endParaRPr lang="en-US" altLang="zh-CN" sz="2400" dirty="0">
              <a:latin typeface="微软雅黑" panose="020B0503020204020204" pitchFamily="34" charset="-122"/>
              <a:ea typeface="微软雅黑" panose="020B0503020204020204" pitchFamily="34" charset="-122"/>
            </a:endParaRPr>
          </a:p>
          <a:p>
            <a:pPr>
              <a:lnSpc>
                <a:spcPct val="150000"/>
              </a:lnSpc>
              <a:defRPr/>
            </a:pPr>
            <a:r>
              <a:rPr lang="zh-CN" altLang="en-US" sz="2400" dirty="0">
                <a:latin typeface="微软雅黑" panose="020B0503020204020204" pitchFamily="34" charset="-122"/>
                <a:ea typeface="微软雅黑" panose="020B0503020204020204" pitchFamily="34" charset="-122"/>
              </a:rPr>
              <a:t>当需要访问序列中某特定值时，只需要通过下标标出即可。</a:t>
            </a:r>
            <a:endParaRPr lang="en-US" altLang="en-US" sz="2400" dirty="0">
              <a:latin typeface="微软雅黑" panose="020B0503020204020204" pitchFamily="34" charset="-122"/>
              <a:ea typeface="微软雅黑" panose="020B0503020204020204" pitchFamily="34" charset="-122"/>
            </a:endParaRPr>
          </a:p>
        </p:txBody>
      </p:sp>
      <p:graphicFrame>
        <p:nvGraphicFramePr>
          <p:cNvPr id="10245" name="对象 2">
            <a:extLst>
              <a:ext uri="{FF2B5EF4-FFF2-40B4-BE49-F238E27FC236}">
                <a16:creationId xmlns:a16="http://schemas.microsoft.com/office/drawing/2014/main" id="{31F3B0BA-6C70-4F6C-821D-172E8A3F03AD}"/>
              </a:ext>
            </a:extLst>
          </p:cNvPr>
          <p:cNvGraphicFramePr>
            <a:graphicFrameLocks noChangeAspect="1"/>
          </p:cNvGraphicFramePr>
          <p:nvPr/>
        </p:nvGraphicFramePr>
        <p:xfrm>
          <a:off x="5389564" y="4519614"/>
          <a:ext cx="911225" cy="1171575"/>
        </p:xfrm>
        <a:graphic>
          <a:graphicData uri="http://schemas.openxmlformats.org/presentationml/2006/ole">
            <mc:AlternateContent xmlns:mc="http://schemas.openxmlformats.org/markup-compatibility/2006">
              <mc:Choice xmlns:v="urn:schemas-microsoft-com:vml" Requires="v">
                <p:oleObj spid="_x0000_s8195" r:id="rId4" imgW="406048" imgH="444114" progId="Equation.3">
                  <p:embed/>
                </p:oleObj>
              </mc:Choice>
              <mc:Fallback>
                <p:oleObj r:id="rId4" imgW="406048" imgH="444114" progId="Equation.3">
                  <p:embed/>
                  <p:pic>
                    <p:nvPicPr>
                      <p:cNvPr id="10245" name="对象 2">
                        <a:extLst>
                          <a:ext uri="{FF2B5EF4-FFF2-40B4-BE49-F238E27FC236}">
                            <a16:creationId xmlns:a16="http://schemas.microsoft.com/office/drawing/2014/main" id="{31F3B0BA-6C70-4F6C-821D-172E8A3F0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9564" y="4519614"/>
                        <a:ext cx="9112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C7B86F3A-13AF-40AD-9C9C-FEAA79211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0AFF3B86-561A-4E54-9DB6-E22BA0899CC1}"/>
              </a:ext>
            </a:extLst>
          </p:cNvPr>
          <p:cNvSpPr txBox="1">
            <a:spLocks noChangeArrowheads="1"/>
          </p:cNvSpPr>
          <p:nvPr/>
        </p:nvSpPr>
        <p:spPr bwMode="auto">
          <a:xfrm>
            <a:off x="2185989" y="666751"/>
            <a:ext cx="223678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序列类型</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1268" name="矩形 1">
            <a:extLst>
              <a:ext uri="{FF2B5EF4-FFF2-40B4-BE49-F238E27FC236}">
                <a16:creationId xmlns:a16="http://schemas.microsoft.com/office/drawing/2014/main" id="{76119BD0-C8EE-4F52-B1D7-63B65461977B}"/>
              </a:ext>
            </a:extLst>
          </p:cNvPr>
          <p:cNvSpPr>
            <a:spLocks noChangeArrowheads="1"/>
          </p:cNvSpPr>
          <p:nvPr/>
        </p:nvSpPr>
        <p:spPr bwMode="auto">
          <a:xfrm>
            <a:off x="2185988" y="2420939"/>
            <a:ext cx="77771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latin typeface="微软雅黑" panose="020B0503020204020204" pitchFamily="34" charset="-122"/>
                <a:ea typeface="微软雅黑" panose="020B0503020204020204" pitchFamily="34" charset="-122"/>
              </a:rPr>
              <a:t>由于元素之间存在顺序关系，所以序列中可以存在相同数值但位置不同的元素。序列类型支持成员关系操作符（</a:t>
            </a:r>
            <a:r>
              <a:rPr lang="en-US" altLang="zh-CN" sz="2400">
                <a:latin typeface="微软雅黑" panose="020B0503020204020204" pitchFamily="34" charset="-122"/>
                <a:ea typeface="微软雅黑" panose="020B0503020204020204" pitchFamily="34" charset="-122"/>
              </a:rPr>
              <a:t>in</a:t>
            </a:r>
            <a:r>
              <a:rPr lang="zh-CN" altLang="zh-CN" sz="2400">
                <a:latin typeface="微软雅黑" panose="020B0503020204020204" pitchFamily="34" charset="-122"/>
                <a:ea typeface="微软雅黑" panose="020B0503020204020204" pitchFamily="34" charset="-122"/>
              </a:rPr>
              <a:t>）、长度计算函数（</a:t>
            </a:r>
            <a:r>
              <a:rPr lang="en-US" altLang="zh-CN" sz="2400">
                <a:latin typeface="微软雅黑" panose="020B0503020204020204" pitchFamily="34" charset="-122"/>
                <a:ea typeface="微软雅黑" panose="020B0503020204020204" pitchFamily="34" charset="-122"/>
              </a:rPr>
              <a:t>len()</a:t>
            </a:r>
            <a:r>
              <a:rPr lang="zh-CN" altLang="zh-CN" sz="2400">
                <a:latin typeface="微软雅黑" panose="020B0503020204020204" pitchFamily="34" charset="-122"/>
                <a:ea typeface="微软雅黑" panose="020B0503020204020204" pitchFamily="34" charset="-122"/>
              </a:rPr>
              <a:t>）、分片（</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），元素本身也可以是序列类型。</a:t>
            </a:r>
            <a:endParaRPr lang="zh-CN" altLang="zh-CN" sz="180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12BEBF06-F704-4A9E-A823-F28B55F06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38AB71E8-2E9A-4176-A1F6-C0E860394A4F}"/>
              </a:ext>
            </a:extLst>
          </p:cNvPr>
          <p:cNvSpPr txBox="1">
            <a:spLocks noChangeArrowheads="1"/>
          </p:cNvSpPr>
          <p:nvPr/>
        </p:nvSpPr>
        <p:spPr bwMode="auto">
          <a:xfrm>
            <a:off x="2185989" y="666751"/>
            <a:ext cx="223678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序列类型</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2292" name="矩形 1">
            <a:extLst>
              <a:ext uri="{FF2B5EF4-FFF2-40B4-BE49-F238E27FC236}">
                <a16:creationId xmlns:a16="http://schemas.microsoft.com/office/drawing/2014/main" id="{49D74F7E-8214-4984-9CAC-B54F969E468B}"/>
              </a:ext>
            </a:extLst>
          </p:cNvPr>
          <p:cNvSpPr>
            <a:spLocks noChangeArrowheads="1"/>
          </p:cNvSpPr>
          <p:nvPr/>
        </p:nvSpPr>
        <p:spPr bwMode="auto">
          <a:xfrm>
            <a:off x="2063751" y="1538288"/>
            <a:ext cx="83534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Python</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语言中有很多数据类型都是序列类型，其中比较重要的是：</a:t>
            </a:r>
            <a:r>
              <a:rPr lang="en-US" altLang="zh-CN" sz="2400">
                <a:latin typeface="微软雅黑" panose="020B0503020204020204" pitchFamily="34" charset="-122"/>
                <a:ea typeface="微软雅黑" panose="020B0503020204020204" pitchFamily="34" charset="-122"/>
              </a:rPr>
              <a:t>str</a:t>
            </a:r>
            <a:r>
              <a:rPr lang="zh-CN" altLang="zh-CN" sz="2400">
                <a:latin typeface="微软雅黑" panose="020B0503020204020204" pitchFamily="34" charset="-122"/>
                <a:ea typeface="微软雅黑" panose="020B0503020204020204" pitchFamily="34" charset="-122"/>
              </a:rPr>
              <a:t>（字符串）、</a:t>
            </a:r>
            <a:r>
              <a:rPr lang="en-US" altLang="zh-CN" sz="2400">
                <a:latin typeface="微软雅黑" panose="020B0503020204020204" pitchFamily="34" charset="-122"/>
                <a:ea typeface="微软雅黑" panose="020B0503020204020204" pitchFamily="34" charset="-122"/>
              </a:rPr>
              <a:t>tuple</a:t>
            </a:r>
            <a:r>
              <a:rPr lang="zh-CN" altLang="zh-CN" sz="2400">
                <a:latin typeface="微软雅黑" panose="020B0503020204020204" pitchFamily="34" charset="-122"/>
                <a:ea typeface="微软雅黑" panose="020B0503020204020204" pitchFamily="34" charset="-122"/>
              </a:rPr>
              <a:t>（元组）和</a:t>
            </a:r>
            <a:r>
              <a:rPr lang="en-US" altLang="zh-CN" sz="2400">
                <a:latin typeface="微软雅黑" panose="020B0503020204020204" pitchFamily="34" charset="-122"/>
                <a:ea typeface="微软雅黑" panose="020B0503020204020204" pitchFamily="34" charset="-122"/>
              </a:rPr>
              <a:t>list</a:t>
            </a:r>
            <a:r>
              <a:rPr lang="zh-CN" altLang="zh-CN" sz="2400">
                <a:latin typeface="微软雅黑" panose="020B0503020204020204" pitchFamily="34" charset="-122"/>
                <a:ea typeface="微软雅黑" panose="020B0503020204020204" pitchFamily="34" charset="-122"/>
              </a:rPr>
              <a:t>（列表）。</a:t>
            </a:r>
            <a:endParaRPr lang="zh-CN" altLang="en-US" sz="2400">
              <a:latin typeface="微软雅黑" panose="020B0503020204020204" pitchFamily="34" charset="-122"/>
              <a:ea typeface="微软雅黑" panose="020B0503020204020204" pitchFamily="34" charset="-122"/>
            </a:endParaRPr>
          </a:p>
          <a:p>
            <a:pPr>
              <a:lnSpc>
                <a:spcPct val="150000"/>
              </a:lnSpc>
              <a:spcBef>
                <a:spcPct val="0"/>
              </a:spcBef>
            </a:pPr>
            <a:r>
              <a:rPr lang="zh-CN" altLang="zh-CN" sz="2400">
                <a:latin typeface="微软雅黑" panose="020B0503020204020204" pitchFamily="34" charset="-122"/>
                <a:ea typeface="微软雅黑" panose="020B0503020204020204" pitchFamily="34" charset="-122"/>
              </a:rPr>
              <a:t>元组是包含</a:t>
            </a:r>
            <a:r>
              <a:rPr lang="en-US" altLang="zh-CN" sz="2400">
                <a:latin typeface="微软雅黑" panose="020B0503020204020204" pitchFamily="34" charset="-122"/>
                <a:ea typeface="微软雅黑" panose="020B0503020204020204" pitchFamily="34" charset="-122"/>
              </a:rPr>
              <a:t>0</a:t>
            </a:r>
            <a:r>
              <a:rPr lang="zh-CN" altLang="zh-CN" sz="2400">
                <a:latin typeface="微软雅黑" panose="020B0503020204020204" pitchFamily="34" charset="-122"/>
                <a:ea typeface="微软雅黑" panose="020B0503020204020204" pitchFamily="34" charset="-122"/>
              </a:rPr>
              <a:t>个或多个数据项的不可变序列类型。元组生成后是固定的，其中任何数据项不能替换或删除。</a:t>
            </a:r>
            <a:endParaRPr lang="zh-CN" altLang="en-US" sz="2400">
              <a:latin typeface="微软雅黑" panose="020B0503020204020204" pitchFamily="34" charset="-122"/>
              <a:ea typeface="微软雅黑" panose="020B0503020204020204" pitchFamily="34" charset="-122"/>
            </a:endParaRPr>
          </a:p>
          <a:p>
            <a:pPr>
              <a:lnSpc>
                <a:spcPct val="150000"/>
              </a:lnSpc>
              <a:spcBef>
                <a:spcPct val="0"/>
              </a:spcBef>
            </a:pPr>
            <a:r>
              <a:rPr lang="zh-CN" altLang="zh-CN" sz="2400">
                <a:latin typeface="微软雅黑" panose="020B0503020204020204" pitchFamily="34" charset="-122"/>
                <a:ea typeface="微软雅黑" panose="020B0503020204020204" pitchFamily="34" charset="-122"/>
              </a:rPr>
              <a:t>列表则是一个可以修改数据项的序列类型，使用也最灵活  </a:t>
            </a:r>
            <a:endParaRPr lang="zh-CN" altLang="en-US" sz="2400">
              <a:latin typeface="微软雅黑" panose="020B0503020204020204" pitchFamily="34" charset="-122"/>
              <a:ea typeface="微软雅黑" panose="020B0503020204020204" pitchFamily="34" charset="-122"/>
            </a:endParaRPr>
          </a:p>
        </p:txBody>
      </p:sp>
      <p:pic>
        <p:nvPicPr>
          <p:cNvPr id="12293" name="图片 4">
            <a:extLst>
              <a:ext uri="{FF2B5EF4-FFF2-40B4-BE49-F238E27FC236}">
                <a16:creationId xmlns:a16="http://schemas.microsoft.com/office/drawing/2014/main" id="{12700A00-303A-4C5C-9291-86342A26B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3" y="4564064"/>
            <a:ext cx="5232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48AEF143-0CE5-4DFE-A7CE-5E90780F0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7EE23E48-067B-4DD9-B436-21DFF0264EF0}"/>
              </a:ext>
            </a:extLst>
          </p:cNvPr>
          <p:cNvSpPr txBox="1">
            <a:spLocks noChangeArrowheads="1"/>
          </p:cNvSpPr>
          <p:nvPr/>
        </p:nvSpPr>
        <p:spPr bwMode="auto">
          <a:xfrm>
            <a:off x="2185989" y="666751"/>
            <a:ext cx="223678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序列类型</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3316" name="矩形 1">
            <a:extLst>
              <a:ext uri="{FF2B5EF4-FFF2-40B4-BE49-F238E27FC236}">
                <a16:creationId xmlns:a16="http://schemas.microsoft.com/office/drawing/2014/main" id="{0B5DD9E7-EB2D-412E-98DF-4C308527F1A1}"/>
              </a:ext>
            </a:extLst>
          </p:cNvPr>
          <p:cNvSpPr>
            <a:spLocks noChangeArrowheads="1"/>
          </p:cNvSpPr>
          <p:nvPr/>
        </p:nvSpPr>
        <p:spPr bwMode="auto">
          <a:xfrm>
            <a:off x="5029200" y="1374776"/>
            <a:ext cx="522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latin typeface="微软雅黑" panose="020B0503020204020204" pitchFamily="34" charset="-122"/>
                <a:ea typeface="微软雅黑" panose="020B0503020204020204" pitchFamily="34" charset="-122"/>
              </a:rPr>
              <a:t>序列类型有</a:t>
            </a:r>
            <a:r>
              <a:rPr lang="en-US" altLang="zh-CN" sz="2400">
                <a:latin typeface="微软雅黑" panose="020B0503020204020204" pitchFamily="34" charset="-122"/>
                <a:ea typeface="微软雅黑" panose="020B0503020204020204" pitchFamily="34" charset="-122"/>
              </a:rPr>
              <a:t>12</a:t>
            </a:r>
            <a:r>
              <a:rPr lang="zh-CN" altLang="zh-CN" sz="2400">
                <a:latin typeface="微软雅黑" panose="020B0503020204020204" pitchFamily="34" charset="-122"/>
                <a:ea typeface="微软雅黑" panose="020B0503020204020204" pitchFamily="34" charset="-122"/>
              </a:rPr>
              <a:t>个通用的操作符和函数</a:t>
            </a:r>
            <a:endParaRPr lang="zh-CN" altLang="en-US" sz="240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89045D43-72B5-4CA9-A9A9-077BC49700E0}"/>
              </a:ext>
            </a:extLst>
          </p:cNvPr>
          <p:cNvGraphicFramePr>
            <a:graphicFrameLocks noGrp="1"/>
          </p:cNvGraphicFramePr>
          <p:nvPr/>
        </p:nvGraphicFramePr>
        <p:xfrm>
          <a:off x="2424114" y="1898650"/>
          <a:ext cx="7831137" cy="4754568"/>
        </p:xfrm>
        <a:graphic>
          <a:graphicData uri="http://schemas.openxmlformats.org/drawingml/2006/table">
            <a:tbl>
              <a:tblPr/>
              <a:tblGrid>
                <a:gridCol w="1961284">
                  <a:extLst>
                    <a:ext uri="{9D8B030D-6E8A-4147-A177-3AD203B41FA5}">
                      <a16:colId xmlns:a16="http://schemas.microsoft.com/office/drawing/2014/main" val="4267234735"/>
                    </a:ext>
                  </a:extLst>
                </a:gridCol>
                <a:gridCol w="5869853">
                  <a:extLst>
                    <a:ext uri="{9D8B030D-6E8A-4147-A177-3AD203B41FA5}">
                      <a16:colId xmlns:a16="http://schemas.microsoft.com/office/drawing/2014/main" val="3278102423"/>
                    </a:ext>
                  </a:extLst>
                </a:gridCol>
              </a:tblGrid>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2420575651"/>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61856434"/>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not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35002195"/>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53828423"/>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n </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 *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复制</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31326994"/>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索引，返回序列的第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98100828"/>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个元素的子序列（不包含第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18535044"/>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 k]</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步骤分片，返回包含序列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为步数的子序列</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62377253"/>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的元素个数（长度）</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13728340"/>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中的最小元素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51612648"/>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中的最大元素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58009911"/>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s.index(x[, i[, j]])</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中从</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位置中第一次出现元素</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的位置</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49119563"/>
                  </a:ext>
                </a:extLst>
              </a:tr>
              <a:tr h="3657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s.count(x)</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中出现</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的总次数</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3362075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列表</a:t>
            </a:r>
          </a:p>
        </p:txBody>
      </p:sp>
    </p:spTree>
    <p:extLst>
      <p:ext uri="{BB962C8B-B14F-4D97-AF65-F5344CB8AC3E}">
        <p14:creationId xmlns:p14="http://schemas.microsoft.com/office/powerpoint/2010/main" val="44425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列表的定义</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列表是值的序列。</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在字符串中，这些值是字符，</a:t>
            </a:r>
            <a:r>
              <a:rPr lang="zh-CN" altLang="en-US" sz="2800" dirty="0">
                <a:solidFill>
                  <a:srgbClr val="FF0000"/>
                </a:solidFill>
                <a:latin typeface="微软雅黑 Light" panose="020B0502040204020203" pitchFamily="34" charset="-122"/>
                <a:ea typeface="微软雅黑 Light" panose="020B0502040204020203" pitchFamily="34" charset="-122"/>
                <a:cs typeface="+mj-cs"/>
              </a:rPr>
              <a:t>在列表中，它可以是任何类型</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列表中的值称为元素（</a:t>
            </a:r>
            <a:r>
              <a:rPr lang="en-US" altLang="zh-CN" sz="2800" dirty="0">
                <a:latin typeface="微软雅黑 Light" panose="020B0502040204020203" pitchFamily="34" charset="-122"/>
                <a:ea typeface="微软雅黑 Light" panose="020B0502040204020203" pitchFamily="34" charset="-122"/>
                <a:cs typeface="+mj-cs"/>
              </a:rPr>
              <a:t>element</a:t>
            </a:r>
            <a:r>
              <a:rPr lang="zh-CN" altLang="en-US" sz="2800" dirty="0">
                <a:latin typeface="微软雅黑 Light" panose="020B0502040204020203" pitchFamily="34" charset="-122"/>
                <a:ea typeface="微软雅黑 Light" panose="020B0502040204020203" pitchFamily="34" charset="-122"/>
                <a:cs typeface="+mj-cs"/>
              </a:rPr>
              <a:t>），有时也叫列表项（</a:t>
            </a:r>
            <a:r>
              <a:rPr lang="en-US" altLang="zh-CN" sz="2800" dirty="0">
                <a:latin typeface="微软雅黑 Light" panose="020B0502040204020203" pitchFamily="34" charset="-122"/>
                <a:ea typeface="微软雅黑 Light" panose="020B0502040204020203" pitchFamily="34" charset="-122"/>
                <a:cs typeface="+mj-cs"/>
              </a:rPr>
              <a:t>item</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rPr>
              <a:t>列表用中括号（</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）表示。</a:t>
            </a:r>
          </a:p>
        </p:txBody>
      </p:sp>
    </p:spTree>
    <p:extLst>
      <p:ext uri="{BB962C8B-B14F-4D97-AF65-F5344CB8AC3E}">
        <p14:creationId xmlns:p14="http://schemas.microsoft.com/office/powerpoint/2010/main" val="3242899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列表的定义</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246769"/>
          </a:xfrm>
          <a:prstGeom prst="rect">
            <a:avLst/>
          </a:prstGeom>
        </p:spPr>
        <p:txBody>
          <a:bodyPr wrap="square">
            <a:spAutoFit/>
          </a:bodyPr>
          <a:lstStyle/>
          <a:p>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zh-CN" altLang="en-US"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zh-CN" altLang="en-US"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30</a:t>
            </a:r>
            <a:r>
              <a:rPr lang="zh-CN" altLang="en-US"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40</a:t>
            </a:r>
            <a:r>
              <a:rPr lang="en-US" altLang="zh-CN" sz="2800" b="1" dirty="0">
                <a:solidFill>
                  <a:srgbClr val="000080"/>
                </a:solidFill>
                <a:latin typeface="Courier New" panose="02070309020205020404" pitchFamily="49" charset="0"/>
              </a:rPr>
              <a:t>]</a:t>
            </a:r>
          </a:p>
          <a:p>
            <a:r>
              <a:rPr lang="zh-CN" altLang="en-US" sz="2800" dirty="0">
                <a:solidFill>
                  <a:srgbClr val="000000"/>
                </a:solidFill>
                <a:latin typeface="Courier New" panose="02070309020205020404" pitchFamily="49" charset="0"/>
              </a:rPr>
              <a:t> </a:t>
            </a:r>
            <a:endParaRPr lang="en-US" altLang="zh-CN" sz="2800" dirty="0">
              <a:solidFill>
                <a:srgbClr val="000000"/>
              </a:solidFill>
              <a:latin typeface="Courier New" panose="02070309020205020404" pitchFamily="49" charset="0"/>
            </a:endParaRPr>
          </a:p>
          <a:p>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a:t>
            </a:r>
            <a:r>
              <a:rPr lang="zh-CN" altLang="en-US" sz="2800" dirty="0">
                <a:solidFill>
                  <a:srgbClr val="808080"/>
                </a:solidFill>
                <a:latin typeface="Courier New" panose="02070309020205020404" pitchFamily="49" charset="0"/>
              </a:rPr>
              <a:t>一月</a:t>
            </a:r>
            <a:r>
              <a:rPr lang="en-US" altLang="zh-CN" sz="2800" dirty="0">
                <a:solidFill>
                  <a:srgbClr val="808080"/>
                </a:solidFill>
                <a:latin typeface="Courier New" panose="02070309020205020404" pitchFamily="49" charset="0"/>
              </a:rPr>
              <a:t>'</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a:t>
            </a:r>
            <a:r>
              <a:rPr lang="zh-CN" altLang="en-US" sz="2800" dirty="0">
                <a:solidFill>
                  <a:srgbClr val="808080"/>
                </a:solidFill>
                <a:latin typeface="Courier New" panose="02070309020205020404" pitchFamily="49" charset="0"/>
              </a:rPr>
              <a:t>二月</a:t>
            </a:r>
            <a:r>
              <a:rPr lang="en-US" altLang="zh-CN" sz="2800" dirty="0">
                <a:solidFill>
                  <a:srgbClr val="808080"/>
                </a:solidFill>
                <a:latin typeface="Courier New" panose="02070309020205020404" pitchFamily="49" charset="0"/>
              </a:rPr>
              <a:t>'</a:t>
            </a:r>
            <a:r>
              <a:rPr lang="en-US" altLang="zh-CN" sz="2800" b="1" dirty="0">
                <a:solidFill>
                  <a:srgbClr val="000080"/>
                </a:solidFill>
                <a:latin typeface="Courier New" panose="02070309020205020404" pitchFamily="49" charset="0"/>
              </a:rPr>
              <a:t>,</a:t>
            </a:r>
            <a:r>
              <a:rPr lang="zh-CN" altLang="en-US" sz="2800" dirty="0">
                <a:solidFill>
                  <a:srgbClr val="000000"/>
                </a:solidFill>
                <a:latin typeface="Courier New" panose="02070309020205020404" pitchFamily="49" charset="0"/>
              </a:rPr>
              <a:t> </a:t>
            </a:r>
            <a:r>
              <a:rPr lang="en-US" altLang="zh-CN" sz="2800" dirty="0">
                <a:solidFill>
                  <a:srgbClr val="808080"/>
                </a:solidFill>
                <a:latin typeface="Courier New" panose="02070309020205020404" pitchFamily="49" charset="0"/>
              </a:rPr>
              <a:t>'</a:t>
            </a:r>
            <a:r>
              <a:rPr lang="zh-CN" altLang="en-US" sz="2800" dirty="0">
                <a:solidFill>
                  <a:srgbClr val="808080"/>
                </a:solidFill>
                <a:latin typeface="Courier New" panose="02070309020205020404" pitchFamily="49" charset="0"/>
              </a:rPr>
              <a:t>三月</a:t>
            </a:r>
            <a:r>
              <a:rPr lang="en-US" altLang="zh-CN" sz="2800" dirty="0">
                <a:solidFill>
                  <a:srgbClr val="808080"/>
                </a:solidFill>
                <a:latin typeface="Courier New" panose="02070309020205020404" pitchFamily="49" charset="0"/>
              </a:rPr>
              <a:t>’</a:t>
            </a:r>
            <a:r>
              <a:rPr lang="en-US" altLang="zh-CN" sz="2800" b="1" dirty="0">
                <a:solidFill>
                  <a:srgbClr val="000080"/>
                </a:solidFill>
                <a:latin typeface="Courier New" panose="02070309020205020404" pitchFamily="49" charset="0"/>
              </a:rPr>
              <a:t>]</a:t>
            </a:r>
          </a:p>
          <a:p>
            <a:r>
              <a:rPr lang="zh-CN" altLang="en-US" sz="2800" dirty="0">
                <a:solidFill>
                  <a:srgbClr val="000000"/>
                </a:solidFill>
                <a:latin typeface="Courier New" panose="02070309020205020404" pitchFamily="49" charset="0"/>
              </a:rPr>
              <a:t> </a:t>
            </a:r>
            <a:endParaRPr lang="en-US" altLang="zh-CN" sz="2800" dirty="0">
              <a:solidFill>
                <a:srgbClr val="000000"/>
              </a:solidFill>
              <a:latin typeface="Courier New" panose="02070309020205020404" pitchFamily="49" charset="0"/>
            </a:endParaRPr>
          </a:p>
          <a:p>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endParaRPr lang="en-US" altLang="zh-CN" sz="2800" dirty="0"/>
          </a:p>
        </p:txBody>
      </p:sp>
    </p:spTree>
    <p:extLst>
      <p:ext uri="{BB962C8B-B14F-4D97-AF65-F5344CB8AC3E}">
        <p14:creationId xmlns:p14="http://schemas.microsoft.com/office/powerpoint/2010/main" val="301195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列表的创建</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311706"/>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使用方括号（</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）创建。</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list()</a:t>
            </a:r>
            <a:r>
              <a:rPr lang="zh-CN" altLang="en-US" sz="2800" dirty="0">
                <a:latin typeface="微软雅黑 Light" panose="020B0502040204020203" pitchFamily="34" charset="-122"/>
                <a:ea typeface="微软雅黑 Light" panose="020B0502040204020203" pitchFamily="34" charset="-122"/>
                <a:cs typeface="+mj-cs"/>
              </a:rPr>
              <a:t>创建。</a:t>
            </a:r>
          </a:p>
        </p:txBody>
      </p:sp>
      <p:graphicFrame>
        <p:nvGraphicFramePr>
          <p:cNvPr id="5" name="表格 4">
            <a:extLst>
              <a:ext uri="{FF2B5EF4-FFF2-40B4-BE49-F238E27FC236}">
                <a16:creationId xmlns:a16="http://schemas.microsoft.com/office/drawing/2014/main" id="{169FAE1B-4435-4D31-9BD1-D8294D09DFB7}"/>
              </a:ext>
            </a:extLst>
          </p:cNvPr>
          <p:cNvGraphicFramePr>
            <a:graphicFrameLocks noGrp="1"/>
          </p:cNvGraphicFramePr>
          <p:nvPr>
            <p:extLst>
              <p:ext uri="{D42A27DB-BD31-4B8C-83A1-F6EECF244321}">
                <p14:modId xmlns:p14="http://schemas.microsoft.com/office/powerpoint/2010/main" val="4025920690"/>
              </p:ext>
            </p:extLst>
          </p:nvPr>
        </p:nvGraphicFramePr>
        <p:xfrm>
          <a:off x="1890718" y="2748763"/>
          <a:ext cx="8172449" cy="3833012"/>
        </p:xfrm>
        <a:graphic>
          <a:graphicData uri="http://schemas.openxmlformats.org/drawingml/2006/table">
            <a:tbl>
              <a:tblPr/>
              <a:tblGrid>
                <a:gridCol w="8172449">
                  <a:extLst>
                    <a:ext uri="{9D8B030D-6E8A-4147-A177-3AD203B41FA5}">
                      <a16:colId xmlns:a16="http://schemas.microsoft.com/office/drawing/2014/main" val="1889279362"/>
                    </a:ext>
                  </a:extLst>
                </a:gridCol>
              </a:tblGrid>
              <a:tr h="38330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&gt;&gt;&gt;ls = [425,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&gt;&gt;&gt;ls</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&gt;&gt;&gt;ls[2][-1][0]</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'C'</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&gt;&gt;&gt;list((425,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&gt;&gt;&gt;list("</a:t>
                      </a:r>
                      <a:r>
                        <a:rPr kumimoji="0" lang="zh-CN"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中国是一个伟大的国家</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中</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国</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是</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一</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个</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伟</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大</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的</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国</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家</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&gt;&gt;&gt;list()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205007061"/>
                  </a:ext>
                </a:extLst>
              </a:tr>
            </a:tbl>
          </a:graphicData>
        </a:graphic>
      </p:graphicFrame>
    </p:spTree>
    <p:extLst>
      <p:ext uri="{BB962C8B-B14F-4D97-AF65-F5344CB8AC3E}">
        <p14:creationId xmlns:p14="http://schemas.microsoft.com/office/powerpoint/2010/main" val="3689778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列表的访问</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4112472"/>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列表是有序集合，因此要访问列表的任何元素，只需将该元素的位置或索引告诉</a:t>
            </a:r>
            <a:r>
              <a:rPr lang="en-US" altLang="zh-CN" sz="2800" dirty="0">
                <a:latin typeface="微软雅黑 Light" panose="020B0502040204020203" pitchFamily="34" charset="-122"/>
                <a:ea typeface="微软雅黑 Light" panose="020B0502040204020203" pitchFamily="34" charset="-122"/>
                <a:cs typeface="+mj-cs"/>
              </a:rPr>
              <a:t>Python</a:t>
            </a:r>
            <a:r>
              <a:rPr lang="zh-CN" altLang="en-US" sz="2800" dirty="0">
                <a:latin typeface="微软雅黑 Light" panose="020B0502040204020203" pitchFamily="34" charset="-122"/>
                <a:ea typeface="微软雅黑 Light" panose="020B0502040204020203" pitchFamily="34" charset="-122"/>
                <a:cs typeface="+mj-cs"/>
              </a:rPr>
              <a:t>即可。</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r>
              <a:rPr lang="en-US" altLang="zh-CN" sz="2800" dirty="0">
                <a:solidFill>
                  <a:srgbClr val="000000"/>
                </a:solidFill>
                <a:latin typeface="Courier New" panose="02070309020205020404" pitchFamily="49" charset="0"/>
              </a:rPr>
              <a:t>a </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r>
              <a:rPr lang="en-US" altLang="zh-CN" sz="2800" dirty="0">
                <a:solidFill>
                  <a:srgbClr val="000000"/>
                </a:solidFill>
                <a:latin typeface="Courier New" panose="02070309020205020404" pitchFamily="49" charset="0"/>
              </a:rPr>
              <a:t>a</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a:t>
            </a:r>
            <a:r>
              <a:rPr lang="en-US" altLang="zh-CN" sz="2800" b="1" dirty="0">
                <a:solidFill>
                  <a:srgbClr val="000080"/>
                </a:solidFill>
                <a:latin typeface="Courier New" panose="02070309020205020404" pitchFamily="49" charset="0"/>
              </a:rPr>
              <a:t>]</a:t>
            </a:r>
            <a:endParaRPr lang="en-US" altLang="zh-CN" sz="2800" dirty="0"/>
          </a:p>
          <a:p>
            <a:pPr algn="just">
              <a:lnSpc>
                <a:spcPct val="150000"/>
              </a:lnSpc>
            </a:pP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6915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实参传递：</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位置是参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关键字实参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默认值实参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传递任意数量实参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endParaRPr lang="zh-CN" altLang="en-US"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844526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列表的访问</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列表任何整型的表达式都可用做下标；</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读写一个不存在的元素，会得到</a:t>
            </a:r>
            <a:r>
              <a:rPr lang="en-US" altLang="zh-CN" sz="2800" dirty="0" err="1">
                <a:latin typeface="微软雅黑 Light" panose="020B0502040204020203" pitchFamily="34" charset="-122"/>
                <a:ea typeface="微软雅黑 Light" panose="020B0502040204020203" pitchFamily="34" charset="-122"/>
                <a:cs typeface="+mj-cs"/>
              </a:rPr>
              <a:t>IndexError</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下标是负数，则从列表结尾处反过来数下标访问。</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6816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endParaRPr lang="zh-CN" altLang="zh-CN" sz="3600" dirty="0">
              <a:solidFill>
                <a:srgbClr val="262626"/>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09620603-1842-424E-9416-F89DC782F374}"/>
              </a:ext>
            </a:extLst>
          </p:cNvPr>
          <p:cNvGraphicFramePr>
            <a:graphicFrameLocks noGrp="1"/>
          </p:cNvGraphicFramePr>
          <p:nvPr>
            <p:extLst>
              <p:ext uri="{D42A27DB-BD31-4B8C-83A1-F6EECF244321}">
                <p14:modId xmlns:p14="http://schemas.microsoft.com/office/powerpoint/2010/main" val="932010109"/>
              </p:ext>
            </p:extLst>
          </p:nvPr>
        </p:nvGraphicFramePr>
        <p:xfrm>
          <a:off x="2180431" y="1470025"/>
          <a:ext cx="7831137" cy="4540250"/>
        </p:xfrm>
        <a:graphic>
          <a:graphicData uri="http://schemas.openxmlformats.org/drawingml/2006/table">
            <a:tbl>
              <a:tblPr/>
              <a:tblGrid>
                <a:gridCol w="1961284">
                  <a:extLst>
                    <a:ext uri="{9D8B030D-6E8A-4147-A177-3AD203B41FA5}">
                      <a16:colId xmlns:a16="http://schemas.microsoft.com/office/drawing/2014/main" val="4267234735"/>
                    </a:ext>
                  </a:extLst>
                </a:gridCol>
                <a:gridCol w="5869853">
                  <a:extLst>
                    <a:ext uri="{9D8B030D-6E8A-4147-A177-3AD203B41FA5}">
                      <a16:colId xmlns:a16="http://schemas.microsoft.com/office/drawing/2014/main" val="3278102423"/>
                    </a:ext>
                  </a:extLst>
                </a:gridCol>
              </a:tblGrid>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2420575651"/>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61856434"/>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not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35002195"/>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53828423"/>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n </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 *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复制</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31326994"/>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索引，返回序列的第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98100828"/>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个元素的子序列（不包含第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18535044"/>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 k]</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步骤分片，返回包含序列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为步数的子序列</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62377253"/>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的元素个数（长度）</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13728340"/>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中的最小元素</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51612648"/>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中的最大元素</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58009911"/>
                  </a:ext>
                </a:extLst>
              </a:tr>
            </a:tbl>
          </a:graphicData>
        </a:graphic>
      </p:graphicFrame>
    </p:spTree>
    <p:extLst>
      <p:ext uri="{BB962C8B-B14F-4D97-AF65-F5344CB8AC3E}">
        <p14:creationId xmlns:p14="http://schemas.microsoft.com/office/powerpoint/2010/main" val="466410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列表是动态的，所以可以添加、修改和删除。</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3444971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添加</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在列表末尾添加，使用</a:t>
            </a:r>
            <a:r>
              <a:rPr lang="en-US" altLang="zh-CN" sz="2800" dirty="0">
                <a:latin typeface="微软雅黑 Light" panose="020B0502040204020203" pitchFamily="34" charset="-122"/>
                <a:ea typeface="微软雅黑 Light" panose="020B0502040204020203" pitchFamily="34" charset="-122"/>
                <a:cs typeface="+mj-cs"/>
              </a:rPr>
              <a:t>.append()</a:t>
            </a:r>
            <a:r>
              <a:rPr lang="zh-CN" altLang="en-US" sz="2800" dirty="0">
                <a:latin typeface="微软雅黑 Light" panose="020B0502040204020203" pitchFamily="34" charset="-122"/>
                <a:ea typeface="微软雅黑 Light" panose="020B0502040204020203" pitchFamily="34" charset="-122"/>
                <a:cs typeface="+mj-cs"/>
              </a:rPr>
              <a:t>方法；</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在列表中插入元素，使用</a:t>
            </a:r>
            <a:r>
              <a:rPr lang="en-US" altLang="zh-CN" sz="2800" dirty="0">
                <a:latin typeface="微软雅黑 Light" panose="020B0502040204020203" pitchFamily="34" charset="-122"/>
                <a:ea typeface="微软雅黑 Light" panose="020B0502040204020203" pitchFamily="34" charset="-122"/>
                <a:cs typeface="+mj-cs"/>
              </a:rPr>
              <a:t>insert()</a:t>
            </a:r>
            <a:r>
              <a:rPr lang="zh-CN" altLang="en-US" sz="2800" dirty="0">
                <a:latin typeface="微软雅黑 Light" panose="020B0502040204020203" pitchFamily="34" charset="-122"/>
                <a:ea typeface="微软雅黑 Light" panose="020B0502040204020203" pitchFamily="34" charset="-122"/>
                <a:cs typeface="+mj-cs"/>
              </a:rPr>
              <a:t>方法，需指定新元素的索引和值；</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33835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修改</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035254"/>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与字符串不同，列表元素的值是可变的：</a:t>
            </a:r>
          </a:p>
          <a:p>
            <a:pPr lvl="0" algn="just">
              <a:lnSpc>
                <a:spcPct val="150000"/>
              </a:lnSpc>
            </a:pPr>
            <a:endParaRPr lang="en-US" altLang="zh-CN" sz="2800" b="1" dirty="0">
              <a:solidFill>
                <a:srgbClr val="000080"/>
              </a:solidFill>
              <a:latin typeface="Courier New" panose="02070309020205020404" pitchFamily="49" charset="0"/>
            </a:endParaRPr>
          </a:p>
          <a:p>
            <a:pPr lvl="0" algn="just">
              <a:lnSpc>
                <a:spcPct val="150000"/>
              </a:lnSpc>
            </a:pPr>
            <a:r>
              <a:rPr lang="en-US" altLang="zh-CN" sz="2800" dirty="0">
                <a:solidFill>
                  <a:srgbClr val="000000"/>
                </a:solidFill>
                <a:latin typeface="Courier New" panose="02070309020205020404" pitchFamily="49" charset="0"/>
              </a:rPr>
              <a:t>a</a:t>
            </a:r>
            <a:r>
              <a:rPr lang="en-US" altLang="zh-CN" sz="2800" b="1" dirty="0">
                <a:solidFill>
                  <a:srgbClr val="000080"/>
                </a:solidFill>
                <a:latin typeface="Courier New" panose="02070309020205020404" pitchFamily="49" charset="0"/>
              </a:rPr>
              <a:t> =</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pPr lvl="0"/>
            <a:r>
              <a:rPr lang="en-US" altLang="zh-CN" sz="2800" dirty="0">
                <a:solidFill>
                  <a:srgbClr val="000000"/>
                </a:solidFill>
                <a:latin typeface="Courier New" panose="02070309020205020404" pitchFamily="49" charset="0"/>
              </a:rPr>
              <a:t>a</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a:t>
            </a:r>
            <a:r>
              <a:rPr lang="en-US" altLang="zh-CN" sz="2800" b="1" dirty="0">
                <a:solidFill>
                  <a:srgbClr val="000080"/>
                </a:solidFill>
                <a:latin typeface="Courier New" panose="02070309020205020404" pitchFamily="49" charset="0"/>
              </a:rPr>
              <a:t>] = </a:t>
            </a:r>
            <a:r>
              <a:rPr lang="en-US" altLang="zh-CN" sz="2800" dirty="0">
                <a:solidFill>
                  <a:srgbClr val="FF0000"/>
                </a:solidFill>
                <a:latin typeface="Courier New" panose="02070309020205020404" pitchFamily="49" charset="0"/>
              </a:rPr>
              <a:t>3</a:t>
            </a:r>
            <a:endParaRPr lang="en-US" altLang="zh-CN" sz="2800" dirty="0">
              <a:solidFill>
                <a:prstClr val="black"/>
              </a:solidFill>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817621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删除</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del</a:t>
            </a:r>
            <a:r>
              <a:rPr lang="zh-CN" altLang="en-US" sz="2800" dirty="0">
                <a:latin typeface="微软雅黑 Light" panose="020B0502040204020203" pitchFamily="34" charset="-122"/>
                <a:ea typeface="微软雅黑 Light" panose="020B0502040204020203" pitchFamily="34" charset="-122"/>
                <a:cs typeface="+mj-cs"/>
              </a:rPr>
              <a:t>语句删除元素；</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pop()</a:t>
            </a:r>
            <a:r>
              <a:rPr lang="zh-CN" altLang="en-US" sz="2800" dirty="0">
                <a:latin typeface="微软雅黑 Light" panose="020B0502040204020203" pitchFamily="34" charset="-122"/>
                <a:ea typeface="微软雅黑 Light" panose="020B0502040204020203" pitchFamily="34" charset="-122"/>
                <a:cs typeface="+mj-cs"/>
              </a:rPr>
              <a:t>方法删除列表末尾的元素，并返回其值；</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pop()</a:t>
            </a:r>
            <a:r>
              <a:rPr lang="zh-CN" altLang="en-US" sz="2800" dirty="0">
                <a:latin typeface="微软雅黑 Light" panose="020B0502040204020203" pitchFamily="34" charset="-122"/>
                <a:ea typeface="微软雅黑 Light" panose="020B0502040204020203" pitchFamily="34" charset="-122"/>
                <a:cs typeface="+mj-cs"/>
              </a:rPr>
              <a:t>方法删除指定位置的元素；</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remove()</a:t>
            </a:r>
            <a:r>
              <a:rPr lang="zh-CN" altLang="en-US" sz="2800" dirty="0">
                <a:latin typeface="微软雅黑 Light" panose="020B0502040204020203" pitchFamily="34" charset="-122"/>
                <a:ea typeface="微软雅黑 Light" panose="020B0502040204020203" pitchFamily="34" charset="-122"/>
                <a:cs typeface="+mj-cs"/>
              </a:rPr>
              <a:t>方法，根据值删除元素；</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563224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其他方法</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使用方法 </a:t>
            </a:r>
            <a:r>
              <a:rPr lang="en-US" altLang="zh-CN" sz="2800" dirty="0">
                <a:latin typeface="微软雅黑 Light" panose="020B0502040204020203" pitchFamily="34" charset="-122"/>
                <a:ea typeface="微软雅黑 Light" panose="020B0502040204020203" pitchFamily="34" charset="-122"/>
                <a:cs typeface="+mj-cs"/>
              </a:rPr>
              <a:t>sort()</a:t>
            </a:r>
            <a:r>
              <a:rPr lang="zh-CN" altLang="en-US" sz="2800" dirty="0">
                <a:latin typeface="微软雅黑 Light" panose="020B0502040204020203" pitchFamily="34" charset="-122"/>
                <a:ea typeface="微软雅黑 Light" panose="020B0502040204020203" pitchFamily="34" charset="-122"/>
                <a:cs typeface="+mj-cs"/>
              </a:rPr>
              <a:t>对列表进行永久性排序；</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使用函数 </a:t>
            </a:r>
            <a:r>
              <a:rPr lang="en-US" altLang="zh-CN" sz="2800" dirty="0">
                <a:latin typeface="微软雅黑 Light" panose="020B0502040204020203" pitchFamily="34" charset="-122"/>
                <a:ea typeface="微软雅黑 Light" panose="020B0502040204020203" pitchFamily="34" charset="-122"/>
                <a:cs typeface="+mj-cs"/>
              </a:rPr>
              <a:t>sorted()</a:t>
            </a:r>
            <a:r>
              <a:rPr lang="zh-CN" altLang="en-US" sz="2800" dirty="0">
                <a:latin typeface="微软雅黑 Light" panose="020B0502040204020203" pitchFamily="34" charset="-122"/>
                <a:ea typeface="微软雅黑 Light" panose="020B0502040204020203" pitchFamily="34" charset="-122"/>
                <a:cs typeface="+mj-cs"/>
              </a:rPr>
              <a:t>对列表进行临时排序；</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reverse()</a:t>
            </a:r>
            <a:r>
              <a:rPr lang="zh-CN" altLang="en-US" sz="2800" dirty="0">
                <a:latin typeface="微软雅黑 Light" panose="020B0502040204020203" pitchFamily="34" charset="-122"/>
                <a:ea typeface="微软雅黑 Light" panose="020B0502040204020203" pitchFamily="34" charset="-122"/>
                <a:cs typeface="+mj-cs"/>
              </a:rPr>
              <a:t>方法倒序打印列表；</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err="1">
                <a:latin typeface="微软雅黑 Light" panose="020B0502040204020203" pitchFamily="34" charset="-122"/>
                <a:ea typeface="微软雅黑 Light" panose="020B0502040204020203" pitchFamily="34" charset="-122"/>
                <a:cs typeface="+mj-cs"/>
              </a:rPr>
              <a:t>len</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函数，确定列表长度。</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2280964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其他方法</a:t>
            </a:r>
            <a:endParaRPr lang="zh-CN" altLang="zh-CN" sz="3600" dirty="0">
              <a:solidFill>
                <a:srgbClr val="262626"/>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DA0C4FA7-5B0A-4CA4-9F64-9209C2DF585B}"/>
              </a:ext>
            </a:extLst>
          </p:cNvPr>
          <p:cNvGraphicFramePr>
            <a:graphicFrameLocks noGrp="1"/>
          </p:cNvGraphicFramePr>
          <p:nvPr>
            <p:extLst>
              <p:ext uri="{D42A27DB-BD31-4B8C-83A1-F6EECF244321}">
                <p14:modId xmlns:p14="http://schemas.microsoft.com/office/powerpoint/2010/main" val="4251227916"/>
              </p:ext>
            </p:extLst>
          </p:nvPr>
        </p:nvGraphicFramePr>
        <p:xfrm>
          <a:off x="2114550" y="1181100"/>
          <a:ext cx="7720013" cy="5496420"/>
        </p:xfrm>
        <a:graphic>
          <a:graphicData uri="http://schemas.openxmlformats.org/drawingml/2006/table">
            <a:tbl>
              <a:tblPr/>
              <a:tblGrid>
                <a:gridCol w="2625254">
                  <a:extLst>
                    <a:ext uri="{9D8B030D-6E8A-4147-A177-3AD203B41FA5}">
                      <a16:colId xmlns:a16="http://schemas.microsoft.com/office/drawing/2014/main" val="2794985644"/>
                    </a:ext>
                  </a:extLst>
                </a:gridCol>
                <a:gridCol w="5094759">
                  <a:extLst>
                    <a:ext uri="{9D8B030D-6E8A-4147-A177-3AD203B41FA5}">
                      <a16:colId xmlns:a16="http://schemas.microsoft.com/office/drawing/2014/main" val="4189778672"/>
                    </a:ext>
                  </a:extLst>
                </a:gridCol>
              </a:tblGrid>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函数或方法</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1685482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 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替换列表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数据项为</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6175367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j] = lt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用列表</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替换列表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中第</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项数据（不含第</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项，下同）</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54079709"/>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j: k] = lt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替换列表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为步的数据</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293856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 ls[i: j]</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项数据，等价于</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j]=[]</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58541717"/>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 ls[i: j: k]</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为步的数据</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4338588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 += lt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ls.extend(lt)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元素增加到列表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39209864"/>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 *= n</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，其元素重复</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308433873"/>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ls.append(x)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最后增加一个元素</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9076415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ls.clear()</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2563429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ls.copy()</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生成一个新列表，复制</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19440542"/>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ls.insert(i, 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位置增加元素</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45175544"/>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ls.pop(i)</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项元素取出并删除该元素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2781446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ls.remove(x)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将列表中出现的第一个元素</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2968888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ls.reverse(x)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中元素反转</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18502511"/>
                  </a:ext>
                </a:extLst>
              </a:tr>
            </a:tbl>
          </a:graphicData>
        </a:graphic>
      </p:graphicFrame>
    </p:spTree>
    <p:extLst>
      <p:ext uri="{BB962C8B-B14F-4D97-AF65-F5344CB8AC3E}">
        <p14:creationId xmlns:p14="http://schemas.microsoft.com/office/powerpoint/2010/main" val="1604046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列表的高级操作</a:t>
            </a:r>
          </a:p>
        </p:txBody>
      </p:sp>
    </p:spTree>
    <p:extLst>
      <p:ext uri="{BB962C8B-B14F-4D97-AF65-F5344CB8AC3E}">
        <p14:creationId xmlns:p14="http://schemas.microsoft.com/office/powerpoint/2010/main" val="423384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列表的遍历</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如何进行列表的遍历？</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23154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8328"/>
          </a:xfrm>
          <a:prstGeom prst="rect">
            <a:avLst/>
          </a:prstGeom>
        </p:spPr>
        <p:txBody>
          <a:bodyPr wrap="square">
            <a:spAutoFit/>
          </a:bodyPr>
          <a:lstStyle/>
          <a:p>
            <a:pPr lvl="0" algn="just">
              <a:lnSpc>
                <a:spcPct val="150000"/>
              </a:lnSpc>
            </a:pPr>
            <a:r>
              <a:rPr lang="zh-CN" altLang="en-US" sz="2800" dirty="0">
                <a:latin typeface="+mj-lt"/>
                <a:ea typeface="+mj-ea"/>
                <a:cs typeface="+mj-cs"/>
              </a:rPr>
              <a:t>一个程序中的变量包括两类：全局变量和局部变量。</a:t>
            </a:r>
          </a:p>
          <a:p>
            <a:pPr marL="457200" lvl="0" indent="-457200" algn="just">
              <a:lnSpc>
                <a:spcPct val="150000"/>
              </a:lnSpc>
              <a:buFont typeface="Wingdings" panose="05000000000000000000" pitchFamily="2" charset="2"/>
              <a:buChar char="Ø"/>
            </a:pPr>
            <a:r>
              <a:rPr lang="zh-CN" altLang="en-US" sz="2800" dirty="0">
                <a:latin typeface="+mj-lt"/>
                <a:ea typeface="+mj-ea"/>
                <a:cs typeface="+mj-cs"/>
              </a:rPr>
              <a:t>全局变量指在函数之外定义的变量，一般没有缩进，在程序执行全过程有效。</a:t>
            </a:r>
          </a:p>
          <a:p>
            <a:pPr marL="457200" lvl="0" indent="-457200" algn="just">
              <a:lnSpc>
                <a:spcPct val="150000"/>
              </a:lnSpc>
              <a:buFont typeface="Wingdings" panose="05000000000000000000" pitchFamily="2" charset="2"/>
              <a:buChar char="Ø"/>
            </a:pPr>
            <a:r>
              <a:rPr lang="zh-CN" altLang="en-US" sz="2800" dirty="0">
                <a:latin typeface="+mj-lt"/>
                <a:ea typeface="+mj-ea"/>
                <a:cs typeface="+mj-cs"/>
              </a:rPr>
              <a:t>局部变量指在函数内部使用的变量，仅在函数内部有效，当函数退出时变量将不存在。</a:t>
            </a:r>
          </a:p>
        </p:txBody>
      </p:sp>
    </p:spTree>
    <p:extLst>
      <p:ext uri="{BB962C8B-B14F-4D97-AF65-F5344CB8AC3E}">
        <p14:creationId xmlns:p14="http://schemas.microsoft.com/office/powerpoint/2010/main" val="1679652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列表的遍历</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如何进行列表的遍历？</a:t>
            </a:r>
            <a:endParaRPr lang="en-US" altLang="zh-CN" sz="2800" dirty="0">
              <a:latin typeface="微软雅黑 Light" panose="020B0502040204020203" pitchFamily="34" charset="-122"/>
              <a:ea typeface="微软雅黑 Light" panose="020B0502040204020203" pitchFamily="34" charset="-122"/>
              <a:cs typeface="+mj-cs"/>
            </a:endParaRPr>
          </a:p>
        </p:txBody>
      </p:sp>
      <p:sp>
        <p:nvSpPr>
          <p:cNvPr id="3" name="矩形 2">
            <a:extLst>
              <a:ext uri="{FF2B5EF4-FFF2-40B4-BE49-F238E27FC236}">
                <a16:creationId xmlns:a16="http://schemas.microsoft.com/office/drawing/2014/main" id="{C8683C0D-7696-4907-9953-7D88996C6C5A}"/>
              </a:ext>
            </a:extLst>
          </p:cNvPr>
          <p:cNvSpPr/>
          <p:nvPr/>
        </p:nvSpPr>
        <p:spPr>
          <a:xfrm>
            <a:off x="638588" y="3429000"/>
            <a:ext cx="7074457" cy="1384995"/>
          </a:xfrm>
          <a:prstGeom prst="rect">
            <a:avLst/>
          </a:prstGeom>
        </p:spPr>
        <p:txBody>
          <a:bodyPr wrap="square">
            <a:spAutoFit/>
          </a:bodyPr>
          <a:lstStyle/>
          <a:p>
            <a:r>
              <a:rPr lang="en-US" altLang="zh-CN" sz="2800" dirty="0">
                <a:solidFill>
                  <a:srgbClr val="000000"/>
                </a:solidFill>
                <a:latin typeface="Courier New" panose="02070309020205020404" pitchFamily="49" charset="0"/>
              </a:rPr>
              <a:t>a </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r>
              <a:rPr lang="en-US" altLang="zh-CN" sz="2800" b="1" dirty="0">
                <a:solidFill>
                  <a:srgbClr val="0000FF"/>
                </a:solidFill>
                <a:latin typeface="Courier New" panose="02070309020205020404" pitchFamily="49" charset="0"/>
              </a:rPr>
              <a:t>for</a:t>
            </a:r>
            <a:r>
              <a:rPr lang="en-US" altLang="zh-CN" sz="2800" dirty="0">
                <a:solidFill>
                  <a:srgbClr val="000000"/>
                </a:solidFill>
                <a:latin typeface="Courier New" panose="02070309020205020404" pitchFamily="49" charset="0"/>
              </a:rPr>
              <a:t> </a:t>
            </a:r>
            <a:r>
              <a:rPr lang="en-US" altLang="zh-CN" sz="2800" dirty="0" err="1">
                <a:solidFill>
                  <a:srgbClr val="000000"/>
                </a:solidFill>
                <a:latin typeface="Courier New" panose="02070309020205020404" pitchFamily="49" charset="0"/>
              </a:rPr>
              <a:t>i</a:t>
            </a:r>
            <a:r>
              <a:rPr lang="en-US" altLang="zh-CN" sz="2800" dirty="0">
                <a:solidFill>
                  <a:srgbClr val="000000"/>
                </a:solidFill>
                <a:latin typeface="Courier New" panose="02070309020205020404" pitchFamily="49" charset="0"/>
              </a:rPr>
              <a:t> </a:t>
            </a:r>
            <a:r>
              <a:rPr lang="en-US" altLang="zh-CN" sz="2800" b="1" dirty="0">
                <a:solidFill>
                  <a:srgbClr val="0000FF"/>
                </a:solidFill>
                <a:latin typeface="Courier New" panose="02070309020205020404" pitchFamily="49" charset="0"/>
              </a:rPr>
              <a:t>in</a:t>
            </a:r>
            <a:r>
              <a:rPr lang="en-US" altLang="zh-CN" sz="2800" dirty="0">
                <a:solidFill>
                  <a:srgbClr val="000000"/>
                </a:solidFill>
                <a:latin typeface="Courier New" panose="02070309020205020404" pitchFamily="49" charset="0"/>
              </a:rPr>
              <a:t> a</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r>
              <a:rPr lang="en-US" altLang="zh-CN" sz="2800" b="1" dirty="0">
                <a:solidFill>
                  <a:srgbClr val="000000"/>
                </a:solidFill>
                <a:latin typeface="Courier New" panose="02070309020205020404" pitchFamily="49" charset="0"/>
              </a:rPr>
              <a:t>	</a:t>
            </a:r>
            <a:r>
              <a:rPr lang="en-US" altLang="zh-CN" sz="2800" b="1" dirty="0">
                <a:solidFill>
                  <a:srgbClr val="0000FF"/>
                </a:solidFill>
                <a:latin typeface="Courier New" panose="02070309020205020404" pitchFamily="49" charset="0"/>
              </a:rPr>
              <a:t>print</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id</a:t>
            </a:r>
            <a:r>
              <a:rPr lang="en-US" altLang="zh-CN" sz="2800" b="1" dirty="0">
                <a:solidFill>
                  <a:srgbClr val="000080"/>
                </a:solidFill>
                <a:latin typeface="Courier New" panose="02070309020205020404" pitchFamily="49" charset="0"/>
              </a:rPr>
              <a:t>)</a:t>
            </a:r>
            <a:endParaRPr lang="en-US" altLang="zh-CN" sz="5400" dirty="0"/>
          </a:p>
        </p:txBody>
      </p:sp>
    </p:spTree>
    <p:extLst>
      <p:ext uri="{BB962C8B-B14F-4D97-AF65-F5344CB8AC3E}">
        <p14:creationId xmlns:p14="http://schemas.microsoft.com/office/powerpoint/2010/main" val="3826156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创建数值列表</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如何使用</a:t>
            </a:r>
            <a:r>
              <a:rPr lang="en-US" altLang="zh-CN" sz="2800" dirty="0">
                <a:latin typeface="微软雅黑 Light" panose="020B0502040204020203" pitchFamily="34" charset="-122"/>
                <a:ea typeface="微软雅黑 Light" panose="020B0502040204020203" pitchFamily="34" charset="-122"/>
                <a:cs typeface="+mj-cs"/>
              </a:rPr>
              <a:t>range()</a:t>
            </a:r>
            <a:r>
              <a:rPr lang="zh-CN" altLang="en-US" sz="2800" dirty="0">
                <a:latin typeface="微软雅黑 Light" panose="020B0502040204020203" pitchFamily="34" charset="-122"/>
                <a:ea typeface="微软雅黑 Light" panose="020B0502040204020203" pitchFamily="34" charset="-122"/>
                <a:cs typeface="+mj-cs"/>
              </a:rPr>
              <a:t>函数创建数值列表？</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26948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列表切片遍历操作</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311706"/>
          </a:xfrm>
          <a:prstGeom prst="rect">
            <a:avLst/>
          </a:prstGeom>
        </p:spPr>
        <p:txBody>
          <a:bodyPr wrap="square">
            <a:spAutoFit/>
          </a:bodyPr>
          <a:lstStyle/>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[start: stop: step]</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如果要遍历列表的部分元素，可在</a:t>
            </a:r>
            <a:r>
              <a:rPr lang="en-US" altLang="zh-CN" sz="2800" dirty="0">
                <a:latin typeface="微软雅黑 Light" panose="020B0502040204020203" pitchFamily="34" charset="-122"/>
                <a:ea typeface="微软雅黑 Light" panose="020B0502040204020203" pitchFamily="34" charset="-122"/>
                <a:cs typeface="+mj-cs"/>
              </a:rPr>
              <a:t>for</a:t>
            </a:r>
            <a:r>
              <a:rPr lang="zh-CN" altLang="en-US" sz="2800" dirty="0">
                <a:latin typeface="微软雅黑 Light" panose="020B0502040204020203" pitchFamily="34" charset="-122"/>
                <a:ea typeface="微软雅黑 Light" panose="020B0502040204020203" pitchFamily="34" charset="-122"/>
                <a:cs typeface="+mj-cs"/>
              </a:rPr>
              <a:t>循环中使用切片。</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130262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列表的复制</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见代码。</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083866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元组</a:t>
            </a:r>
          </a:p>
        </p:txBody>
      </p:sp>
    </p:spTree>
    <p:extLst>
      <p:ext uri="{BB962C8B-B14F-4D97-AF65-F5344CB8AC3E}">
        <p14:creationId xmlns:p14="http://schemas.microsoft.com/office/powerpoint/2010/main" val="194722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元组</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元组是一组值的序列。其中的值可以是任意类型，使用整数索引其位置，因此元组与列表非常相似。</a:t>
            </a:r>
            <a:r>
              <a:rPr lang="zh-CN" altLang="en-US" sz="2800" dirty="0">
                <a:solidFill>
                  <a:srgbClr val="FF0000"/>
                </a:solidFill>
                <a:latin typeface="微软雅黑 Light" panose="020B0502040204020203" pitchFamily="34" charset="-122"/>
                <a:ea typeface="微软雅黑 Light" panose="020B0502040204020203" pitchFamily="34" charset="-122"/>
                <a:cs typeface="+mj-cs"/>
              </a:rPr>
              <a:t>而重要的不同之处在于元组的不可变性。</a:t>
            </a:r>
          </a:p>
        </p:txBody>
      </p:sp>
    </p:spTree>
    <p:extLst>
      <p:ext uri="{BB962C8B-B14F-4D97-AF65-F5344CB8AC3E}">
        <p14:creationId xmlns:p14="http://schemas.microsoft.com/office/powerpoint/2010/main" val="595661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元组</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元组是一组值的序列。其中的值可以是任意类型，使用整数索引其位置，因此元组与列表非常相似。</a:t>
            </a:r>
            <a:r>
              <a:rPr lang="zh-CN" altLang="en-US" sz="2800" dirty="0">
                <a:solidFill>
                  <a:srgbClr val="FF0000"/>
                </a:solidFill>
                <a:latin typeface="微软雅黑 Light" panose="020B0502040204020203" pitchFamily="34" charset="-122"/>
                <a:ea typeface="微软雅黑 Light" panose="020B0502040204020203" pitchFamily="34" charset="-122"/>
                <a:cs typeface="+mj-cs"/>
              </a:rPr>
              <a:t>而重要的不同之处在于元组的不可变性。</a:t>
            </a:r>
          </a:p>
        </p:txBody>
      </p:sp>
    </p:spTree>
    <p:extLst>
      <p:ext uri="{BB962C8B-B14F-4D97-AF65-F5344CB8AC3E}">
        <p14:creationId xmlns:p14="http://schemas.microsoft.com/office/powerpoint/2010/main" val="223130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元组的作用</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函数多返回值</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多变量同步赋值</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遍历循环</a:t>
            </a:r>
          </a:p>
        </p:txBody>
      </p:sp>
    </p:spTree>
    <p:extLst>
      <p:ext uri="{BB962C8B-B14F-4D97-AF65-F5344CB8AC3E}">
        <p14:creationId xmlns:p14="http://schemas.microsoft.com/office/powerpoint/2010/main" val="868784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1">
            <a:extLst>
              <a:ext uri="{FF2B5EF4-FFF2-40B4-BE49-F238E27FC236}">
                <a16:creationId xmlns:a16="http://schemas.microsoft.com/office/drawing/2014/main" id="{8FA4393F-3908-42F9-A83C-9DD48F41EA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2">
            <a:extLst>
              <a:ext uri="{FF2B5EF4-FFF2-40B4-BE49-F238E27FC236}">
                <a16:creationId xmlns:a16="http://schemas.microsoft.com/office/drawing/2014/main" id="{3A6CAB60-6F7D-4DC2-8BFB-70E022EC040C}"/>
              </a:ext>
            </a:extLst>
          </p:cNvPr>
          <p:cNvSpPr txBox="1">
            <a:spLocks noChangeArrowheads="1"/>
          </p:cNvSpPr>
          <p:nvPr/>
        </p:nvSpPr>
        <p:spPr bwMode="auto">
          <a:xfrm>
            <a:off x="2751138" y="2808289"/>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400">
                <a:latin typeface="微软雅黑" panose="020B0503020204020204" pitchFamily="34" charset="-122"/>
                <a:ea typeface="微软雅黑" panose="020B0503020204020204" pitchFamily="34" charset="-122"/>
              </a:rPr>
              <a:t>基本统计值计算</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7F39A629-AD0E-422C-949B-92D5B98E5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213" y="280988"/>
            <a:ext cx="1225550"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37B46CCC-8E3F-44BA-9793-7D910C7BD9EF}"/>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0E4E1426-1F82-452D-9455-5C6EB47FC15E}"/>
              </a:ext>
            </a:extLst>
          </p:cNvPr>
          <p:cNvSpPr>
            <a:spLocks noChangeArrowheads="1"/>
          </p:cNvSpPr>
          <p:nvPr/>
        </p:nvSpPr>
        <p:spPr bwMode="auto">
          <a:xfrm>
            <a:off x="1919288" y="1755775"/>
            <a:ext cx="8424862"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en-US" sz="2400" dirty="0">
                <a:latin typeface="微软雅黑" panose="020B0503020204020204" pitchFamily="34" charset="-122"/>
                <a:ea typeface="微软雅黑" panose="020B0503020204020204" pitchFamily="34" charset="-122"/>
              </a:rPr>
              <a:t>     以最简单的统计问题为例，求解一组不定长数据的基本统计值，即平均值、标准差、中位数。</a:t>
            </a:r>
            <a:endParaRPr lang="en-US" altLang="en-US" sz="2400" dirty="0">
              <a:latin typeface="微软雅黑" panose="020B0503020204020204" pitchFamily="34" charset="-122"/>
              <a:ea typeface="微软雅黑" panose="020B0503020204020204" pitchFamily="34" charset="-122"/>
            </a:endParaRPr>
          </a:p>
          <a:p>
            <a:pPr>
              <a:lnSpc>
                <a:spcPct val="150000"/>
              </a:lnSpc>
              <a:defRPr/>
            </a:pPr>
            <a:r>
              <a:rPr lang="zh-CN" altLang="en-US" sz="2400" dirty="0">
                <a:latin typeface="微软雅黑" panose="020B0503020204020204" pitchFamily="34" charset="-122"/>
                <a:ea typeface="微软雅黑" panose="020B0503020204020204" pitchFamily="34" charset="-122"/>
              </a:rPr>
              <a:t>      一组数据表示为</a:t>
            </a:r>
            <a:r>
              <a:rPr lang="en-US" altLang="zh-CN" sz="2400" dirty="0">
                <a:latin typeface="微软雅黑" panose="020B0503020204020204" pitchFamily="34" charset="-122"/>
                <a:ea typeface="微软雅黑" panose="020B0503020204020204" pitchFamily="34" charset="-122"/>
              </a:rPr>
              <a:t>S=s</a:t>
            </a:r>
            <a:r>
              <a:rPr lang="en-US" altLang="zh-CN" sz="2400" baseline="-30000" dirty="0">
                <a:latin typeface="微软雅黑" panose="020B0503020204020204" pitchFamily="34" charset="-122"/>
                <a:ea typeface="微软雅黑" panose="020B0503020204020204" pitchFamily="34" charset="-122"/>
              </a:rPr>
              <a:t>0</a:t>
            </a:r>
            <a:r>
              <a:rPr lang="en-US" altLang="zh-CN" sz="2400" dirty="0">
                <a:latin typeface="微软雅黑" panose="020B0503020204020204" pitchFamily="34" charset="-122"/>
                <a:ea typeface="微软雅黑" panose="020B0503020204020204" pitchFamily="34" charset="-122"/>
              </a:rPr>
              <a:t>, s</a:t>
            </a:r>
            <a:r>
              <a:rPr lang="en-US" altLang="zh-CN" sz="2400" baseline="-30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 s</a:t>
            </a:r>
            <a:r>
              <a:rPr lang="en-US" altLang="zh-CN" sz="2400" baseline="-30000" dirty="0">
                <a:latin typeface="微软雅黑" panose="020B0503020204020204" pitchFamily="34" charset="-122"/>
                <a:ea typeface="微软雅黑" panose="020B0503020204020204" pitchFamily="34" charset="-122"/>
              </a:rPr>
              <a:t>n-1</a:t>
            </a:r>
            <a:r>
              <a:rPr lang="zh-CN" altLang="en-US" sz="2400" dirty="0">
                <a:latin typeface="微软雅黑" panose="020B0503020204020204" pitchFamily="34" charset="-122"/>
                <a:ea typeface="微软雅黑" panose="020B0503020204020204" pitchFamily="34" charset="-122"/>
              </a:rPr>
              <a:t>，其算术平均值、标准差分别表示为：</a:t>
            </a:r>
            <a:endParaRPr lang="en-US" altLang="en-US" sz="2400" dirty="0">
              <a:latin typeface="微软雅黑" panose="020B0503020204020204" pitchFamily="34" charset="-122"/>
              <a:ea typeface="微软雅黑" panose="020B0503020204020204" pitchFamily="34" charset="-122"/>
            </a:endParaRPr>
          </a:p>
          <a:p>
            <a:pPr>
              <a:lnSpc>
                <a:spcPct val="150000"/>
              </a:lnSpc>
              <a:defRPr/>
            </a:pPr>
            <a:endParaRPr lang="en-US" altLang="en-US" sz="2400" dirty="0">
              <a:latin typeface="微软雅黑" panose="020B0503020204020204" pitchFamily="34" charset="-122"/>
              <a:ea typeface="微软雅黑" panose="020B0503020204020204" pitchFamily="34" charset="-122"/>
            </a:endParaRPr>
          </a:p>
        </p:txBody>
      </p:sp>
      <p:graphicFrame>
        <p:nvGraphicFramePr>
          <p:cNvPr id="36869" name="对象 2">
            <a:extLst>
              <a:ext uri="{FF2B5EF4-FFF2-40B4-BE49-F238E27FC236}">
                <a16:creationId xmlns:a16="http://schemas.microsoft.com/office/drawing/2014/main" id="{477A89BB-9789-4449-84C1-57FBF527BD7C}"/>
              </a:ext>
            </a:extLst>
          </p:cNvPr>
          <p:cNvGraphicFramePr>
            <a:graphicFrameLocks noChangeAspect="1"/>
          </p:cNvGraphicFramePr>
          <p:nvPr/>
        </p:nvGraphicFramePr>
        <p:xfrm>
          <a:off x="2909889" y="4576764"/>
          <a:ext cx="1862137" cy="1101725"/>
        </p:xfrm>
        <a:graphic>
          <a:graphicData uri="http://schemas.openxmlformats.org/presentationml/2006/ole">
            <mc:AlternateContent xmlns:mc="http://schemas.openxmlformats.org/markup-compatibility/2006">
              <mc:Choice xmlns:v="urn:schemas-microsoft-com:vml" Requires="v">
                <p:oleObj spid="_x0000_s7212" r:id="rId4" imgW="1054100" imgH="444500" progId="Equation.3">
                  <p:embed/>
                </p:oleObj>
              </mc:Choice>
              <mc:Fallback>
                <p:oleObj r:id="rId4" imgW="1054100" imgH="444500" progId="Equation.3">
                  <p:embed/>
                  <p:pic>
                    <p:nvPicPr>
                      <p:cNvPr id="36869" name="对象 2">
                        <a:extLst>
                          <a:ext uri="{FF2B5EF4-FFF2-40B4-BE49-F238E27FC236}">
                            <a16:creationId xmlns:a16="http://schemas.microsoft.com/office/drawing/2014/main" id="{477A89BB-9789-4449-84C1-57FBF527BD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9" y="4576764"/>
                        <a:ext cx="1862137"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对象 4">
            <a:extLst>
              <a:ext uri="{FF2B5EF4-FFF2-40B4-BE49-F238E27FC236}">
                <a16:creationId xmlns:a16="http://schemas.microsoft.com/office/drawing/2014/main" id="{476D378C-BC18-4A7C-B5B8-0A182017D609}"/>
              </a:ext>
            </a:extLst>
          </p:cNvPr>
          <p:cNvGraphicFramePr>
            <a:graphicFrameLocks noChangeAspect="1"/>
          </p:cNvGraphicFramePr>
          <p:nvPr/>
        </p:nvGraphicFramePr>
        <p:xfrm>
          <a:off x="6132514" y="4486275"/>
          <a:ext cx="3455987" cy="1162050"/>
        </p:xfrm>
        <a:graphic>
          <a:graphicData uri="http://schemas.openxmlformats.org/presentationml/2006/ole">
            <mc:AlternateContent xmlns:mc="http://schemas.openxmlformats.org/markup-compatibility/2006">
              <mc:Choice xmlns:v="urn:schemas-microsoft-com:vml" Requires="v">
                <p:oleObj spid="_x0000_s7213" r:id="rId6" imgW="1968500" imgH="482600" progId="Equation.3">
                  <p:embed/>
                </p:oleObj>
              </mc:Choice>
              <mc:Fallback>
                <p:oleObj r:id="rId6" imgW="1968500" imgH="482600" progId="Equation.3">
                  <p:embed/>
                  <p:pic>
                    <p:nvPicPr>
                      <p:cNvPr id="36870" name="对象 4">
                        <a:extLst>
                          <a:ext uri="{FF2B5EF4-FFF2-40B4-BE49-F238E27FC236}">
                            <a16:creationId xmlns:a16="http://schemas.microsoft.com/office/drawing/2014/main" id="{476D378C-BC18-4A7C-B5B8-0A182017D6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2514" y="4486275"/>
                        <a:ext cx="3455987"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a:extLst>
              <a:ext uri="{FF2B5EF4-FFF2-40B4-BE49-F238E27FC236}">
                <a16:creationId xmlns:a16="http://schemas.microsoft.com/office/drawing/2014/main" id="{D3A2DB9D-A078-4450-9D7E-0240F42CF62E}"/>
              </a:ext>
            </a:extLst>
          </p:cNvPr>
          <p:cNvSpPr>
            <a:spLocks noChangeArrowheads="1"/>
          </p:cNvSpPr>
          <p:nvPr/>
        </p:nvSpPr>
        <p:spPr bwMode="auto">
          <a:xfrm>
            <a:off x="5140326" y="4881563"/>
            <a:ext cx="12430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zh-CN" altLang="en-US" sz="2400" dirty="0">
                <a:latin typeface="Arial" charset="0"/>
                <a:ea typeface="宋体" charset="0"/>
              </a:rPr>
              <a:t>和</a:t>
            </a:r>
            <a:endParaRPr lang="en-US" altLang="en-US" sz="2400" dirty="0">
              <a:latin typeface="Arial" charset="0"/>
              <a:ea typeface="宋体"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843651"/>
          </a:xfrm>
          <a:prstGeom prst="rect">
            <a:avLst/>
          </a:prstGeom>
        </p:spPr>
        <p:txBody>
          <a:bodyPr wrap="square">
            <a:spAutoFit/>
          </a:bodyPr>
          <a:lstStyle/>
          <a:p>
            <a:pPr marL="514350" lvl="0" indent="-514350" algn="just">
              <a:lnSpc>
                <a:spcPct val="150000"/>
              </a:lnSpc>
              <a:buAutoNum type="arabicPeriod"/>
            </a:pPr>
            <a:r>
              <a:rPr lang="zh-CN" altLang="en-US" sz="2800" dirty="0">
                <a:latin typeface="+mj-lt"/>
                <a:ea typeface="+mj-ea"/>
                <a:cs typeface="+mj-cs"/>
              </a:rPr>
              <a:t>局部变量不能在全局作用域中使用</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局部作用域不能使用其他局部作用域内的变量</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全局变量可以在局部作用域中读取</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名称相同的局部变量和全局变量</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使用</a:t>
            </a:r>
            <a:r>
              <a:rPr lang="en-US" altLang="zh-CN" sz="2800" dirty="0">
                <a:latin typeface="+mj-lt"/>
                <a:ea typeface="+mj-ea"/>
                <a:cs typeface="+mj-cs"/>
              </a:rPr>
              <a:t>global </a:t>
            </a:r>
            <a:r>
              <a:rPr lang="zh-CN" altLang="en-US" sz="2800" dirty="0">
                <a:latin typeface="+mj-lt"/>
                <a:ea typeface="+mj-ea"/>
                <a:cs typeface="+mj-cs"/>
              </a:rPr>
              <a:t>语句在函数内修改全局变量</a:t>
            </a:r>
          </a:p>
          <a:p>
            <a:pPr marL="514350" lvl="0" indent="-514350" algn="just">
              <a:lnSpc>
                <a:spcPct val="150000"/>
              </a:lnSpc>
              <a:buAutoNum type="arabicPeriod"/>
            </a:pPr>
            <a:endParaRPr lang="zh-CN" altLang="en-US" sz="2800" dirty="0">
              <a:latin typeface="+mj-lt"/>
              <a:ea typeface="+mj-ea"/>
              <a:cs typeface="+mj-cs"/>
            </a:endParaRPr>
          </a:p>
          <a:p>
            <a:pPr marL="514350" lvl="0" indent="-514350" algn="just">
              <a:lnSpc>
                <a:spcPct val="150000"/>
              </a:lnSpc>
              <a:buAutoNum type="arabicPeriod"/>
            </a:pPr>
            <a:endParaRPr lang="zh-CN" altLang="en-US" sz="2800" dirty="0">
              <a:latin typeface="+mj-lt"/>
              <a:ea typeface="+mj-ea"/>
              <a:cs typeface="+mj-cs"/>
            </a:endParaRPr>
          </a:p>
          <a:p>
            <a:pPr marL="514350" lvl="0" indent="-514350" algn="just">
              <a:lnSpc>
                <a:spcPct val="150000"/>
              </a:lnSpc>
              <a:buAutoNum type="arabicPeriod"/>
            </a:pPr>
            <a:endParaRPr lang="zh-CN" altLang="en-US" sz="2800" dirty="0">
              <a:latin typeface="+mj-lt"/>
              <a:ea typeface="+mj-ea"/>
              <a:cs typeface="+mj-cs"/>
            </a:endParaRPr>
          </a:p>
          <a:p>
            <a:pPr lvl="0" algn="just">
              <a:lnSpc>
                <a:spcPct val="150000"/>
              </a:lnSpc>
            </a:pPr>
            <a:endParaRPr lang="en-US" altLang="zh-CN" sz="2800" dirty="0">
              <a:latin typeface="+mj-lt"/>
              <a:ea typeface="+mj-ea"/>
              <a:cs typeface="+mj-cs"/>
            </a:endParaRPr>
          </a:p>
        </p:txBody>
      </p:sp>
    </p:spTree>
    <p:extLst>
      <p:ext uri="{BB962C8B-B14F-4D97-AF65-F5344CB8AC3E}">
        <p14:creationId xmlns:p14="http://schemas.microsoft.com/office/powerpoint/2010/main" val="4240082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19CDF6A5-7C08-405A-A944-B34B251A9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CC69636E-6DE0-43FA-A78A-E8A2C0A09C5D}"/>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37892" name="矩形 1">
            <a:extLst>
              <a:ext uri="{FF2B5EF4-FFF2-40B4-BE49-F238E27FC236}">
                <a16:creationId xmlns:a16="http://schemas.microsoft.com/office/drawing/2014/main" id="{CAC69E2A-CEBD-4C2F-B04D-8426952E46A3}"/>
              </a:ext>
            </a:extLst>
          </p:cNvPr>
          <p:cNvSpPr>
            <a:spLocks noChangeArrowheads="1"/>
          </p:cNvSpPr>
          <p:nvPr/>
        </p:nvSpPr>
        <p:spPr bwMode="auto">
          <a:xfrm>
            <a:off x="2351088" y="2133600"/>
            <a:ext cx="79930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由于平均数、标准差和中位数是三个不同的计算目标，使用函数方式编写计算程序。</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getNum()</a:t>
            </a:r>
            <a:r>
              <a:rPr lang="zh-CN" altLang="zh-CN" sz="2400">
                <a:latin typeface="微软雅黑" panose="020B0503020204020204" pitchFamily="34" charset="-122"/>
                <a:ea typeface="微软雅黑" panose="020B0503020204020204" pitchFamily="34" charset="-122"/>
              </a:rPr>
              <a:t>函数从用户输入获得数据</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mean()</a:t>
            </a:r>
            <a:r>
              <a:rPr lang="zh-CN" altLang="zh-CN" sz="2400">
                <a:latin typeface="微软雅黑" panose="020B0503020204020204" pitchFamily="34" charset="-122"/>
                <a:ea typeface="微软雅黑" panose="020B0503020204020204" pitchFamily="34" charset="-122"/>
              </a:rPr>
              <a:t>函数计算平均值</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dev()</a:t>
            </a:r>
            <a:r>
              <a:rPr lang="zh-CN" altLang="zh-CN" sz="2400">
                <a:latin typeface="微软雅黑" panose="020B0503020204020204" pitchFamily="34" charset="-122"/>
                <a:ea typeface="微软雅黑" panose="020B0503020204020204" pitchFamily="34" charset="-122"/>
              </a:rPr>
              <a:t>函数计算标准差</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median()</a:t>
            </a:r>
            <a:r>
              <a:rPr lang="zh-CN" altLang="zh-CN" sz="2400">
                <a:latin typeface="微软雅黑" panose="020B0503020204020204" pitchFamily="34" charset="-122"/>
                <a:ea typeface="微软雅黑" panose="020B0503020204020204" pitchFamily="34" charset="-122"/>
              </a:rPr>
              <a:t>函数计算中位数</a:t>
            </a:r>
            <a:endParaRPr lang="zh-CN" altLang="zh-CN"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0CA88603-CC4A-4BF3-AC0A-F3F1C62F9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8618B732-F536-4AF7-A017-8615DF8716E8}"/>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B6C73A97-45C8-49FD-8C54-4A256D2DCF1D}"/>
              </a:ext>
            </a:extLst>
          </p:cNvPr>
          <p:cNvGraphicFramePr>
            <a:graphicFrameLocks noGrp="1"/>
          </p:cNvGraphicFramePr>
          <p:nvPr/>
        </p:nvGraphicFramePr>
        <p:xfrm>
          <a:off x="2927350" y="1800226"/>
          <a:ext cx="6242050" cy="4610831"/>
        </p:xfrm>
        <a:graphic>
          <a:graphicData uri="http://schemas.openxmlformats.org/drawingml/2006/table">
            <a:tbl>
              <a:tblPr/>
              <a:tblGrid>
                <a:gridCol w="495300">
                  <a:extLst>
                    <a:ext uri="{9D8B030D-6E8A-4147-A177-3AD203B41FA5}">
                      <a16:colId xmlns:a16="http://schemas.microsoft.com/office/drawing/2014/main" val="1672803565"/>
                    </a:ext>
                  </a:extLst>
                </a:gridCol>
                <a:gridCol w="715963">
                  <a:extLst>
                    <a:ext uri="{9D8B030D-6E8A-4147-A177-3AD203B41FA5}">
                      <a16:colId xmlns:a16="http://schemas.microsoft.com/office/drawing/2014/main" val="2259317464"/>
                    </a:ext>
                  </a:extLst>
                </a:gridCol>
                <a:gridCol w="2557462">
                  <a:extLst>
                    <a:ext uri="{9D8B030D-6E8A-4147-A177-3AD203B41FA5}">
                      <a16:colId xmlns:a16="http://schemas.microsoft.com/office/drawing/2014/main" val="28647846"/>
                    </a:ext>
                  </a:extLst>
                </a:gridCol>
                <a:gridCol w="2473325">
                  <a:extLst>
                    <a:ext uri="{9D8B030D-6E8A-4147-A177-3AD203B41FA5}">
                      <a16:colId xmlns:a16="http://schemas.microsoft.com/office/drawing/2014/main" val="1224305375"/>
                    </a:ext>
                  </a:extLst>
                </a:gridCol>
              </a:tblGrid>
              <a:tr h="227709">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实例代码</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9.1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e9.1CalStatistics.py</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37973728"/>
                  </a:ext>
                </a:extLst>
              </a:tr>
              <a:tr h="9234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89055864"/>
                  </a:ext>
                </a:extLst>
              </a:tr>
              <a:tr h="416785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#e9.1CalStatistics.py</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from math import sqrt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def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getNum</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获取用户输入</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nums</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input("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while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nums.append</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eval</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input("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return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nums</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def mean(numbers):  #</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计算平均值</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s = 0.0</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for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in numbers:</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s = s +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return s /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len</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(numbers)</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56854966"/>
                  </a:ext>
                </a:extLst>
              </a:tr>
              <a:tr h="12060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97360506"/>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220DA630-1770-40FF-8A5C-EB7B21336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37F7CF30-7C93-4723-B79C-08300FC8636D}"/>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84BFA807-BF38-40F9-842D-48611684F59B}"/>
              </a:ext>
            </a:extLst>
          </p:cNvPr>
          <p:cNvGraphicFramePr>
            <a:graphicFrameLocks noGrp="1"/>
          </p:cNvGraphicFramePr>
          <p:nvPr/>
        </p:nvGraphicFramePr>
        <p:xfrm>
          <a:off x="2640013" y="1800225"/>
          <a:ext cx="6242050" cy="4744102"/>
        </p:xfrm>
        <a:graphic>
          <a:graphicData uri="http://schemas.openxmlformats.org/drawingml/2006/table">
            <a:tbl>
              <a:tblPr/>
              <a:tblGrid>
                <a:gridCol w="495300">
                  <a:extLst>
                    <a:ext uri="{9D8B030D-6E8A-4147-A177-3AD203B41FA5}">
                      <a16:colId xmlns:a16="http://schemas.microsoft.com/office/drawing/2014/main" val="1694197409"/>
                    </a:ext>
                  </a:extLst>
                </a:gridCol>
                <a:gridCol w="715962">
                  <a:extLst>
                    <a:ext uri="{9D8B030D-6E8A-4147-A177-3AD203B41FA5}">
                      <a16:colId xmlns:a16="http://schemas.microsoft.com/office/drawing/2014/main" val="2182223870"/>
                    </a:ext>
                  </a:extLst>
                </a:gridCol>
                <a:gridCol w="2555875">
                  <a:extLst>
                    <a:ext uri="{9D8B030D-6E8A-4147-A177-3AD203B41FA5}">
                      <a16:colId xmlns:a16="http://schemas.microsoft.com/office/drawing/2014/main" val="2636376145"/>
                    </a:ext>
                  </a:extLst>
                </a:gridCol>
                <a:gridCol w="2474913">
                  <a:extLst>
                    <a:ext uri="{9D8B030D-6E8A-4147-A177-3AD203B41FA5}">
                      <a16:colId xmlns:a16="http://schemas.microsoft.com/office/drawing/2014/main" val="345652712"/>
                    </a:ext>
                  </a:extLst>
                </a:gridCol>
              </a:tblGrid>
              <a:tr h="228617">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实例代码</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9.1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e9.1CalStatistics.py</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950349861"/>
                  </a:ext>
                </a:extLst>
              </a:tr>
              <a:tr h="9270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2903371"/>
                  </a:ext>
                </a:extLst>
              </a:tr>
              <a:tr h="42708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30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def dev(numbers, mean): #</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计算方差</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sdev = 0.0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for num in numbers:</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sdev = sdev + (num - mean)**2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return sqrt(sdev / (len(numbers)-1))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def median(numbers):    #</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计算中位数</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sorted(numbers)</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size = len(numbers)</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if size % 2 == 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med = (numbers[size//2-1] + numbers[size//2])/2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else:</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med = numbers[size//2]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return med</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n =  getNum()  #</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主体函数</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m =  mean(n)</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print("</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平均值</a:t>
                      </a: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方差</a:t>
                      </a: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:{:.2},</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中位数</a:t>
                      </a: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:{}.".format(m,\</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dev(n,m),median(n)))</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44417515"/>
                  </a:ext>
                </a:extLst>
              </a:tr>
              <a:tr h="1210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94390907"/>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78084985-3005-4735-BD8F-A741159A8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DDE56ACE-2AD4-473C-908D-9638CF8FA110}"/>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A13E4929-B257-4387-ADD4-05BD48E87E34}"/>
              </a:ext>
            </a:extLst>
          </p:cNvPr>
          <p:cNvGraphicFramePr>
            <a:graphicFrameLocks noGrp="1"/>
          </p:cNvGraphicFramePr>
          <p:nvPr/>
        </p:nvGraphicFramePr>
        <p:xfrm>
          <a:off x="3127376" y="1903413"/>
          <a:ext cx="5343525" cy="2032000"/>
        </p:xfrm>
        <a:graphic>
          <a:graphicData uri="http://schemas.openxmlformats.org/drawingml/2006/table">
            <a:tbl>
              <a:tblPr/>
              <a:tblGrid>
                <a:gridCol w="5343525">
                  <a:extLst>
                    <a:ext uri="{9D8B030D-6E8A-4147-A177-3AD203B41FA5}">
                      <a16:colId xmlns:a16="http://schemas.microsoft.com/office/drawing/2014/main" val="3061449823"/>
                    </a:ext>
                  </a:extLst>
                </a:gridCol>
              </a:tblGrid>
              <a:tr h="2032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99</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98</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97</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96</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95</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平均值</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:97.0,</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方差</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:1.6,</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中位数</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:97.</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55479857"/>
                  </a:ext>
                </a:extLst>
              </a:tr>
            </a:tbl>
          </a:graphicData>
        </a:graphic>
      </p:graphicFrame>
      <p:sp>
        <p:nvSpPr>
          <p:cNvPr id="40970" name="矩形 4">
            <a:extLst>
              <a:ext uri="{FF2B5EF4-FFF2-40B4-BE49-F238E27FC236}">
                <a16:creationId xmlns:a16="http://schemas.microsoft.com/office/drawing/2014/main" id="{A44E4720-3A48-4254-9734-2AAB72528CFF}"/>
              </a:ext>
            </a:extLst>
          </p:cNvPr>
          <p:cNvSpPr>
            <a:spLocks noChangeArrowheads="1"/>
          </p:cNvSpPr>
          <p:nvPr/>
        </p:nvSpPr>
        <p:spPr bwMode="auto">
          <a:xfrm>
            <a:off x="2351088" y="4365625"/>
            <a:ext cx="7848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latin typeface="微软雅黑" panose="020B0503020204020204" pitchFamily="34" charset="-122"/>
                <a:ea typeface="微软雅黑" panose="020B0503020204020204" pitchFamily="34" charset="-122"/>
              </a:rPr>
              <a:t>程序先后调用</a:t>
            </a:r>
            <a:r>
              <a:rPr lang="en-US" altLang="zh-CN" sz="2400">
                <a:latin typeface="微软雅黑" panose="020B0503020204020204" pitchFamily="34" charset="-122"/>
                <a:ea typeface="微软雅黑" panose="020B0503020204020204" pitchFamily="34" charset="-122"/>
              </a:rPr>
              <a:t>getNum()</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mean()</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dev()</a:t>
            </a:r>
            <a:r>
              <a:rPr lang="zh-CN" altLang="zh-CN"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median()</a:t>
            </a:r>
            <a:r>
              <a:rPr lang="zh-CN" altLang="zh-CN" sz="2400">
                <a:latin typeface="微软雅黑" panose="020B0503020204020204" pitchFamily="34" charset="-122"/>
                <a:ea typeface="微软雅黑" panose="020B0503020204020204" pitchFamily="34" charset="-122"/>
              </a:rPr>
              <a:t>函数。利用函数的模块化设计能够复用代码并增加代码的可读性。每个函数内部都采用了简单的语句。</a:t>
            </a:r>
            <a:endParaRPr lang="zh-CN" altLang="zh-CN"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9214DBF1-0C57-49A8-A45E-ED67CEA39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C1CF490F-B7C9-465A-8A37-19FE9FF75643}"/>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41988" name="矩形 1">
            <a:extLst>
              <a:ext uri="{FF2B5EF4-FFF2-40B4-BE49-F238E27FC236}">
                <a16:creationId xmlns:a16="http://schemas.microsoft.com/office/drawing/2014/main" id="{514FCFE8-ED4B-47C4-9048-5E441AAB21D7}"/>
              </a:ext>
            </a:extLst>
          </p:cNvPr>
          <p:cNvSpPr>
            <a:spLocks noChangeArrowheads="1"/>
          </p:cNvSpPr>
          <p:nvPr/>
        </p:nvSpPr>
        <p:spPr bwMode="auto">
          <a:xfrm>
            <a:off x="2063750" y="1901826"/>
            <a:ext cx="81359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latin typeface="微软雅黑" panose="020B0503020204020204" pitchFamily="34" charset="-122"/>
                <a:ea typeface="微软雅黑" panose="020B0503020204020204" pitchFamily="34" charset="-122"/>
              </a:rPr>
              <a:t>列表在实现基本数据统计时发挥了重要作用，表现在：</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列表是一个动态长度的数据结构，可以根据需求增加或减少元素；</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列表的一系列方法或操作符为计算提供了简单的元素运算手段；</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列表提供了对每个元素的简单访问方式及所有元素的遍历方式。</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b="1">
                <a:solidFill>
                  <a:srgbClr val="FF0000"/>
                </a:solidFill>
                <a:latin typeface="楷体" panose="02010609060101010101" pitchFamily="49" charset="-122"/>
              </a:rPr>
              <a:t> </a:t>
            </a:r>
            <a:endParaRPr lang="zh-CN" altLang="zh-CN" sz="1800">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迭代</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1698029"/>
          </a:xfrm>
          <a:prstGeom prst="rect">
            <a:avLst/>
          </a:prstGeom>
        </p:spPr>
        <p:txBody>
          <a:bodyPr wrap="square">
            <a:spAutoFit/>
          </a:bodyPr>
          <a:lstStyle/>
          <a:p>
            <a:pPr lvl="0" algn="just">
              <a:lnSpc>
                <a:spcPct val="150000"/>
              </a:lnSpc>
            </a:pPr>
            <a:r>
              <a:rPr lang="zh-CN" altLang="en-US" sz="2400" b="1" dirty="0">
                <a:latin typeface="+mj-lt"/>
                <a:ea typeface="+mj-ea"/>
                <a:cs typeface="+mj-cs"/>
              </a:rPr>
              <a:t>一组指令以循环的方式重复执行</a:t>
            </a:r>
            <a:endParaRPr lang="en-US" altLang="zh-CN" sz="2400" b="1" dirty="0">
              <a:latin typeface="+mj-lt"/>
              <a:ea typeface="+mj-ea"/>
              <a:cs typeface="+mj-cs"/>
            </a:endParaRPr>
          </a:p>
          <a:p>
            <a:pPr lvl="0" algn="just">
              <a:lnSpc>
                <a:spcPct val="150000"/>
              </a:lnSpc>
            </a:pPr>
            <a:r>
              <a:rPr lang="zh-CN" altLang="en-US" sz="2400" dirty="0">
                <a:latin typeface="+mj-lt"/>
                <a:ea typeface="+mj-ea"/>
                <a:cs typeface="+mj-cs"/>
              </a:rPr>
              <a:t>将复杂的问题化为简单的问题</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使用旧值推新值</a:t>
            </a:r>
            <a:endParaRPr lang="en-US" altLang="zh-CN" sz="2400" dirty="0">
              <a:latin typeface="+mj-lt"/>
              <a:ea typeface="+mj-ea"/>
              <a:cs typeface="+mj-cs"/>
            </a:endParaRPr>
          </a:p>
        </p:txBody>
      </p:sp>
    </p:spTree>
    <p:extLst>
      <p:ext uri="{BB962C8B-B14F-4D97-AF65-F5344CB8AC3E}">
        <p14:creationId xmlns:p14="http://schemas.microsoft.com/office/powerpoint/2010/main" val="410691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2252027"/>
          </a:xfrm>
          <a:prstGeom prst="rect">
            <a:avLst/>
          </a:prstGeom>
        </p:spPr>
        <p:txBody>
          <a:bodyPr wrap="square">
            <a:spAutoFit/>
          </a:bodyPr>
          <a:lstStyle/>
          <a:p>
            <a:pPr lvl="0" algn="just">
              <a:lnSpc>
                <a:spcPct val="150000"/>
              </a:lnSpc>
            </a:pPr>
            <a:r>
              <a:rPr lang="zh-CN" altLang="en-US" sz="2400" dirty="0">
                <a:latin typeface="+mj-lt"/>
                <a:ea typeface="+mj-ea"/>
                <a:cs typeface="+mj-cs"/>
              </a:rPr>
              <a:t>把问题进行分解</a:t>
            </a:r>
            <a:endParaRPr lang="en-US" altLang="zh-CN" sz="2400" dirty="0">
              <a:latin typeface="+mj-lt"/>
              <a:ea typeface="+mj-ea"/>
              <a:cs typeface="+mj-cs"/>
            </a:endParaRPr>
          </a:p>
          <a:p>
            <a:pPr lvl="0" algn="just">
              <a:lnSpc>
                <a:spcPct val="150000"/>
              </a:lnSpc>
            </a:pPr>
            <a:r>
              <a:rPr lang="zh-CN" altLang="en-US" sz="2400" b="1" dirty="0">
                <a:latin typeface="+mj-lt"/>
                <a:ea typeface="+mj-ea"/>
                <a:cs typeface="+mj-cs"/>
              </a:rPr>
              <a:t>自己调用自己</a:t>
            </a:r>
            <a:endParaRPr lang="en-US" altLang="zh-CN" sz="2400" b="1" dirty="0">
              <a:latin typeface="+mj-lt"/>
              <a:ea typeface="+mj-ea"/>
              <a:cs typeface="+mj-cs"/>
            </a:endParaRPr>
          </a:p>
          <a:p>
            <a:pPr lvl="0" algn="just">
              <a:lnSpc>
                <a:spcPct val="150000"/>
              </a:lnSpc>
            </a:pPr>
            <a:r>
              <a:rPr lang="zh-CN" altLang="en-US" sz="2400" dirty="0">
                <a:latin typeface="+mj-lt"/>
                <a:ea typeface="+mj-ea"/>
                <a:cs typeface="+mj-cs"/>
              </a:rPr>
              <a:t>递归公式</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递归出口</a:t>
            </a:r>
            <a:endParaRPr lang="en-US" altLang="zh-CN" sz="2400" dirty="0">
              <a:latin typeface="+mj-lt"/>
              <a:ea typeface="+mj-ea"/>
              <a:cs typeface="+mj-cs"/>
            </a:endParaRPr>
          </a:p>
        </p:txBody>
      </p:sp>
    </p:spTree>
    <p:extLst>
      <p:ext uri="{BB962C8B-B14F-4D97-AF65-F5344CB8AC3E}">
        <p14:creationId xmlns:p14="http://schemas.microsoft.com/office/powerpoint/2010/main" val="1571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178020"/>
            <a:ext cx="5578509" cy="2806025"/>
          </a:xfrm>
          <a:prstGeom prst="rect">
            <a:avLst/>
          </a:prstGeom>
        </p:spPr>
        <p:txBody>
          <a:bodyPr wrap="square">
            <a:spAutoFit/>
          </a:bodyPr>
          <a:lstStyle/>
          <a:p>
            <a:pPr lvl="0" algn="just">
              <a:lnSpc>
                <a:spcPct val="150000"/>
              </a:lnSpc>
            </a:pPr>
            <a:r>
              <a:rPr lang="zh-CN" altLang="en-US" sz="2400" dirty="0">
                <a:latin typeface="+mj-lt"/>
                <a:ea typeface="+mj-ea"/>
                <a:cs typeface="+mj-cs"/>
              </a:rPr>
              <a:t>相同点：</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递归和迭代都使用循环</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不同点：</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递归需重复调用自身函数</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迭代需重复执行某段代码</a:t>
            </a:r>
            <a:endParaRPr lang="en-US" altLang="zh-CN" sz="2400" dirty="0">
              <a:latin typeface="+mj-lt"/>
              <a:ea typeface="+mj-ea"/>
              <a:cs typeface="+mj-cs"/>
            </a:endParaRPr>
          </a:p>
        </p:txBody>
      </p:sp>
    </p:spTree>
    <p:extLst>
      <p:ext uri="{BB962C8B-B14F-4D97-AF65-F5344CB8AC3E}">
        <p14:creationId xmlns:p14="http://schemas.microsoft.com/office/powerpoint/2010/main" val="367299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178020"/>
            <a:ext cx="5578509" cy="590033"/>
          </a:xfrm>
          <a:prstGeom prst="rect">
            <a:avLst/>
          </a:prstGeom>
        </p:spPr>
        <p:txBody>
          <a:bodyPr wrap="square">
            <a:spAutoFit/>
          </a:bodyPr>
          <a:lstStyle/>
          <a:p>
            <a:pPr lvl="0" algn="just">
              <a:lnSpc>
                <a:spcPct val="150000"/>
              </a:lnSpc>
            </a:pPr>
            <a:r>
              <a:rPr lang="zh-CN" altLang="en-US" sz="2400" dirty="0">
                <a:latin typeface="+mj-lt"/>
                <a:ea typeface="+mj-ea"/>
                <a:cs typeface="+mj-cs"/>
              </a:rPr>
              <a:t>例子：求阶乘</a:t>
            </a:r>
            <a:endParaRPr lang="en-US" altLang="zh-CN" sz="2400" dirty="0">
              <a:latin typeface="+mj-lt"/>
              <a:ea typeface="+mj-ea"/>
              <a:cs typeface="+mj-cs"/>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F726CCD-9E62-4BCF-9562-5D78795AB860}"/>
                  </a:ext>
                </a:extLst>
              </p:cNvPr>
              <p:cNvSpPr/>
              <p:nvPr/>
            </p:nvSpPr>
            <p:spPr>
              <a:xfrm>
                <a:off x="973120" y="1932528"/>
                <a:ext cx="9933692" cy="1882054"/>
              </a:xfrm>
              <a:prstGeom prst="rect">
                <a:avLst/>
              </a:prstGeom>
            </p:spPr>
            <p:txBody>
              <a:bodyPr wrap="square">
                <a:spAutoFit/>
              </a:bodyPr>
              <a:lstStyle/>
              <a:p>
                <a:pPr lvl="0" algn="just">
                  <a:lnSpc>
                    <a:spcPct val="150000"/>
                  </a:lnSpc>
                </a:pPr>
                <a:r>
                  <a:rPr lang="zh-CN" altLang="en-US" sz="2400" dirty="0">
                    <a:latin typeface="+mj-lt"/>
                    <a:ea typeface="+mj-ea"/>
                    <a:cs typeface="+mj-cs"/>
                  </a:rPr>
                  <a:t>迭代：</a:t>
                </a:r>
                <a:endParaRPr lang="en-US" altLang="zh-CN" sz="2400" dirty="0">
                  <a:latin typeface="+mj-lt"/>
                  <a:ea typeface="+mj-ea"/>
                  <a:cs typeface="+mj-cs"/>
                </a:endParaRPr>
              </a:p>
              <a:p>
                <a:pPr lvl="0" algn="just">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mj-ea"/>
                          <a:cs typeface="+mj-cs"/>
                        </a:rPr>
                        <m:t>𝐹</m:t>
                      </m:r>
                      <m:r>
                        <m:rPr>
                          <m:sty m:val="p"/>
                        </m:rPr>
                        <a:rPr lang="en-US" altLang="zh-CN" sz="2400" i="1">
                          <a:latin typeface="Cambria Math" panose="02040503050406030204" pitchFamily="18" charset="0"/>
                          <a:ea typeface="+mj-ea"/>
                          <a:cs typeface="+mj-cs"/>
                        </a:rPr>
                        <m:t>act</m:t>
                      </m:r>
                      <m:r>
                        <a:rPr lang="en-US" altLang="zh-CN" sz="2400" b="0" i="1" smtClean="0">
                          <a:latin typeface="Cambria Math" panose="02040503050406030204" pitchFamily="18" charset="0"/>
                          <a:ea typeface="+mj-ea"/>
                          <a:cs typeface="+mj-cs"/>
                        </a:rPr>
                        <m:t>𝑜𝑟𝑖𝑎𝑙</m:t>
                      </m:r>
                      <m:d>
                        <m:dPr>
                          <m:ctrlPr>
                            <a:rPr lang="en-US" altLang="zh-CN" sz="2400" b="0" i="1" smtClean="0">
                              <a:latin typeface="Cambria Math" panose="02040503050406030204" pitchFamily="18" charset="0"/>
                              <a:ea typeface="+mj-ea"/>
                              <a:cs typeface="+mj-cs"/>
                            </a:rPr>
                          </m:ctrlPr>
                        </m:dPr>
                        <m:e>
                          <m:r>
                            <a:rPr lang="en-US" altLang="zh-CN" sz="2400" b="0" i="1" smtClean="0">
                              <a:latin typeface="Cambria Math" panose="02040503050406030204" pitchFamily="18" charset="0"/>
                              <a:ea typeface="+mj-ea"/>
                              <a:cs typeface="+mj-cs"/>
                            </a:rPr>
                            <m:t>𝑛</m:t>
                          </m:r>
                        </m:e>
                      </m:d>
                      <m:r>
                        <a:rPr lang="en-US" altLang="zh-CN" sz="2400" b="0" i="1" smtClean="0">
                          <a:latin typeface="Cambria Math" panose="02040503050406030204" pitchFamily="18" charset="0"/>
                          <a:ea typeface="+mj-ea"/>
                          <a:cs typeface="+mj-cs"/>
                        </a:rPr>
                        <m:t>=</m:t>
                      </m:r>
                      <m:d>
                        <m:dPr>
                          <m:begChr m:val="{"/>
                          <m:endChr m:val=""/>
                          <m:ctrlPr>
                            <a:rPr lang="en-US" altLang="zh-CN" sz="2400" b="0" i="1" smtClean="0">
                              <a:latin typeface="Cambria Math" panose="02040503050406030204" pitchFamily="18" charset="0"/>
                              <a:ea typeface="+mj-ea"/>
                              <a:cs typeface="+mj-cs"/>
                            </a:rPr>
                          </m:ctrlPr>
                        </m:dPr>
                        <m:e>
                          <m:eqArr>
                            <m:eqArrPr>
                              <m:ctrlPr>
                                <a:rPr lang="en-US" altLang="zh-CN" sz="2400" b="0" i="1" smtClean="0">
                                  <a:latin typeface="Cambria Math" panose="02040503050406030204" pitchFamily="18" charset="0"/>
                                  <a:ea typeface="+mj-ea"/>
                                  <a:cs typeface="+mj-cs"/>
                                </a:rPr>
                              </m:ctrlPr>
                            </m:eqArrPr>
                            <m:e>
                              <m:r>
                                <a:rPr lang="en-US" altLang="zh-CN" sz="2400" b="0" i="1" smtClean="0">
                                  <a:latin typeface="Cambria Math" panose="02040503050406030204" pitchFamily="18" charset="0"/>
                                  <a:ea typeface="+mj-ea"/>
                                  <a:cs typeface="+mj-cs"/>
                                </a:rPr>
                                <m:t>1                                                                  </m:t>
                              </m:r>
                              <m:r>
                                <a:rPr lang="en-US" altLang="zh-CN" sz="2400" b="0" i="1" smtClean="0">
                                  <a:latin typeface="Cambria Math" panose="02040503050406030204" pitchFamily="18" charset="0"/>
                                  <a:ea typeface="+mj-ea"/>
                                  <a:cs typeface="+mj-cs"/>
                                </a:rPr>
                                <m:t>𝑖𝑓</m:t>
                              </m:r>
                              <m:r>
                                <a:rPr lang="en-US" altLang="zh-CN" sz="2400" b="0" i="1" smtClean="0">
                                  <a:latin typeface="Cambria Math" panose="02040503050406030204" pitchFamily="18" charset="0"/>
                                  <a:ea typeface="+mj-ea"/>
                                  <a:cs typeface="+mj-cs"/>
                                </a:rPr>
                                <m:t> </m:t>
                              </m:r>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mj-ea"/>
                                  <a:cs typeface="+mj-cs"/>
                                </a:rPr>
                                <m:t>=0</m:t>
                              </m:r>
                            </m:e>
                            <m:e>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Cambria Math" panose="02040503050406030204" pitchFamily="18" charset="0"/>
                                  <a:cs typeface="+mj-cs"/>
                                </a:rPr>
                                <m:t>×</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−1</m:t>
                                  </m:r>
                                </m:e>
                              </m:d>
                              <m:r>
                                <a:rPr lang="en-US" altLang="zh-CN" sz="2400" b="0" i="1" smtClean="0">
                                  <a:latin typeface="Cambria Math" panose="02040503050406030204" pitchFamily="18" charset="0"/>
                                  <a:ea typeface="Cambria Math" panose="02040503050406030204" pitchFamily="18" charset="0"/>
                                  <a:cs typeface="+mj-cs"/>
                                </a:rPr>
                                <m:t>×</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−2</m:t>
                                  </m:r>
                                </m:e>
                              </m:d>
                              <m:r>
                                <a:rPr lang="en-US" altLang="zh-CN" sz="2400" b="0" i="1" smtClean="0">
                                  <a:latin typeface="Cambria Math" panose="02040503050406030204" pitchFamily="18" charset="0"/>
                                  <a:ea typeface="Cambria Math" panose="02040503050406030204" pitchFamily="18" charset="0"/>
                                  <a:cs typeface="+mj-cs"/>
                                </a:rPr>
                                <m:t>…×2×1       </m:t>
                              </m:r>
                              <m:r>
                                <a:rPr lang="en-US" altLang="zh-CN" sz="2400" b="0" i="1" smtClean="0">
                                  <a:latin typeface="Cambria Math" panose="02040503050406030204" pitchFamily="18" charset="0"/>
                                  <a:ea typeface="Cambria Math" panose="02040503050406030204" pitchFamily="18" charset="0"/>
                                  <a:cs typeface="+mj-cs"/>
                                </a:rPr>
                                <m:t>𝑖𝑓</m:t>
                              </m:r>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&gt;0</m:t>
                              </m:r>
                            </m:e>
                          </m:eqArr>
                        </m:e>
                      </m:d>
                    </m:oMath>
                  </m:oMathPara>
                </a14:m>
                <a:endParaRPr lang="en-US" altLang="zh-CN" sz="2400" dirty="0">
                  <a:latin typeface="+mj-lt"/>
                  <a:ea typeface="+mj-ea"/>
                  <a:cs typeface="+mj-cs"/>
                </a:endParaRPr>
              </a:p>
            </p:txBody>
          </p:sp>
        </mc:Choice>
        <mc:Fallback xmlns="">
          <p:sp>
            <p:nvSpPr>
              <p:cNvPr id="5" name="矩形 4">
                <a:extLst>
                  <a:ext uri="{FF2B5EF4-FFF2-40B4-BE49-F238E27FC236}">
                    <a16:creationId xmlns:a16="http://schemas.microsoft.com/office/drawing/2014/main" id="{EF726CCD-9E62-4BCF-9562-5D78795AB860}"/>
                  </a:ext>
                </a:extLst>
              </p:cNvPr>
              <p:cNvSpPr>
                <a:spLocks noRot="1" noChangeAspect="1" noMove="1" noResize="1" noEditPoints="1" noAdjustHandles="1" noChangeArrowheads="1" noChangeShapeType="1" noTextEdit="1"/>
              </p:cNvSpPr>
              <p:nvPr/>
            </p:nvSpPr>
            <p:spPr>
              <a:xfrm>
                <a:off x="973120" y="1932528"/>
                <a:ext cx="9933692" cy="1882054"/>
              </a:xfrm>
              <a:prstGeom prst="rect">
                <a:avLst/>
              </a:prstGeom>
              <a:blipFill>
                <a:blip r:embed="rId2"/>
                <a:stretch>
                  <a:fillRect l="-9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27AAAA4-CC6D-40DC-BBF5-CE7447CDD450}"/>
                  </a:ext>
                </a:extLst>
              </p:cNvPr>
              <p:cNvSpPr/>
              <p:nvPr/>
            </p:nvSpPr>
            <p:spPr>
              <a:xfrm>
                <a:off x="973120" y="3797926"/>
                <a:ext cx="9933692" cy="1882054"/>
              </a:xfrm>
              <a:prstGeom prst="rect">
                <a:avLst/>
              </a:prstGeom>
            </p:spPr>
            <p:txBody>
              <a:bodyPr wrap="square">
                <a:spAutoFit/>
              </a:bodyPr>
              <a:lstStyle/>
              <a:p>
                <a:pPr lvl="0" algn="just">
                  <a:lnSpc>
                    <a:spcPct val="150000"/>
                  </a:lnSpc>
                </a:pPr>
                <a:r>
                  <a:rPr lang="zh-CN" altLang="en-US" sz="2400" dirty="0">
                    <a:latin typeface="+mj-lt"/>
                    <a:ea typeface="+mj-ea"/>
                    <a:cs typeface="+mj-cs"/>
                  </a:rPr>
                  <a:t>递归：</a:t>
                </a:r>
                <a:endParaRPr lang="en-US" altLang="zh-CN" sz="2400" dirty="0">
                  <a:latin typeface="+mj-lt"/>
                  <a:ea typeface="+mj-ea"/>
                  <a:cs typeface="+mj-cs"/>
                </a:endParaRPr>
              </a:p>
              <a:p>
                <a:pPr lvl="0" algn="just">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mj-ea"/>
                          <a:cs typeface="+mj-cs"/>
                        </a:rPr>
                        <m:t>𝐹</m:t>
                      </m:r>
                      <m:r>
                        <m:rPr>
                          <m:sty m:val="p"/>
                        </m:rPr>
                        <a:rPr lang="en-US" altLang="zh-CN" sz="2400" i="1">
                          <a:latin typeface="Cambria Math" panose="02040503050406030204" pitchFamily="18" charset="0"/>
                          <a:ea typeface="+mj-ea"/>
                          <a:cs typeface="+mj-cs"/>
                        </a:rPr>
                        <m:t>act</m:t>
                      </m:r>
                      <m:r>
                        <a:rPr lang="en-US" altLang="zh-CN" sz="2400" b="0" i="1" smtClean="0">
                          <a:latin typeface="Cambria Math" panose="02040503050406030204" pitchFamily="18" charset="0"/>
                          <a:ea typeface="+mj-ea"/>
                          <a:cs typeface="+mj-cs"/>
                        </a:rPr>
                        <m:t>𝑜𝑟𝑖𝑎𝑙</m:t>
                      </m:r>
                      <m:d>
                        <m:dPr>
                          <m:ctrlPr>
                            <a:rPr lang="en-US" altLang="zh-CN" sz="2400" b="0" i="1" smtClean="0">
                              <a:latin typeface="Cambria Math" panose="02040503050406030204" pitchFamily="18" charset="0"/>
                              <a:ea typeface="+mj-ea"/>
                              <a:cs typeface="+mj-cs"/>
                            </a:rPr>
                          </m:ctrlPr>
                        </m:dPr>
                        <m:e>
                          <m:r>
                            <a:rPr lang="en-US" altLang="zh-CN" sz="2400" b="0" i="1" smtClean="0">
                              <a:latin typeface="Cambria Math" panose="02040503050406030204" pitchFamily="18" charset="0"/>
                              <a:ea typeface="+mj-ea"/>
                              <a:cs typeface="+mj-cs"/>
                            </a:rPr>
                            <m:t>𝑛</m:t>
                          </m:r>
                        </m:e>
                      </m:d>
                      <m:r>
                        <a:rPr lang="en-US" altLang="zh-CN" sz="2400" b="0" i="1" smtClean="0">
                          <a:latin typeface="Cambria Math" panose="02040503050406030204" pitchFamily="18" charset="0"/>
                          <a:ea typeface="+mj-ea"/>
                          <a:cs typeface="+mj-cs"/>
                        </a:rPr>
                        <m:t>=</m:t>
                      </m:r>
                      <m:d>
                        <m:dPr>
                          <m:begChr m:val="{"/>
                          <m:endChr m:val=""/>
                          <m:ctrlPr>
                            <a:rPr lang="en-US" altLang="zh-CN" sz="2400" b="0" i="1" smtClean="0">
                              <a:latin typeface="Cambria Math" panose="02040503050406030204" pitchFamily="18" charset="0"/>
                              <a:ea typeface="+mj-ea"/>
                              <a:cs typeface="+mj-cs"/>
                            </a:rPr>
                          </m:ctrlPr>
                        </m:dPr>
                        <m:e>
                          <m:eqArr>
                            <m:eqArrPr>
                              <m:ctrlPr>
                                <a:rPr lang="en-US" altLang="zh-CN" sz="2400" b="0" i="1" smtClean="0">
                                  <a:latin typeface="Cambria Math" panose="02040503050406030204" pitchFamily="18" charset="0"/>
                                  <a:ea typeface="+mj-ea"/>
                                  <a:cs typeface="+mj-cs"/>
                                </a:rPr>
                              </m:ctrlPr>
                            </m:eqArrPr>
                            <m:e>
                              <m:r>
                                <a:rPr lang="en-US" altLang="zh-CN" sz="2400" b="0" i="1" smtClean="0">
                                  <a:latin typeface="Cambria Math" panose="02040503050406030204" pitchFamily="18" charset="0"/>
                                  <a:ea typeface="+mj-ea"/>
                                  <a:cs typeface="+mj-cs"/>
                                </a:rPr>
                                <m:t>1                                                              </m:t>
                              </m:r>
                              <m:r>
                                <a:rPr lang="en-US" altLang="zh-CN" sz="2400" b="0" i="1" smtClean="0">
                                  <a:latin typeface="Cambria Math" panose="02040503050406030204" pitchFamily="18" charset="0"/>
                                  <a:ea typeface="+mj-ea"/>
                                  <a:cs typeface="+mj-cs"/>
                                </a:rPr>
                                <m:t>𝑖𝑓</m:t>
                              </m:r>
                              <m:r>
                                <a:rPr lang="en-US" altLang="zh-CN" sz="2400" b="0" i="1" smtClean="0">
                                  <a:latin typeface="Cambria Math" panose="02040503050406030204" pitchFamily="18" charset="0"/>
                                  <a:ea typeface="+mj-ea"/>
                                  <a:cs typeface="+mj-cs"/>
                                </a:rPr>
                                <m:t> </m:t>
                              </m:r>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mj-ea"/>
                                  <a:cs typeface="+mj-cs"/>
                                </a:rPr>
                                <m:t>=0</m:t>
                              </m:r>
                            </m:e>
                            <m:e>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Cambria Math" panose="02040503050406030204" pitchFamily="18" charset="0"/>
                                  <a:cs typeface="+mj-cs"/>
                                </a:rPr>
                                <m:t>×</m:t>
                              </m:r>
                              <m:r>
                                <a:rPr lang="en-US" altLang="zh-CN" sz="2400" b="0" i="1" smtClean="0">
                                  <a:latin typeface="Cambria Math" panose="02040503050406030204" pitchFamily="18" charset="0"/>
                                  <a:ea typeface="Cambria Math" panose="02040503050406030204" pitchFamily="18" charset="0"/>
                                  <a:cs typeface="+mj-cs"/>
                                </a:rPr>
                                <m:t>𝐹</m:t>
                              </m:r>
                              <m:r>
                                <m:rPr>
                                  <m:sty m:val="p"/>
                                </m:rPr>
                                <a:rPr lang="en-US" altLang="zh-CN" sz="2400" i="1">
                                  <a:latin typeface="Cambria Math" panose="02040503050406030204" pitchFamily="18" charset="0"/>
                                  <a:ea typeface="Cambria Math" panose="02040503050406030204" pitchFamily="18" charset="0"/>
                                  <a:cs typeface="+mj-cs"/>
                                </a:rPr>
                                <m:t>ac</m:t>
                              </m:r>
                              <m:r>
                                <a:rPr lang="en-US" altLang="zh-CN" sz="2400" b="0" i="1" smtClean="0">
                                  <a:latin typeface="Cambria Math" panose="02040503050406030204" pitchFamily="18" charset="0"/>
                                  <a:ea typeface="Cambria Math" panose="02040503050406030204" pitchFamily="18" charset="0"/>
                                  <a:cs typeface="+mj-cs"/>
                                </a:rPr>
                                <m:t>𝑡𝑜𝑟𝑖𝑎𝑙</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−1</m:t>
                                  </m:r>
                                </m:e>
                              </m:d>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𝑖𝑓</m:t>
                              </m:r>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&gt;0</m:t>
                              </m:r>
                            </m:e>
                          </m:eqArr>
                        </m:e>
                      </m:d>
                    </m:oMath>
                  </m:oMathPara>
                </a14:m>
                <a:endParaRPr lang="en-US" altLang="zh-CN" sz="2400" dirty="0">
                  <a:latin typeface="+mj-lt"/>
                  <a:ea typeface="+mj-ea"/>
                  <a:cs typeface="+mj-cs"/>
                </a:endParaRPr>
              </a:p>
            </p:txBody>
          </p:sp>
        </mc:Choice>
        <mc:Fallback xmlns="">
          <p:sp>
            <p:nvSpPr>
              <p:cNvPr id="6" name="矩形 5">
                <a:extLst>
                  <a:ext uri="{FF2B5EF4-FFF2-40B4-BE49-F238E27FC236}">
                    <a16:creationId xmlns:a16="http://schemas.microsoft.com/office/drawing/2014/main" id="{727AAAA4-CC6D-40DC-BBF5-CE7447CDD450}"/>
                  </a:ext>
                </a:extLst>
              </p:cNvPr>
              <p:cNvSpPr>
                <a:spLocks noRot="1" noChangeAspect="1" noMove="1" noResize="1" noEditPoints="1" noAdjustHandles="1" noChangeArrowheads="1" noChangeShapeType="1" noTextEdit="1"/>
              </p:cNvSpPr>
              <p:nvPr/>
            </p:nvSpPr>
            <p:spPr>
              <a:xfrm>
                <a:off x="973120" y="3797926"/>
                <a:ext cx="9933692" cy="1882054"/>
              </a:xfrm>
              <a:prstGeom prst="rect">
                <a:avLst/>
              </a:prstGeom>
              <a:blipFill>
                <a:blip r:embed="rId3"/>
                <a:stretch>
                  <a:fillRect l="-9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78918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5168</TotalTime>
  <Words>2693</Words>
  <Application>Microsoft Office PowerPoint</Application>
  <PresentationFormat>宽屏</PresentationFormat>
  <Paragraphs>420</Paragraphs>
  <Slides>54</Slides>
  <Notes>33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8" baseType="lpstr">
      <vt:lpstr>等线</vt:lpstr>
      <vt:lpstr>等线 Light</vt:lpstr>
      <vt:lpstr>楷体</vt:lpstr>
      <vt:lpstr>微软雅黑</vt:lpstr>
      <vt:lpstr>微软雅黑 Light</vt:lpstr>
      <vt:lpstr>Arial</vt:lpstr>
      <vt:lpstr>Calibri</vt:lpstr>
      <vt:lpstr>Cambria Math</vt:lpstr>
      <vt:lpstr>Courier New</vt:lpstr>
      <vt:lpstr>Palatino Linotype</vt:lpstr>
      <vt:lpstr>Times New Roman</vt:lpstr>
      <vt:lpstr>Wingdings</vt:lpstr>
      <vt:lpstr>Office 主题​​</vt:lpstr>
      <vt:lpstr>Equation.3</vt:lpstr>
      <vt:lpstr>程序设计</vt:lpstr>
      <vt:lpstr>函数的定义</vt:lpstr>
      <vt:lpstr>实参传递：</vt:lpstr>
      <vt:lpstr>函数作用域</vt:lpstr>
      <vt:lpstr>函数作用域</vt:lpstr>
      <vt:lpstr>基本算法—迭代</vt:lpstr>
      <vt:lpstr>基本算法—递归</vt:lpstr>
      <vt:lpstr>基本算法—递归与迭代的比较</vt:lpstr>
      <vt:lpstr>基本算法—递归与迭代的比较</vt:lpstr>
      <vt:lpstr>基本算法—递归与迭代的比较</vt:lpstr>
      <vt:lpstr>阶乘计算</vt:lpstr>
      <vt:lpstr>代码复用和模块化设计</vt:lpstr>
      <vt:lpstr>代码复用和模块化设计</vt:lpstr>
      <vt:lpstr>代码复用和模块化设计</vt:lpstr>
      <vt:lpstr>代码复用和模块化设计</vt:lpstr>
      <vt:lpstr>组合数据类型</vt:lpstr>
      <vt:lpstr>Python的数据类型</vt:lpstr>
      <vt:lpstr>组合数据类型</vt:lpstr>
      <vt:lpstr>组合数据类型</vt:lpstr>
      <vt:lpstr>组合数据类型</vt:lpstr>
      <vt:lpstr>PowerPoint 演示文稿</vt:lpstr>
      <vt:lpstr>PowerPoint 演示文稿</vt:lpstr>
      <vt:lpstr>PowerPoint 演示文稿</vt:lpstr>
      <vt:lpstr>PowerPoint 演示文稿</vt:lpstr>
      <vt:lpstr>列表</vt:lpstr>
      <vt:lpstr>列表的定义</vt:lpstr>
      <vt:lpstr>列表的定义</vt:lpstr>
      <vt:lpstr>列表的创建</vt:lpstr>
      <vt:lpstr>列表的访问</vt:lpstr>
      <vt:lpstr>列表的访问</vt:lpstr>
      <vt:lpstr>列表的操作</vt:lpstr>
      <vt:lpstr>列表的操作</vt:lpstr>
      <vt:lpstr>列表的操作——添加</vt:lpstr>
      <vt:lpstr>列表的操作——修改</vt:lpstr>
      <vt:lpstr>列表的操作——删除</vt:lpstr>
      <vt:lpstr>列表的操作——其他方法</vt:lpstr>
      <vt:lpstr>列表的操作——其他方法</vt:lpstr>
      <vt:lpstr>列表的高级操作</vt:lpstr>
      <vt:lpstr>列表的遍历</vt:lpstr>
      <vt:lpstr>列表的遍历</vt:lpstr>
      <vt:lpstr>创建数值列表</vt:lpstr>
      <vt:lpstr>列表切片遍历操作</vt:lpstr>
      <vt:lpstr>列表的复制</vt:lpstr>
      <vt:lpstr>元组</vt:lpstr>
      <vt:lpstr>元组</vt:lpstr>
      <vt:lpstr>元组</vt:lpstr>
      <vt:lpstr>元组的作用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智能科学与技术专业本科人才培养方案</dc:title>
  <dc:creator>Steven</dc:creator>
  <cp:lastModifiedBy>Steven</cp:lastModifiedBy>
  <cp:revision>513</cp:revision>
  <cp:lastPrinted>2019-04-21T11:24:12Z</cp:lastPrinted>
  <dcterms:created xsi:type="dcterms:W3CDTF">2018-05-09T12:03:22Z</dcterms:created>
  <dcterms:modified xsi:type="dcterms:W3CDTF">2019-04-21T11:27:48Z</dcterms:modified>
</cp:coreProperties>
</file>