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DCEF-5F23-4ABF-9EDE-D5387DD4A7FC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2C421-F2B0-48D3-A0E1-868A56ACF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06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ADCEF-5F23-4ABF-9EDE-D5387DD4A7FC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2C421-F2B0-48D3-A0E1-868A56ACF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75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smtClean="0">
                <a:solidFill>
                  <a:schemeClr val="accent2"/>
                </a:solidFill>
              </a:rPr>
              <a:t>JavaEE</a:t>
            </a:r>
            <a:r>
              <a:rPr lang="zh-CN" altLang="en-US" sz="6000" smtClean="0">
                <a:solidFill>
                  <a:schemeClr val="accent2"/>
                </a:solidFill>
              </a:rPr>
              <a:t>架构与程序设计</a:t>
            </a:r>
            <a:endParaRPr lang="zh-CN" altLang="en-US" sz="6000" smtClean="0">
              <a:solidFill>
                <a:schemeClr val="accent2"/>
              </a:solidFill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8867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accent2"/>
                </a:solidFill>
              </a:rPr>
              <a:t>实验目的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3694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accent2"/>
                </a:solidFill>
              </a:rPr>
              <a:t>参考例子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307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accent2"/>
                </a:solidFill>
              </a:rPr>
              <a:t>参考例子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8467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accent2"/>
                </a:solidFill>
              </a:rPr>
              <a:t>参考例子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7477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accent2"/>
                </a:solidFill>
              </a:rPr>
              <a:t>实验内容一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922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accent2"/>
                </a:solidFill>
              </a:rPr>
              <a:t>实验内容二（选做）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0484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全屏显示(4:3)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黑体</vt:lpstr>
      <vt:lpstr>宋体</vt:lpstr>
      <vt:lpstr>Arial</vt:lpstr>
      <vt:lpstr>Calibri</vt:lpstr>
      <vt:lpstr>Calibri Light</vt:lpstr>
      <vt:lpstr>Office 主题</vt:lpstr>
      <vt:lpstr>JavaEE架构与程序设计</vt:lpstr>
      <vt:lpstr>实验目的</vt:lpstr>
      <vt:lpstr>参考例子</vt:lpstr>
      <vt:lpstr>参考例子</vt:lpstr>
      <vt:lpstr>参考例子</vt:lpstr>
      <vt:lpstr>实验内容一</vt:lpstr>
      <vt:lpstr>实验内容二（选做）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JavaEE架构与程序设计</dc:title>
  <dc:creator>M</dc:creator>
  <cp:lastModifiedBy>M</cp:lastModifiedBy>
  <cp:revision>1</cp:revision>
  <dcterms:created xsi:type="dcterms:W3CDTF">2022-02-25T03:07:07Z</dcterms:created>
  <dcterms:modified xsi:type="dcterms:W3CDTF">2022-02-25T03:07:07Z</dcterms:modified>
</cp:coreProperties>
</file>