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FFB-2623-484C-992E-12392C25D9D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B063-4A8D-43E0-9B90-DE5223D7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6FFB-2623-484C-992E-12392C25D9D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B063-4A8D-43E0-9B90-DE5223D7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90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10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780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实验内容二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选做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678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实验内容一</vt:lpstr>
      <vt:lpstr>实验内容二(选做)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2022-03-12T13:57:39Z</dcterms:created>
  <dcterms:modified xsi:type="dcterms:W3CDTF">2022-03-12T13:57:39Z</dcterms:modified>
</cp:coreProperties>
</file>