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3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8C53-B4E1-4542-A430-CDD07F24F3D8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C33CE-3478-49B1-A11B-7BAC9A362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870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58C53-B4E1-4542-A430-CDD07F24F3D8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C33CE-3478-49B1-A11B-7BAC9A362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911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smtClean="0">
                <a:solidFill>
                  <a:schemeClr val="accent2"/>
                </a:solidFill>
              </a:rPr>
              <a:t>JavaEE</a:t>
            </a:r>
            <a:r>
              <a:rPr lang="zh-CN" altLang="en-US" sz="6000" smtClean="0">
                <a:solidFill>
                  <a:schemeClr val="accent2"/>
                </a:solidFill>
              </a:rPr>
              <a:t>架构与程序设计</a:t>
            </a:r>
            <a:endParaRPr lang="zh-CN" altLang="en-US" sz="6000" smtClean="0">
              <a:solidFill>
                <a:schemeClr val="accent2"/>
              </a:solidFill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31435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solidFill>
                  <a:schemeClr val="accent2"/>
                </a:solidFill>
              </a:rPr>
              <a:t>期末考试安排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94840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solidFill>
                  <a:schemeClr val="accent2"/>
                </a:solidFill>
              </a:rPr>
              <a:t>JavaEE</a:t>
            </a:r>
            <a:r>
              <a:rPr lang="zh-CN" altLang="en-US" b="1" smtClean="0">
                <a:solidFill>
                  <a:schemeClr val="accent2"/>
                </a:solidFill>
              </a:rPr>
              <a:t>项目实践大作业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2651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全屏显示(4:3)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黑体</vt:lpstr>
      <vt:lpstr>宋体</vt:lpstr>
      <vt:lpstr>Arial</vt:lpstr>
      <vt:lpstr>Calibri</vt:lpstr>
      <vt:lpstr>Calibri Light</vt:lpstr>
      <vt:lpstr>Office 主题</vt:lpstr>
      <vt:lpstr>JavaEE架构与程序设计</vt:lpstr>
      <vt:lpstr>期末考试安排</vt:lpstr>
      <vt:lpstr>JavaEE项目实践大作业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JavaEE架构与程序设计</dc:title>
  <dc:creator>M</dc:creator>
  <cp:lastModifiedBy>M</cp:lastModifiedBy>
  <cp:revision>2</cp:revision>
  <dcterms:created xsi:type="dcterms:W3CDTF">2022-04-23T15:03:39Z</dcterms:created>
  <dcterms:modified xsi:type="dcterms:W3CDTF">2022-04-24T22:34:16Z</dcterms:modified>
</cp:coreProperties>
</file>