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B15D-26CC-4A3A-BCFC-4BA8129DC16E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0CC2-2781-4673-82E0-9CB831932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8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DB15D-26CC-4A3A-BCFC-4BA8129DC16E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C0CC2-2781-4673-82E0-9CB831932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0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smtClean="0">
                <a:solidFill>
                  <a:schemeClr val="accent2"/>
                </a:solidFill>
              </a:rPr>
              <a:t>JavaEE</a:t>
            </a:r>
            <a:r>
              <a:rPr lang="zh-CN" altLang="en-US" sz="6000" smtClean="0">
                <a:solidFill>
                  <a:schemeClr val="accent2"/>
                </a:solidFill>
              </a:rPr>
              <a:t>架构与程序设计</a:t>
            </a:r>
            <a:endParaRPr lang="zh-CN" altLang="en-US" sz="6000" smtClean="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7865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实验目的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7180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实验内容一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7848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2"/>
                </a:solidFill>
              </a:rPr>
              <a:t>实验内容二</a:t>
            </a:r>
            <a:r>
              <a:rPr lang="en-US" altLang="zh-CN" b="1" smtClean="0">
                <a:solidFill>
                  <a:schemeClr val="accent2"/>
                </a:solidFill>
              </a:rPr>
              <a:t>(</a:t>
            </a:r>
            <a:r>
              <a:rPr lang="zh-CN" altLang="en-US" b="1" smtClean="0">
                <a:solidFill>
                  <a:schemeClr val="accent2"/>
                </a:solidFill>
              </a:rPr>
              <a:t>选做</a:t>
            </a:r>
            <a:r>
              <a:rPr lang="en-US" altLang="zh-CN" b="1" smtClean="0">
                <a:solidFill>
                  <a:schemeClr val="accent2"/>
                </a:solidFill>
              </a:rPr>
              <a:t>)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7590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全屏显示(4:3)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黑体</vt:lpstr>
      <vt:lpstr>宋体</vt:lpstr>
      <vt:lpstr>Arial</vt:lpstr>
      <vt:lpstr>Calibri</vt:lpstr>
      <vt:lpstr>Calibri Light</vt:lpstr>
      <vt:lpstr>Office 主题</vt:lpstr>
      <vt:lpstr>JavaEE架构与程序设计</vt:lpstr>
      <vt:lpstr>实验目的</vt:lpstr>
      <vt:lpstr>实验内容一</vt:lpstr>
      <vt:lpstr>实验内容二(选做)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JavaEE架构与程序设计</dc:title>
  <dc:creator>M</dc:creator>
  <cp:lastModifiedBy>M</cp:lastModifiedBy>
  <cp:revision>1</cp:revision>
  <dcterms:created xsi:type="dcterms:W3CDTF">2022-03-12T11:56:28Z</dcterms:created>
  <dcterms:modified xsi:type="dcterms:W3CDTF">2022-03-12T11:56:28Z</dcterms:modified>
</cp:coreProperties>
</file>