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2" d="100"/>
          <a:sy n="62" d="100"/>
        </p:scale>
        <p:origin x="-150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CA20-52BD-4048-ABD3-70D3796068DF}" type="datetimeFigureOut">
              <a:rPr lang="ru-RU" smtClean="0"/>
              <a:pPr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FD1B-6AD6-43D8-88A0-E00CA89106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CA20-52BD-4048-ABD3-70D3796068DF}" type="datetimeFigureOut">
              <a:rPr lang="ru-RU" smtClean="0"/>
              <a:pPr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FD1B-6AD6-43D8-88A0-E00CA89106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CA20-52BD-4048-ABD3-70D3796068DF}" type="datetimeFigureOut">
              <a:rPr lang="ru-RU" smtClean="0"/>
              <a:pPr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FD1B-6AD6-43D8-88A0-E00CA89106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CA20-52BD-4048-ABD3-70D3796068DF}" type="datetimeFigureOut">
              <a:rPr lang="ru-RU" smtClean="0"/>
              <a:pPr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FD1B-6AD6-43D8-88A0-E00CA89106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CA20-52BD-4048-ABD3-70D3796068DF}" type="datetimeFigureOut">
              <a:rPr lang="ru-RU" smtClean="0"/>
              <a:pPr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FD1B-6AD6-43D8-88A0-E00CA89106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CA20-52BD-4048-ABD3-70D3796068DF}" type="datetimeFigureOut">
              <a:rPr lang="ru-RU" smtClean="0"/>
              <a:pPr/>
              <a:t>24.05.2022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FD1B-6AD6-43D8-88A0-E00CA89106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CA20-52BD-4048-ABD3-70D3796068DF}" type="datetimeFigureOut">
              <a:rPr lang="ru-RU" smtClean="0"/>
              <a:pPr/>
              <a:t>24.05.2022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FD1B-6AD6-43D8-88A0-E00CA89106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CA20-52BD-4048-ABD3-70D3796068DF}" type="datetimeFigureOut">
              <a:rPr lang="ru-RU" smtClean="0"/>
              <a:pPr/>
              <a:t>24.05.2022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FD1B-6AD6-43D8-88A0-E00CA89106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CA20-52BD-4048-ABD3-70D3796068DF}" type="datetimeFigureOut">
              <a:rPr lang="ru-RU" smtClean="0"/>
              <a:pPr/>
              <a:t>24.05.2022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FD1B-6AD6-43D8-88A0-E00CA89106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CA20-52BD-4048-ABD3-70D3796068DF}" type="datetimeFigureOut">
              <a:rPr lang="ru-RU" smtClean="0"/>
              <a:pPr/>
              <a:t>24.05.2022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FD1B-6AD6-43D8-88A0-E00CA89106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CA20-52BD-4048-ABD3-70D3796068DF}" type="datetimeFigureOut">
              <a:rPr lang="ru-RU" smtClean="0"/>
              <a:pPr/>
              <a:t>24.05.2022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FD1B-6AD6-43D8-88A0-E00CA89106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7CA20-52BD-4048-ABD3-70D3796068DF}" type="datetimeFigureOut">
              <a:rPr lang="ru-RU" smtClean="0"/>
              <a:pPr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AFD1B-6AD6-43D8-88A0-E00CA89106F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rc45pkvUQ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327149"/>
          </a:xfrm>
        </p:spPr>
        <p:txBody>
          <a:bodyPr>
            <a:normAutofit fontScale="90000"/>
          </a:bodyPr>
          <a:lstStyle/>
          <a:p>
            <a:r>
              <a:rPr lang="ru-RU" dirty="0"/>
              <a:t>Tracker - построение маршрутов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4000" dirty="0"/>
              <a:t>Приложение создал: Илья Зубер</a:t>
            </a:r>
            <a:endParaRPr lang="ru-RU" dirty="0"/>
          </a:p>
        </p:txBody>
      </p:sp>
      <p:pic>
        <p:nvPicPr>
          <p:cNvPr id="4" name="Рисунок 3" descr="WN4Z9120RrjniSxZQ55Bq8AAEG7DOTx2vaF3B3w8TgQ8MxFEd1hC3U4vW48YWfP3U5MRj4IlJxnjfxtgIykM0C2q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1714488"/>
            <a:ext cx="2225283" cy="4945073"/>
          </a:xfrm>
          <a:prstGeom prst="roundRect">
            <a:avLst>
              <a:gd name="adj" fmla="val 8035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ru-RU" dirty="0" smtClean="0"/>
              <a:t>Спасибо  за внимание</a:t>
            </a:r>
            <a:endParaRPr lang="ru-RU" dirty="0"/>
          </a:p>
        </p:txBody>
      </p:sp>
      <p:pic>
        <p:nvPicPr>
          <p:cNvPr id="22530" name="Picture 2" descr="https://sun9-east.userapi.com/sun9-58/s/v1/if2/2U0L-9FEMLJkgP249qChklVhCtTmoDS0y6FsA-KOKSInDytdWbXxVHGH0VyJ4noJII1k2QzlYFiv55Kil_5O17kK.jpg?size=486x1080&amp;quality=95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285860"/>
            <a:ext cx="2714644" cy="5343109"/>
          </a:xfrm>
          <a:prstGeom prst="roundRect">
            <a:avLst>
              <a:gd name="adj" fmla="val 8246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6972320" cy="654032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428736"/>
            <a:ext cx="7943848" cy="47863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/>
              <a:t>Во многих нормативах по подготовке собак включен раздел по следовой работе, или просто след - собака по запаху идёт по тому же пути, который раннее прошёл человек. Здесь не помешает вспомогательный инструмент, чтобы отслеживать пройденный маршрут. </a:t>
            </a:r>
            <a:r>
              <a:rPr lang="ru-RU" sz="2800" dirty="0" smtClean="0"/>
              <a:t>Это </a:t>
            </a:r>
            <a:r>
              <a:rPr lang="ru-RU" sz="2800" dirty="0"/>
              <a:t>стало семенем для зарождения </a:t>
            </a:r>
            <a:r>
              <a:rPr lang="ru-RU" sz="2800" dirty="0" smtClean="0"/>
              <a:t>концепции </a:t>
            </a:r>
            <a:r>
              <a:rPr lang="ru-RU" sz="2800" dirty="0"/>
              <a:t>данного приложения - </a:t>
            </a:r>
            <a:r>
              <a:rPr lang="ru-RU" sz="2800" dirty="0" err="1"/>
              <a:t>трекер</a:t>
            </a:r>
            <a:r>
              <a:rPr lang="ru-RU" sz="2800" dirty="0"/>
              <a:t>, который позволяет сначала пройти определённый путь (задать маршрут), затем этот маршрут повторить уже в "боевом" режиме.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115328" cy="989034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/>
              <a:t>Целевая аудитория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000240"/>
            <a:ext cx="8229600" cy="37147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Однако </a:t>
            </a:r>
            <a:r>
              <a:rPr lang="ru-RU" sz="2800" dirty="0"/>
              <a:t>кинология и след - весьма </a:t>
            </a:r>
            <a:r>
              <a:rPr lang="ru-RU" sz="2800" dirty="0" smtClean="0"/>
              <a:t>узкие специализации, </a:t>
            </a:r>
            <a:r>
              <a:rPr lang="ru-RU" sz="2800" dirty="0"/>
              <a:t>так что в приложение добавлен </a:t>
            </a:r>
            <a:r>
              <a:rPr lang="ru-RU" sz="2800" dirty="0" smtClean="0"/>
              <a:t>также </a:t>
            </a:r>
            <a:r>
              <a:rPr lang="ru-RU" sz="2800" dirty="0"/>
              <a:t>функционал рисования пути от руки, </a:t>
            </a:r>
            <a:r>
              <a:rPr lang="ru-RU" sz="2800" dirty="0" smtClean="0"/>
              <a:t>расчет </a:t>
            </a:r>
            <a:r>
              <a:rPr lang="ru-RU" sz="2800" dirty="0"/>
              <a:t>длины получившегося пути, чтобы по нему затем можно было пройти. Таким </a:t>
            </a:r>
            <a:r>
              <a:rPr lang="ru-RU" sz="2800" dirty="0" smtClean="0"/>
              <a:t>образом, </a:t>
            </a:r>
            <a:r>
              <a:rPr lang="ru-RU" sz="2800" dirty="0"/>
              <a:t>приложение может помочь во многих ситуациях, когда есть задача выверить определённый путь, например в спорте.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785818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/>
              <a:t>Аналоги на рынке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71547"/>
            <a:ext cx="8229600" cy="128588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 smtClean="0"/>
              <a:t>В </a:t>
            </a:r>
            <a:r>
              <a:rPr lang="ru-RU" sz="2400" dirty="0" err="1"/>
              <a:t>Google</a:t>
            </a:r>
            <a:r>
              <a:rPr lang="ru-RU" sz="2400" dirty="0"/>
              <a:t> </a:t>
            </a:r>
            <a:r>
              <a:rPr lang="en-US" sz="2400" dirty="0" smtClean="0"/>
              <a:t>P</a:t>
            </a:r>
            <a:r>
              <a:rPr lang="ru-RU" sz="2400" dirty="0" err="1" smtClean="0"/>
              <a:t>lay</a:t>
            </a:r>
            <a:r>
              <a:rPr lang="ru-RU" sz="2400" dirty="0" smtClean="0"/>
              <a:t> </a:t>
            </a:r>
            <a:r>
              <a:rPr lang="ru-RU" sz="2400" dirty="0"/>
              <a:t>удалось найти одно платное приложение, созданное специально для следа - как </a:t>
            </a:r>
            <a:r>
              <a:rPr lang="ru-RU" sz="2400" dirty="0" smtClean="0"/>
              <a:t>таковой </a:t>
            </a:r>
            <a:r>
              <a:rPr lang="ru-RU" sz="2400" dirty="0"/>
              <a:t>конкуренции в этой области нет, бесплатные </a:t>
            </a:r>
            <a:r>
              <a:rPr lang="ru-RU" sz="2400" dirty="0" smtClean="0"/>
              <a:t>аналоги отсутствуют.</a:t>
            </a:r>
            <a:endParaRPr lang="ru-RU" sz="2400" dirty="0"/>
          </a:p>
        </p:txBody>
      </p:sp>
      <p:pic>
        <p:nvPicPr>
          <p:cNvPr id="4" name="Рисунок 3" descr="1XLLI5l-khSMsQMzQ_48t-Tjhq1bnAreNU8y_YCsfHVQCoxMab_GTKahv5mjJZTXixdplN5FvmXnttf2nXicucc7.jpg"/>
          <p:cNvPicPr>
            <a:picLocks noChangeAspect="1"/>
          </p:cNvPicPr>
          <p:nvPr/>
        </p:nvPicPr>
        <p:blipFill>
          <a:blip r:embed="rId2"/>
          <a:srcRect r="2409"/>
          <a:stretch>
            <a:fillRect/>
          </a:stretch>
        </p:blipFill>
        <p:spPr>
          <a:xfrm>
            <a:off x="3428992" y="2571744"/>
            <a:ext cx="2571768" cy="4095069"/>
          </a:xfrm>
          <a:prstGeom prst="roundRect">
            <a:avLst>
              <a:gd name="adj" fmla="val 5859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774720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/>
              <a:t>Интерфейс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000108"/>
            <a:ext cx="8372476" cy="85725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600" dirty="0" smtClean="0"/>
              <a:t>Приложение </a:t>
            </a:r>
            <a:r>
              <a:rPr lang="ru-RU" sz="2600" dirty="0"/>
              <a:t>выполнено </a:t>
            </a:r>
            <a:r>
              <a:rPr lang="ru-RU" sz="2600" dirty="0" err="1"/>
              <a:t>минималистично</a:t>
            </a:r>
            <a:r>
              <a:rPr lang="ru-RU" sz="2600" dirty="0"/>
              <a:t>, всего несколько элементов управления:</a:t>
            </a:r>
          </a:p>
        </p:txBody>
      </p:sp>
      <p:pic>
        <p:nvPicPr>
          <p:cNvPr id="1026" name="Picture 2" descr="https://sun9-west.userapi.com/sun9-39/s/v1/if2/p8OnpxiquVdqVsuQp9VDHgfP6tpHww7wXENSR6BhW5ilgePIE25ZLTd0EkMnihMpvGMaOhP2aKdgAVfnCpFaWOtp.jpg?size=485x1080&amp;quality=95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928802"/>
            <a:ext cx="2346340" cy="4711454"/>
          </a:xfrm>
          <a:prstGeom prst="roundRect">
            <a:avLst>
              <a:gd name="adj" fmla="val 9639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https://sun9-north.userapi.com/sun9-87/s/v1/if2/dZBb7wuq2wIzl2JbV9v9SDwjUoFP07Vv-71zf0YM17I9aFW4CYalJsjxTsAam4f5EFfphFbhRIEq_8gtTvHrTl1N.jpg?size=486x1080&amp;quality=95&amp;type=albu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928802"/>
            <a:ext cx="2286016" cy="4762534"/>
          </a:xfrm>
          <a:prstGeom prst="roundRect">
            <a:avLst>
              <a:gd name="adj" fmla="val 8798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7972452" cy="939784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prstClr val="black"/>
                </a:solidFill>
                <a:ea typeface="+mn-ea"/>
                <a:cs typeface="+mn-cs"/>
              </a:rPr>
              <a:t>Демонстрация работы приложения</a:t>
            </a:r>
            <a:endParaRPr lang="ru-RU" sz="5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428868"/>
            <a:ext cx="8229600" cy="150019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800" dirty="0"/>
              <a:t>Для ознакомления со всеми принципами работы можно посмотреть видео, демонстрирующее весь функционал </a:t>
            </a:r>
            <a:r>
              <a:rPr lang="ru-RU" sz="2800" dirty="0" smtClean="0"/>
              <a:t>приложения</a:t>
            </a:r>
            <a:r>
              <a:rPr lang="ru-RU" sz="2800" dirty="0"/>
              <a:t> </a:t>
            </a:r>
            <a:r>
              <a:rPr lang="ru-RU" sz="2800" dirty="0" smtClean="0">
                <a:hlinkClick r:id="rId2"/>
              </a:rPr>
              <a:t>https</a:t>
            </a:r>
            <a:r>
              <a:rPr lang="ru-RU" sz="2800" dirty="0">
                <a:hlinkClick r:id="rId2"/>
              </a:rPr>
              <a:t>://</a:t>
            </a:r>
            <a:r>
              <a:rPr lang="ru-RU" sz="2800" dirty="0" smtClean="0">
                <a:hlinkClick r:id="rId2"/>
              </a:rPr>
              <a:t>youtu.be/Frc45pkvUQ0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Разработка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2643206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Из технических особенностей данного приложения - в качестве библиотеки для работы с картами было выбрано SDK от </a:t>
            </a:r>
            <a:r>
              <a:rPr lang="ru-RU" sz="2600" dirty="0" err="1"/>
              <a:t>Яндекс</a:t>
            </a:r>
            <a:r>
              <a:rPr lang="ru-RU" sz="2600" dirty="0"/>
              <a:t> карт - </a:t>
            </a:r>
            <a:r>
              <a:rPr lang="ru-RU" sz="2600" dirty="0" err="1"/>
              <a:t>MapKit</a:t>
            </a:r>
            <a:r>
              <a:rPr lang="ru-RU" sz="2600" dirty="0"/>
              <a:t>, так как в отличие от аналога от компании </a:t>
            </a:r>
            <a:r>
              <a:rPr lang="ru-RU" sz="2600" dirty="0" err="1"/>
              <a:t>Google</a:t>
            </a:r>
            <a:r>
              <a:rPr lang="ru-RU" sz="2600" dirty="0"/>
              <a:t>, здесь присутствует бесплатный тариф использования API</a:t>
            </a:r>
            <a:r>
              <a:rPr lang="ru-RU" sz="2600" dirty="0" smtClean="0"/>
              <a:t>, </a:t>
            </a:r>
            <a:r>
              <a:rPr lang="ru-RU" sz="2600" dirty="0"/>
              <a:t>также </a:t>
            </a:r>
            <a:r>
              <a:rPr lang="ru-RU" sz="2600" dirty="0" err="1"/>
              <a:t>Яндекс</a:t>
            </a:r>
            <a:r>
              <a:rPr lang="ru-RU" sz="2600" dirty="0"/>
              <a:t> зачастую обладает более проработанной картой объектов в наших </a:t>
            </a:r>
            <a:r>
              <a:rPr lang="ru-RU" sz="2600" dirty="0" smtClean="0"/>
              <a:t>регионах.</a:t>
            </a:r>
            <a:endParaRPr lang="ru-RU" sz="2600" dirty="0"/>
          </a:p>
        </p:txBody>
      </p:sp>
      <p:pic>
        <p:nvPicPr>
          <p:cNvPr id="18434" name="Picture 2" descr="https://sun9-west.userapi.com/sun9-15/s/v1/if2/ooS7fdNu9GdUICiYaHicG4wtR6YktpoyWHzSgtucMGvbGvFFR4ZQbdkJP3EbNha6VvjUFhp1TcHPig_XG2Gigk06.jpg?size=1080x696&amp;quality=95&amp;type=album"/>
          <p:cNvPicPr>
            <a:picLocks noChangeAspect="1" noChangeArrowheads="1"/>
          </p:cNvPicPr>
          <p:nvPr/>
        </p:nvPicPr>
        <p:blipFill>
          <a:blip r:embed="rId2"/>
          <a:srcRect l="6780" r="6780" b="7889"/>
          <a:stretch>
            <a:fillRect/>
          </a:stretch>
        </p:blipFill>
        <p:spPr bwMode="auto">
          <a:xfrm>
            <a:off x="2571736" y="3830951"/>
            <a:ext cx="4143404" cy="28453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psv4.vkuseraudio.net/s/v1/d/TSxnaKnJN4QkCq1nOwoDGdjzTuqVzWTG9hnG9s0G6NhqklZOQk4YlBnPOxV_vihFJxiAcyOJyzQZFLqjU6xwxc_BfDzRl-q8rQ-dJrX_6UYgH3f3W3U7RQ/169973735-d4e678a6-2d20-44be-b21e-ccc887e0f982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85729"/>
            <a:ext cx="8929718" cy="657227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0"/>
            <a:ext cx="228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UML </a:t>
            </a:r>
            <a:r>
              <a:rPr lang="ru-RU" dirty="0"/>
              <a:t>диаграмма проекта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74720"/>
          </a:xfrm>
        </p:spPr>
        <p:txBody>
          <a:bodyPr>
            <a:normAutofit/>
          </a:bodyPr>
          <a:lstStyle/>
          <a:p>
            <a:pPr algn="l"/>
            <a:r>
              <a:rPr lang="ru-RU" sz="3600" dirty="0"/>
              <a:t>Перспективы приложения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17145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/>
              <a:t>На данном этапе приложение обладает базовым функционалом для нормальной работы, однако впереди ещё много перспектив для развития приложения - добавление меток на карте, запоминание определённых паттернов маршрутов, ластик в режиме рисования, заметки условий местности и т.д.</a:t>
            </a:r>
          </a:p>
        </p:txBody>
      </p:sp>
      <p:pic>
        <p:nvPicPr>
          <p:cNvPr id="21506" name="Picture 2" descr="https://sun9-north.userapi.com/sun9-84/s/v1/if2/tHi5-OPyWYyMUYRyxropCwZW3fvoUP8FTHCQETQjhuRYaW5xblQmdNWQQpNvW_6krOvl7JP43nvaUL7V0DZYaGLr.jpg?size=486x1080&amp;quality=95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452682"/>
            <a:ext cx="2286016" cy="4191004"/>
          </a:xfrm>
          <a:prstGeom prst="roundRect">
            <a:avLst>
              <a:gd name="adj" fmla="val 8667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296</Words>
  <Application>Microsoft Office PowerPoint</Application>
  <PresentationFormat>Экран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Tracker - построение маршрутов Приложение создал: Илья Зубер</vt:lpstr>
      <vt:lpstr>Идея</vt:lpstr>
      <vt:lpstr>Целевая аудитория</vt:lpstr>
      <vt:lpstr>Аналоги на рынке</vt:lpstr>
      <vt:lpstr>Интерфейс</vt:lpstr>
      <vt:lpstr>Демонстрация работы приложения</vt:lpstr>
      <vt:lpstr>Разработка</vt:lpstr>
      <vt:lpstr>Слайд 8</vt:lpstr>
      <vt:lpstr>Перспективы приложения</vt:lpstr>
      <vt:lpstr>Спасибо 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20</cp:revision>
  <dcterms:created xsi:type="dcterms:W3CDTF">2022-05-24T08:50:37Z</dcterms:created>
  <dcterms:modified xsi:type="dcterms:W3CDTF">2022-05-24T11:50:42Z</dcterms:modified>
</cp:coreProperties>
</file>