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7" r:id="rId8"/>
    <p:sldId id="260" r:id="rId9"/>
    <p:sldId id="274" r:id="rId10"/>
    <p:sldId id="261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C6E5-B999-4098-B18C-1F8CE78BEF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5" Type="http://schemas.openxmlformats.org/officeDocument/2006/relationships/tags" Target="../tags/tag17.xml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image" Target="../media/image7.png"/><Relationship Id="rId2" Type="http://schemas.openxmlformats.org/officeDocument/2006/relationships/tags" Target="../tags/tag1.xml"/><Relationship Id="rId19" Type="http://schemas.openxmlformats.org/officeDocument/2006/relationships/tags" Target="../tags/tag12.xml"/><Relationship Id="rId18" Type="http://schemas.openxmlformats.org/officeDocument/2006/relationships/image" Target="../media/image6.png"/><Relationship Id="rId17" Type="http://schemas.openxmlformats.org/officeDocument/2006/relationships/tags" Target="../tags/tag11.xml"/><Relationship Id="rId16" Type="http://schemas.openxmlformats.org/officeDocument/2006/relationships/image" Target="../media/image5.png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image" Target="../media/image4.png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9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8.png"/><Relationship Id="rId2" Type="http://schemas.openxmlformats.org/officeDocument/2006/relationships/tags" Target="../tags/tag44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11.png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8.pn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8.png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8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image" Target="../media/image2.png"/><Relationship Id="rId5" Type="http://schemas.openxmlformats.org/officeDocument/2006/relationships/tags" Target="../tags/tag86.xml"/><Relationship Id="rId4" Type="http://schemas.openxmlformats.org/officeDocument/2006/relationships/image" Target="../media/image1.png"/><Relationship Id="rId3" Type="http://schemas.openxmlformats.org/officeDocument/2006/relationships/tags" Target="../tags/tag85.xml"/><Relationship Id="rId25" Type="http://schemas.openxmlformats.org/officeDocument/2006/relationships/tags" Target="../tags/tag100.xml"/><Relationship Id="rId24" Type="http://schemas.openxmlformats.org/officeDocument/2006/relationships/tags" Target="../tags/tag99.xml"/><Relationship Id="rId23" Type="http://schemas.openxmlformats.org/officeDocument/2006/relationships/tags" Target="../tags/tag98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image" Target="../media/image7.png"/><Relationship Id="rId2" Type="http://schemas.openxmlformats.org/officeDocument/2006/relationships/tags" Target="../tags/tag84.xml"/><Relationship Id="rId19" Type="http://schemas.openxmlformats.org/officeDocument/2006/relationships/tags" Target="../tags/tag95.xml"/><Relationship Id="rId18" Type="http://schemas.openxmlformats.org/officeDocument/2006/relationships/image" Target="../media/image6.png"/><Relationship Id="rId17" Type="http://schemas.openxmlformats.org/officeDocument/2006/relationships/tags" Target="../tags/tag94.xml"/><Relationship Id="rId16" Type="http://schemas.openxmlformats.org/officeDocument/2006/relationships/image" Target="../media/image5.png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image" Target="../media/image4.png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8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../media/image8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8.png"/><Relationship Id="rId2" Type="http://schemas.openxmlformats.org/officeDocument/2006/relationships/tags" Target="../tags/tag121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image" Target="../media/image8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8.png"/><Relationship Id="rId2" Type="http://schemas.openxmlformats.org/officeDocument/2006/relationships/tags" Target="../tags/tag13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13.png"/><Relationship Id="rId5" Type="http://schemas.openxmlformats.org/officeDocument/2006/relationships/tags" Target="../tags/tag149.xml"/><Relationship Id="rId4" Type="http://schemas.openxmlformats.org/officeDocument/2006/relationships/image" Target="../media/image12.png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3941" y="227965"/>
            <a:ext cx="5349875" cy="6708775"/>
            <a:chOff x="7" y="587"/>
            <a:chExt cx="8425" cy="10565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lum bright="6000"/>
            </a:blip>
            <a:srcRect/>
            <a:stretch>
              <a:fillRect/>
            </a:stretch>
          </p:blipFill>
          <p:spPr>
            <a:xfrm>
              <a:off x="7" y="587"/>
              <a:ext cx="7535" cy="102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lum bright="6000"/>
            </a:blip>
            <a:srcRect/>
            <a:stretch>
              <a:fillRect/>
            </a:stretch>
          </p:blipFill>
          <p:spPr>
            <a:xfrm>
              <a:off x="6905" y="10332"/>
              <a:ext cx="1527" cy="820"/>
            </a:xfrm>
            <a:prstGeom prst="rect">
              <a:avLst/>
            </a:prstGeom>
          </p:spPr>
        </p:pic>
      </p:grpSp>
      <p:sp>
        <p:nvSpPr>
          <p:cNvPr id="10" name="流程图: 延期 9"/>
          <p:cNvSpPr/>
          <p:nvPr>
            <p:custDataLst>
              <p:tags r:id="rId7"/>
            </p:custDataLst>
          </p:nvPr>
        </p:nvSpPr>
        <p:spPr>
          <a:xfrm flipH="1">
            <a:off x="2901950" y="7620"/>
            <a:ext cx="6842760" cy="6842760"/>
          </a:xfrm>
          <a:prstGeom prst="flowChartDelay">
            <a:avLst/>
          </a:prstGeom>
          <a:solidFill>
            <a:schemeClr val="bg2">
              <a:alpha val="99000"/>
            </a:schemeClr>
          </a:solidFill>
          <a:ln>
            <a:noFill/>
          </a:ln>
          <a:effectLst>
            <a:outerShdw blurRad="50800" dist="38100" dir="10800000" algn="r" rotWithShape="0">
              <a:srgbClr val="52654F">
                <a:alpha val="6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pic>
        <p:nvPicPr>
          <p:cNvPr id="11" name="图片 10" descr="60076ba32008fed45d0337233ef2a29a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559810" y="4086225"/>
            <a:ext cx="8590915" cy="2835275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 flipH="1">
            <a:off x="5172187" y="368300"/>
            <a:ext cx="7078233" cy="2336053"/>
            <a:chOff x="4985" y="560"/>
            <a:chExt cx="13529" cy="4465"/>
          </a:xfrm>
        </p:grpSpPr>
        <p:pic>
          <p:nvPicPr>
            <p:cNvPr id="13" name="图片 12" descr="60076ba32008fed45d0337233ef2a29a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>
            <a:xfrm>
              <a:off x="4985" y="560"/>
              <a:ext cx="13529" cy="4465"/>
            </a:xfrm>
            <a:prstGeom prst="rect">
              <a:avLst/>
            </a:prstGeom>
          </p:spPr>
        </p:pic>
        <p:sp>
          <p:nvSpPr>
            <p:cNvPr id="14" name="椭圆 13"/>
            <p:cNvSpPr/>
            <p:nvPr>
              <p:custDataLst>
                <p:tags r:id="rId13"/>
              </p:custDataLst>
            </p:nvPr>
          </p:nvSpPr>
          <p:spPr>
            <a:xfrm>
              <a:off x="13565" y="3480"/>
              <a:ext cx="2761" cy="10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>
              <p:custDataLst>
                <p:tags r:id="rId14"/>
              </p:custDataLst>
            </p:nvPr>
          </p:nvSpPr>
          <p:spPr>
            <a:xfrm>
              <a:off x="7586" y="3025"/>
              <a:ext cx="1877" cy="18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>
            <a:lum bright="18000"/>
          </a:blip>
          <a:srcRect/>
          <a:stretch>
            <a:fillRect/>
          </a:stretch>
        </p:blipFill>
        <p:spPr>
          <a:xfrm>
            <a:off x="4404678" y="2966085"/>
            <a:ext cx="1482725" cy="381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18">
            <a:lum bright="48000"/>
          </a:blip>
          <a:srcRect/>
          <a:stretch>
            <a:fillRect/>
          </a:stretch>
        </p:blipFill>
        <p:spPr>
          <a:xfrm flipH="1">
            <a:off x="8231188" y="4241794"/>
            <a:ext cx="2673985" cy="686435"/>
          </a:xfrm>
          <a:prstGeom prst="rect">
            <a:avLst/>
          </a:prstGeom>
        </p:spPr>
      </p:pic>
      <p:pic>
        <p:nvPicPr>
          <p:cNvPr id="21" name="图片 20" descr="90b9e84ed701da1599f8f5c551cd62cb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lum bright="72000"/>
          </a:blip>
          <a:srcRect/>
          <a:stretch>
            <a:fillRect/>
          </a:stretch>
        </p:blipFill>
        <p:spPr>
          <a:xfrm>
            <a:off x="6051233" y="3215640"/>
            <a:ext cx="3075940" cy="76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1"/>
            </p:custDataLst>
          </p:nvPr>
        </p:nvSpPr>
        <p:spPr>
          <a:xfrm>
            <a:off x="5109197" y="2076653"/>
            <a:ext cx="5492140" cy="1834074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6000" b="0" spc="600" baseline="0"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2"/>
            </p:custDataLst>
          </p:nvPr>
        </p:nvSpPr>
        <p:spPr>
          <a:xfrm>
            <a:off x="5109197" y="3949694"/>
            <a:ext cx="5492140" cy="56485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 flipH="1">
            <a:off x="3695065" y="-256540"/>
            <a:ext cx="8722995" cy="2823210"/>
            <a:chOff x="4985" y="560"/>
            <a:chExt cx="13528" cy="4464"/>
          </a:xfrm>
        </p:grpSpPr>
        <p:pic>
          <p:nvPicPr>
            <p:cNvPr id="8" name="图片 7" descr="60076ba32008fed45d0337233ef2a29a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lum bright="-6000"/>
            </a:blip>
            <a:srcRect/>
            <a:stretch>
              <a:fillRect/>
            </a:stretch>
          </p:blipFill>
          <p:spPr>
            <a:xfrm>
              <a:off x="4985" y="560"/>
              <a:ext cx="13529" cy="4465"/>
            </a:xfrm>
            <a:prstGeom prst="rect">
              <a:avLst/>
            </a:prstGeom>
          </p:spPr>
        </p:pic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13565" y="3480"/>
              <a:ext cx="2761" cy="1026"/>
            </a:xfrm>
            <a:prstGeom prst="ellipse">
              <a:avLst/>
            </a:prstGeom>
            <a:solidFill>
              <a:srgbClr val="F6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7586" y="3025"/>
              <a:ext cx="1877" cy="1891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flipH="1">
            <a:off x="-5848" y="1301236"/>
            <a:ext cx="12206913" cy="5300859"/>
            <a:chOff x="4857" y="-184"/>
            <a:chExt cx="12473" cy="4834"/>
          </a:xfrm>
        </p:grpSpPr>
        <p:pic>
          <p:nvPicPr>
            <p:cNvPr id="12" name="图片 11" descr="60076ba32008fed45d0337233ef2a29a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>
              <a:lum bright="-12000"/>
            </a:blip>
            <a:srcRect/>
            <a:stretch>
              <a:fillRect/>
            </a:stretch>
          </p:blipFill>
          <p:spPr>
            <a:xfrm>
              <a:off x="4857" y="-184"/>
              <a:ext cx="12473" cy="4305"/>
            </a:xfrm>
            <a:prstGeom prst="rect">
              <a:avLst/>
            </a:prstGeom>
          </p:spPr>
        </p:pic>
        <p:sp>
          <p:nvSpPr>
            <p:cNvPr id="13" name="椭圆 12"/>
            <p:cNvSpPr/>
            <p:nvPr>
              <p:custDataLst>
                <p:tags r:id="rId10"/>
              </p:custDataLst>
            </p:nvPr>
          </p:nvSpPr>
          <p:spPr>
            <a:xfrm>
              <a:off x="13565" y="3480"/>
              <a:ext cx="2761" cy="1026"/>
            </a:xfrm>
            <a:prstGeom prst="ellipse">
              <a:avLst/>
            </a:prstGeom>
            <a:solidFill>
              <a:srgbClr val="F6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1"/>
              </p:custDataLst>
            </p:nvPr>
          </p:nvSpPr>
          <p:spPr>
            <a:xfrm>
              <a:off x="7586" y="2759"/>
              <a:ext cx="1877" cy="1891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4035" y="3040380"/>
            <a:ext cx="6044565" cy="91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073811" y="3987277"/>
            <a:ext cx="6044379" cy="1428535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6000"/>
          </a:blip>
          <a:srcRect/>
          <a:stretch>
            <a:fillRect/>
          </a:stretch>
        </p:blipFill>
        <p:spPr>
          <a:xfrm>
            <a:off x="6776085" y="-243205"/>
            <a:ext cx="5459095" cy="7098030"/>
          </a:xfrm>
          <a:prstGeom prst="rect">
            <a:avLst/>
          </a:prstGeom>
        </p:spPr>
      </p:pic>
      <p:sp>
        <p:nvSpPr>
          <p:cNvPr id="7" name="流程图: 延期 6"/>
          <p:cNvSpPr/>
          <p:nvPr>
            <p:custDataLst>
              <p:tags r:id="rId4"/>
            </p:custDataLst>
          </p:nvPr>
        </p:nvSpPr>
        <p:spPr>
          <a:xfrm>
            <a:off x="2961640" y="12065"/>
            <a:ext cx="6842760" cy="6842760"/>
          </a:xfrm>
          <a:prstGeom prst="flowChartDelay">
            <a:avLst/>
          </a:prstGeom>
          <a:solidFill>
            <a:schemeClr val="bg2">
              <a:alpha val="99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6385" y="273050"/>
            <a:ext cx="11905614" cy="6584951"/>
            <a:chOff x="286385" y="273050"/>
            <a:chExt cx="11905614" cy="6584951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0544174" y="5905493"/>
              <a:ext cx="1647825" cy="95250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6385" y="273050"/>
            <a:ext cx="11905614" cy="6584951"/>
            <a:chOff x="286385" y="273050"/>
            <a:chExt cx="11905614" cy="6584951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0544174" y="5905493"/>
              <a:ext cx="1647825" cy="95250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852" y="268661"/>
            <a:ext cx="5349875" cy="6708775"/>
            <a:chOff x="7" y="587"/>
            <a:chExt cx="8425" cy="10565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lum bright="6000"/>
            </a:blip>
            <a:srcRect/>
            <a:stretch>
              <a:fillRect/>
            </a:stretch>
          </p:blipFill>
          <p:spPr>
            <a:xfrm>
              <a:off x="7" y="587"/>
              <a:ext cx="7535" cy="1020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lum bright="6000"/>
            </a:blip>
            <a:srcRect/>
            <a:stretch>
              <a:fillRect/>
            </a:stretch>
          </p:blipFill>
          <p:spPr>
            <a:xfrm>
              <a:off x="6905" y="10332"/>
              <a:ext cx="1527" cy="820"/>
            </a:xfrm>
            <a:prstGeom prst="rect">
              <a:avLst/>
            </a:prstGeom>
          </p:spPr>
        </p:pic>
      </p:grpSp>
      <p:sp>
        <p:nvSpPr>
          <p:cNvPr id="9" name="流程图: 延期 8"/>
          <p:cNvSpPr/>
          <p:nvPr>
            <p:custDataLst>
              <p:tags r:id="rId7"/>
            </p:custDataLst>
          </p:nvPr>
        </p:nvSpPr>
        <p:spPr>
          <a:xfrm flipH="1">
            <a:off x="2901950" y="7620"/>
            <a:ext cx="6842760" cy="6842760"/>
          </a:xfrm>
          <a:prstGeom prst="flowChartDelay">
            <a:avLst/>
          </a:prstGeom>
          <a:solidFill>
            <a:schemeClr val="bg2">
              <a:alpha val="99000"/>
            </a:schemeClr>
          </a:solidFill>
          <a:ln>
            <a:noFill/>
          </a:ln>
          <a:effectLst>
            <a:outerShdw blurRad="50800" dist="38100" dir="10800000" algn="r" rotWithShape="0">
              <a:srgbClr val="52654F">
                <a:alpha val="6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1200" cap="all" baseline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图片 9" descr="60076ba32008fed45d0337233ef2a29a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559810" y="4086225"/>
            <a:ext cx="8590915" cy="2835275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10"/>
            </p:custDataLst>
          </p:nvPr>
        </p:nvGrpSpPr>
        <p:grpSpPr>
          <a:xfrm flipH="1">
            <a:off x="5172710" y="368300"/>
            <a:ext cx="7077710" cy="2335530"/>
            <a:chOff x="4985" y="560"/>
            <a:chExt cx="13528" cy="4464"/>
          </a:xfrm>
        </p:grpSpPr>
        <p:pic>
          <p:nvPicPr>
            <p:cNvPr id="12" name="图片 11" descr="60076ba32008fed45d0337233ef2a29a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>
            <a:xfrm>
              <a:off x="4985" y="560"/>
              <a:ext cx="13529" cy="4465"/>
            </a:xfrm>
            <a:prstGeom prst="rect">
              <a:avLst/>
            </a:prstGeom>
          </p:spPr>
        </p:pic>
        <p:sp>
          <p:nvSpPr>
            <p:cNvPr id="13" name="椭圆 12"/>
            <p:cNvSpPr/>
            <p:nvPr>
              <p:custDataLst>
                <p:tags r:id="rId13"/>
              </p:custDataLst>
            </p:nvPr>
          </p:nvSpPr>
          <p:spPr>
            <a:xfrm>
              <a:off x="13565" y="3480"/>
              <a:ext cx="2761" cy="10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1200" cap="all" baseline="0">
                <a:latin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4"/>
              </p:custDataLst>
            </p:nvPr>
          </p:nvSpPr>
          <p:spPr>
            <a:xfrm>
              <a:off x="7586" y="3025"/>
              <a:ext cx="1877" cy="18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1200" cap="all" baseline="0">
                <a:latin typeface="Arial" panose="020B0604020202020204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>
            <a:lum bright="18000"/>
          </a:blip>
          <a:srcRect/>
          <a:stretch>
            <a:fillRect/>
          </a:stretch>
        </p:blipFill>
        <p:spPr>
          <a:xfrm>
            <a:off x="4404678" y="2966085"/>
            <a:ext cx="1482725" cy="381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18">
            <a:lum bright="48000"/>
          </a:blip>
          <a:srcRect/>
          <a:stretch>
            <a:fillRect/>
          </a:stretch>
        </p:blipFill>
        <p:spPr>
          <a:xfrm flipH="1">
            <a:off x="7761288" y="3905250"/>
            <a:ext cx="2673985" cy="686435"/>
          </a:xfrm>
          <a:prstGeom prst="rect">
            <a:avLst/>
          </a:prstGeom>
        </p:spPr>
      </p:pic>
      <p:pic>
        <p:nvPicPr>
          <p:cNvPr id="17" name="图片 16" descr="90b9e84ed701da1599f8f5c551cd62cb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lum bright="72000"/>
          </a:blip>
          <a:srcRect/>
          <a:stretch>
            <a:fillRect/>
          </a:stretch>
        </p:blipFill>
        <p:spPr>
          <a:xfrm>
            <a:off x="6051233" y="3215640"/>
            <a:ext cx="3075940" cy="76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1"/>
            </p:custDataLst>
          </p:nvPr>
        </p:nvSpPr>
        <p:spPr>
          <a:xfrm>
            <a:off x="5533390" y="2251710"/>
            <a:ext cx="5085715" cy="16294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all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kern="1200" cap="all"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kern="1200" cap="all"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kern="1200" cap="all"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25"/>
            </p:custDataLst>
          </p:nvPr>
        </p:nvSpPr>
        <p:spPr>
          <a:xfrm>
            <a:off x="5533268" y="3916681"/>
            <a:ext cx="5085464" cy="52623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0544175" y="5905500"/>
            <a:ext cx="1647825" cy="952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-4128"/>
            <a:ext cx="508698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810" y="502094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8003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36830" y="2948305"/>
            <a:ext cx="1613535" cy="15551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 flipH="1">
            <a:off x="10615295" y="2948305"/>
            <a:ext cx="1578610" cy="15551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themeOverride" Target="../theme/themeOverride9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0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65.xml"/><Relationship Id="rId19" Type="http://schemas.openxmlformats.org/officeDocument/2006/relationships/slideLayout" Target="../slideLayouts/slideLayout17.xml"/><Relationship Id="rId18" Type="http://schemas.openxmlformats.org/officeDocument/2006/relationships/themeOverride" Target="../theme/themeOverride2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18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4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18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8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hemeOverride" Target="../theme/themeOverride5.xml"/><Relationship Id="rId7" Type="http://schemas.openxmlformats.org/officeDocument/2006/relationships/tags" Target="../tags/tag189.xml"/><Relationship Id="rId6" Type="http://schemas.openxmlformats.org/officeDocument/2006/relationships/image" Target="../media/image19.png"/><Relationship Id="rId5" Type="http://schemas.openxmlformats.org/officeDocument/2006/relationships/hyperlink" Target="img\2\d\big.png" TargetMode="External"/><Relationship Id="rId4" Type="http://schemas.openxmlformats.org/officeDocument/2006/relationships/image" Target="../media/image18.png"/><Relationship Id="rId3" Type="http://schemas.openxmlformats.org/officeDocument/2006/relationships/tags" Target="../tags/tag188.xml"/><Relationship Id="rId2" Type="http://schemas.openxmlformats.org/officeDocument/2006/relationships/hyperlink" Target="file:///C:\&#23398;&#20064;\&#23398;&#20064;\&#20309;&#37329;&#27915;&#30340;&#32593;&#39029;\HJY360\img\2\d\bigA.png" TargetMode="External"/><Relationship Id="rId10" Type="http://schemas.openxmlformats.org/officeDocument/2006/relationships/notesSlide" Target="../notesSlides/notesSlide5.xml"/><Relationship Id="rId1" Type="http://schemas.openxmlformats.org/officeDocument/2006/relationships/tags" Target="../tags/tag18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192.xml"/><Relationship Id="rId3" Type="http://schemas.openxmlformats.org/officeDocument/2006/relationships/image" Target="../media/image20.png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6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196.xml"/><Relationship Id="rId4" Type="http://schemas.openxmlformats.org/officeDocument/2006/relationships/image" Target="../media/image21.jpeg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8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image" Target="../media/image23.jpeg"/><Relationship Id="rId4" Type="http://schemas.openxmlformats.org/officeDocument/2006/relationships/tags" Target="../tags/tag199.xml"/><Relationship Id="rId3" Type="http://schemas.openxmlformats.org/officeDocument/2006/relationships/image" Target="../media/image22.jpeg"/><Relationship Id="rId2" Type="http://schemas.openxmlformats.org/officeDocument/2006/relationships/tags" Target="../tags/tag198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8.xml"/><Relationship Id="rId1" Type="http://schemas.openxmlformats.org/officeDocument/2006/relationships/tags" Target="../tags/tag1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350247" y="2077923"/>
            <a:ext cx="5492140" cy="183407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项目展示</a:t>
            </a:r>
            <a:br>
              <a:rPr lang="zh-CN" altLang="en-US" dirty="0">
                <a:sym typeface="+mn-ea"/>
              </a:rPr>
            </a:br>
            <a:br>
              <a:rPr lang="zh-CN" altLang="en-US" sz="2220" dirty="0"/>
            </a:br>
            <a:r>
              <a:rPr sz="3555"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project display</a:t>
            </a:r>
            <a:b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930390" y="4803140"/>
            <a:ext cx="5137150" cy="440055"/>
          </a:xfrm>
        </p:spPr>
        <p:txBody>
          <a:bodyPr>
            <a:normAutofit fontScale="70000"/>
          </a:bodyPr>
          <a:lstStyle/>
          <a:p>
            <a:r>
              <a:rPr lang="zh-CN" altLang="en-US">
                <a:sym typeface="+mn-ea"/>
              </a:rPr>
              <a:t>制作人：</a:t>
            </a:r>
            <a:r>
              <a:rPr lang="en-US" altLang="zh-CN">
                <a:sym typeface="+mn-ea"/>
              </a:rPr>
              <a:t>2008B-</a:t>
            </a:r>
            <a:r>
              <a:rPr lang="zh-CN" altLang="en-US">
                <a:sym typeface="+mn-ea"/>
              </a:rPr>
              <a:t>何金洋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2730" y="1555115"/>
            <a:ext cx="9144000" cy="1386840"/>
          </a:xfrm>
        </p:spPr>
        <p:txBody>
          <a:bodyPr/>
          <a:lstStyle/>
          <a:p>
            <a:r>
              <a:rPr lang="zh-CN" altLang="en-US" dirty="0"/>
              <a:t>对未来的</a:t>
            </a:r>
            <a:r>
              <a:rPr lang="zh-CN" altLang="en-US" dirty="0"/>
              <a:t>期望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2730" y="3342640"/>
            <a:ext cx="9144000" cy="2176145"/>
          </a:xfrm>
        </p:spPr>
        <p:txBody>
          <a:bodyPr/>
          <a:lstStyle/>
          <a:p>
            <a:pPr marL="0" indent="952500" algn="l">
              <a:buNone/>
              <a:extLst>
                <a:ext uri="{35155182-B16C-46BC-9424-99874614C6A1}">
                  <wpsdc:indentchars xmlns:wpsdc="http://www.wps.cn/officeDocument/2017/drawingmlCustomData" val="200" checksum="2050034086"/>
                </a:ext>
              </a:extLst>
            </a:pPr>
            <a:r>
              <a:rPr lang="zh-CN" altLang="en-US" sz="3600" dirty="0"/>
              <a:t>学习到更多的知识，丰富自己的头脑，完善自己的思想。锻炼</a:t>
            </a:r>
            <a:r>
              <a:rPr lang="zh-CN" altLang="en-US" sz="3600" dirty="0"/>
              <a:t>好自己的口才，在以后能取到更好的</a:t>
            </a:r>
            <a:r>
              <a:rPr lang="zh-CN" altLang="en-US" sz="3600" dirty="0"/>
              <a:t>成绩。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53075" y="2633345"/>
            <a:ext cx="5085715" cy="1590675"/>
          </a:xfrm>
        </p:spPr>
        <p:txBody>
          <a:bodyPr/>
          <a:lstStyle/>
          <a:p>
            <a:r>
              <a:rPr lang="zh-CN" altLang="en-US" dirty="0"/>
              <a:t>感谢欣赏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301865" y="2012315"/>
            <a:ext cx="1397635" cy="2833370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zh-CN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rPr>
              <a:t>目</a:t>
            </a:r>
            <a:endParaRPr lang="zh-CN" altLang="zh-CN" sz="9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尚巍手书W" panose="00020600040101010101" pitchFamily="18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zh-CN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rPr>
              <a:t>录</a:t>
            </a:r>
            <a:endParaRPr lang="zh-CN" altLang="zh-CN" sz="9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尚巍手书W" panose="00020600040101010101" pitchFamily="18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088866" y="677545"/>
            <a:ext cx="842328" cy="77914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壹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16" name="水滴"/>
          <p:cNvSpPr/>
          <p:nvPr>
            <p:custDataLst>
              <p:tags r:id="rId3"/>
            </p:custDataLst>
          </p:nvPr>
        </p:nvSpPr>
        <p:spPr bwMode="auto">
          <a:xfrm>
            <a:off x="2313202" y="843598"/>
            <a:ext cx="162560" cy="223520"/>
          </a:xfrm>
          <a:custGeom>
            <a:avLst/>
            <a:gdLst>
              <a:gd name="T0" fmla="*/ 868177 w 1627"/>
              <a:gd name="T1" fmla="*/ 1368558 h 3377"/>
              <a:gd name="T2" fmla="*/ 834026 w 1627"/>
              <a:gd name="T3" fmla="*/ 1535429 h 3377"/>
              <a:gd name="T4" fmla="*/ 740645 w 1627"/>
              <a:gd name="T5" fmla="*/ 1672445 h 3377"/>
              <a:gd name="T6" fmla="*/ 602975 w 1627"/>
              <a:gd name="T7" fmla="*/ 1766276 h 3377"/>
              <a:gd name="T8" fmla="*/ 435423 w 1627"/>
              <a:gd name="T9" fmla="*/ 1800397 h 3377"/>
              <a:gd name="T10" fmla="*/ 266803 w 1627"/>
              <a:gd name="T11" fmla="*/ 1766276 h 3377"/>
              <a:gd name="T12" fmla="*/ 128065 w 1627"/>
              <a:gd name="T13" fmla="*/ 1672445 h 3377"/>
              <a:gd name="T14" fmla="*/ 34684 w 1627"/>
              <a:gd name="T15" fmla="*/ 1535429 h 3377"/>
              <a:gd name="T16" fmla="*/ 0 w 1627"/>
              <a:gd name="T17" fmla="*/ 1368558 h 3377"/>
              <a:gd name="T18" fmla="*/ 32016 w 1627"/>
              <a:gd name="T19" fmla="*/ 1183027 h 3377"/>
              <a:gd name="T20" fmla="*/ 112591 w 1627"/>
              <a:gd name="T21" fmla="*/ 905263 h 3377"/>
              <a:gd name="T22" fmla="*/ 217711 w 1627"/>
              <a:gd name="T23" fmla="*/ 591780 h 3377"/>
              <a:gd name="T24" fmla="*/ 323365 w 1627"/>
              <a:gd name="T25" fmla="*/ 299622 h 3377"/>
              <a:gd name="T26" fmla="*/ 435423 w 1627"/>
              <a:gd name="T27" fmla="*/ 0 h 3377"/>
              <a:gd name="T28" fmla="*/ 548013 w 1627"/>
              <a:gd name="T29" fmla="*/ 299622 h 3377"/>
              <a:gd name="T30" fmla="*/ 652067 w 1627"/>
              <a:gd name="T31" fmla="*/ 591780 h 3377"/>
              <a:gd name="T32" fmla="*/ 756120 w 1627"/>
              <a:gd name="T33" fmla="*/ 905263 h 3377"/>
              <a:gd name="T34" fmla="*/ 836694 w 1627"/>
              <a:gd name="T35" fmla="*/ 1183027 h 3377"/>
              <a:gd name="T36" fmla="*/ 868177 w 1627"/>
              <a:gd name="T37" fmla="*/ 1368558 h 33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7" h="3377">
                <a:moveTo>
                  <a:pt x="1627" y="2567"/>
                </a:moveTo>
                <a:cubicBezTo>
                  <a:pt x="1627" y="2679"/>
                  <a:pt x="1606" y="2783"/>
                  <a:pt x="1563" y="2880"/>
                </a:cubicBezTo>
                <a:cubicBezTo>
                  <a:pt x="1520" y="2978"/>
                  <a:pt x="1462" y="3063"/>
                  <a:pt x="1388" y="3137"/>
                </a:cubicBezTo>
                <a:cubicBezTo>
                  <a:pt x="1313" y="3211"/>
                  <a:pt x="1228" y="3270"/>
                  <a:pt x="1130" y="3313"/>
                </a:cubicBezTo>
                <a:cubicBezTo>
                  <a:pt x="1033" y="3355"/>
                  <a:pt x="928" y="3377"/>
                  <a:pt x="816" y="3377"/>
                </a:cubicBezTo>
                <a:cubicBezTo>
                  <a:pt x="704" y="3377"/>
                  <a:pt x="599" y="3355"/>
                  <a:pt x="500" y="3313"/>
                </a:cubicBezTo>
                <a:cubicBezTo>
                  <a:pt x="401" y="3270"/>
                  <a:pt x="314" y="3211"/>
                  <a:pt x="240" y="3137"/>
                </a:cubicBezTo>
                <a:cubicBezTo>
                  <a:pt x="166" y="3063"/>
                  <a:pt x="107" y="2978"/>
                  <a:pt x="65" y="2880"/>
                </a:cubicBezTo>
                <a:cubicBezTo>
                  <a:pt x="22" y="2783"/>
                  <a:pt x="0" y="2679"/>
                  <a:pt x="0" y="2567"/>
                </a:cubicBezTo>
                <a:cubicBezTo>
                  <a:pt x="0" y="2491"/>
                  <a:pt x="20" y="2375"/>
                  <a:pt x="60" y="2219"/>
                </a:cubicBezTo>
                <a:cubicBezTo>
                  <a:pt x="99" y="2063"/>
                  <a:pt x="149" y="1889"/>
                  <a:pt x="211" y="1698"/>
                </a:cubicBezTo>
                <a:cubicBezTo>
                  <a:pt x="271" y="1507"/>
                  <a:pt x="337" y="1311"/>
                  <a:pt x="408" y="1110"/>
                </a:cubicBezTo>
                <a:cubicBezTo>
                  <a:pt x="479" y="910"/>
                  <a:pt x="545" y="727"/>
                  <a:pt x="606" y="562"/>
                </a:cubicBezTo>
                <a:cubicBezTo>
                  <a:pt x="667" y="398"/>
                  <a:pt x="737" y="210"/>
                  <a:pt x="816" y="0"/>
                </a:cubicBezTo>
                <a:cubicBezTo>
                  <a:pt x="895" y="210"/>
                  <a:pt x="966" y="398"/>
                  <a:pt x="1027" y="562"/>
                </a:cubicBezTo>
                <a:cubicBezTo>
                  <a:pt x="1088" y="727"/>
                  <a:pt x="1153" y="910"/>
                  <a:pt x="1222" y="1110"/>
                </a:cubicBezTo>
                <a:cubicBezTo>
                  <a:pt x="1291" y="1311"/>
                  <a:pt x="1356" y="1507"/>
                  <a:pt x="1417" y="1698"/>
                </a:cubicBezTo>
                <a:cubicBezTo>
                  <a:pt x="1478" y="1889"/>
                  <a:pt x="1528" y="2063"/>
                  <a:pt x="1568" y="2219"/>
                </a:cubicBezTo>
                <a:cubicBezTo>
                  <a:pt x="1607" y="2375"/>
                  <a:pt x="1627" y="2491"/>
                  <a:pt x="1627" y="256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2488462" y="686118"/>
            <a:ext cx="3869055" cy="538798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项目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规划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1088866" y="1755141"/>
            <a:ext cx="842328" cy="77914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贰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6" name="水滴"/>
          <p:cNvSpPr/>
          <p:nvPr>
            <p:custDataLst>
              <p:tags r:id="rId6"/>
            </p:custDataLst>
          </p:nvPr>
        </p:nvSpPr>
        <p:spPr bwMode="auto">
          <a:xfrm>
            <a:off x="2313202" y="1921194"/>
            <a:ext cx="162560" cy="223520"/>
          </a:xfrm>
          <a:custGeom>
            <a:avLst/>
            <a:gdLst>
              <a:gd name="T0" fmla="*/ 868177 w 1627"/>
              <a:gd name="T1" fmla="*/ 1368558 h 3377"/>
              <a:gd name="T2" fmla="*/ 834026 w 1627"/>
              <a:gd name="T3" fmla="*/ 1535429 h 3377"/>
              <a:gd name="T4" fmla="*/ 740645 w 1627"/>
              <a:gd name="T5" fmla="*/ 1672445 h 3377"/>
              <a:gd name="T6" fmla="*/ 602975 w 1627"/>
              <a:gd name="T7" fmla="*/ 1766276 h 3377"/>
              <a:gd name="T8" fmla="*/ 435423 w 1627"/>
              <a:gd name="T9" fmla="*/ 1800397 h 3377"/>
              <a:gd name="T10" fmla="*/ 266803 w 1627"/>
              <a:gd name="T11" fmla="*/ 1766276 h 3377"/>
              <a:gd name="T12" fmla="*/ 128065 w 1627"/>
              <a:gd name="T13" fmla="*/ 1672445 h 3377"/>
              <a:gd name="T14" fmla="*/ 34684 w 1627"/>
              <a:gd name="T15" fmla="*/ 1535429 h 3377"/>
              <a:gd name="T16" fmla="*/ 0 w 1627"/>
              <a:gd name="T17" fmla="*/ 1368558 h 3377"/>
              <a:gd name="T18" fmla="*/ 32016 w 1627"/>
              <a:gd name="T19" fmla="*/ 1183027 h 3377"/>
              <a:gd name="T20" fmla="*/ 112591 w 1627"/>
              <a:gd name="T21" fmla="*/ 905263 h 3377"/>
              <a:gd name="T22" fmla="*/ 217711 w 1627"/>
              <a:gd name="T23" fmla="*/ 591780 h 3377"/>
              <a:gd name="T24" fmla="*/ 323365 w 1627"/>
              <a:gd name="T25" fmla="*/ 299622 h 3377"/>
              <a:gd name="T26" fmla="*/ 435423 w 1627"/>
              <a:gd name="T27" fmla="*/ 0 h 3377"/>
              <a:gd name="T28" fmla="*/ 548013 w 1627"/>
              <a:gd name="T29" fmla="*/ 299622 h 3377"/>
              <a:gd name="T30" fmla="*/ 652067 w 1627"/>
              <a:gd name="T31" fmla="*/ 591780 h 3377"/>
              <a:gd name="T32" fmla="*/ 756120 w 1627"/>
              <a:gd name="T33" fmla="*/ 905263 h 3377"/>
              <a:gd name="T34" fmla="*/ 836694 w 1627"/>
              <a:gd name="T35" fmla="*/ 1183027 h 3377"/>
              <a:gd name="T36" fmla="*/ 868177 w 1627"/>
              <a:gd name="T37" fmla="*/ 1368558 h 33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7" h="3377">
                <a:moveTo>
                  <a:pt x="1627" y="2567"/>
                </a:moveTo>
                <a:cubicBezTo>
                  <a:pt x="1627" y="2679"/>
                  <a:pt x="1606" y="2783"/>
                  <a:pt x="1563" y="2880"/>
                </a:cubicBezTo>
                <a:cubicBezTo>
                  <a:pt x="1520" y="2978"/>
                  <a:pt x="1462" y="3063"/>
                  <a:pt x="1388" y="3137"/>
                </a:cubicBezTo>
                <a:cubicBezTo>
                  <a:pt x="1313" y="3211"/>
                  <a:pt x="1228" y="3270"/>
                  <a:pt x="1130" y="3313"/>
                </a:cubicBezTo>
                <a:cubicBezTo>
                  <a:pt x="1033" y="3355"/>
                  <a:pt x="928" y="3377"/>
                  <a:pt x="816" y="3377"/>
                </a:cubicBezTo>
                <a:cubicBezTo>
                  <a:pt x="704" y="3377"/>
                  <a:pt x="599" y="3355"/>
                  <a:pt x="500" y="3313"/>
                </a:cubicBezTo>
                <a:cubicBezTo>
                  <a:pt x="401" y="3270"/>
                  <a:pt x="314" y="3211"/>
                  <a:pt x="240" y="3137"/>
                </a:cubicBezTo>
                <a:cubicBezTo>
                  <a:pt x="166" y="3063"/>
                  <a:pt x="107" y="2978"/>
                  <a:pt x="65" y="2880"/>
                </a:cubicBezTo>
                <a:cubicBezTo>
                  <a:pt x="22" y="2783"/>
                  <a:pt x="0" y="2679"/>
                  <a:pt x="0" y="2567"/>
                </a:cubicBezTo>
                <a:cubicBezTo>
                  <a:pt x="0" y="2491"/>
                  <a:pt x="20" y="2375"/>
                  <a:pt x="60" y="2219"/>
                </a:cubicBezTo>
                <a:cubicBezTo>
                  <a:pt x="99" y="2063"/>
                  <a:pt x="149" y="1889"/>
                  <a:pt x="211" y="1698"/>
                </a:cubicBezTo>
                <a:cubicBezTo>
                  <a:pt x="271" y="1507"/>
                  <a:pt x="337" y="1311"/>
                  <a:pt x="408" y="1110"/>
                </a:cubicBezTo>
                <a:cubicBezTo>
                  <a:pt x="479" y="910"/>
                  <a:pt x="545" y="727"/>
                  <a:pt x="606" y="562"/>
                </a:cubicBezTo>
                <a:cubicBezTo>
                  <a:pt x="667" y="398"/>
                  <a:pt x="737" y="210"/>
                  <a:pt x="816" y="0"/>
                </a:cubicBezTo>
                <a:cubicBezTo>
                  <a:pt x="895" y="210"/>
                  <a:pt x="966" y="398"/>
                  <a:pt x="1027" y="562"/>
                </a:cubicBezTo>
                <a:cubicBezTo>
                  <a:pt x="1088" y="727"/>
                  <a:pt x="1153" y="910"/>
                  <a:pt x="1222" y="1110"/>
                </a:cubicBezTo>
                <a:cubicBezTo>
                  <a:pt x="1291" y="1311"/>
                  <a:pt x="1356" y="1507"/>
                  <a:pt x="1417" y="1698"/>
                </a:cubicBezTo>
                <a:cubicBezTo>
                  <a:pt x="1478" y="1889"/>
                  <a:pt x="1528" y="2063"/>
                  <a:pt x="1568" y="2219"/>
                </a:cubicBezTo>
                <a:cubicBezTo>
                  <a:pt x="1607" y="2375"/>
                  <a:pt x="1627" y="2491"/>
                  <a:pt x="1627" y="256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2488462" y="1763714"/>
            <a:ext cx="3869055" cy="538798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网页展示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>
            <a:off x="1088866" y="2972438"/>
            <a:ext cx="842328" cy="77914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叁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0" name="水滴"/>
          <p:cNvSpPr/>
          <p:nvPr>
            <p:custDataLst>
              <p:tags r:id="rId9"/>
            </p:custDataLst>
          </p:nvPr>
        </p:nvSpPr>
        <p:spPr bwMode="auto">
          <a:xfrm>
            <a:off x="2313202" y="3138491"/>
            <a:ext cx="162560" cy="223520"/>
          </a:xfrm>
          <a:custGeom>
            <a:avLst/>
            <a:gdLst>
              <a:gd name="T0" fmla="*/ 868177 w 1627"/>
              <a:gd name="T1" fmla="*/ 1368558 h 3377"/>
              <a:gd name="T2" fmla="*/ 834026 w 1627"/>
              <a:gd name="T3" fmla="*/ 1535429 h 3377"/>
              <a:gd name="T4" fmla="*/ 740645 w 1627"/>
              <a:gd name="T5" fmla="*/ 1672445 h 3377"/>
              <a:gd name="T6" fmla="*/ 602975 w 1627"/>
              <a:gd name="T7" fmla="*/ 1766276 h 3377"/>
              <a:gd name="T8" fmla="*/ 435423 w 1627"/>
              <a:gd name="T9" fmla="*/ 1800397 h 3377"/>
              <a:gd name="T10" fmla="*/ 266803 w 1627"/>
              <a:gd name="T11" fmla="*/ 1766276 h 3377"/>
              <a:gd name="T12" fmla="*/ 128065 w 1627"/>
              <a:gd name="T13" fmla="*/ 1672445 h 3377"/>
              <a:gd name="T14" fmla="*/ 34684 w 1627"/>
              <a:gd name="T15" fmla="*/ 1535429 h 3377"/>
              <a:gd name="T16" fmla="*/ 0 w 1627"/>
              <a:gd name="T17" fmla="*/ 1368558 h 3377"/>
              <a:gd name="T18" fmla="*/ 32016 w 1627"/>
              <a:gd name="T19" fmla="*/ 1183027 h 3377"/>
              <a:gd name="T20" fmla="*/ 112591 w 1627"/>
              <a:gd name="T21" fmla="*/ 905263 h 3377"/>
              <a:gd name="T22" fmla="*/ 217711 w 1627"/>
              <a:gd name="T23" fmla="*/ 591780 h 3377"/>
              <a:gd name="T24" fmla="*/ 323365 w 1627"/>
              <a:gd name="T25" fmla="*/ 299622 h 3377"/>
              <a:gd name="T26" fmla="*/ 435423 w 1627"/>
              <a:gd name="T27" fmla="*/ 0 h 3377"/>
              <a:gd name="T28" fmla="*/ 548013 w 1627"/>
              <a:gd name="T29" fmla="*/ 299622 h 3377"/>
              <a:gd name="T30" fmla="*/ 652067 w 1627"/>
              <a:gd name="T31" fmla="*/ 591780 h 3377"/>
              <a:gd name="T32" fmla="*/ 756120 w 1627"/>
              <a:gd name="T33" fmla="*/ 905263 h 3377"/>
              <a:gd name="T34" fmla="*/ 836694 w 1627"/>
              <a:gd name="T35" fmla="*/ 1183027 h 3377"/>
              <a:gd name="T36" fmla="*/ 868177 w 1627"/>
              <a:gd name="T37" fmla="*/ 1368558 h 33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7" h="3377">
                <a:moveTo>
                  <a:pt x="1627" y="2567"/>
                </a:moveTo>
                <a:cubicBezTo>
                  <a:pt x="1627" y="2679"/>
                  <a:pt x="1606" y="2783"/>
                  <a:pt x="1563" y="2880"/>
                </a:cubicBezTo>
                <a:cubicBezTo>
                  <a:pt x="1520" y="2978"/>
                  <a:pt x="1462" y="3063"/>
                  <a:pt x="1388" y="3137"/>
                </a:cubicBezTo>
                <a:cubicBezTo>
                  <a:pt x="1313" y="3211"/>
                  <a:pt x="1228" y="3270"/>
                  <a:pt x="1130" y="3313"/>
                </a:cubicBezTo>
                <a:cubicBezTo>
                  <a:pt x="1033" y="3355"/>
                  <a:pt x="928" y="3377"/>
                  <a:pt x="816" y="3377"/>
                </a:cubicBezTo>
                <a:cubicBezTo>
                  <a:pt x="704" y="3377"/>
                  <a:pt x="599" y="3355"/>
                  <a:pt x="500" y="3313"/>
                </a:cubicBezTo>
                <a:cubicBezTo>
                  <a:pt x="401" y="3270"/>
                  <a:pt x="314" y="3211"/>
                  <a:pt x="240" y="3137"/>
                </a:cubicBezTo>
                <a:cubicBezTo>
                  <a:pt x="166" y="3063"/>
                  <a:pt x="107" y="2978"/>
                  <a:pt x="65" y="2880"/>
                </a:cubicBezTo>
                <a:cubicBezTo>
                  <a:pt x="22" y="2783"/>
                  <a:pt x="0" y="2679"/>
                  <a:pt x="0" y="2567"/>
                </a:cubicBezTo>
                <a:cubicBezTo>
                  <a:pt x="0" y="2491"/>
                  <a:pt x="20" y="2375"/>
                  <a:pt x="60" y="2219"/>
                </a:cubicBezTo>
                <a:cubicBezTo>
                  <a:pt x="99" y="2063"/>
                  <a:pt x="149" y="1889"/>
                  <a:pt x="211" y="1698"/>
                </a:cubicBezTo>
                <a:cubicBezTo>
                  <a:pt x="271" y="1507"/>
                  <a:pt x="337" y="1311"/>
                  <a:pt x="408" y="1110"/>
                </a:cubicBezTo>
                <a:cubicBezTo>
                  <a:pt x="479" y="910"/>
                  <a:pt x="545" y="727"/>
                  <a:pt x="606" y="562"/>
                </a:cubicBezTo>
                <a:cubicBezTo>
                  <a:pt x="667" y="398"/>
                  <a:pt x="737" y="210"/>
                  <a:pt x="816" y="0"/>
                </a:cubicBezTo>
                <a:cubicBezTo>
                  <a:pt x="895" y="210"/>
                  <a:pt x="966" y="398"/>
                  <a:pt x="1027" y="562"/>
                </a:cubicBezTo>
                <a:cubicBezTo>
                  <a:pt x="1088" y="727"/>
                  <a:pt x="1153" y="910"/>
                  <a:pt x="1222" y="1110"/>
                </a:cubicBezTo>
                <a:cubicBezTo>
                  <a:pt x="1291" y="1311"/>
                  <a:pt x="1356" y="1507"/>
                  <a:pt x="1417" y="1698"/>
                </a:cubicBezTo>
                <a:cubicBezTo>
                  <a:pt x="1478" y="1889"/>
                  <a:pt x="1528" y="2063"/>
                  <a:pt x="1568" y="2219"/>
                </a:cubicBezTo>
                <a:cubicBezTo>
                  <a:pt x="1607" y="2375"/>
                  <a:pt x="1627" y="2491"/>
                  <a:pt x="1627" y="256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2" name="矩形 31"/>
          <p:cNvSpPr/>
          <p:nvPr>
            <p:custDataLst>
              <p:tags r:id="rId10"/>
            </p:custDataLst>
          </p:nvPr>
        </p:nvSpPr>
        <p:spPr>
          <a:xfrm>
            <a:off x="2488462" y="2981011"/>
            <a:ext cx="3869055" cy="538798"/>
          </a:xfrm>
          <a:prstGeom prst="rect">
            <a:avLst/>
          </a:prstGeom>
        </p:spPr>
        <p:txBody>
          <a:bodyPr wrap="square" bIns="0" anchor="b" anchorCtr="0">
            <a:normAutofit fontScale="9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疑难问题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1088866" y="4173219"/>
            <a:ext cx="842328" cy="77914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肆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4" name="水滴"/>
          <p:cNvSpPr/>
          <p:nvPr>
            <p:custDataLst>
              <p:tags r:id="rId12"/>
            </p:custDataLst>
          </p:nvPr>
        </p:nvSpPr>
        <p:spPr bwMode="auto">
          <a:xfrm>
            <a:off x="2313202" y="4339272"/>
            <a:ext cx="162560" cy="223520"/>
          </a:xfrm>
          <a:custGeom>
            <a:avLst/>
            <a:gdLst>
              <a:gd name="T0" fmla="*/ 868177 w 1627"/>
              <a:gd name="T1" fmla="*/ 1368558 h 3377"/>
              <a:gd name="T2" fmla="*/ 834026 w 1627"/>
              <a:gd name="T3" fmla="*/ 1535429 h 3377"/>
              <a:gd name="T4" fmla="*/ 740645 w 1627"/>
              <a:gd name="T5" fmla="*/ 1672445 h 3377"/>
              <a:gd name="T6" fmla="*/ 602975 w 1627"/>
              <a:gd name="T7" fmla="*/ 1766276 h 3377"/>
              <a:gd name="T8" fmla="*/ 435423 w 1627"/>
              <a:gd name="T9" fmla="*/ 1800397 h 3377"/>
              <a:gd name="T10" fmla="*/ 266803 w 1627"/>
              <a:gd name="T11" fmla="*/ 1766276 h 3377"/>
              <a:gd name="T12" fmla="*/ 128065 w 1627"/>
              <a:gd name="T13" fmla="*/ 1672445 h 3377"/>
              <a:gd name="T14" fmla="*/ 34684 w 1627"/>
              <a:gd name="T15" fmla="*/ 1535429 h 3377"/>
              <a:gd name="T16" fmla="*/ 0 w 1627"/>
              <a:gd name="T17" fmla="*/ 1368558 h 3377"/>
              <a:gd name="T18" fmla="*/ 32016 w 1627"/>
              <a:gd name="T19" fmla="*/ 1183027 h 3377"/>
              <a:gd name="T20" fmla="*/ 112591 w 1627"/>
              <a:gd name="T21" fmla="*/ 905263 h 3377"/>
              <a:gd name="T22" fmla="*/ 217711 w 1627"/>
              <a:gd name="T23" fmla="*/ 591780 h 3377"/>
              <a:gd name="T24" fmla="*/ 323365 w 1627"/>
              <a:gd name="T25" fmla="*/ 299622 h 3377"/>
              <a:gd name="T26" fmla="*/ 435423 w 1627"/>
              <a:gd name="T27" fmla="*/ 0 h 3377"/>
              <a:gd name="T28" fmla="*/ 548013 w 1627"/>
              <a:gd name="T29" fmla="*/ 299622 h 3377"/>
              <a:gd name="T30" fmla="*/ 652067 w 1627"/>
              <a:gd name="T31" fmla="*/ 591780 h 3377"/>
              <a:gd name="T32" fmla="*/ 756120 w 1627"/>
              <a:gd name="T33" fmla="*/ 905263 h 3377"/>
              <a:gd name="T34" fmla="*/ 836694 w 1627"/>
              <a:gd name="T35" fmla="*/ 1183027 h 3377"/>
              <a:gd name="T36" fmla="*/ 868177 w 1627"/>
              <a:gd name="T37" fmla="*/ 1368558 h 33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7" h="3377">
                <a:moveTo>
                  <a:pt x="1627" y="2567"/>
                </a:moveTo>
                <a:cubicBezTo>
                  <a:pt x="1627" y="2679"/>
                  <a:pt x="1606" y="2783"/>
                  <a:pt x="1563" y="2880"/>
                </a:cubicBezTo>
                <a:cubicBezTo>
                  <a:pt x="1520" y="2978"/>
                  <a:pt x="1462" y="3063"/>
                  <a:pt x="1388" y="3137"/>
                </a:cubicBezTo>
                <a:cubicBezTo>
                  <a:pt x="1313" y="3211"/>
                  <a:pt x="1228" y="3270"/>
                  <a:pt x="1130" y="3313"/>
                </a:cubicBezTo>
                <a:cubicBezTo>
                  <a:pt x="1033" y="3355"/>
                  <a:pt x="928" y="3377"/>
                  <a:pt x="816" y="3377"/>
                </a:cubicBezTo>
                <a:cubicBezTo>
                  <a:pt x="704" y="3377"/>
                  <a:pt x="599" y="3355"/>
                  <a:pt x="500" y="3313"/>
                </a:cubicBezTo>
                <a:cubicBezTo>
                  <a:pt x="401" y="3270"/>
                  <a:pt x="314" y="3211"/>
                  <a:pt x="240" y="3137"/>
                </a:cubicBezTo>
                <a:cubicBezTo>
                  <a:pt x="166" y="3063"/>
                  <a:pt x="107" y="2978"/>
                  <a:pt x="65" y="2880"/>
                </a:cubicBezTo>
                <a:cubicBezTo>
                  <a:pt x="22" y="2783"/>
                  <a:pt x="0" y="2679"/>
                  <a:pt x="0" y="2567"/>
                </a:cubicBezTo>
                <a:cubicBezTo>
                  <a:pt x="0" y="2491"/>
                  <a:pt x="20" y="2375"/>
                  <a:pt x="60" y="2219"/>
                </a:cubicBezTo>
                <a:cubicBezTo>
                  <a:pt x="99" y="2063"/>
                  <a:pt x="149" y="1889"/>
                  <a:pt x="211" y="1698"/>
                </a:cubicBezTo>
                <a:cubicBezTo>
                  <a:pt x="271" y="1507"/>
                  <a:pt x="337" y="1311"/>
                  <a:pt x="408" y="1110"/>
                </a:cubicBezTo>
                <a:cubicBezTo>
                  <a:pt x="479" y="910"/>
                  <a:pt x="545" y="727"/>
                  <a:pt x="606" y="562"/>
                </a:cubicBezTo>
                <a:cubicBezTo>
                  <a:pt x="667" y="398"/>
                  <a:pt x="737" y="210"/>
                  <a:pt x="816" y="0"/>
                </a:cubicBezTo>
                <a:cubicBezTo>
                  <a:pt x="895" y="210"/>
                  <a:pt x="966" y="398"/>
                  <a:pt x="1027" y="562"/>
                </a:cubicBezTo>
                <a:cubicBezTo>
                  <a:pt x="1088" y="727"/>
                  <a:pt x="1153" y="910"/>
                  <a:pt x="1222" y="1110"/>
                </a:cubicBezTo>
                <a:cubicBezTo>
                  <a:pt x="1291" y="1311"/>
                  <a:pt x="1356" y="1507"/>
                  <a:pt x="1417" y="1698"/>
                </a:cubicBezTo>
                <a:cubicBezTo>
                  <a:pt x="1478" y="1889"/>
                  <a:pt x="1528" y="2063"/>
                  <a:pt x="1568" y="2219"/>
                </a:cubicBezTo>
                <a:cubicBezTo>
                  <a:pt x="1607" y="2375"/>
                  <a:pt x="1627" y="2491"/>
                  <a:pt x="1627" y="256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6" name="矩形 35"/>
          <p:cNvSpPr/>
          <p:nvPr>
            <p:custDataLst>
              <p:tags r:id="rId13"/>
            </p:custDataLst>
          </p:nvPr>
        </p:nvSpPr>
        <p:spPr>
          <a:xfrm>
            <a:off x="2475762" y="4181792"/>
            <a:ext cx="3869055" cy="538798"/>
          </a:xfrm>
          <a:prstGeom prst="rect">
            <a:avLst/>
          </a:prstGeom>
        </p:spPr>
        <p:txBody>
          <a:bodyPr wrap="square" bIns="0" anchor="b" anchorCtr="0">
            <a:normAutofit fontScale="9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项目收获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7" name="矩形 36"/>
          <p:cNvSpPr/>
          <p:nvPr>
            <p:custDataLst>
              <p:tags r:id="rId14"/>
            </p:custDataLst>
          </p:nvPr>
        </p:nvSpPr>
        <p:spPr>
          <a:xfrm>
            <a:off x="1088866" y="5366066"/>
            <a:ext cx="842328" cy="77914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伍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8" name="水滴"/>
          <p:cNvSpPr/>
          <p:nvPr>
            <p:custDataLst>
              <p:tags r:id="rId15"/>
            </p:custDataLst>
          </p:nvPr>
        </p:nvSpPr>
        <p:spPr bwMode="auto">
          <a:xfrm>
            <a:off x="2313202" y="5532119"/>
            <a:ext cx="162560" cy="223520"/>
          </a:xfrm>
          <a:custGeom>
            <a:avLst/>
            <a:gdLst>
              <a:gd name="T0" fmla="*/ 868177 w 1627"/>
              <a:gd name="T1" fmla="*/ 1368558 h 3377"/>
              <a:gd name="T2" fmla="*/ 834026 w 1627"/>
              <a:gd name="T3" fmla="*/ 1535429 h 3377"/>
              <a:gd name="T4" fmla="*/ 740645 w 1627"/>
              <a:gd name="T5" fmla="*/ 1672445 h 3377"/>
              <a:gd name="T6" fmla="*/ 602975 w 1627"/>
              <a:gd name="T7" fmla="*/ 1766276 h 3377"/>
              <a:gd name="T8" fmla="*/ 435423 w 1627"/>
              <a:gd name="T9" fmla="*/ 1800397 h 3377"/>
              <a:gd name="T10" fmla="*/ 266803 w 1627"/>
              <a:gd name="T11" fmla="*/ 1766276 h 3377"/>
              <a:gd name="T12" fmla="*/ 128065 w 1627"/>
              <a:gd name="T13" fmla="*/ 1672445 h 3377"/>
              <a:gd name="T14" fmla="*/ 34684 w 1627"/>
              <a:gd name="T15" fmla="*/ 1535429 h 3377"/>
              <a:gd name="T16" fmla="*/ 0 w 1627"/>
              <a:gd name="T17" fmla="*/ 1368558 h 3377"/>
              <a:gd name="T18" fmla="*/ 32016 w 1627"/>
              <a:gd name="T19" fmla="*/ 1183027 h 3377"/>
              <a:gd name="T20" fmla="*/ 112591 w 1627"/>
              <a:gd name="T21" fmla="*/ 905263 h 3377"/>
              <a:gd name="T22" fmla="*/ 217711 w 1627"/>
              <a:gd name="T23" fmla="*/ 591780 h 3377"/>
              <a:gd name="T24" fmla="*/ 323365 w 1627"/>
              <a:gd name="T25" fmla="*/ 299622 h 3377"/>
              <a:gd name="T26" fmla="*/ 435423 w 1627"/>
              <a:gd name="T27" fmla="*/ 0 h 3377"/>
              <a:gd name="T28" fmla="*/ 548013 w 1627"/>
              <a:gd name="T29" fmla="*/ 299622 h 3377"/>
              <a:gd name="T30" fmla="*/ 652067 w 1627"/>
              <a:gd name="T31" fmla="*/ 591780 h 3377"/>
              <a:gd name="T32" fmla="*/ 756120 w 1627"/>
              <a:gd name="T33" fmla="*/ 905263 h 3377"/>
              <a:gd name="T34" fmla="*/ 836694 w 1627"/>
              <a:gd name="T35" fmla="*/ 1183027 h 3377"/>
              <a:gd name="T36" fmla="*/ 868177 w 1627"/>
              <a:gd name="T37" fmla="*/ 1368558 h 33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7" h="3377">
                <a:moveTo>
                  <a:pt x="1627" y="2567"/>
                </a:moveTo>
                <a:cubicBezTo>
                  <a:pt x="1627" y="2679"/>
                  <a:pt x="1606" y="2783"/>
                  <a:pt x="1563" y="2880"/>
                </a:cubicBezTo>
                <a:cubicBezTo>
                  <a:pt x="1520" y="2978"/>
                  <a:pt x="1462" y="3063"/>
                  <a:pt x="1388" y="3137"/>
                </a:cubicBezTo>
                <a:cubicBezTo>
                  <a:pt x="1313" y="3211"/>
                  <a:pt x="1228" y="3270"/>
                  <a:pt x="1130" y="3313"/>
                </a:cubicBezTo>
                <a:cubicBezTo>
                  <a:pt x="1033" y="3355"/>
                  <a:pt x="928" y="3377"/>
                  <a:pt x="816" y="3377"/>
                </a:cubicBezTo>
                <a:cubicBezTo>
                  <a:pt x="704" y="3377"/>
                  <a:pt x="599" y="3355"/>
                  <a:pt x="500" y="3313"/>
                </a:cubicBezTo>
                <a:cubicBezTo>
                  <a:pt x="401" y="3270"/>
                  <a:pt x="314" y="3211"/>
                  <a:pt x="240" y="3137"/>
                </a:cubicBezTo>
                <a:cubicBezTo>
                  <a:pt x="166" y="3063"/>
                  <a:pt x="107" y="2978"/>
                  <a:pt x="65" y="2880"/>
                </a:cubicBezTo>
                <a:cubicBezTo>
                  <a:pt x="22" y="2783"/>
                  <a:pt x="0" y="2679"/>
                  <a:pt x="0" y="2567"/>
                </a:cubicBezTo>
                <a:cubicBezTo>
                  <a:pt x="0" y="2491"/>
                  <a:pt x="20" y="2375"/>
                  <a:pt x="60" y="2219"/>
                </a:cubicBezTo>
                <a:cubicBezTo>
                  <a:pt x="99" y="2063"/>
                  <a:pt x="149" y="1889"/>
                  <a:pt x="211" y="1698"/>
                </a:cubicBezTo>
                <a:cubicBezTo>
                  <a:pt x="271" y="1507"/>
                  <a:pt x="337" y="1311"/>
                  <a:pt x="408" y="1110"/>
                </a:cubicBezTo>
                <a:cubicBezTo>
                  <a:pt x="479" y="910"/>
                  <a:pt x="545" y="727"/>
                  <a:pt x="606" y="562"/>
                </a:cubicBezTo>
                <a:cubicBezTo>
                  <a:pt x="667" y="398"/>
                  <a:pt x="737" y="210"/>
                  <a:pt x="816" y="0"/>
                </a:cubicBezTo>
                <a:cubicBezTo>
                  <a:pt x="895" y="210"/>
                  <a:pt x="966" y="398"/>
                  <a:pt x="1027" y="562"/>
                </a:cubicBezTo>
                <a:cubicBezTo>
                  <a:pt x="1088" y="727"/>
                  <a:pt x="1153" y="910"/>
                  <a:pt x="1222" y="1110"/>
                </a:cubicBezTo>
                <a:cubicBezTo>
                  <a:pt x="1291" y="1311"/>
                  <a:pt x="1356" y="1507"/>
                  <a:pt x="1417" y="1698"/>
                </a:cubicBezTo>
                <a:cubicBezTo>
                  <a:pt x="1478" y="1889"/>
                  <a:pt x="1528" y="2063"/>
                  <a:pt x="1568" y="2219"/>
                </a:cubicBezTo>
                <a:cubicBezTo>
                  <a:pt x="1607" y="2375"/>
                  <a:pt x="1627" y="2491"/>
                  <a:pt x="1627" y="256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40" name="矩形 39"/>
          <p:cNvSpPr/>
          <p:nvPr>
            <p:custDataLst>
              <p:tags r:id="rId16"/>
            </p:custDataLst>
          </p:nvPr>
        </p:nvSpPr>
        <p:spPr>
          <a:xfrm>
            <a:off x="2488462" y="5374639"/>
            <a:ext cx="3869055" cy="538798"/>
          </a:xfrm>
          <a:prstGeom prst="rect">
            <a:avLst/>
          </a:prstGeom>
        </p:spPr>
        <p:txBody>
          <a:bodyPr wrap="square" bIns="0" anchor="b" anchorCtr="0">
            <a:normAutofit fontScale="9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未来期望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71179" y="291023"/>
            <a:ext cx="6044379" cy="798120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项目规划</a:t>
            </a:r>
            <a:endParaRPr lang="zh-CN" altLang="en-US" sz="60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06245" y="1156335"/>
            <a:ext cx="8773795" cy="5502275"/>
          </a:xfrm>
        </p:spPr>
        <p:txBody>
          <a:bodyPr>
            <a:normAutofit fontScale="90000" lnSpcReduction="20000"/>
          </a:bodyPr>
          <a:lstStyle/>
          <a:p>
            <a:pPr algn="l"/>
            <a:r>
              <a:rPr lang="zh-CN" altLang="en-US" sz="2800" dirty="0"/>
              <a:t>项目</a:t>
            </a:r>
            <a:r>
              <a:rPr lang="zh-CN" altLang="en-US" sz="2800" dirty="0"/>
              <a:t>目的：利用所学知识</a:t>
            </a:r>
            <a:r>
              <a:rPr lang="en-US" altLang="zh-CN" sz="2800" dirty="0"/>
              <a:t>100%</a:t>
            </a:r>
            <a:r>
              <a:rPr sz="2800" dirty="0"/>
              <a:t>还原</a:t>
            </a:r>
            <a:r>
              <a:rPr lang="en-US" altLang="zh-CN" sz="2800" dirty="0"/>
              <a:t>360</a:t>
            </a:r>
            <a:r>
              <a:rPr sz="2800" dirty="0"/>
              <a:t>购物</a:t>
            </a:r>
            <a:r>
              <a:rPr sz="2800" dirty="0"/>
              <a:t>网页</a:t>
            </a:r>
            <a:endParaRPr sz="2800" dirty="0"/>
          </a:p>
          <a:p>
            <a:pPr algn="l"/>
            <a:r>
              <a:rPr lang="en-US" altLang="zh-CN" sz="2800" dirty="0"/>
              <a:t>	</a:t>
            </a:r>
            <a:r>
              <a:rPr sz="2800" dirty="0"/>
              <a:t>周期：</a:t>
            </a:r>
            <a:r>
              <a:rPr lang="en-US" altLang="zh-CN" sz="2800" dirty="0"/>
              <a:t>10</a:t>
            </a:r>
            <a:r>
              <a:rPr sz="2800" dirty="0"/>
              <a:t>天</a:t>
            </a:r>
            <a:endParaRPr sz="2800" dirty="0"/>
          </a:p>
          <a:p>
            <a:pPr algn="l"/>
            <a:r>
              <a:rPr sz="2800" dirty="0"/>
              <a:t>详细计划：</a:t>
            </a:r>
            <a:r>
              <a:rPr lang="en-US" altLang="zh-CN" sz="2800" dirty="0">
                <a:solidFill>
                  <a:srgbClr val="0070C0"/>
                </a:solidFill>
                <a:sym typeface="+mn-ea"/>
              </a:rPr>
              <a:t>  1</a:t>
            </a:r>
            <a:r>
              <a:rPr sz="2800" dirty="0">
                <a:solidFill>
                  <a:srgbClr val="0070C0"/>
                </a:solidFill>
                <a:sym typeface="+mn-ea"/>
              </a:rPr>
              <a:t>、审视整个项目，分阶段编写代码</a:t>
            </a:r>
            <a:endParaRPr sz="2800" dirty="0"/>
          </a:p>
          <a:p>
            <a:pPr algn="l">
              <a:lnSpc>
                <a:spcPct val="20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		 2</a:t>
            </a:r>
            <a:r>
              <a:rPr sz="2800" dirty="0">
                <a:solidFill>
                  <a:srgbClr val="FF0000"/>
                </a:solidFill>
              </a:rPr>
              <a:t>、用</a:t>
            </a:r>
            <a:r>
              <a:rPr lang="en-US" altLang="zh-CN" sz="2800" dirty="0">
                <a:solidFill>
                  <a:srgbClr val="FF0000"/>
                </a:solidFill>
              </a:rPr>
              <a:t>HTML+CSS还原网页静态布局</a:t>
            </a:r>
            <a:endParaRPr sz="2800" dirty="0"/>
          </a:p>
          <a:p>
            <a:pPr algn="l">
              <a:lnSpc>
                <a:spcPct val="200000"/>
              </a:lnSpc>
            </a:pPr>
            <a:r>
              <a:rPr lang="en-US" altLang="zh-CN" sz="2800" dirty="0"/>
              <a:t>		 </a:t>
            </a:r>
            <a:r>
              <a:rPr lang="en-US" altLang="zh-CN" sz="2800" dirty="0">
                <a:solidFill>
                  <a:srgbClr val="00B050"/>
                </a:solidFill>
              </a:rPr>
              <a:t>3</a:t>
            </a:r>
            <a:r>
              <a:rPr sz="2800" dirty="0">
                <a:solidFill>
                  <a:srgbClr val="00B050"/>
                </a:solidFill>
              </a:rPr>
              <a:t>、</a:t>
            </a:r>
            <a:r>
              <a:rPr sz="2800" dirty="0">
                <a:solidFill>
                  <a:srgbClr val="00B050"/>
                </a:solidFill>
                <a:sym typeface="+mn-ea"/>
              </a:rPr>
              <a:t>完善二级菜单，使网页达到初期效果</a:t>
            </a:r>
            <a:endParaRPr sz="2800" dirty="0"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dirty="0"/>
              <a:t>		 </a:t>
            </a:r>
            <a:r>
              <a:rPr lang="en-US" altLang="zh-CN" sz="2800" dirty="0">
                <a:solidFill>
                  <a:srgbClr val="00B0F0"/>
                </a:solidFill>
              </a:rPr>
              <a:t>4</a:t>
            </a:r>
            <a:r>
              <a:rPr sz="2800" dirty="0">
                <a:solidFill>
                  <a:srgbClr val="00B0F0"/>
                </a:solidFill>
              </a:rPr>
              <a:t>、添加</a:t>
            </a:r>
            <a:r>
              <a:rPr lang="en-US" altLang="zh-CN" sz="2800" dirty="0">
                <a:solidFill>
                  <a:srgbClr val="00B0F0"/>
                </a:solidFill>
              </a:rPr>
              <a:t>JS</a:t>
            </a:r>
            <a:r>
              <a:rPr sz="2800" dirty="0">
                <a:solidFill>
                  <a:srgbClr val="00B0F0"/>
                </a:solidFill>
              </a:rPr>
              <a:t>效果，使网页简单的</a:t>
            </a:r>
            <a:r>
              <a:rPr lang="en-US" altLang="zh-CN" sz="2800" dirty="0">
                <a:solidFill>
                  <a:srgbClr val="00B0F0"/>
                </a:solidFill>
              </a:rPr>
              <a:t>“</a:t>
            </a:r>
            <a:r>
              <a:rPr sz="2800" dirty="0">
                <a:solidFill>
                  <a:srgbClr val="00B0F0"/>
                </a:solidFill>
              </a:rPr>
              <a:t>活过来</a:t>
            </a:r>
            <a:r>
              <a:rPr lang="en-US" altLang="zh-CN" sz="2800" dirty="0">
                <a:solidFill>
                  <a:srgbClr val="00B0F0"/>
                </a:solidFill>
              </a:rPr>
              <a:t>”</a:t>
            </a:r>
            <a:r>
              <a:rPr lang="en-US" altLang="zh-CN" sz="2800" dirty="0">
                <a:sym typeface="+mn-ea"/>
              </a:rPr>
              <a:t>			 </a:t>
            </a:r>
            <a:r>
              <a:rPr lang="en-US" altLang="zh-CN" sz="2800" dirty="0">
                <a:solidFill>
                  <a:srgbClr val="FFC000"/>
                </a:solidFill>
                <a:sym typeface="+mn-ea"/>
              </a:rPr>
              <a:t>5、</a:t>
            </a:r>
            <a:r>
              <a:rPr sz="2800" dirty="0">
                <a:solidFill>
                  <a:srgbClr val="FFC000"/>
                </a:solidFill>
                <a:sym typeface="+mn-ea"/>
              </a:rPr>
              <a:t>运用</a:t>
            </a:r>
            <a:r>
              <a:rPr lang="en-US" altLang="zh-CN" sz="2800" dirty="0">
                <a:solidFill>
                  <a:srgbClr val="FFC000"/>
                </a:solidFill>
                <a:sym typeface="+mn-ea"/>
              </a:rPr>
              <a:t>ajax输入文本内容，进一步完善网页</a:t>
            </a:r>
            <a:endParaRPr lang="en-US" altLang="zh-CN" sz="2800" dirty="0"/>
          </a:p>
          <a:p>
            <a:pPr algn="l"/>
            <a:r>
              <a:rPr lang="en-US" altLang="zh-CN" sz="2800" dirty="0"/>
              <a:t>		</a:t>
            </a:r>
            <a:endParaRPr sz="2800" dirty="0">
              <a:solidFill>
                <a:srgbClr val="0070C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94105"/>
          </a:xfrm>
        </p:spPr>
        <p:txBody>
          <a:bodyPr/>
          <a:p>
            <a:r>
              <a:rPr lang="zh-CN" altLang="en-US" sz="6600"/>
              <a:t>网页展示</a:t>
            </a:r>
            <a:endParaRPr lang="zh-CN" altLang="en-US" sz="6600"/>
          </a:p>
        </p:txBody>
      </p:sp>
      <p:pic>
        <p:nvPicPr>
          <p:cNvPr id="8" name="图片 7" descr="项目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1715" y="970915"/>
            <a:ext cx="5019040" cy="4916170"/>
          </a:xfrm>
          <a:prstGeom prst="rect">
            <a:avLst/>
          </a:prstGeom>
        </p:spPr>
      </p:pic>
      <p:pic>
        <p:nvPicPr>
          <p:cNvPr id="10" name="图片占位符 9" descr="QQ图片20201116184247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8140" y="2645410"/>
            <a:ext cx="5283200" cy="2042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17905" y="1059815"/>
            <a:ext cx="4291965" cy="1282700"/>
          </a:xfrm>
        </p:spPr>
        <p:txBody>
          <a:bodyPr>
            <a:noAutofit/>
          </a:bodyPr>
          <a:lstStyle/>
          <a:p>
            <a:r>
              <a:rPr lang="zh-CN" altLang="zh-CN" sz="5400" dirty="0">
                <a:ea typeface="隶书" panose="02010509060101010101" pitchFamily="49" charset="-122"/>
              </a:rPr>
              <a:t>代码的妙用</a:t>
            </a:r>
            <a:endParaRPr lang="zh-CN" altLang="zh-CN" sz="5400" dirty="0">
              <a:ea typeface="隶书" panose="02010509060101010101" pitchFamily="49" charset="-122"/>
            </a:endParaRPr>
          </a:p>
        </p:txBody>
      </p:sp>
      <p:pic>
        <p:nvPicPr>
          <p:cNvPr id="5" name="图片 4" descr="代码简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793240"/>
            <a:ext cx="5083175" cy="4155440"/>
          </a:xfrm>
          <a:prstGeom prst="rect">
            <a:avLst/>
          </a:prstGeom>
        </p:spPr>
      </p:pic>
      <p:pic>
        <p:nvPicPr>
          <p:cNvPr id="7" name="内容占位符 6" descr="简化代码部分"/>
          <p:cNvPicPr>
            <a:picLocks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6575" y="2882900"/>
            <a:ext cx="5868035" cy="26047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17905" y="1059815"/>
            <a:ext cx="4291965" cy="1282700"/>
          </a:xfrm>
        </p:spPr>
        <p:txBody>
          <a:bodyPr>
            <a:noAutofit/>
          </a:bodyPr>
          <a:lstStyle/>
          <a:p>
            <a:r>
              <a:rPr lang="zh-CN" altLang="zh-CN" sz="5400" dirty="0">
                <a:ea typeface="隶书" panose="02010509060101010101" pitchFamily="49" charset="-122"/>
              </a:rPr>
              <a:t>代码的妙用</a:t>
            </a:r>
            <a:r>
              <a:rPr lang="en-US" altLang="zh-CN" sz="5400" dirty="0">
                <a:ea typeface="隶书" panose="02010509060101010101" pitchFamily="49" charset="-122"/>
              </a:rPr>
              <a:t>2</a:t>
            </a:r>
            <a:endParaRPr lang="en-US" altLang="zh-CN" sz="5400" dirty="0">
              <a:ea typeface="隶书" panose="02010509060101010101" pitchFamily="49" charset="-122"/>
            </a:endParaRPr>
          </a:p>
        </p:txBody>
      </p:sp>
      <p:pic>
        <p:nvPicPr>
          <p:cNvPr id="4" name="内容占位符 3">
            <a:hlinkClick r:id="rId2" action="ppaction://hlinkfile"/>
          </p:cNvPr>
          <p:cNvPicPr>
            <a:picLocks noChangeAspect="1"/>
          </p:cNvPicPr>
          <p:nvPr>
            <p:ph sz="quarter" idx="13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4995" y="2342515"/>
            <a:ext cx="5784850" cy="3445510"/>
          </a:xfrm>
          <a:prstGeom prst="rect">
            <a:avLst/>
          </a:prstGeom>
        </p:spPr>
      </p:pic>
      <p:pic>
        <p:nvPicPr>
          <p:cNvPr id="6" name="图片 5">
            <a:hlinkClick r:id="rId5" tooltip="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135" y="1880235"/>
            <a:ext cx="3809365" cy="37833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3835" y="575455"/>
            <a:ext cx="3960000" cy="882000"/>
          </a:xfrm>
        </p:spPr>
        <p:txBody>
          <a:bodyPr/>
          <a:lstStyle/>
          <a:p>
            <a:r>
              <a:rPr lang="zh-CN" altLang="en-US" dirty="0"/>
              <a:t>疑难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6740" y="1764030"/>
            <a:ext cx="4044315" cy="40932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把多个轮播图写在同一个</a:t>
            </a:r>
            <a:r>
              <a:rPr lang="en-US" altLang="zh-CN" sz="2800" dirty="0"/>
              <a:t>JS</a:t>
            </a:r>
            <a:r>
              <a:rPr lang="zh-CN" altLang="en-US" sz="2800" dirty="0"/>
              <a:t>文件时，会出现代码失效</a:t>
            </a:r>
            <a:r>
              <a:rPr lang="zh-CN" altLang="en-US" sz="2800" dirty="0"/>
              <a:t>问题。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解决方案是：</a:t>
            </a:r>
            <a:r>
              <a:rPr lang="zh-CN" altLang="en-US" sz="2800" dirty="0"/>
              <a:t>把多个轮播图写在不同的</a:t>
            </a:r>
            <a:r>
              <a:rPr lang="en-US" altLang="zh-CN" sz="2800" dirty="0"/>
              <a:t>JS</a:t>
            </a:r>
            <a:r>
              <a:rPr lang="zh-CN" altLang="en-US" sz="2800" dirty="0"/>
              <a:t>文件</a:t>
            </a:r>
            <a:r>
              <a:rPr lang="zh-CN" altLang="en-US" sz="2800" dirty="0"/>
              <a:t>里。</a:t>
            </a:r>
            <a:endParaRPr lang="zh-CN" altLang="en-US" sz="2800" dirty="0"/>
          </a:p>
        </p:txBody>
      </p:sp>
      <p:pic>
        <p:nvPicPr>
          <p:cNvPr id="6" name="内容占位符 5" descr="外部引用"/>
          <p:cNvPicPr>
            <a:picLocks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405755" y="1220470"/>
            <a:ext cx="6480175" cy="4244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2000" y="231925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项目</a:t>
            </a:r>
            <a:r>
              <a:rPr lang="zh-CN" altLang="zh-CN" dirty="0"/>
              <a:t>收获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612140" y="858520"/>
            <a:ext cx="10975975" cy="162941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一、对于静态网页有了更深层次的认识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二、对于</a:t>
            </a:r>
            <a:r>
              <a:rPr lang="en-US" altLang="zh-CN" sz="2400" dirty="0">
                <a:solidFill>
                  <a:srgbClr val="FF0000"/>
                </a:solidFill>
              </a:rPr>
              <a:t>JS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ajax</a:t>
            </a:r>
            <a:r>
              <a:rPr lang="zh-CN" altLang="en-US" sz="2400" dirty="0">
                <a:solidFill>
                  <a:srgbClr val="FF0000"/>
                </a:solidFill>
              </a:rPr>
              <a:t>有了更深的掌握和</a:t>
            </a:r>
            <a:r>
              <a:rPr lang="zh-CN" altLang="en-US" sz="2400" dirty="0">
                <a:solidFill>
                  <a:srgbClr val="FF0000"/>
                </a:solidFill>
              </a:rPr>
              <a:t>运用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三、对于</a:t>
            </a:r>
            <a:r>
              <a:rPr lang="en-US" altLang="zh-CN" sz="2400" dirty="0">
                <a:solidFill>
                  <a:srgbClr val="FF0000"/>
                </a:solidFill>
              </a:rPr>
              <a:t>JS</a:t>
            </a:r>
            <a:r>
              <a:rPr lang="zh-CN" altLang="en-US" sz="2400" dirty="0">
                <a:solidFill>
                  <a:srgbClr val="FF0000"/>
                </a:solidFill>
              </a:rPr>
              <a:t>有了更深的</a:t>
            </a:r>
            <a:r>
              <a:rPr lang="zh-CN" altLang="en-US" sz="2400" dirty="0">
                <a:solidFill>
                  <a:srgbClr val="FF0000"/>
                </a:solidFill>
              </a:rPr>
              <a:t>理解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内容占位符 2" descr="D:\Users\Desktop\高清模板图\绿\blade-of-grass-depth-of-field-environment-580900.jpgblade-of-grass-depth-of-field-environment-580900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51205" y="2807970"/>
            <a:ext cx="10687685" cy="3430905"/>
          </a:xfr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感悟与</a:t>
            </a:r>
            <a:r>
              <a:rPr lang="zh-CN" altLang="zh-CN" dirty="0"/>
              <a:t>心得</a:t>
            </a:r>
            <a:endParaRPr lang="zh-CN" altLang="zh-CN" dirty="0"/>
          </a:p>
        </p:txBody>
      </p:sp>
      <p:pic>
        <p:nvPicPr>
          <p:cNvPr id="7" name="内容占位符 6" descr="C:\Users\Kingsoft\Desktop\图片库\风景\DJI, 夏天, 天性.jpgDJI, 夏天, 天性"/>
          <p:cNvPicPr>
            <a:picLocks noGrp="1"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>
            <a:lum bright="6000" contrast="-6000"/>
          </a:blip>
          <a:srcRect l="-12"/>
          <a:stretch>
            <a:fillRect/>
          </a:stretch>
        </p:blipFill>
        <p:spPr>
          <a:xfrm>
            <a:off x="581660" y="1663065"/>
            <a:ext cx="5337810" cy="2894330"/>
          </a:xfrm>
        </p:spPr>
      </p:pic>
      <p:pic>
        <p:nvPicPr>
          <p:cNvPr id="8" name="内容占位符 7" descr="D:\Users\Desktop\高清模板图\绿\cliff-dawn-daylight-2832082.jpgcliff-dawn-daylight-2832082"/>
          <p:cNvPicPr>
            <a:picLocks noGrp="1" noChangeAspect="1"/>
          </p:cNvPicPr>
          <p:nvPr>
            <p:ph sz="quarter" idx="14"/>
            <p:custDataLst>
              <p:tags r:id="rId4"/>
            </p:custDataLst>
          </p:nvPr>
        </p:nvPicPr>
        <p:blipFill>
          <a:blip r:embed="rId5"/>
          <a:srcRect b="-903"/>
          <a:stretch>
            <a:fillRect/>
          </a:stretch>
        </p:blipFill>
        <p:spPr>
          <a:xfrm>
            <a:off x="6243955" y="1677035"/>
            <a:ext cx="5364480" cy="2865120"/>
          </a:xfrm>
        </p:spPr>
      </p:pic>
      <p:sp>
        <p:nvSpPr>
          <p:cNvPr id="13" name="文本占位符 12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81660" y="5027930"/>
            <a:ext cx="5338445" cy="781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dirty="0"/>
              <a:t>学而一时，受用一世。</a:t>
            </a:r>
            <a:endParaRPr lang="zh-CN" altLang="en-US" sz="3200" dirty="0"/>
          </a:p>
        </p:txBody>
      </p:sp>
      <p:sp>
        <p:nvSpPr>
          <p:cNvPr id="2" name="文本占位符 1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257290" y="5247640"/>
            <a:ext cx="5338445" cy="10210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50000"/>
              </a:lnSpc>
              <a:buNone/>
            </a:pPr>
            <a:r>
              <a:rPr lang="zh-CN" altLang="en-US" sz="3200" dirty="0"/>
              <a:t>学习永远不晚。</a:t>
            </a:r>
            <a:endParaRPr lang="zh-CN" altLang="en-US" sz="3200" dirty="0"/>
          </a:p>
          <a:p>
            <a:pPr marL="0" indent="0" algn="ctr">
              <a:lnSpc>
                <a:spcPct val="50000"/>
              </a:lnSpc>
              <a:buNone/>
            </a:pPr>
            <a:r>
              <a:rPr lang="en-US" altLang="zh-CN" sz="3200" dirty="0"/>
              <a:t>                      </a:t>
            </a:r>
            <a:r>
              <a:rPr lang="zh-CN" altLang="en-US" sz="3200" dirty="0"/>
              <a:t>——高尔基</a:t>
            </a:r>
            <a:endParaRPr lang="zh-CN" altLang="en-US" sz="3200" dirty="0"/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07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07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807"/>
  <p:tag name="KSO_WM_TEMPLATE_THUMBS_INDEX" val="1、4、6、7、9、10、11、12、14"/>
</p:tagLst>
</file>

<file path=ppt/tags/tag161.xml><?xml version="1.0" encoding="utf-8"?>
<p:tagLst xmlns:p="http://schemas.openxmlformats.org/presentationml/2006/main">
  <p:tag name="KSO_WM_UNIT_ISCONTENTSTITLE" val="0"/>
  <p:tag name="KSO_WM_UNIT_PRESET_TEXT" val="中国古韵文化通用模板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1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07_1*a*2"/>
  <p:tag name="KSO_WM_TEMPLATE_CATEGORY" val="custom"/>
  <p:tag name="KSO_WM_TEMPLATE_INDEX" val="20202807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7"/>
  <p:tag name="KSO_WM_UNIT_TYPE" val="a"/>
  <p:tag name="KSO_WM_UNIT_INDEX" val="2"/>
</p:tagLst>
</file>

<file path=ppt/tags/tag163.xml><?xml version="1.0" encoding="utf-8"?>
<p:tagLst xmlns:p="http://schemas.openxmlformats.org/presentationml/2006/main">
  <p:tag name="KSO_WM_SLIDE_ID" val="custom2020280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07"/>
  <p:tag name="KSO_WM_SLIDE_LAYOUT" val="a"/>
  <p:tag name="KSO_WM_SLIDE_LAYOUT_CNT" val="2"/>
  <p:tag name="KSO_WM_TEMPLATE_THUMBS_INDEX" val="1、4、6、7、9、10、11、12、14"/>
  <p:tag name="KSO_WM_SPECIAL_SOURCE" val="bdnull"/>
</p:tagLst>
</file>

<file path=ppt/tags/tag164.xml><?xml version="1.0" encoding="utf-8"?>
<p:tagLst xmlns:p="http://schemas.openxmlformats.org/presentationml/2006/main">
  <p:tag name="KSO_WM_UNIT_ISCONTENTSTITLE" val="1"/>
  <p:tag name="KSO_WM_UNIT_PRESET_TEXT" val="目&#13;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807_5*a*1"/>
  <p:tag name="KSO_WM_TEMPLATE_CATEGORY" val="custom"/>
  <p:tag name="KSO_WM_TEMPLATE_INDEX" val="2020280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807_5*l_h_i*1_1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07_5*l_h_i*1_1_2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807_5*l_h_a*1_1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807_5*l_h_i*1_2_2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807_5*l_h_i*1_2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807_5*l_h_a*1_2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807_5*l_h_i*1_3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807_5*l_h_i*1_3_2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807_5*l_h_a*1_3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07_5*l_h_i*1_4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807_5*l_h_i*1_4_2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807_5*l_h_a*1_4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807_5*l_h_i*1_5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807_5*l_h_i*1_5_2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2807_5*l_h_a*1_5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2807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07"/>
  <p:tag name="KSO_WM_SLIDE_LAYOUT" val="a_l"/>
  <p:tag name="KSO_WM_SLIDE_LAYOUT_CNT" val="1_1"/>
  <p:tag name="KSO_WM_SPECIAL_SOURCE" val="bdnull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6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07_6*b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ID" val="custom20202807_6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807"/>
  <p:tag name="KSO_WM_SLIDE_LAYOUT" val="a_b_e"/>
  <p:tag name="KSO_WM_SLIDE_LAYOUT_CNT" val="1_1_1"/>
  <p:tag name="KSO_WM_SPECIAL_SOURCE" val="bdnull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07"/>
  <p:tag name="KSO_WM_SPECIAL_SOURCE" val="bdnull"/>
</p:tagLst>
</file>

<file path=ppt/tags/tag1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8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ID" val="custom20202807_8"/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807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1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8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PLACING_PICTURE_USER_VIEWPORT" val="{&quot;height&quot;:5426,&quot;width&quot;:9110}"/>
</p:tagLst>
</file>

<file path=ppt/tags/tag189.xml><?xml version="1.0" encoding="utf-8"?>
<p:tagLst xmlns:p="http://schemas.openxmlformats.org/presentationml/2006/main">
  <p:tag name="KSO_WM_SLIDE_ID" val="custom20202807_8"/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807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9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07_9*f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ID" val="custom20202807_9"/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45*400"/>
  <p:tag name="KSO_WM_SLIDE_POSITION" val="45*60"/>
  <p:tag name="KSO_WM_TAG_VERSION" val="1.0"/>
  <p:tag name="KSO_WM_BEAUTIFY_FLAG" val="#wm#"/>
  <p:tag name="KSO_WM_TEMPLATE_CATEGORY" val="custom"/>
  <p:tag name="KSO_WM_TEMPLATE_INDEX" val="20202807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1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10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07_10*f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VALUE" val="952*296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07_10*d*1"/>
  <p:tag name="KSO_WM_TEMPLATE_CATEGORY" val="custom"/>
  <p:tag name="KSO_WM_TEMPLATE_INDEX" val="20202807"/>
  <p:tag name="KSO_WM_UNIT_SUPPORT_UNIT_TYPE" val="[&quot;all&quot;]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ID" val="custom20202807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4*430"/>
  <p:tag name="KSO_WM_SLIDE_POSITION" val="48*61"/>
  <p:tag name="KSO_WM_TAG_VERSION" val="1.0"/>
  <p:tag name="KSO_WM_BEAUTIFY_FLAG" val="#wm#"/>
  <p:tag name="KSO_WM_TEMPLATE_CATEGORY" val="custom"/>
  <p:tag name="KSO_WM_TEMPLATE_INDEX" val="20202807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1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12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VALUE" val="803*148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07_12*d*1"/>
  <p:tag name="KSO_WM_TEMPLATE_CATEGORY" val="custom"/>
  <p:tag name="KSO_WM_TEMPLATE_INDEX" val="20202807"/>
  <p:tag name="KSO_WM_UNIT_SUPPORT_UNIT_TYPE" val="[]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VALUE" val="795*148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07_12*d*2"/>
  <p:tag name="KSO_WM_TEMPLATE_CATEGORY" val="custom"/>
  <p:tag name="KSO_WM_TEMPLATE_INDEX" val="20202807"/>
  <p:tag name="KSO_WM_UNIT_SUPPORT_UNIT_TYPE" val="[]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07_12*f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07_12*f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ID" val="custom20202807_12"/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807"/>
  <p:tag name="KSO_WM_SLIDE_LAYOUT" val="a_d_f"/>
  <p:tag name="KSO_WM_SLIDE_LAYOUT_CNT" val="1_2_2"/>
  <p:tag name="KSO_WM_TEMPLATE_MASTER_TYPE" val="1"/>
  <p:tag name="KSO_WM_TEMPLATE_COLOR_TYPE" val="1"/>
  <p:tag name="KSO_WM_SPECIAL_SOURCE" val="bdnull"/>
</p:tagLst>
</file>

<file path=ppt/tags/tag2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13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07_13*f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ID" val="custom20202807_13"/>
  <p:tag name="KSO_WM_TEMPLATE_SUBCATEGORY" val="0"/>
  <p:tag name="KSO_WM_SLIDE_TYPE" val="text"/>
  <p:tag name="KSO_WM_SLIDE_SUBTYPE" val="pureTxt"/>
  <p:tag name="KSO_WM_SLIDE_ITEM_CNT" val="0"/>
  <p:tag name="KSO_WM_SLIDE_INDEX" val="13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807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206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14*a*1"/>
  <p:tag name="KSO_WM_TEMPLATE_CATEGORY" val="custom"/>
  <p:tag name="KSO_WM_TEMPLATE_INDEX" val="20202807"/>
  <p:tag name="KSO_WM_UNIT_LAYERLEVEL" val="1"/>
  <p:tag name="KSO_WM_TAG_VERSION" val="1.0"/>
  <p:tag name="KSO_WM_BEAUTIFY_FLAG" val="#wm#"/>
  <p:tag name="KSO_WM_UNIT_PRESET_TEXT" val="感谢欣赏"/>
</p:tagLst>
</file>

<file path=ppt/tags/tag207.xml><?xml version="1.0" encoding="utf-8"?>
<p:tagLst xmlns:p="http://schemas.openxmlformats.org/presentationml/2006/main">
  <p:tag name="KSO_WM_SLIDE_ID" val="custom20202807_14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807"/>
  <p:tag name="KSO_WM_SLIDE_LAYOUT" val="a_b"/>
  <p:tag name="KSO_WM_SLIDE_LAYOUT_CNT" val="1_1"/>
  <p:tag name="KSO_WM_SPECIAL_SOURCE" val="bdnul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202807">
      <a:dk1>
        <a:srgbClr val="000000"/>
      </a:dk1>
      <a:lt1>
        <a:srgbClr val="FFFFFF"/>
      </a:lt1>
      <a:dk2>
        <a:srgbClr val="E9E8E2"/>
      </a:dk2>
      <a:lt2>
        <a:srgbClr val="F4F3EE"/>
      </a:lt2>
      <a:accent1>
        <a:srgbClr val="BACB98"/>
      </a:accent1>
      <a:accent2>
        <a:srgbClr val="C4C093"/>
      </a:accent2>
      <a:accent3>
        <a:srgbClr val="CDB996"/>
      </a:accent3>
      <a:accent4>
        <a:srgbClr val="CEAF96"/>
      </a:accent4>
      <a:accent5>
        <a:srgbClr val="D0AC9D"/>
      </a:accent5>
      <a:accent6>
        <a:srgbClr val="CFAAA2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202807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10.xml><?xml version="1.0" encoding="utf-8"?>
<a:themeOverride xmlns:a="http://schemas.openxmlformats.org/drawingml/2006/main">
  <a:clrScheme name="20202807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20202807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20202807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5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5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5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7.xml><?xml version="1.0" encoding="utf-8"?>
<a:themeOverride xmlns:a="http://schemas.openxmlformats.org/drawingml/2006/main">
  <a:clrScheme name="5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8.xml><?xml version="1.0" encoding="utf-8"?>
<a:themeOverride xmlns:a="http://schemas.openxmlformats.org/drawingml/2006/main">
  <a:clrScheme name="5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9.xml><?xml version="1.0" encoding="utf-8"?>
<a:themeOverride xmlns:a="http://schemas.openxmlformats.org/drawingml/2006/main">
  <a:clrScheme name="5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隶书</vt:lpstr>
      <vt:lpstr>微软雅黑</vt:lpstr>
      <vt:lpstr>汉仪尚巍手书W</vt:lpstr>
      <vt:lpstr>Calibri</vt:lpstr>
      <vt:lpstr>黑体</vt:lpstr>
      <vt:lpstr>Arial Unicode MS</vt:lpstr>
      <vt:lpstr>Office 主题</vt:lpstr>
      <vt:lpstr>1_Office 主题​​</vt:lpstr>
      <vt:lpstr>项目展示  project display </vt:lpstr>
      <vt:lpstr>PowerPoint 演示文稿</vt:lpstr>
      <vt:lpstr>项目规划</vt:lpstr>
      <vt:lpstr>网页展示</vt:lpstr>
      <vt:lpstr>代码的妙用</vt:lpstr>
      <vt:lpstr>代码的妙用</vt:lpstr>
      <vt:lpstr>疑难问题</vt:lpstr>
      <vt:lpstr>项目收获</vt:lpstr>
      <vt:lpstr>感悟与心得</vt:lpstr>
      <vt:lpstr>对未来的期望</vt:lpstr>
      <vt:lpstr>感谢欣赏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洋梓涵</cp:lastModifiedBy>
  <cp:revision>24</cp:revision>
  <dcterms:created xsi:type="dcterms:W3CDTF">2021-05-24T08:17:00Z</dcterms:created>
  <dcterms:modified xsi:type="dcterms:W3CDTF">2021-08-30T08:46:34Z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DBD6DF0818C8442E940DE6585A2E0916</vt:lpwstr>
  </property>
  <property fmtid="{D5CDD505-2E9C-101B-9397-08002B2CF9AE}" pid="3" name="KSOProductBuildVer">
    <vt:lpwstr>2052-11.1.0.10700</vt:lpwstr>
  </property>
</Properties>
</file>