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在此键入引文。”"/>
          <p:cNvSpPr txBox="1"/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名医医案管理系统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名医医案管理系统</a:t>
            </a:r>
          </a:p>
        </p:txBody>
      </p:sp>
      <p:sp>
        <p:nvSpPr>
          <p:cNvPr id="120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后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后台</a:t>
            </a:r>
          </a:p>
        </p:txBody>
      </p:sp>
      <p:sp>
        <p:nvSpPr>
          <p:cNvPr id="123" name="系统设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系统设置</a:t>
            </a:r>
          </a:p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权限规则管理</a:t>
            </a:r>
          </a:p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管理员管理</a:t>
            </a:r>
          </a:p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会员管理</a:t>
            </a:r>
          </a:p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医案管理    富文本编辑器</a:t>
            </a:r>
          </a:p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统计分析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前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前台</a:t>
            </a:r>
          </a:p>
        </p:txBody>
      </p:sp>
      <p:sp>
        <p:nvSpPr>
          <p:cNvPr id="126" name="医案查询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医案查询</a:t>
            </a:r>
          </a:p>
          <a:p>
            <a:pPr>
              <a:buBlip>
                <a:blip r:embed="rId2"/>
              </a:buBlip>
            </a:pPr>
            <a:r>
              <a:t>会员登录</a:t>
            </a:r>
          </a:p>
          <a:p>
            <a:pPr>
              <a:buBlip>
                <a:blip r:embed="rId2"/>
              </a:buBlip>
            </a:pPr>
            <a:r>
              <a:t>统计分析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规则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规则表</a:t>
            </a:r>
          </a:p>
          <a:p>
            <a:pPr>
              <a:buBlip>
                <a:blip r:embed="rId2"/>
              </a:buBlip>
            </a:pPr>
            <a:r>
              <a:t>添加字段     isMenu  isSubMenu  icon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