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6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3174-CD72-4D77-9552-66E5DA12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B5C9-36E7-4FC2-AA76-672B7AD8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BE4B-CC07-4924-9092-9D47DA78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2BE8-B5E9-4B65-93F8-3A82FA4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1F4C-C242-4456-949C-F65359C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B43-C24F-427A-9638-B271E6B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FBAD-D958-49B2-8F87-FD227B85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56C4-623B-4564-B819-957FD4F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8200-4503-47E9-B18E-3DFCD98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07BA-3716-4D79-9EDA-4CB69B4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1E3D-551D-4BBB-ADAB-85066CCBD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949CB-2798-4E93-A8AE-701320FE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6D9-4D56-4966-BF2D-53015872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71F2-25CB-4232-B7ED-9A4A0929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6F82-06F1-4377-B2C1-0F4AE5F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1CC6-1CF2-4B84-8BF8-FF69837D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9C6-E881-4ADD-9B60-D924FAE9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3502-80D5-40BC-9A30-1A7A7B88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EECD-9ACD-4AEB-8987-8AB3FE7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4D4F-4D18-4269-B0C1-A3C97AF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CDB0-E9AB-4A50-BE44-9712098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46EB-6AF1-494F-86DE-FD3AF5CD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891F-8F21-4B67-88BC-C31DC128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856C-594F-4884-8CC2-74943F23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D7AC-FBAF-4948-ADFA-24272AC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C-9F84-4EA0-9B4E-73080CC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96C2-65C0-4262-A34F-FB465611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0EB7D-80E0-4273-8256-4B9CEC4D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E505-09B2-440B-B872-0C86EBEA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DA4C-75D5-4044-8848-31F5135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21C2-2CAC-4E65-8D52-52C9FC6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9A23-24E9-44B8-85A8-5480FF6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9556-AB3E-40B2-996A-57171AC1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6765-9092-47A6-8889-57D1590A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7E365-C339-4D0E-AB53-F11759C1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4B072-4B19-43DD-8957-31695EB24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4D19C-E9F9-4479-9980-21CF742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ED780-17E8-40E2-99A0-BC11466D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02B28-960D-45F5-8B85-30D517C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CD78-4634-4A6C-92A7-65BFC98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4DFC-B02A-4338-AE3C-1213755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AD1-4204-4FD9-9BAB-251D3F05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0D8C-1072-4AC0-9AC6-C6EEE04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B11B6-32A4-4C66-A9E2-23AEEEC4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81D-B3D9-446C-BAB8-FA9DD3F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D11A-D8F0-4D07-99A8-0C3AADE2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D6E2-0E1C-439D-B3C1-551F279F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5C3-AF89-4E3A-95C8-D7033628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F7F7-4D67-4CDF-9DE6-A0997348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7ABF-B345-4880-92F8-50AF1FF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8768B-B433-49CA-9602-4DB6A73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0A57-E379-42CE-80A0-C858012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6687-8AC4-4976-BE0B-CB262B59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FF3AA-FCC7-47CE-A3CA-3782C84B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CAE8-E9C2-489D-B18F-644D027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20EF-75FC-48DC-AD85-3FD5A842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7088A-93F3-42BE-B978-9D554E8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590-A653-40D0-BE68-5D5D534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1E28-6091-42B2-B699-FED84130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26DD-F0FF-433F-9103-7D026DB8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EE45-3696-4F82-8574-2F9F4433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C45A-0228-44D3-B6F0-9588DCAE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462B-3B4E-4DBE-B2B7-8A04E8D4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rown dog sitting in the grass&#10;&#10;Description automatically generated">
            <a:extLst>
              <a:ext uri="{FF2B5EF4-FFF2-40B4-BE49-F238E27FC236}">
                <a16:creationId xmlns:a16="http://schemas.microsoft.com/office/drawing/2014/main" id="{881C247B-E4B1-43D7-96DE-67338872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3" y="3781596"/>
            <a:ext cx="3738194" cy="2492129"/>
          </a:xfrm>
          <a:prstGeom prst="rect">
            <a:avLst/>
          </a:prstGeom>
        </p:spPr>
      </p:pic>
      <p:pic>
        <p:nvPicPr>
          <p:cNvPr id="5" name="Picture 4" descr="A panda bear walking across a grass covered field&#10;&#10;Description automatically generated">
            <a:extLst>
              <a:ext uri="{FF2B5EF4-FFF2-40B4-BE49-F238E27FC236}">
                <a16:creationId xmlns:a16="http://schemas.microsoft.com/office/drawing/2014/main" id="{6BFF2A33-AA71-4807-8F19-908B4E97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2" y="225497"/>
            <a:ext cx="3738194" cy="3292403"/>
          </a:xfrm>
          <a:prstGeom prst="rect">
            <a:avLst/>
          </a:prstGeom>
        </p:spPr>
      </p:pic>
      <p:pic>
        <p:nvPicPr>
          <p:cNvPr id="7" name="Picture 6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1772C08A-9D51-47D8-B51D-B6E0A90B9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23" y="179885"/>
            <a:ext cx="3338015" cy="333801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0E3B-1F51-4464-A671-EA4BC373B341}"/>
              </a:ext>
            </a:extLst>
          </p:cNvPr>
          <p:cNvSpPr/>
          <p:nvPr/>
        </p:nvSpPr>
        <p:spPr>
          <a:xfrm>
            <a:off x="5277184" y="1749258"/>
            <a:ext cx="179270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06E29-7E41-4DF1-AF81-FDCC831ABB2E}"/>
              </a:ext>
            </a:extLst>
          </p:cNvPr>
          <p:cNvSpPr txBox="1"/>
          <p:nvPr/>
        </p:nvSpPr>
        <p:spPr>
          <a:xfrm>
            <a:off x="5420312" y="907047"/>
            <a:ext cx="160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EfficientNet-B0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11" name="Picture 10" descr="A picture containing electronics, sitting, computer&#10;&#10;Description automatically generated">
            <a:extLst>
              <a:ext uri="{FF2B5EF4-FFF2-40B4-BE49-F238E27FC236}">
                <a16:creationId xmlns:a16="http://schemas.microsoft.com/office/drawing/2014/main" id="{9968E876-769D-4031-8D98-31DFED06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23" y="3781596"/>
            <a:ext cx="2943177" cy="294317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5FCCB9-67D0-4D22-B4FD-2888C6B2A55F}"/>
              </a:ext>
            </a:extLst>
          </p:cNvPr>
          <p:cNvSpPr/>
          <p:nvPr/>
        </p:nvSpPr>
        <p:spPr>
          <a:xfrm>
            <a:off x="5277183" y="5308696"/>
            <a:ext cx="179270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F5F48-3917-43CB-A134-B751D93E64C1}"/>
              </a:ext>
            </a:extLst>
          </p:cNvPr>
          <p:cNvSpPr txBox="1"/>
          <p:nvPr/>
        </p:nvSpPr>
        <p:spPr>
          <a:xfrm>
            <a:off x="5372054" y="4606853"/>
            <a:ext cx="160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EfficientNet-B0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241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05EDD-64D2-4D83-A8C4-02911A24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0474" y="2773733"/>
            <a:ext cx="6354097" cy="1310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F0239-F183-41DE-90D5-A801BCE9DEB6}"/>
              </a:ext>
            </a:extLst>
          </p:cNvPr>
          <p:cNvSpPr txBox="1"/>
          <p:nvPr/>
        </p:nvSpPr>
        <p:spPr>
          <a:xfrm>
            <a:off x="381000" y="8096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block1a_project_bn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B17F7-F524-4351-BCAC-CB217A719227}"/>
              </a:ext>
            </a:extLst>
          </p:cNvPr>
          <p:cNvSpPr txBox="1"/>
          <p:nvPr/>
        </p:nvSpPr>
        <p:spPr>
          <a:xfrm>
            <a:off x="380999" y="151447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block2b_project_bn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401C-BAF9-4BB6-ACD3-22B5770FFE41}"/>
              </a:ext>
            </a:extLst>
          </p:cNvPr>
          <p:cNvSpPr txBox="1"/>
          <p:nvPr/>
        </p:nvSpPr>
        <p:spPr>
          <a:xfrm>
            <a:off x="380998" y="22244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block3b_project_bn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A5D7-55CF-4593-A7C9-D8A99E4020F8}"/>
              </a:ext>
            </a:extLst>
          </p:cNvPr>
          <p:cNvSpPr txBox="1"/>
          <p:nvPr/>
        </p:nvSpPr>
        <p:spPr>
          <a:xfrm>
            <a:off x="380994" y="33641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block4c_project_bn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6D369-8315-44A1-BCC7-DFB37C4B435B}"/>
              </a:ext>
            </a:extLst>
          </p:cNvPr>
          <p:cNvSpPr txBox="1"/>
          <p:nvPr/>
        </p:nvSpPr>
        <p:spPr>
          <a:xfrm>
            <a:off x="380996" y="62007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block7a_project_bn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2D786-16EB-4E8D-9128-D39E37B94452}"/>
              </a:ext>
            </a:extLst>
          </p:cNvPr>
          <p:cNvSpPr txBox="1"/>
          <p:nvPr/>
        </p:nvSpPr>
        <p:spPr>
          <a:xfrm>
            <a:off x="380995" y="57713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block6d_project_bn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94017-FE94-46CE-9D2D-483DBD3FF718}"/>
              </a:ext>
            </a:extLst>
          </p:cNvPr>
          <p:cNvSpPr txBox="1"/>
          <p:nvPr/>
        </p:nvSpPr>
        <p:spPr>
          <a:xfrm>
            <a:off x="380994" y="4428349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block5c_project_bn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A41C8-CBCA-446F-9C9D-22593951EA08}"/>
              </a:ext>
            </a:extLst>
          </p:cNvPr>
          <p:cNvSpPr txBox="1"/>
          <p:nvPr/>
        </p:nvSpPr>
        <p:spPr>
          <a:xfrm>
            <a:off x="380994" y="3672958"/>
            <a:ext cx="185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code gives 14 x 14 x 80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D6DBA2-1494-4A07-83F6-71B0D5806339}"/>
              </a:ext>
            </a:extLst>
          </p:cNvPr>
          <p:cNvSpPr/>
          <p:nvPr/>
        </p:nvSpPr>
        <p:spPr>
          <a:xfrm>
            <a:off x="2066919" y="94297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820CD0-3C64-47BD-92B9-497016A899BD}"/>
              </a:ext>
            </a:extLst>
          </p:cNvPr>
          <p:cNvSpPr/>
          <p:nvPr/>
        </p:nvSpPr>
        <p:spPr>
          <a:xfrm>
            <a:off x="2066918" y="1660266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24FF5-BBEE-4B07-9D53-E11AA8824909}"/>
              </a:ext>
            </a:extLst>
          </p:cNvPr>
          <p:cNvSpPr/>
          <p:nvPr/>
        </p:nvSpPr>
        <p:spPr>
          <a:xfrm>
            <a:off x="2066917" y="245941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E0D5B8-1FD4-4170-B9A4-F1E1FC52F974}"/>
              </a:ext>
            </a:extLst>
          </p:cNvPr>
          <p:cNvSpPr/>
          <p:nvPr/>
        </p:nvSpPr>
        <p:spPr>
          <a:xfrm>
            <a:off x="2066916" y="3502624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36A1DC-CA9C-4279-854B-EDE83DF68079}"/>
              </a:ext>
            </a:extLst>
          </p:cNvPr>
          <p:cNvSpPr/>
          <p:nvPr/>
        </p:nvSpPr>
        <p:spPr>
          <a:xfrm>
            <a:off x="2066916" y="4659608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056852-7E2F-4E64-8426-D18DD4934F90}"/>
              </a:ext>
            </a:extLst>
          </p:cNvPr>
          <p:cNvSpPr/>
          <p:nvPr/>
        </p:nvSpPr>
        <p:spPr>
          <a:xfrm>
            <a:off x="2066916" y="6044297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F8D607C-9898-492E-B8AF-F6DCD1EE0EEE}"/>
              </a:ext>
            </a:extLst>
          </p:cNvPr>
          <p:cNvSpPr/>
          <p:nvPr/>
        </p:nvSpPr>
        <p:spPr>
          <a:xfrm>
            <a:off x="2066916" y="6391112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99A0F-F8E4-4413-AA44-78675A4A9F9B}"/>
              </a:ext>
            </a:extLst>
          </p:cNvPr>
          <p:cNvSpPr/>
          <p:nvPr/>
        </p:nvSpPr>
        <p:spPr>
          <a:xfrm>
            <a:off x="4029067" y="6081243"/>
            <a:ext cx="1902539" cy="418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 Neck</a:t>
            </a:r>
          </a:p>
        </p:txBody>
      </p:sp>
    </p:spTree>
    <p:extLst>
      <p:ext uri="{BB962C8B-B14F-4D97-AF65-F5344CB8AC3E}">
        <p14:creationId xmlns:p14="http://schemas.microsoft.com/office/powerpoint/2010/main" val="30613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Watson</dc:creator>
  <cp:lastModifiedBy>John Watson</cp:lastModifiedBy>
  <cp:revision>9</cp:revision>
  <dcterms:created xsi:type="dcterms:W3CDTF">2020-08-08T04:24:13Z</dcterms:created>
  <dcterms:modified xsi:type="dcterms:W3CDTF">2020-08-09T00:41:28Z</dcterms:modified>
</cp:coreProperties>
</file>