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4"/>
  </p:handoutMasterIdLst>
  <p:sldIdLst>
    <p:sldId id="256" r:id="rId2"/>
    <p:sldId id="372" r:id="rId3"/>
    <p:sldId id="257" r:id="rId4"/>
    <p:sldId id="370" r:id="rId5"/>
    <p:sldId id="371" r:id="rId6"/>
    <p:sldId id="373" r:id="rId7"/>
    <p:sldId id="374" r:id="rId8"/>
    <p:sldId id="375" r:id="rId9"/>
    <p:sldId id="378" r:id="rId10"/>
    <p:sldId id="376" r:id="rId11"/>
    <p:sldId id="377" r:id="rId12"/>
    <p:sldId id="369"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696" autoAdjust="0"/>
  </p:normalViewPr>
  <p:slideViewPr>
    <p:cSldViewPr>
      <p:cViewPr varScale="1">
        <p:scale>
          <a:sx n="108" d="100"/>
          <a:sy n="108" d="100"/>
        </p:scale>
        <p:origin x="171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8" d="100"/>
          <a:sy n="78" d="100"/>
        </p:scale>
        <p:origin x="-25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AD6EE2-A988-47A8-A809-1DCAB739DC56}" type="datetimeFigureOut">
              <a:rPr lang="zh-CN" altLang="en-US" smtClean="0"/>
              <a:t>2020/8/9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676D468-BFB8-4705-8090-839A8D9B8E38}"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16" name="组合 13"/>
          <p:cNvGrpSpPr/>
          <p:nvPr userDrawn="1"/>
        </p:nvGrpSpPr>
        <p:grpSpPr bwMode="auto">
          <a:xfrm>
            <a:off x="-17463" y="2228850"/>
            <a:ext cx="9159876" cy="4171950"/>
            <a:chOff x="-26775" y="3348455"/>
            <a:chExt cx="14427135" cy="72000"/>
          </a:xfrm>
        </p:grpSpPr>
        <p:sp>
          <p:nvSpPr>
            <p:cNvPr id="17" name="矩形 14"/>
            <p:cNvSpPr>
              <a:spLocks noChangeArrowheads="1"/>
            </p:cNvSpPr>
            <p:nvPr userDrawn="1"/>
          </p:nvSpPr>
          <p:spPr bwMode="auto">
            <a:xfrm>
              <a:off x="382492" y="3348455"/>
              <a:ext cx="1305245" cy="72000"/>
            </a:xfrm>
            <a:prstGeom prst="rect">
              <a:avLst/>
            </a:prstGeom>
            <a:solidFill>
              <a:srgbClr val="00A073"/>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9" name="矩形 15"/>
            <p:cNvSpPr>
              <a:spLocks noChangeArrowheads="1"/>
            </p:cNvSpPr>
            <p:nvPr userDrawn="1"/>
          </p:nvSpPr>
          <p:spPr bwMode="auto">
            <a:xfrm>
              <a:off x="1796795" y="3348455"/>
              <a:ext cx="1305245" cy="72000"/>
            </a:xfrm>
            <a:prstGeom prst="rect">
              <a:avLst/>
            </a:prstGeom>
            <a:solidFill>
              <a:srgbClr val="0062A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20" name="矩形 16"/>
            <p:cNvSpPr>
              <a:spLocks noChangeArrowheads="1"/>
            </p:cNvSpPr>
            <p:nvPr userDrawn="1"/>
          </p:nvSpPr>
          <p:spPr bwMode="auto">
            <a:xfrm>
              <a:off x="2340360" y="3348455"/>
              <a:ext cx="12060000" cy="72000"/>
            </a:xfrm>
            <a:prstGeom prst="rect">
              <a:avLst/>
            </a:prstGeom>
            <a:solidFill>
              <a:srgbClr val="00479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21" name="矩形 17"/>
            <p:cNvSpPr>
              <a:spLocks noChangeArrowheads="1"/>
            </p:cNvSpPr>
            <p:nvPr userDrawn="1"/>
          </p:nvSpPr>
          <p:spPr bwMode="auto">
            <a:xfrm>
              <a:off x="-26775" y="3348455"/>
              <a:ext cx="1152000" cy="72000"/>
            </a:xfrm>
            <a:prstGeom prst="rect">
              <a:avLst/>
            </a:prstGeom>
            <a:solidFill>
              <a:srgbClr val="00819C"/>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grpSp>
      <p:sp>
        <p:nvSpPr>
          <p:cNvPr id="2" name="标题 1"/>
          <p:cNvSpPr>
            <a:spLocks noGrp="1"/>
          </p:cNvSpPr>
          <p:nvPr userDrawn="1">
            <p:ph type="ctrTitle"/>
          </p:nvPr>
        </p:nvSpPr>
        <p:spPr>
          <a:xfrm>
            <a:off x="1624136" y="2130425"/>
            <a:ext cx="7772400" cy="1470025"/>
          </a:xfrm>
        </p:spPr>
        <p:txBody>
          <a:bodyPr>
            <a:normAutofit/>
          </a:bodyPr>
          <a:lstStyle>
            <a:lvl1pPr>
              <a:defRPr sz="4000">
                <a:solidFill>
                  <a:schemeClr val="bg1"/>
                </a:solidFill>
                <a:latin typeface="微软雅黑" panose="020B0503020204020204" charset="-122"/>
                <a:ea typeface="微软雅黑" panose="020B0503020204020204" charset="-122"/>
              </a:defRPr>
            </a:lvl1pPr>
          </a:lstStyle>
          <a:p>
            <a:r>
              <a:rPr lang="zh-CN" altLang="en-US"/>
              <a:t>单击此处编辑母版标题样式</a:t>
            </a:r>
            <a:endParaRPr lang="zh-CN" altLang="en-US" dirty="0"/>
          </a:p>
        </p:txBody>
      </p:sp>
      <p:sp>
        <p:nvSpPr>
          <p:cNvPr id="4" name="日期占位符 3"/>
          <p:cNvSpPr>
            <a:spLocks noGrp="1"/>
          </p:cNvSpPr>
          <p:nvPr userDrawn="1">
            <p:ph type="dt" sz="half" idx="10"/>
          </p:nvPr>
        </p:nvSpPr>
        <p:spPr/>
        <p:txBody>
          <a:bodyPr/>
          <a:lstStyle>
            <a:lvl1pPr>
              <a:defRPr>
                <a:latin typeface="Arial" panose="020B0604020202020204" pitchFamily="34" charset="0"/>
                <a:cs typeface="Arial" panose="020B0604020202020204" pitchFamily="34" charset="0"/>
              </a:defRPr>
            </a:lvl1pPr>
          </a:lstStyle>
          <a:p>
            <a:fld id="{CD81A037-8D57-41A5-A253-A9E887D684E4}" type="datetime1">
              <a:rPr lang="zh-CN" altLang="en-US" smtClean="0"/>
              <a:t>2020/8/9</a:t>
            </a:fld>
            <a:endParaRPr lang="zh-CN" altLang="en-US" dirty="0"/>
          </a:p>
        </p:txBody>
      </p:sp>
      <p:sp>
        <p:nvSpPr>
          <p:cNvPr id="5" name="页脚占位符 4"/>
          <p:cNvSpPr>
            <a:spLocks noGrp="1"/>
          </p:cNvSpPr>
          <p:nvPr userDrawn="1">
            <p:ph type="ftr" sz="quarter" idx="11"/>
          </p:nvPr>
        </p:nvSpPr>
        <p:spPr/>
        <p:txBody>
          <a:bodyPr/>
          <a:lstStyle/>
          <a:p>
            <a:endParaRPr lang="zh-CN" altLang="en-US"/>
          </a:p>
        </p:txBody>
      </p:sp>
      <p:sp>
        <p:nvSpPr>
          <p:cNvPr id="6" name="灯片编号占位符 5"/>
          <p:cNvSpPr>
            <a:spLocks noGrp="1"/>
          </p:cNvSpPr>
          <p:nvPr userDrawn="1">
            <p:ph type="sldNum" sz="quarter" idx="12"/>
          </p:nvPr>
        </p:nvSpPr>
        <p:spPr/>
        <p:txBody>
          <a:bodyPr/>
          <a:lstStyle>
            <a:lvl1pPr>
              <a:defRPr>
                <a:latin typeface="Arial" panose="020B0604020202020204" pitchFamily="34" charset="0"/>
                <a:cs typeface="Arial" panose="020B0604020202020204" pitchFamily="34" charset="0"/>
              </a:defRPr>
            </a:lvl1pPr>
          </a:lstStyle>
          <a:p>
            <a:fld id="{5C794E63-F2AF-49E2-AE37-43481CC587E5}" type="slidenum">
              <a:rPr lang="zh-CN" altLang="en-US" smtClean="0"/>
              <a:t>‹#›</a:t>
            </a:fld>
            <a:endParaRPr lang="zh-CN" altLang="en-US" dirty="0"/>
          </a:p>
        </p:txBody>
      </p:sp>
      <p:pic>
        <p:nvPicPr>
          <p:cNvPr id="12" name="Picture 7" descr="彩色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000" y="539750"/>
            <a:ext cx="25654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9"/>
          <p:cNvSpPr txBox="1">
            <a:spLocks noChangeArrowheads="1"/>
          </p:cNvSpPr>
          <p:nvPr userDrawn="1"/>
        </p:nvSpPr>
        <p:spPr bwMode="auto">
          <a:xfrm>
            <a:off x="7200900" y="714375"/>
            <a:ext cx="1685925"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055" tIns="29028" rIns="58055" bIns="29028">
            <a:spAutoFit/>
          </a:bodyPr>
          <a:lstStyle>
            <a:lvl1pPr defTabSz="1294130" eaLnBrk="0" hangingPunct="0">
              <a:defRPr sz="2800">
                <a:solidFill>
                  <a:schemeClr val="tx1"/>
                </a:solidFill>
                <a:latin typeface="Arial" panose="020B0604020202020204" pitchFamily="34" charset="0"/>
                <a:ea typeface="宋体" panose="02010600030101010101" pitchFamily="2" charset="-122"/>
              </a:defRPr>
            </a:lvl1pPr>
            <a:lvl2pPr marL="742950" indent="-285750" defTabSz="1294130" eaLnBrk="0" hangingPunct="0">
              <a:defRPr sz="2800">
                <a:solidFill>
                  <a:schemeClr val="tx1"/>
                </a:solidFill>
                <a:latin typeface="Arial" panose="020B0604020202020204" pitchFamily="34" charset="0"/>
                <a:ea typeface="宋体" panose="02010600030101010101" pitchFamily="2" charset="-122"/>
              </a:defRPr>
            </a:lvl2pPr>
            <a:lvl3pPr marL="1143000" indent="-228600" defTabSz="1294130" eaLnBrk="0" hangingPunct="0">
              <a:defRPr sz="2800">
                <a:solidFill>
                  <a:schemeClr val="tx1"/>
                </a:solidFill>
                <a:latin typeface="Arial" panose="020B0604020202020204" pitchFamily="34" charset="0"/>
                <a:ea typeface="宋体" panose="02010600030101010101" pitchFamily="2" charset="-122"/>
              </a:defRPr>
            </a:lvl3pPr>
            <a:lvl4pPr marL="1600200" indent="-228600" defTabSz="1294130" eaLnBrk="0" hangingPunct="0">
              <a:defRPr sz="2800">
                <a:solidFill>
                  <a:schemeClr val="tx1"/>
                </a:solidFill>
                <a:latin typeface="Arial" panose="020B0604020202020204" pitchFamily="34" charset="0"/>
                <a:ea typeface="宋体" panose="02010600030101010101" pitchFamily="2" charset="-122"/>
              </a:defRPr>
            </a:lvl4pPr>
            <a:lvl5pPr marL="2057400" indent="-228600" defTabSz="1294130" eaLnBrk="0" hangingPunct="0">
              <a:defRPr sz="2800">
                <a:solidFill>
                  <a:schemeClr val="tx1"/>
                </a:solidFill>
                <a:latin typeface="Arial" panose="020B0604020202020204" pitchFamily="34" charset="0"/>
                <a:ea typeface="宋体" panose="02010600030101010101" pitchFamily="2" charset="-122"/>
              </a:defRPr>
            </a:lvl5pPr>
            <a:lvl6pPr marL="2514600" indent="-228600" defTabSz="129413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marL="2971800" indent="-228600" defTabSz="129413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marL="3429000" indent="-228600" defTabSz="129413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marL="3886200" indent="-228600" defTabSz="129413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en-US" altLang="zh-CN" sz="1100" dirty="0">
                <a:solidFill>
                  <a:srgbClr val="0068B7"/>
                </a:solidFill>
                <a:latin typeface="Arial" panose="020B0604020202020204" pitchFamily="34" charset="0"/>
                <a:cs typeface="Arial" panose="020B0604020202020204" pitchFamily="34" charset="0"/>
              </a:rPr>
              <a:t>www.thunisoft.com</a:t>
            </a:r>
            <a:endParaRPr lang="zh-CN" altLang="en-US" sz="1100" dirty="0">
              <a:solidFill>
                <a:srgbClr val="0068B7"/>
              </a:solidFill>
              <a:latin typeface="Arial" panose="020B0604020202020204" pitchFamily="34" charset="0"/>
              <a:cs typeface="Arial" panose="020B0604020202020204" pitchFamily="34" charset="0"/>
            </a:endParaRPr>
          </a:p>
        </p:txBody>
      </p:sp>
      <p:sp>
        <p:nvSpPr>
          <p:cNvPr id="15" name="Rectangle 11"/>
          <p:cNvSpPr>
            <a:spLocks noChangeArrowheads="1"/>
          </p:cNvSpPr>
          <p:nvPr userDrawn="1"/>
        </p:nvSpPr>
        <p:spPr bwMode="auto">
          <a:xfrm>
            <a:off x="1646238" y="6065838"/>
            <a:ext cx="5341431" cy="2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8055" tIns="29028" rIns="58055" bIns="29028">
            <a:spAutoFit/>
          </a:bodyPr>
          <a:lstStyle/>
          <a:p>
            <a:pPr defTabSz="821055"/>
            <a:r>
              <a:rPr lang="zh-CN" altLang="en-US" sz="1000" dirty="0">
                <a:solidFill>
                  <a:schemeClr val="bg1"/>
                </a:solidFill>
                <a:latin typeface="微软雅黑" panose="020B0503020204020204" charset="-122"/>
                <a:ea typeface="微软雅黑" panose="020B0503020204020204" charset="-122"/>
              </a:rPr>
              <a:t>华宇</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大连</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信息服务有限公司</a:t>
            </a:r>
            <a:r>
              <a:rPr lang="zh-CN" altLang="en-US" sz="900" dirty="0">
                <a:solidFill>
                  <a:schemeClr val="bg1"/>
                </a:solidFill>
                <a:latin typeface="微软雅黑" panose="020B0503020204020204" charset="-122"/>
                <a:ea typeface="微软雅黑" panose="020B0503020204020204" charset="-122"/>
              </a:rPr>
              <a:t> </a:t>
            </a:r>
            <a:r>
              <a:rPr lang="zh-CN" altLang="en-US" sz="900" dirty="0">
                <a:solidFill>
                  <a:schemeClr val="bg1"/>
                </a:solidFill>
              </a:rPr>
              <a:t> </a:t>
            </a:r>
            <a:r>
              <a:rPr lang="en-US" altLang="zh-CN" sz="800" dirty="0">
                <a:solidFill>
                  <a:schemeClr val="bg1"/>
                </a:solidFill>
                <a:latin typeface="Arial" panose="020B0604020202020204" pitchFamily="34" charset="0"/>
                <a:cs typeface="Arial" panose="020B0604020202020204" pitchFamily="34" charset="0"/>
              </a:rPr>
              <a:t> THUNISOFT (DALIAN) INFORMATION SERVICE CORPORATION LIMITED</a:t>
            </a:r>
            <a:endParaRPr lang="zh-CN" altLang="en-US" sz="800" dirty="0">
              <a:solidFill>
                <a:schemeClr val="bg1"/>
              </a:solidFill>
              <a:latin typeface="Arial" panose="020B0604020202020204" pitchFamily="34" charset="0"/>
              <a:cs typeface="Arial" panose="020B0604020202020204" pitchFamily="34" charset="0"/>
            </a:endParaRPr>
          </a:p>
        </p:txBody>
      </p:sp>
      <p:sp>
        <p:nvSpPr>
          <p:cNvPr id="18" name="Rectangle 4"/>
          <p:cNvSpPr txBox="1">
            <a:spLocks noChangeArrowheads="1"/>
          </p:cNvSpPr>
          <p:nvPr userDrawn="1"/>
        </p:nvSpPr>
        <p:spPr>
          <a:xfrm>
            <a:off x="1638300" y="5553075"/>
            <a:ext cx="2133600" cy="476250"/>
          </a:xfrm>
          <a:prstGeom prst="rect">
            <a:avLst/>
          </a:prstGeom>
        </p:spPr>
        <p:txBody>
          <a:bodyPr vert="horz" lIns="91440" tIns="45720" rIns="91440" bIns="45720" rtlCol="0" anchor="ctr"/>
          <a:lstStyle>
            <a:defPPr>
              <a:defRPr lang="zh-CN"/>
            </a:defPPr>
            <a:lvl1pPr marL="0" algn="l" defTabSz="914400" rtl="0" eaLnBrk="1" latinLnBrk="0" hangingPunct="1">
              <a:defRPr sz="1200" i="0" kern="1200" smtClean="0">
                <a:solidFill>
                  <a:schemeClr val="bg1"/>
                </a:solidFill>
                <a:latin typeface="Exo"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9329283-96AF-4146-A0DF-F154670DCF22}" type="datetime1">
              <a:rPr lang="zh-CN" altLang="en-US" smtClean="0">
                <a:latin typeface="Arial" panose="020B0604020202020204" pitchFamily="34" charset="0"/>
                <a:cs typeface="Arial" panose="020B0604020202020204" pitchFamily="34" charset="0"/>
              </a:rPr>
              <a:t>2020/8/9</a:t>
            </a:fld>
            <a:endParaRPr lang="zh-CN" altLang="zh-CN" dirty="0">
              <a:latin typeface="Arial" panose="020B0604020202020204" pitchFamily="34"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9572" y="152636"/>
            <a:ext cx="5472608" cy="490066"/>
          </a:xfrm>
        </p:spPr>
        <p:txBody>
          <a:bodyPr>
            <a:noAutofit/>
          </a:bodyPr>
          <a:lstStyle>
            <a:lvl1pPr>
              <a:defRPr sz="3000">
                <a:latin typeface="微软雅黑" panose="020B0503020204020204" charset="-122"/>
                <a:ea typeface="微软雅黑" panose="020B050302020402020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719572" y="980728"/>
            <a:ext cx="7848872" cy="5328592"/>
          </a:xfrm>
        </p:spPr>
        <p:txBody>
          <a:bodyPr/>
          <a:lstStyle>
            <a:lvl1pPr marL="0" indent="0">
              <a:buNone/>
              <a:defRPr b="0">
                <a:solidFill>
                  <a:srgbClr val="595757"/>
                </a:solidFill>
                <a:latin typeface="微软雅黑" panose="020B0503020204020204" charset="-122"/>
                <a:ea typeface="微软雅黑" panose="020B0503020204020204" charset="-122"/>
              </a:defRPr>
            </a:lvl1pPr>
            <a:lvl2pPr marL="457200" indent="0">
              <a:buNone/>
              <a:defRPr>
                <a:solidFill>
                  <a:srgbClr val="595757"/>
                </a:solidFill>
                <a:latin typeface="微软雅黑" panose="020B0503020204020204" charset="-122"/>
                <a:ea typeface="微软雅黑" panose="020B0503020204020204" charset="-122"/>
              </a:defRPr>
            </a:lvl2pPr>
            <a:lvl3pPr marL="914400" indent="0">
              <a:buNone/>
              <a:defRPr sz="2400">
                <a:solidFill>
                  <a:srgbClr val="595757"/>
                </a:solidFill>
                <a:latin typeface="微软雅黑" panose="020B0503020204020204" charset="-122"/>
                <a:ea typeface="微软雅黑" panose="020B0503020204020204" charset="-122"/>
              </a:defRPr>
            </a:lvl3pPr>
            <a:lvl4pPr marL="1371600" indent="0">
              <a:buNone/>
              <a:defRPr sz="2000">
                <a:solidFill>
                  <a:srgbClr val="595757"/>
                </a:solidFill>
                <a:latin typeface="微软雅黑" panose="020B0503020204020204" charset="-122"/>
                <a:ea typeface="微软雅黑" panose="020B0503020204020204" charset="-122"/>
              </a:defRPr>
            </a:lvl4pPr>
            <a:lvl5pPr marL="1828800" indent="0">
              <a:buNone/>
              <a:defRPr sz="1800">
                <a:solidFill>
                  <a:srgbClr val="595757"/>
                </a:solidFill>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4D01DF33-5A38-4035-AC9E-B8E17EB22BE4}" type="datetime1">
              <a:rPr lang="zh-CN" altLang="en-US" smtClean="0"/>
              <a:t>2020/8/9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794E63-F2AF-49E2-AE37-43481CC587E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7" name="组合 13"/>
          <p:cNvGrpSpPr/>
          <p:nvPr userDrawn="1"/>
        </p:nvGrpSpPr>
        <p:grpSpPr bwMode="auto">
          <a:xfrm>
            <a:off x="-17463" y="3000375"/>
            <a:ext cx="9159876" cy="3857625"/>
            <a:chOff x="-26775" y="3348455"/>
            <a:chExt cx="14427135" cy="72000"/>
          </a:xfrm>
        </p:grpSpPr>
        <p:sp>
          <p:nvSpPr>
            <p:cNvPr id="8" name="矩形 14"/>
            <p:cNvSpPr>
              <a:spLocks noChangeArrowheads="1"/>
            </p:cNvSpPr>
            <p:nvPr userDrawn="1"/>
          </p:nvSpPr>
          <p:spPr bwMode="auto">
            <a:xfrm>
              <a:off x="382492" y="3348455"/>
              <a:ext cx="1305245" cy="72000"/>
            </a:xfrm>
            <a:prstGeom prst="rect">
              <a:avLst/>
            </a:prstGeom>
            <a:solidFill>
              <a:srgbClr val="00A073"/>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9" name="矩形 15"/>
            <p:cNvSpPr>
              <a:spLocks noChangeArrowheads="1"/>
            </p:cNvSpPr>
            <p:nvPr userDrawn="1"/>
          </p:nvSpPr>
          <p:spPr bwMode="auto">
            <a:xfrm>
              <a:off x="1796795" y="3348455"/>
              <a:ext cx="1305245" cy="72000"/>
            </a:xfrm>
            <a:prstGeom prst="rect">
              <a:avLst/>
            </a:prstGeom>
            <a:solidFill>
              <a:srgbClr val="0062A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0" name="矩形 16"/>
            <p:cNvSpPr>
              <a:spLocks noChangeArrowheads="1"/>
            </p:cNvSpPr>
            <p:nvPr userDrawn="1"/>
          </p:nvSpPr>
          <p:spPr bwMode="auto">
            <a:xfrm>
              <a:off x="2340360" y="3348455"/>
              <a:ext cx="12060000" cy="72000"/>
            </a:xfrm>
            <a:prstGeom prst="rect">
              <a:avLst/>
            </a:prstGeom>
            <a:solidFill>
              <a:srgbClr val="00479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1" name="矩形 17"/>
            <p:cNvSpPr>
              <a:spLocks noChangeArrowheads="1"/>
            </p:cNvSpPr>
            <p:nvPr userDrawn="1"/>
          </p:nvSpPr>
          <p:spPr bwMode="auto">
            <a:xfrm>
              <a:off x="-26775" y="3348455"/>
              <a:ext cx="1152000" cy="72000"/>
            </a:xfrm>
            <a:prstGeom prst="rect">
              <a:avLst/>
            </a:prstGeom>
            <a:solidFill>
              <a:srgbClr val="00819C"/>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grpSp>
      <p:sp>
        <p:nvSpPr>
          <p:cNvPr id="12" name="Rectangle 9"/>
          <p:cNvSpPr>
            <a:spLocks noChangeArrowheads="1"/>
          </p:cNvSpPr>
          <p:nvPr userDrawn="1"/>
        </p:nvSpPr>
        <p:spPr bwMode="auto">
          <a:xfrm>
            <a:off x="0" y="6315075"/>
            <a:ext cx="9143999" cy="21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055" tIns="29028" rIns="58055" bIns="29028">
            <a:spAutoFit/>
          </a:bodyPr>
          <a:lstStyle/>
          <a:p>
            <a:pPr algn="ctr" defTabSz="821055"/>
            <a:r>
              <a:rPr lang="zh-CN" altLang="en-US" sz="1000" dirty="0">
                <a:solidFill>
                  <a:schemeClr val="bg1"/>
                </a:solidFill>
                <a:latin typeface="微软雅黑" panose="020B0503020204020204" charset="-122"/>
                <a:ea typeface="微软雅黑" panose="020B0503020204020204" charset="-122"/>
              </a:rPr>
              <a:t>华宇</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大连</a:t>
            </a:r>
            <a:r>
              <a:rPr lang="en-US" altLang="zh-CN" sz="1000" dirty="0">
                <a:solidFill>
                  <a:schemeClr val="bg1"/>
                </a:solidFill>
                <a:latin typeface="微软雅黑" panose="020B0503020204020204" charset="-122"/>
                <a:ea typeface="微软雅黑" panose="020B0503020204020204" charset="-122"/>
              </a:rPr>
              <a:t>)</a:t>
            </a:r>
            <a:r>
              <a:rPr lang="zh-CN" altLang="en-US" sz="1000" dirty="0">
                <a:solidFill>
                  <a:schemeClr val="bg1"/>
                </a:solidFill>
                <a:latin typeface="微软雅黑" panose="020B0503020204020204" charset="-122"/>
                <a:ea typeface="微软雅黑" panose="020B0503020204020204" charset="-122"/>
              </a:rPr>
              <a:t>信息服务有限公司  </a:t>
            </a:r>
            <a:r>
              <a:rPr lang="en-US" altLang="zh-CN" sz="800" dirty="0">
                <a:solidFill>
                  <a:schemeClr val="bg1"/>
                </a:solidFill>
                <a:latin typeface="Arial" panose="020B0604020202020204" pitchFamily="34" charset="0"/>
                <a:ea typeface="微软雅黑" panose="020B0503020204020204" charset="-122"/>
                <a:cs typeface="Arial" panose="020B0604020202020204" pitchFamily="34" charset="0"/>
              </a:rPr>
              <a:t>THUNISOFT (DALIAN) INFORMATION SERVICE CORPORATION LIMITED</a:t>
            </a:r>
            <a:endParaRPr lang="zh-CN" altLang="en-US" sz="800" dirty="0">
              <a:solidFill>
                <a:schemeClr val="bg1"/>
              </a:solidFill>
              <a:latin typeface="Arial" panose="020B0604020202020204" pitchFamily="34" charset="0"/>
              <a:ea typeface="微软雅黑" panose="020B0503020204020204" charset="-122"/>
              <a:cs typeface="Arial" panose="020B0604020202020204" pitchFamily="34" charset="0"/>
            </a:endParaRPr>
          </a:p>
        </p:txBody>
      </p:sp>
      <p:pic>
        <p:nvPicPr>
          <p:cNvPr id="13" name="Picture 10" descr="竖版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29025" y="650875"/>
            <a:ext cx="18288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
          <p:cNvSpPr>
            <a:spLocks noGrp="1"/>
          </p:cNvSpPr>
          <p:nvPr>
            <p:ph type="title"/>
          </p:nvPr>
        </p:nvSpPr>
        <p:spPr>
          <a:xfrm>
            <a:off x="0" y="3989946"/>
            <a:ext cx="9143999" cy="953508"/>
          </a:xfrm>
        </p:spPr>
        <p:txBody>
          <a:bodyPr anchor="t">
            <a:noAutofit/>
          </a:bodyPr>
          <a:lstStyle>
            <a:lvl1pPr algn="ctr">
              <a:defRPr sz="6000" b="0" cap="all">
                <a:solidFill>
                  <a:schemeClr val="bg1"/>
                </a:solidFill>
                <a:latin typeface="微软雅黑" panose="020B0503020204020204" charset="-122"/>
                <a:ea typeface="微软雅黑" panose="020B0503020204020204" charset="-122"/>
              </a:defRPr>
            </a:lvl1pPr>
          </a:lstStyle>
          <a:p>
            <a:r>
              <a:rPr lang="zh-CN" altLang="en-US"/>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D3EEC2-3DBC-43AD-837B-AE7C27033FDD}" type="datetime1">
              <a:rPr lang="zh-CN" altLang="en-US" smtClean="0"/>
              <a:t>2020/8/9</a:t>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794E63-F2AF-49E2-AE37-43481CC587E5}"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572" y="152636"/>
            <a:ext cx="5472608" cy="49006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719572" y="980728"/>
            <a:ext cx="7848872" cy="532859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19572" y="6356350"/>
            <a:ext cx="2133600" cy="365125"/>
          </a:xfrm>
          <a:prstGeom prst="rect">
            <a:avLst/>
          </a:prstGeom>
        </p:spPr>
        <p:txBody>
          <a:bodyPr vert="horz" lIns="91440" tIns="45720" rIns="91440" bIns="45720" rtlCol="0" anchor="ctr"/>
          <a:lstStyle>
            <a:lvl1pPr algn="l">
              <a:defRPr sz="1100" i="1">
                <a:solidFill>
                  <a:srgbClr val="00B0F0"/>
                </a:solidFill>
                <a:latin typeface="Arial" panose="020B0604020202020204" pitchFamily="34" charset="0"/>
                <a:cs typeface="Arial" panose="020B0604020202020204" pitchFamily="34" charset="0"/>
              </a:defRPr>
            </a:lvl1pPr>
          </a:lstStyle>
          <a:p>
            <a:fld id="{C1D3EEC2-3DBC-43AD-837B-AE7C27033FDD}" type="datetime1">
              <a:rPr lang="zh-CN" altLang="en-US" smtClean="0"/>
              <a:t>2020/8/9</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16216" y="6356350"/>
            <a:ext cx="2133600" cy="365125"/>
          </a:xfrm>
          <a:prstGeom prst="rect">
            <a:avLst/>
          </a:prstGeom>
        </p:spPr>
        <p:txBody>
          <a:bodyPr vert="horz" lIns="91440" tIns="45720" rIns="91440" bIns="45720" rtlCol="0" anchor="ctr"/>
          <a:lstStyle>
            <a:lvl1pPr algn="r">
              <a:defRPr sz="1100" i="1">
                <a:solidFill>
                  <a:srgbClr val="00B0F0"/>
                </a:solidFill>
                <a:latin typeface="Arial" panose="020B0604020202020204" pitchFamily="34" charset="0"/>
                <a:cs typeface="Arial" panose="020B0604020202020204" pitchFamily="34" charset="0"/>
              </a:defRPr>
            </a:lvl1pPr>
          </a:lstStyle>
          <a:p>
            <a:fld id="{5C794E63-F2AF-49E2-AE37-43481CC587E5}" type="slidenum">
              <a:rPr lang="zh-CN" altLang="en-US" smtClean="0"/>
              <a:t>‹#›</a:t>
            </a:fld>
            <a:endParaRPr lang="zh-CN" altLang="en-US" dirty="0"/>
          </a:p>
        </p:txBody>
      </p:sp>
      <p:grpSp>
        <p:nvGrpSpPr>
          <p:cNvPr id="7" name="组合 7"/>
          <p:cNvGrpSpPr/>
          <p:nvPr/>
        </p:nvGrpSpPr>
        <p:grpSpPr bwMode="auto">
          <a:xfrm>
            <a:off x="0" y="742950"/>
            <a:ext cx="9144000" cy="46038"/>
            <a:chOff x="0" y="1440235"/>
            <a:chExt cx="14401800" cy="72000"/>
          </a:xfrm>
        </p:grpSpPr>
        <p:sp>
          <p:nvSpPr>
            <p:cNvPr id="8" name="矩形 8"/>
            <p:cNvSpPr>
              <a:spLocks noChangeArrowheads="1"/>
            </p:cNvSpPr>
            <p:nvPr userDrawn="1"/>
          </p:nvSpPr>
          <p:spPr bwMode="auto">
            <a:xfrm>
              <a:off x="652622" y="1440235"/>
              <a:ext cx="1305245" cy="72000"/>
            </a:xfrm>
            <a:prstGeom prst="rect">
              <a:avLst/>
            </a:prstGeom>
            <a:solidFill>
              <a:srgbClr val="00A073"/>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9" name="矩形 9"/>
            <p:cNvSpPr>
              <a:spLocks noChangeArrowheads="1"/>
            </p:cNvSpPr>
            <p:nvPr userDrawn="1"/>
          </p:nvSpPr>
          <p:spPr bwMode="auto">
            <a:xfrm>
              <a:off x="2066925" y="1440235"/>
              <a:ext cx="1305245" cy="72000"/>
            </a:xfrm>
            <a:prstGeom prst="rect">
              <a:avLst/>
            </a:prstGeom>
            <a:solidFill>
              <a:srgbClr val="0062A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0" name="矩形 10"/>
            <p:cNvSpPr>
              <a:spLocks noChangeArrowheads="1"/>
            </p:cNvSpPr>
            <p:nvPr userDrawn="1"/>
          </p:nvSpPr>
          <p:spPr bwMode="auto">
            <a:xfrm>
              <a:off x="2880420" y="1440235"/>
              <a:ext cx="11521380" cy="72000"/>
            </a:xfrm>
            <a:prstGeom prst="rect">
              <a:avLst/>
            </a:prstGeom>
            <a:solidFill>
              <a:srgbClr val="00479D"/>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sp>
          <p:nvSpPr>
            <p:cNvPr id="11" name="矩形 11"/>
            <p:cNvSpPr>
              <a:spLocks noChangeArrowheads="1"/>
            </p:cNvSpPr>
            <p:nvPr userDrawn="1"/>
          </p:nvSpPr>
          <p:spPr bwMode="auto">
            <a:xfrm>
              <a:off x="0" y="1440235"/>
              <a:ext cx="1305245" cy="72000"/>
            </a:xfrm>
            <a:prstGeom prst="rect">
              <a:avLst/>
            </a:prstGeom>
            <a:solidFill>
              <a:srgbClr val="00819C"/>
            </a:solidFill>
            <a:ln>
              <a:noFill/>
            </a:ln>
            <a:extLst>
              <a:ext uri="{91240B29-F687-4F45-9708-019B960494DF}">
                <a14:hiddenLine xmlns:a14="http://schemas.microsoft.com/office/drawing/2010/main" w="9525">
                  <a:solidFill>
                    <a:srgbClr val="000000"/>
                  </a:solidFill>
                  <a:round/>
                </a14:hiddenLine>
              </a:ext>
            </a:extLst>
          </p:spPr>
          <p:txBody>
            <a:bodyPr/>
            <a:lstStyle/>
            <a:p>
              <a:pPr defTabSz="579755"/>
              <a:endParaRPr lang="zh-CN" altLang="en-US" sz="1300"/>
            </a:p>
          </p:txBody>
        </p:sp>
      </p:grpSp>
      <p:pic>
        <p:nvPicPr>
          <p:cNvPr id="12" name="Picture 7" descr="彩色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33282" y="136525"/>
            <a:ext cx="1327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l" defTabSz="914400" rtl="0" eaLnBrk="1" latinLnBrk="0" hangingPunct="1">
        <a:spcBef>
          <a:spcPct val="0"/>
        </a:spcBef>
        <a:buNone/>
        <a:defRPr sz="3000" kern="1200">
          <a:solidFill>
            <a:srgbClr val="595757"/>
          </a:solidFill>
          <a:latin typeface="微软雅黑" panose="020B0503020204020204" charset="-122"/>
          <a:ea typeface="微软雅黑" panose="020B0503020204020204" charset="-122"/>
          <a:cs typeface="+mj-cs"/>
        </a:defRPr>
      </a:lvl1pPr>
    </p:titleStyle>
    <p:bodyStyle>
      <a:lvl1pPr marL="342900" indent="-342900" algn="just" defTabSz="914400" rtl="0" eaLnBrk="1" latinLnBrk="0" hangingPunct="1">
        <a:lnSpc>
          <a:spcPct val="125000"/>
        </a:lnSpc>
        <a:spcBef>
          <a:spcPts val="300"/>
        </a:spcBef>
        <a:buClr>
          <a:srgbClr val="00479D"/>
        </a:buClr>
        <a:buSzPct val="60000"/>
        <a:buFont typeface="Wingdings" panose="05000000000000000000" pitchFamily="2" charset="2"/>
        <a:buChar char="n"/>
        <a:defRPr sz="2800" kern="1200">
          <a:solidFill>
            <a:srgbClr val="595757"/>
          </a:solidFill>
          <a:latin typeface="微软雅黑" panose="020B0503020204020204" charset="-122"/>
          <a:ea typeface="微软雅黑" panose="020B0503020204020204" charset="-122"/>
          <a:cs typeface="+mn-cs"/>
        </a:defRPr>
      </a:lvl1pPr>
      <a:lvl2pPr marL="742950" indent="-285750" algn="just" defTabSz="914400" rtl="0" eaLnBrk="1" latinLnBrk="0" hangingPunct="1">
        <a:lnSpc>
          <a:spcPct val="125000"/>
        </a:lnSpc>
        <a:spcBef>
          <a:spcPts val="300"/>
        </a:spcBef>
        <a:buClr>
          <a:srgbClr val="0070C0"/>
        </a:buClr>
        <a:buSzPct val="60000"/>
        <a:buFont typeface="Wingdings" panose="05000000000000000000" pitchFamily="2" charset="2"/>
        <a:buChar char="p"/>
        <a:defRPr sz="2400" kern="1200">
          <a:solidFill>
            <a:srgbClr val="595757"/>
          </a:solidFill>
          <a:latin typeface="微软雅黑" panose="020B0503020204020204" charset="-122"/>
          <a:ea typeface="微软雅黑" panose="020B0503020204020204" charset="-122"/>
          <a:cs typeface="+mn-cs"/>
        </a:defRPr>
      </a:lvl2pPr>
      <a:lvl3pPr marL="1143000" indent="-228600" algn="just" defTabSz="914400" rtl="0" eaLnBrk="1" latinLnBrk="0" hangingPunct="1">
        <a:lnSpc>
          <a:spcPct val="125000"/>
        </a:lnSpc>
        <a:spcBef>
          <a:spcPts val="300"/>
        </a:spcBef>
        <a:buClr>
          <a:srgbClr val="0070C0"/>
        </a:buClr>
        <a:buFont typeface="Arial" panose="020B0604020202020204" pitchFamily="34" charset="0"/>
        <a:buChar char="•"/>
        <a:defRPr sz="2400" kern="1200">
          <a:solidFill>
            <a:srgbClr val="595757"/>
          </a:solidFill>
          <a:latin typeface="微软雅黑" panose="020B0503020204020204" charset="-122"/>
          <a:ea typeface="微软雅黑" panose="020B0503020204020204" charset="-122"/>
          <a:cs typeface="+mn-cs"/>
        </a:defRPr>
      </a:lvl3pPr>
      <a:lvl4pPr marL="1600200" indent="-228600" algn="just" defTabSz="914400" rtl="0" eaLnBrk="1" latinLnBrk="0" hangingPunct="1">
        <a:lnSpc>
          <a:spcPct val="125000"/>
        </a:lnSpc>
        <a:spcBef>
          <a:spcPts val="300"/>
        </a:spcBef>
        <a:buClr>
          <a:srgbClr val="0070C0"/>
        </a:buClr>
        <a:buFont typeface="Arial" panose="020B0604020202020204" pitchFamily="34" charset="0"/>
        <a:buChar char="–"/>
        <a:defRPr sz="2000" kern="1200">
          <a:solidFill>
            <a:srgbClr val="595757"/>
          </a:solidFill>
          <a:latin typeface="微软雅黑" panose="020B0503020204020204" charset="-122"/>
          <a:ea typeface="微软雅黑" panose="020B0503020204020204" charset="-122"/>
          <a:cs typeface="+mn-cs"/>
        </a:defRPr>
      </a:lvl4pPr>
      <a:lvl5pPr marL="2057400" indent="-228600" algn="just" defTabSz="914400" rtl="0" eaLnBrk="1" latinLnBrk="0" hangingPunct="1">
        <a:lnSpc>
          <a:spcPct val="125000"/>
        </a:lnSpc>
        <a:spcBef>
          <a:spcPts val="300"/>
        </a:spcBef>
        <a:buClr>
          <a:srgbClr val="0070C0"/>
        </a:buClr>
        <a:buFont typeface="Arial" panose="020B0604020202020204" pitchFamily="34" charset="0"/>
        <a:buChar char="»"/>
        <a:defRPr sz="1800" kern="1200">
          <a:solidFill>
            <a:srgbClr val="595757"/>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br>
              <a:rPr lang="en-US" altLang="zh-CN" b="1" dirty="0"/>
            </a:br>
            <a:br>
              <a:rPr lang="en-US" altLang="zh-CN" b="1" dirty="0"/>
            </a:br>
            <a:br>
              <a:rPr lang="en-US" altLang="zh-CN" b="1" dirty="0"/>
            </a:br>
            <a:r>
              <a:rPr lang="en-US" altLang="zh-CN" b="1" dirty="0"/>
              <a:t>Css</a:t>
            </a:r>
            <a:br>
              <a:rPr lang="zh-CN" altLang="en-US" b="1" dirty="0"/>
            </a:br>
            <a:r>
              <a:rPr lang="zh-CN" altLang="en-US" b="1" dirty="0"/>
              <a:t>何鹏</a:t>
            </a:r>
            <a:br>
              <a:rPr lang="zh-CN" altLang="en-US" dirty="0">
                <a:solidFill>
                  <a:schemeClr val="bg1"/>
                </a:solidFill>
                <a:latin typeface="微软雅黑" panose="020B0503020204020204" charset="-122"/>
                <a:ea typeface="微软雅黑" panose="020B0503020204020204" charset="-122"/>
              </a:rPr>
            </a:br>
            <a:endParaRPr lang="zh-CN" altLang="en-US" dirty="0"/>
          </a:p>
        </p:txBody>
      </p:sp>
      <p:sp>
        <p:nvSpPr>
          <p:cNvPr id="3" name="副标题 2"/>
          <p:cNvSpPr>
            <a:spLocks noGrp="1"/>
          </p:cNvSpPr>
          <p:nvPr>
            <p:ph type="subTitle" idx="4294967295"/>
          </p:nvPr>
        </p:nvSpPr>
        <p:spPr>
          <a:xfrm>
            <a:off x="0" y="3886200"/>
            <a:ext cx="6400800" cy="1752600"/>
          </a:xfrm>
        </p:spPr>
        <p:txBody>
          <a:bodyPr>
            <a:normAutofit/>
          </a:bodyPr>
          <a:lstStyle/>
          <a:p>
            <a:r>
              <a:rPr lang="zh-CN" alt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B54B6-D1D3-4161-9DF2-19635F147FC8}"/>
              </a:ext>
            </a:extLst>
          </p:cNvPr>
          <p:cNvSpPr>
            <a:spLocks noGrp="1"/>
          </p:cNvSpPr>
          <p:nvPr>
            <p:ph type="title"/>
          </p:nvPr>
        </p:nvSpPr>
        <p:spPr/>
        <p:txBody>
          <a:bodyPr/>
          <a:lstStyle/>
          <a:p>
            <a:r>
              <a:rPr lang="zh-CN" altLang="en-US" dirty="0"/>
              <a:t>弹性盒 布局</a:t>
            </a:r>
          </a:p>
        </p:txBody>
      </p:sp>
      <p:sp>
        <p:nvSpPr>
          <p:cNvPr id="3" name="内容占位符 2">
            <a:extLst>
              <a:ext uri="{FF2B5EF4-FFF2-40B4-BE49-F238E27FC236}">
                <a16:creationId xmlns:a16="http://schemas.microsoft.com/office/drawing/2014/main" id="{3246FBEC-1ED7-47E5-95AB-5665919DF8A0}"/>
              </a:ext>
            </a:extLst>
          </p:cNvPr>
          <p:cNvSpPr>
            <a:spLocks noGrp="1"/>
          </p:cNvSpPr>
          <p:nvPr>
            <p:ph idx="1"/>
          </p:nvPr>
        </p:nvSpPr>
        <p:spPr/>
        <p:txBody>
          <a:bodyPr>
            <a:normAutofit/>
          </a:bodyPr>
          <a:lstStyle/>
          <a:p>
            <a:r>
              <a:rPr lang="zh-CN" altLang="en-US" sz="1600" dirty="0"/>
              <a:t>父：</a:t>
            </a:r>
            <a:r>
              <a:rPr lang="en-US" altLang="zh-CN" sz="1600" dirty="0"/>
              <a:t>display: flex;</a:t>
            </a:r>
          </a:p>
          <a:p>
            <a:r>
              <a:rPr lang="zh-CN" altLang="en-US" sz="1600" b="0" i="0" dirty="0">
                <a:solidFill>
                  <a:srgbClr val="494949"/>
                </a:solidFill>
                <a:effectLst/>
                <a:latin typeface="楷体" panose="02010609060101010101" pitchFamily="49" charset="-122"/>
                <a:ea typeface="楷体" panose="02010609060101010101" pitchFamily="49" charset="-122"/>
              </a:rPr>
              <a:t>是设置父元素成为一个弹性盒子；里边的子元素符合弹性布局</a:t>
            </a:r>
            <a:endParaRPr lang="en-US" altLang="zh-CN" sz="1600" b="0" i="0" dirty="0">
              <a:solidFill>
                <a:srgbClr val="494949"/>
              </a:solidFill>
              <a:effectLst/>
              <a:latin typeface="楷体" panose="02010609060101010101" pitchFamily="49" charset="-122"/>
              <a:ea typeface="楷体" panose="02010609060101010101" pitchFamily="49" charset="-122"/>
            </a:endParaRPr>
          </a:p>
          <a:p>
            <a:endParaRPr lang="en-US" altLang="zh-CN" sz="1600" b="0" i="0" dirty="0">
              <a:solidFill>
                <a:srgbClr val="494949"/>
              </a:solidFill>
              <a:effectLst/>
              <a:latin typeface="楷体" panose="02010609060101010101" pitchFamily="49" charset="-122"/>
              <a:ea typeface="楷体" panose="02010609060101010101" pitchFamily="49" charset="-122"/>
            </a:endParaRPr>
          </a:p>
          <a:p>
            <a:r>
              <a:rPr lang="en-US" altLang="zh-CN" sz="1600" dirty="0">
                <a:solidFill>
                  <a:srgbClr val="494949"/>
                </a:solidFill>
                <a:latin typeface="楷体" panose="02010609060101010101" pitchFamily="49" charset="-122"/>
                <a:ea typeface="楷体" panose="02010609060101010101" pitchFamily="49" charset="-122"/>
              </a:rPr>
              <a:t>flex-direction: </a:t>
            </a:r>
            <a:r>
              <a:rPr lang="en-US" altLang="zh-CN" sz="1600" dirty="0" err="1">
                <a:solidFill>
                  <a:srgbClr val="494949"/>
                </a:solidFill>
                <a:latin typeface="楷体" panose="02010609060101010101" pitchFamily="49" charset="-122"/>
                <a:ea typeface="楷体" panose="02010609060101010101" pitchFamily="49" charset="-122"/>
              </a:rPr>
              <a:t>row|row-reverse|column|column-reverse</a:t>
            </a:r>
            <a:r>
              <a:rPr lang="en-US" altLang="zh-CN" sz="1600" dirty="0">
                <a:solidFill>
                  <a:srgbClr val="494949"/>
                </a:solidFill>
                <a:latin typeface="楷体" panose="02010609060101010101" pitchFamily="49" charset="-122"/>
                <a:ea typeface="楷体" panose="02010609060101010101" pitchFamily="49" charset="-122"/>
              </a:rPr>
              <a:t>; </a:t>
            </a:r>
          </a:p>
          <a:p>
            <a:r>
              <a:rPr lang="zh-CN" altLang="en-US" sz="1600" dirty="0">
                <a:solidFill>
                  <a:srgbClr val="494949"/>
                </a:solidFill>
                <a:latin typeface="楷体" panose="02010609060101010101" pitchFamily="49" charset="-122"/>
                <a:ea typeface="楷体" panose="02010609060101010101" pitchFamily="49" charset="-122"/>
              </a:rPr>
              <a:t>指定子元素在父容器的位置</a:t>
            </a:r>
            <a:endParaRPr lang="en-US" altLang="zh-CN" sz="1600" dirty="0">
              <a:solidFill>
                <a:srgbClr val="494949"/>
              </a:solidFill>
              <a:latin typeface="楷体" panose="02010609060101010101" pitchFamily="49" charset="-122"/>
              <a:ea typeface="楷体" panose="02010609060101010101" pitchFamily="49" charset="-122"/>
            </a:endParaRPr>
          </a:p>
          <a:p>
            <a:endParaRPr lang="en-US" altLang="zh-CN" sz="1600" dirty="0">
              <a:solidFill>
                <a:srgbClr val="494949"/>
              </a:solidFill>
              <a:latin typeface="楷体" panose="02010609060101010101" pitchFamily="49" charset="-122"/>
              <a:ea typeface="楷体" panose="02010609060101010101" pitchFamily="49" charset="-122"/>
            </a:endParaRPr>
          </a:p>
          <a:p>
            <a:r>
              <a:rPr lang="en-US" altLang="zh-CN" sz="1600" dirty="0">
                <a:solidFill>
                  <a:srgbClr val="494949"/>
                </a:solidFill>
                <a:latin typeface="楷体" panose="02010609060101010101" pitchFamily="49" charset="-122"/>
                <a:ea typeface="楷体" panose="02010609060101010101" pitchFamily="49" charset="-122"/>
              </a:rPr>
              <a:t>Justify-content: </a:t>
            </a:r>
            <a:r>
              <a:rPr lang="en-US" altLang="zh-CN" sz="1600" b="0" i="0" dirty="0" err="1">
                <a:solidFill>
                  <a:srgbClr val="494949"/>
                </a:solidFill>
                <a:effectLst/>
                <a:latin typeface="楷体" panose="02010609060101010101" pitchFamily="49" charset="-122"/>
                <a:ea typeface="楷体" panose="02010609060101010101" pitchFamily="49" charset="-122"/>
              </a:rPr>
              <a:t>flex-start|flex-end|center|space-around|space-between</a:t>
            </a:r>
            <a:endParaRPr lang="en-US" altLang="zh-CN" sz="1600" b="0" i="0" dirty="0">
              <a:solidFill>
                <a:srgbClr val="494949"/>
              </a:solidFill>
              <a:effectLst/>
              <a:latin typeface="楷体" panose="02010609060101010101" pitchFamily="49" charset="-122"/>
              <a:ea typeface="楷体" panose="02010609060101010101" pitchFamily="49" charset="-122"/>
            </a:endParaRPr>
          </a:p>
          <a:p>
            <a:r>
              <a:rPr lang="zh-CN" altLang="en-US" sz="1600" b="0" i="0" dirty="0">
                <a:solidFill>
                  <a:srgbClr val="494949"/>
                </a:solidFill>
                <a:effectLst/>
                <a:latin typeface="楷体" panose="02010609060101010101" pitchFamily="49" charset="-122"/>
                <a:ea typeface="楷体" panose="02010609060101010101" pitchFamily="49" charset="-122"/>
              </a:rPr>
              <a:t>设置弹性子元素在主轴线上的排列方式</a:t>
            </a:r>
            <a:endParaRPr lang="en-US" altLang="zh-CN" sz="1600" dirty="0">
              <a:solidFill>
                <a:srgbClr val="494949"/>
              </a:solidFill>
              <a:latin typeface="楷体" panose="02010609060101010101" pitchFamily="49" charset="-122"/>
              <a:ea typeface="楷体" panose="02010609060101010101" pitchFamily="49" charset="-122"/>
            </a:endParaRPr>
          </a:p>
          <a:p>
            <a:endParaRPr lang="en-US" altLang="zh-CN" sz="1600" dirty="0">
              <a:solidFill>
                <a:srgbClr val="494949"/>
              </a:solidFill>
              <a:latin typeface="楷体" panose="02010609060101010101" pitchFamily="49" charset="-122"/>
              <a:ea typeface="楷体" panose="02010609060101010101" pitchFamily="49" charset="-122"/>
            </a:endParaRPr>
          </a:p>
          <a:p>
            <a:r>
              <a:rPr lang="en-US" altLang="zh-CN" sz="1600" b="0" i="0" dirty="0">
                <a:solidFill>
                  <a:srgbClr val="494949"/>
                </a:solidFill>
                <a:effectLst/>
                <a:latin typeface="楷体" panose="02010609060101010101" pitchFamily="49" charset="-122"/>
                <a:ea typeface="楷体" panose="02010609060101010101" pitchFamily="49" charset="-122"/>
              </a:rPr>
              <a:t>align-items: </a:t>
            </a:r>
            <a:r>
              <a:rPr lang="en-US" altLang="zh-CN" sz="1600" b="0" i="0" dirty="0" err="1">
                <a:solidFill>
                  <a:srgbClr val="494949"/>
                </a:solidFill>
                <a:effectLst/>
                <a:latin typeface="楷体" panose="02010609060101010101" pitchFamily="49" charset="-122"/>
                <a:ea typeface="楷体" panose="02010609060101010101" pitchFamily="49" charset="-122"/>
              </a:rPr>
              <a:t>flex-start|flex-end|center</a:t>
            </a:r>
            <a:endParaRPr lang="en-US" altLang="zh-CN" sz="1600" b="0" i="0" dirty="0">
              <a:solidFill>
                <a:srgbClr val="494949"/>
              </a:solidFill>
              <a:effectLst/>
              <a:latin typeface="楷体" panose="02010609060101010101" pitchFamily="49" charset="-122"/>
              <a:ea typeface="楷体" panose="02010609060101010101" pitchFamily="49" charset="-122"/>
            </a:endParaRPr>
          </a:p>
          <a:p>
            <a:r>
              <a:rPr lang="zh-CN" altLang="en-US" sz="1600" b="0" i="0" dirty="0">
                <a:solidFill>
                  <a:srgbClr val="494949"/>
                </a:solidFill>
                <a:effectLst/>
                <a:latin typeface="楷体" panose="02010609060101010101" pitchFamily="49" charset="-122"/>
                <a:ea typeface="楷体" panose="02010609060101010101" pitchFamily="49" charset="-122"/>
              </a:rPr>
              <a:t>设置弹性子元素在纵轴上的排列方式</a:t>
            </a:r>
            <a:endParaRPr lang="en-US" altLang="zh-CN" sz="1600" b="0" i="0" dirty="0">
              <a:solidFill>
                <a:srgbClr val="494949"/>
              </a:solidFill>
              <a:effectLst/>
              <a:latin typeface="楷体" panose="02010609060101010101" pitchFamily="49" charset="-122"/>
              <a:ea typeface="楷体" panose="02010609060101010101" pitchFamily="49" charset="-122"/>
            </a:endParaRPr>
          </a:p>
          <a:p>
            <a:endParaRPr lang="en-US" altLang="zh-CN" sz="1600" dirty="0">
              <a:solidFill>
                <a:srgbClr val="494949"/>
              </a:solidFill>
              <a:latin typeface="楷体" panose="02010609060101010101" pitchFamily="49" charset="-122"/>
              <a:ea typeface="楷体" panose="02010609060101010101" pitchFamily="49" charset="-122"/>
            </a:endParaRPr>
          </a:p>
          <a:p>
            <a:r>
              <a:rPr lang="en-US" altLang="zh-CN" sz="1600" b="0" i="0" dirty="0">
                <a:solidFill>
                  <a:srgbClr val="494949"/>
                </a:solidFill>
                <a:effectLst/>
                <a:latin typeface="楷体" panose="02010609060101010101" pitchFamily="49" charset="-122"/>
                <a:ea typeface="楷体" panose="02010609060101010101" pitchFamily="49" charset="-122"/>
              </a:rPr>
              <a:t>flex-wrap: </a:t>
            </a:r>
            <a:r>
              <a:rPr lang="en-US" altLang="zh-CN" sz="1600" b="0" i="0" dirty="0" err="1">
                <a:solidFill>
                  <a:srgbClr val="494949"/>
                </a:solidFill>
                <a:effectLst/>
                <a:latin typeface="楷体" panose="02010609060101010101" pitchFamily="49" charset="-122"/>
                <a:ea typeface="楷体" panose="02010609060101010101" pitchFamily="49" charset="-122"/>
              </a:rPr>
              <a:t>nowrap|wrap|wrap-reverse</a:t>
            </a:r>
            <a:endParaRPr lang="en-US" altLang="zh-CN" sz="1600" b="0" i="0" dirty="0">
              <a:solidFill>
                <a:srgbClr val="494949"/>
              </a:solidFill>
              <a:effectLst/>
              <a:latin typeface="楷体" panose="02010609060101010101" pitchFamily="49" charset="-122"/>
              <a:ea typeface="楷体" panose="02010609060101010101" pitchFamily="49" charset="-122"/>
            </a:endParaRPr>
          </a:p>
          <a:p>
            <a:r>
              <a:rPr lang="zh-CN" altLang="en-US" sz="1600" b="0" i="0" dirty="0">
                <a:solidFill>
                  <a:srgbClr val="494949"/>
                </a:solidFill>
                <a:effectLst/>
                <a:latin typeface="楷体" panose="02010609060101010101" pitchFamily="49" charset="-122"/>
                <a:ea typeface="楷体" panose="02010609060101010101" pitchFamily="49" charset="-122"/>
              </a:rPr>
              <a:t>指定弹性盒子的子元素换行方式</a:t>
            </a:r>
            <a:endParaRPr lang="zh-CN" altLang="en-US" sz="1600" dirty="0"/>
          </a:p>
        </p:txBody>
      </p:sp>
      <p:sp>
        <p:nvSpPr>
          <p:cNvPr id="4" name="日期占位符 3">
            <a:extLst>
              <a:ext uri="{FF2B5EF4-FFF2-40B4-BE49-F238E27FC236}">
                <a16:creationId xmlns:a16="http://schemas.microsoft.com/office/drawing/2014/main" id="{1687F8F9-D89A-4E73-A369-4D1685050B74}"/>
              </a:ext>
            </a:extLst>
          </p:cNvPr>
          <p:cNvSpPr>
            <a:spLocks noGrp="1"/>
          </p:cNvSpPr>
          <p:nvPr>
            <p:ph type="dt" sz="half" idx="10"/>
          </p:nvPr>
        </p:nvSpPr>
        <p:spPr/>
        <p:txBody>
          <a:bodyPr/>
          <a:lstStyle/>
          <a:p>
            <a:fld id="{4D01DF33-5A38-4035-AC9E-B8E17EB22BE4}" type="datetime1">
              <a:rPr lang="zh-CN" altLang="en-US" smtClean="0"/>
              <a:t>2020/8/10</a:t>
            </a:fld>
            <a:endParaRPr lang="zh-CN" altLang="en-US"/>
          </a:p>
        </p:txBody>
      </p:sp>
      <p:sp>
        <p:nvSpPr>
          <p:cNvPr id="5" name="灯片编号占位符 4">
            <a:extLst>
              <a:ext uri="{FF2B5EF4-FFF2-40B4-BE49-F238E27FC236}">
                <a16:creationId xmlns:a16="http://schemas.microsoft.com/office/drawing/2014/main" id="{CD84103F-70F3-48CF-8867-039CADE97342}"/>
              </a:ext>
            </a:extLst>
          </p:cNvPr>
          <p:cNvSpPr>
            <a:spLocks noGrp="1"/>
          </p:cNvSpPr>
          <p:nvPr>
            <p:ph type="sldNum" sz="quarter" idx="12"/>
          </p:nvPr>
        </p:nvSpPr>
        <p:spPr/>
        <p:txBody>
          <a:bodyPr/>
          <a:lstStyle/>
          <a:p>
            <a:fld id="{5C794E63-F2AF-49E2-AE37-43481CC587E5}" type="slidenum">
              <a:rPr lang="zh-CN" altLang="en-US" smtClean="0"/>
              <a:t>10</a:t>
            </a:fld>
            <a:endParaRPr lang="zh-CN" altLang="en-US"/>
          </a:p>
        </p:txBody>
      </p:sp>
    </p:spTree>
    <p:extLst>
      <p:ext uri="{BB962C8B-B14F-4D97-AF65-F5344CB8AC3E}">
        <p14:creationId xmlns:p14="http://schemas.microsoft.com/office/powerpoint/2010/main" val="245630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D3E35-B98C-4FA6-9D78-B30E4395403E}"/>
              </a:ext>
            </a:extLst>
          </p:cNvPr>
          <p:cNvSpPr>
            <a:spLocks noGrp="1"/>
          </p:cNvSpPr>
          <p:nvPr>
            <p:ph type="title"/>
          </p:nvPr>
        </p:nvSpPr>
        <p:spPr/>
        <p:txBody>
          <a:bodyPr/>
          <a:lstStyle/>
          <a:p>
            <a:r>
              <a:rPr lang="zh-CN" altLang="en-US" dirty="0"/>
              <a:t>弹性盒布局</a:t>
            </a:r>
          </a:p>
        </p:txBody>
      </p:sp>
      <p:sp>
        <p:nvSpPr>
          <p:cNvPr id="3" name="内容占位符 2">
            <a:extLst>
              <a:ext uri="{FF2B5EF4-FFF2-40B4-BE49-F238E27FC236}">
                <a16:creationId xmlns:a16="http://schemas.microsoft.com/office/drawing/2014/main" id="{81268C98-4DC2-415C-8106-A45FCC0E7CED}"/>
              </a:ext>
            </a:extLst>
          </p:cNvPr>
          <p:cNvSpPr>
            <a:spLocks noGrp="1"/>
          </p:cNvSpPr>
          <p:nvPr>
            <p:ph idx="1"/>
          </p:nvPr>
        </p:nvSpPr>
        <p:spPr/>
        <p:txBody>
          <a:bodyPr>
            <a:normAutofit/>
          </a:bodyPr>
          <a:lstStyle/>
          <a:p>
            <a:r>
              <a:rPr lang="en-US" altLang="zh-CN" sz="1600" b="0" i="0" dirty="0">
                <a:solidFill>
                  <a:srgbClr val="494949"/>
                </a:solidFill>
                <a:effectLst/>
                <a:latin typeface="楷体" panose="02010609060101010101" pitchFamily="49" charset="-122"/>
                <a:ea typeface="楷体" panose="02010609060101010101" pitchFamily="49" charset="-122"/>
              </a:rPr>
              <a:t>align-content</a:t>
            </a:r>
            <a:r>
              <a:rPr lang="zh-CN" altLang="en-US" sz="1600" b="0" i="0" dirty="0">
                <a:solidFill>
                  <a:srgbClr val="494949"/>
                </a:solidFill>
                <a:effectLst/>
                <a:latin typeface="楷体" panose="02010609060101010101" pitchFamily="49" charset="-122"/>
                <a:ea typeface="楷体" panose="02010609060101010101" pitchFamily="49" charset="-122"/>
              </a:rPr>
              <a:t>：</a:t>
            </a:r>
            <a:r>
              <a:rPr lang="en-US" altLang="zh-CN" sz="1600" b="0" i="0" dirty="0" err="1">
                <a:solidFill>
                  <a:srgbClr val="494949"/>
                </a:solidFill>
                <a:effectLst/>
                <a:latin typeface="楷体" panose="02010609060101010101" pitchFamily="49" charset="-122"/>
                <a:ea typeface="楷体" panose="02010609060101010101" pitchFamily="49" charset="-122"/>
              </a:rPr>
              <a:t>flex-start|flex-end|space-between|space-around</a:t>
            </a:r>
            <a:endParaRPr lang="en-US" altLang="zh-CN" sz="1600" b="0" i="0" dirty="0">
              <a:solidFill>
                <a:srgbClr val="494949"/>
              </a:solidFill>
              <a:effectLst/>
              <a:latin typeface="楷体" panose="02010609060101010101" pitchFamily="49" charset="-122"/>
              <a:ea typeface="楷体" panose="02010609060101010101" pitchFamily="49" charset="-122"/>
            </a:endParaRPr>
          </a:p>
          <a:p>
            <a:endParaRPr lang="en-US" altLang="zh-CN" sz="1600" dirty="0">
              <a:solidFill>
                <a:srgbClr val="494949"/>
              </a:solidFill>
              <a:latin typeface="楷体" panose="02010609060101010101" pitchFamily="49" charset="-122"/>
              <a:ea typeface="楷体" panose="02010609060101010101" pitchFamily="49" charset="-122"/>
            </a:endParaRPr>
          </a:p>
          <a:p>
            <a:r>
              <a:rPr lang="zh-CN" altLang="en-US" sz="1600" dirty="0">
                <a:solidFill>
                  <a:srgbClr val="494949"/>
                </a:solidFill>
                <a:latin typeface="楷体" panose="02010609060101010101" pitchFamily="49" charset="-122"/>
                <a:ea typeface="楷体" panose="02010609060101010101" pitchFamily="49" charset="-122"/>
              </a:rPr>
              <a:t>属性：</a:t>
            </a:r>
            <a:endParaRPr lang="en-US" altLang="zh-CN" sz="1600" dirty="0">
              <a:solidFill>
                <a:srgbClr val="494949"/>
              </a:solidFill>
              <a:latin typeface="楷体" panose="02010609060101010101" pitchFamily="49" charset="-122"/>
              <a:ea typeface="楷体" panose="02010609060101010101" pitchFamily="49" charset="-122"/>
            </a:endParaRPr>
          </a:p>
          <a:p>
            <a:r>
              <a:rPr lang="en-US" altLang="zh-CN" sz="1600" b="0" i="0" dirty="0">
                <a:solidFill>
                  <a:srgbClr val="494949"/>
                </a:solidFill>
                <a:effectLst/>
                <a:latin typeface="楷体" panose="02010609060101010101" pitchFamily="49" charset="-122"/>
                <a:ea typeface="楷体" panose="02010609060101010101" pitchFamily="49" charset="-122"/>
              </a:rPr>
              <a:t>Order</a:t>
            </a:r>
            <a:r>
              <a:rPr lang="zh-CN" altLang="en-US" sz="1600" b="0" i="0" dirty="0">
                <a:solidFill>
                  <a:srgbClr val="494949"/>
                </a:solidFill>
                <a:effectLst/>
                <a:latin typeface="楷体" panose="02010609060101010101" pitchFamily="49" charset="-122"/>
                <a:ea typeface="楷体" panose="02010609060101010101" pitchFamily="49" charset="-122"/>
              </a:rPr>
              <a:t>： 小在前 大在后</a:t>
            </a:r>
            <a:endParaRPr lang="en-US" altLang="zh-CN" sz="1600" b="0" i="0" dirty="0">
              <a:solidFill>
                <a:srgbClr val="494949"/>
              </a:solidFill>
              <a:effectLst/>
              <a:latin typeface="楷体" panose="02010609060101010101" pitchFamily="49" charset="-122"/>
              <a:ea typeface="楷体" panose="02010609060101010101" pitchFamily="49" charset="-122"/>
            </a:endParaRPr>
          </a:p>
          <a:p>
            <a:endParaRPr lang="en-US" altLang="zh-CN" sz="1600" b="0" i="0" dirty="0">
              <a:solidFill>
                <a:srgbClr val="494949"/>
              </a:solidFill>
              <a:effectLst/>
              <a:latin typeface="楷体" panose="02010609060101010101" pitchFamily="49" charset="-122"/>
              <a:ea typeface="楷体" panose="02010609060101010101" pitchFamily="49" charset="-122"/>
            </a:endParaRPr>
          </a:p>
          <a:p>
            <a:r>
              <a:rPr lang="en-US" altLang="zh-CN" sz="1600" b="0" i="0" dirty="0">
                <a:solidFill>
                  <a:srgbClr val="494949"/>
                </a:solidFill>
                <a:effectLst/>
                <a:latin typeface="楷体" panose="02010609060101010101" pitchFamily="49" charset="-122"/>
                <a:ea typeface="楷体" panose="02010609060101010101" pitchFamily="49" charset="-122"/>
              </a:rPr>
              <a:t>align-self</a:t>
            </a:r>
            <a:r>
              <a:rPr lang="zh-CN" altLang="en-US" sz="1600" b="0" i="0" dirty="0">
                <a:solidFill>
                  <a:srgbClr val="494949"/>
                </a:solidFill>
                <a:effectLst/>
                <a:latin typeface="楷体" panose="02010609060101010101" pitchFamily="49" charset="-122"/>
                <a:ea typeface="楷体" panose="02010609060101010101" pitchFamily="49" charset="-122"/>
              </a:rPr>
              <a:t>： </a:t>
            </a:r>
            <a:r>
              <a:rPr lang="en-US" altLang="zh-CN" sz="1600" b="0" i="0" dirty="0" err="1">
                <a:solidFill>
                  <a:srgbClr val="494949"/>
                </a:solidFill>
                <a:effectLst/>
                <a:latin typeface="楷体" panose="02010609060101010101" pitchFamily="49" charset="-122"/>
                <a:ea typeface="楷体" panose="02010609060101010101" pitchFamily="49" charset="-122"/>
              </a:rPr>
              <a:t>auto|flex-start|flex-end|center</a:t>
            </a:r>
            <a:endParaRPr lang="en-US" altLang="zh-CN" sz="1600" b="0" i="0" dirty="0">
              <a:solidFill>
                <a:srgbClr val="494949"/>
              </a:solidFill>
              <a:effectLst/>
              <a:latin typeface="楷体" panose="02010609060101010101" pitchFamily="49" charset="-122"/>
              <a:ea typeface="楷体" panose="02010609060101010101" pitchFamily="49" charset="-122"/>
            </a:endParaRPr>
          </a:p>
          <a:p>
            <a:r>
              <a:rPr lang="zh-CN" altLang="en-US" sz="1600" b="0" i="0" dirty="0">
                <a:solidFill>
                  <a:srgbClr val="494949"/>
                </a:solidFill>
                <a:effectLst/>
                <a:latin typeface="楷体" panose="02010609060101010101" pitchFamily="49" charset="-122"/>
                <a:ea typeface="楷体" panose="02010609060101010101" pitchFamily="49" charset="-122"/>
              </a:rPr>
              <a:t>设置弹性元素自身在侧轴（纵轴）方向上的对齐方式</a:t>
            </a:r>
            <a:endParaRPr lang="en-US" altLang="zh-CN" sz="1600" b="0" i="0" dirty="0">
              <a:solidFill>
                <a:srgbClr val="494949"/>
              </a:solidFill>
              <a:effectLst/>
              <a:latin typeface="楷体" panose="02010609060101010101" pitchFamily="49" charset="-122"/>
              <a:ea typeface="楷体" panose="02010609060101010101" pitchFamily="49" charset="-122"/>
            </a:endParaRPr>
          </a:p>
          <a:p>
            <a:endParaRPr lang="en-US" altLang="zh-CN" sz="1600" dirty="0">
              <a:solidFill>
                <a:srgbClr val="494949"/>
              </a:solidFill>
              <a:latin typeface="楷体" panose="02010609060101010101" pitchFamily="49" charset="-122"/>
              <a:ea typeface="楷体" panose="02010609060101010101" pitchFamily="49" charset="-122"/>
            </a:endParaRPr>
          </a:p>
          <a:p>
            <a:r>
              <a:rPr lang="en-US" altLang="zh-CN" sz="1600" b="0" i="0" u="none" strike="noStrike" dirty="0">
                <a:solidFill>
                  <a:srgbClr val="000000"/>
                </a:solidFill>
                <a:effectLst/>
                <a:latin typeface="Georgia" panose="02040502050405020303" pitchFamily="18" charset="0"/>
              </a:rPr>
              <a:t>flex-grow</a:t>
            </a:r>
          </a:p>
          <a:p>
            <a:r>
              <a:rPr lang="zh-CN" altLang="en-US" sz="1600" b="0" i="0" dirty="0">
                <a:solidFill>
                  <a:srgbClr val="111111"/>
                </a:solidFill>
                <a:effectLst/>
                <a:latin typeface="Georgia" panose="02040502050405020303" pitchFamily="18" charset="0"/>
              </a:rPr>
              <a:t>属性定义项目的放大比例</a:t>
            </a:r>
            <a:endParaRPr lang="en-US" altLang="zh-CN" sz="1600" b="0" i="0" u="none" strike="noStrike" dirty="0">
              <a:solidFill>
                <a:srgbClr val="000000"/>
              </a:solidFill>
              <a:effectLst/>
              <a:latin typeface="Georgia" panose="02040502050405020303" pitchFamily="18" charset="0"/>
            </a:endParaRPr>
          </a:p>
          <a:p>
            <a:endParaRPr lang="en-US" altLang="zh-CN" sz="1600" dirty="0">
              <a:solidFill>
                <a:srgbClr val="000000"/>
              </a:solidFill>
              <a:latin typeface="Georgia" panose="02040502050405020303" pitchFamily="18" charset="0"/>
            </a:endParaRPr>
          </a:p>
          <a:p>
            <a:r>
              <a:rPr lang="en-US" altLang="zh-CN" sz="1600" b="0" i="0" u="none" strike="noStrike" dirty="0">
                <a:solidFill>
                  <a:srgbClr val="000000"/>
                </a:solidFill>
                <a:effectLst/>
                <a:latin typeface="Georgia" panose="02040502050405020303" pitchFamily="18" charset="0"/>
              </a:rPr>
              <a:t>flex-shrink</a:t>
            </a:r>
          </a:p>
          <a:p>
            <a:r>
              <a:rPr lang="zh-CN" altLang="en-US" sz="1600" b="0" i="0" dirty="0">
                <a:solidFill>
                  <a:srgbClr val="111111"/>
                </a:solidFill>
                <a:effectLst/>
                <a:latin typeface="Georgia" panose="02040502050405020303" pitchFamily="18" charset="0"/>
              </a:rPr>
              <a:t>属性定义了项目的缩小比例，默认为</a:t>
            </a:r>
            <a:r>
              <a:rPr lang="en-US" altLang="zh-CN" sz="1600" b="0" i="0" dirty="0">
                <a:solidFill>
                  <a:srgbClr val="111111"/>
                </a:solidFill>
                <a:effectLst/>
                <a:latin typeface="Georgia" panose="02040502050405020303" pitchFamily="18" charset="0"/>
              </a:rPr>
              <a:t>1</a:t>
            </a:r>
            <a:r>
              <a:rPr lang="zh-CN" altLang="en-US" sz="1600" b="0" i="0" dirty="0">
                <a:solidFill>
                  <a:srgbClr val="111111"/>
                </a:solidFill>
                <a:effectLst/>
                <a:latin typeface="Georgia" panose="02040502050405020303" pitchFamily="18" charset="0"/>
              </a:rPr>
              <a:t>，即如果空间不足，该项目将缩小</a:t>
            </a:r>
            <a:endParaRPr lang="zh-CN" altLang="en-US" sz="1600" dirty="0"/>
          </a:p>
        </p:txBody>
      </p:sp>
      <p:sp>
        <p:nvSpPr>
          <p:cNvPr id="4" name="日期占位符 3">
            <a:extLst>
              <a:ext uri="{FF2B5EF4-FFF2-40B4-BE49-F238E27FC236}">
                <a16:creationId xmlns:a16="http://schemas.microsoft.com/office/drawing/2014/main" id="{8FBCB98F-A76D-4514-AFA5-EE48A6BE093C}"/>
              </a:ext>
            </a:extLst>
          </p:cNvPr>
          <p:cNvSpPr>
            <a:spLocks noGrp="1"/>
          </p:cNvSpPr>
          <p:nvPr>
            <p:ph type="dt" sz="half" idx="10"/>
          </p:nvPr>
        </p:nvSpPr>
        <p:spPr/>
        <p:txBody>
          <a:bodyPr/>
          <a:lstStyle/>
          <a:p>
            <a:fld id="{4D01DF33-5A38-4035-AC9E-B8E17EB22BE4}" type="datetime1">
              <a:rPr lang="zh-CN" altLang="en-US" smtClean="0"/>
              <a:t>2020/8/10</a:t>
            </a:fld>
            <a:endParaRPr lang="zh-CN" altLang="en-US"/>
          </a:p>
        </p:txBody>
      </p:sp>
      <p:sp>
        <p:nvSpPr>
          <p:cNvPr id="5" name="灯片编号占位符 4">
            <a:extLst>
              <a:ext uri="{FF2B5EF4-FFF2-40B4-BE49-F238E27FC236}">
                <a16:creationId xmlns:a16="http://schemas.microsoft.com/office/drawing/2014/main" id="{1487FDA2-412A-438D-88E9-D35FA16CF4BA}"/>
              </a:ext>
            </a:extLst>
          </p:cNvPr>
          <p:cNvSpPr>
            <a:spLocks noGrp="1"/>
          </p:cNvSpPr>
          <p:nvPr>
            <p:ph type="sldNum" sz="quarter" idx="12"/>
          </p:nvPr>
        </p:nvSpPr>
        <p:spPr/>
        <p:txBody>
          <a:bodyPr/>
          <a:lstStyle/>
          <a:p>
            <a:fld id="{5C794E63-F2AF-49E2-AE37-43481CC587E5}" type="slidenum">
              <a:rPr lang="zh-CN" altLang="en-US" smtClean="0"/>
              <a:t>11</a:t>
            </a:fld>
            <a:endParaRPr lang="zh-CN" altLang="en-US"/>
          </a:p>
        </p:txBody>
      </p:sp>
    </p:spTree>
    <p:extLst>
      <p:ext uri="{BB962C8B-B14F-4D97-AF65-F5344CB8AC3E}">
        <p14:creationId xmlns:p14="http://schemas.microsoft.com/office/powerpoint/2010/main" val="303504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谢谢</a:t>
            </a:r>
          </a:p>
        </p:txBody>
      </p:sp>
      <p:sp>
        <p:nvSpPr>
          <p:cNvPr id="2" name="日期占位符 1"/>
          <p:cNvSpPr>
            <a:spLocks noGrp="1"/>
          </p:cNvSpPr>
          <p:nvPr>
            <p:ph type="dt" sz="half" idx="4294967295"/>
          </p:nvPr>
        </p:nvSpPr>
        <p:spPr>
          <a:xfrm>
            <a:off x="0" y="6356350"/>
            <a:ext cx="2133600" cy="365125"/>
          </a:xfrm>
        </p:spPr>
        <p:txBody>
          <a:bodyPr/>
          <a:lstStyle/>
          <a:p>
            <a:fld id="{C1D3EEC2-3DBC-43AD-837B-AE7C27033FDD}" type="datetime1">
              <a:rPr lang="zh-CN" altLang="en-US" smtClean="0"/>
              <a:t>2020/8/9</a:t>
            </a:fld>
            <a:endParaRPr lang="zh-CN" altLang="en-US" dirty="0"/>
          </a:p>
        </p:txBody>
      </p:sp>
      <p:sp>
        <p:nvSpPr>
          <p:cNvPr id="3" name="灯片编号占位符 2"/>
          <p:cNvSpPr>
            <a:spLocks noGrp="1"/>
          </p:cNvSpPr>
          <p:nvPr>
            <p:ph type="sldNum" sz="quarter" idx="4294967295"/>
          </p:nvPr>
        </p:nvSpPr>
        <p:spPr>
          <a:xfrm>
            <a:off x="7010400" y="6356350"/>
            <a:ext cx="2133600" cy="365125"/>
          </a:xfrm>
        </p:spPr>
        <p:txBody>
          <a:bodyPr/>
          <a:lstStyle/>
          <a:p>
            <a:fld id="{5C794E63-F2AF-49E2-AE37-43481CC587E5}" type="slidenum">
              <a:rPr lang="zh-CN" altLang="en-US" smtClean="0"/>
              <a:t>12</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C6A22-32CE-4D94-A2DB-018DF868093B}"/>
              </a:ext>
            </a:extLst>
          </p:cNvPr>
          <p:cNvSpPr>
            <a:spLocks noGrp="1"/>
          </p:cNvSpPr>
          <p:nvPr>
            <p:ph type="title"/>
          </p:nvPr>
        </p:nvSpPr>
        <p:spPr/>
        <p:txBody>
          <a:bodyPr/>
          <a:lstStyle/>
          <a:p>
            <a:r>
              <a:rPr lang="zh-CN" altLang="en-US" dirty="0"/>
              <a:t>字体</a:t>
            </a:r>
          </a:p>
        </p:txBody>
      </p:sp>
      <p:sp>
        <p:nvSpPr>
          <p:cNvPr id="3" name="内容占位符 2">
            <a:extLst>
              <a:ext uri="{FF2B5EF4-FFF2-40B4-BE49-F238E27FC236}">
                <a16:creationId xmlns:a16="http://schemas.microsoft.com/office/drawing/2014/main" id="{2BFD79DA-2B9B-44A7-B527-A15303DA0313}"/>
              </a:ext>
            </a:extLst>
          </p:cNvPr>
          <p:cNvSpPr>
            <a:spLocks noGrp="1"/>
          </p:cNvSpPr>
          <p:nvPr>
            <p:ph idx="1"/>
          </p:nvPr>
        </p:nvSpPr>
        <p:spPr/>
        <p:txBody>
          <a:bodyPr>
            <a:normAutofit/>
          </a:bodyPr>
          <a:lstStyle/>
          <a:p>
            <a:r>
              <a:rPr lang="en-US" altLang="zh-CN" sz="1800" b="0" i="0" dirty="0">
                <a:solidFill>
                  <a:srgbClr val="000000"/>
                </a:solidFill>
                <a:effectLst/>
                <a:latin typeface="Menlo"/>
              </a:rPr>
              <a:t>font-family  </a:t>
            </a:r>
            <a:r>
              <a:rPr lang="zh-CN" altLang="en-US" sz="1800" b="0" i="0" dirty="0">
                <a:solidFill>
                  <a:srgbClr val="000000"/>
                </a:solidFill>
                <a:effectLst/>
                <a:latin typeface="Menlo"/>
              </a:rPr>
              <a:t>设置字体 可多个</a:t>
            </a:r>
            <a:endParaRPr lang="en-US" altLang="zh-CN" sz="1800" b="0" i="0" dirty="0">
              <a:solidFill>
                <a:srgbClr val="000000"/>
              </a:solidFill>
              <a:effectLst/>
              <a:latin typeface="Menlo"/>
            </a:endParaRPr>
          </a:p>
          <a:p>
            <a:r>
              <a:rPr lang="en-US" altLang="zh-CN" sz="1800" b="0" i="0" dirty="0">
                <a:solidFill>
                  <a:srgbClr val="000000"/>
                </a:solidFill>
                <a:effectLst/>
                <a:latin typeface="Menlo"/>
              </a:rPr>
              <a:t>p{</a:t>
            </a:r>
            <a:r>
              <a:rPr lang="en-US" altLang="zh-CN" sz="1800" b="0" i="0" dirty="0" err="1">
                <a:solidFill>
                  <a:srgbClr val="000000"/>
                </a:solidFill>
                <a:effectLst/>
                <a:latin typeface="Menlo"/>
              </a:rPr>
              <a:t>font-family:"Times</a:t>
            </a:r>
            <a:r>
              <a:rPr lang="en-US" altLang="zh-CN" sz="1800" b="0" i="0" dirty="0">
                <a:solidFill>
                  <a:srgbClr val="000000"/>
                </a:solidFill>
                <a:effectLst/>
                <a:latin typeface="Menlo"/>
              </a:rPr>
              <a:t> New Roman", Times, serif;}</a:t>
            </a:r>
            <a:endParaRPr lang="en-US" altLang="zh-CN" sz="1800" dirty="0">
              <a:solidFill>
                <a:srgbClr val="000000"/>
              </a:solidFill>
              <a:latin typeface="Menlo"/>
            </a:endParaRPr>
          </a:p>
          <a:p>
            <a:r>
              <a:rPr lang="en-US" altLang="zh-CN" sz="1800" b="0" i="0" dirty="0">
                <a:solidFill>
                  <a:srgbClr val="000000"/>
                </a:solidFill>
                <a:effectLst/>
                <a:latin typeface="Menlo"/>
              </a:rPr>
              <a:t>font-size </a:t>
            </a:r>
            <a:r>
              <a:rPr lang="zh-CN" altLang="en-US" sz="1800" b="0" i="0" dirty="0">
                <a:solidFill>
                  <a:srgbClr val="000000"/>
                </a:solidFill>
                <a:effectLst/>
                <a:latin typeface="Menlo"/>
              </a:rPr>
              <a:t>设置字体大小</a:t>
            </a:r>
            <a:endParaRPr lang="en-US" altLang="zh-CN" sz="1800" b="0" i="0" dirty="0">
              <a:solidFill>
                <a:srgbClr val="000000"/>
              </a:solidFill>
              <a:effectLst/>
              <a:latin typeface="Menlo"/>
            </a:endParaRPr>
          </a:p>
          <a:p>
            <a:r>
              <a:rPr lang="en-US" altLang="zh-CN" sz="1800" b="0" i="0" dirty="0">
                <a:solidFill>
                  <a:srgbClr val="000000"/>
                </a:solidFill>
                <a:effectLst/>
                <a:latin typeface="Menlo"/>
              </a:rPr>
              <a:t>h2 {font-size:30px;}</a:t>
            </a:r>
          </a:p>
          <a:p>
            <a:r>
              <a:rPr lang="en-US" altLang="zh-CN" sz="1800" dirty="0">
                <a:solidFill>
                  <a:srgbClr val="000000"/>
                </a:solidFill>
                <a:latin typeface="Menlo"/>
              </a:rPr>
              <a:t>font-weight  </a:t>
            </a:r>
            <a:r>
              <a:rPr lang="zh-CN" altLang="en-US" sz="1800" dirty="0">
                <a:solidFill>
                  <a:srgbClr val="000000"/>
                </a:solidFill>
                <a:latin typeface="Menlo"/>
              </a:rPr>
              <a:t>字体粗细</a:t>
            </a:r>
            <a:endParaRPr lang="en-US" altLang="zh-CN" sz="1800" dirty="0">
              <a:solidFill>
                <a:srgbClr val="000000"/>
              </a:solidFill>
              <a:latin typeface="Menlo"/>
            </a:endParaRPr>
          </a:p>
          <a:p>
            <a:r>
              <a:rPr lang="en-US" altLang="zh-CN" sz="1800" dirty="0">
                <a:solidFill>
                  <a:srgbClr val="000000"/>
                </a:solidFill>
                <a:latin typeface="Menlo"/>
              </a:rPr>
              <a:t>font-weight: 100 – 1000/blob;</a:t>
            </a:r>
          </a:p>
          <a:p>
            <a:r>
              <a:rPr lang="en-US" altLang="zh-CN" sz="1800" dirty="0">
                <a:solidFill>
                  <a:srgbClr val="000000"/>
                </a:solidFill>
                <a:latin typeface="Menlo"/>
              </a:rPr>
              <a:t>Text-decoration: </a:t>
            </a:r>
            <a:r>
              <a:rPr lang="zh-CN" altLang="en-US" sz="1800" dirty="0">
                <a:solidFill>
                  <a:srgbClr val="000000"/>
                </a:solidFill>
                <a:latin typeface="Menlo"/>
              </a:rPr>
              <a:t>文字样式</a:t>
            </a:r>
            <a:endParaRPr lang="en-US" altLang="zh-CN" sz="1800" dirty="0">
              <a:solidFill>
                <a:srgbClr val="000000"/>
              </a:solidFill>
              <a:latin typeface="Menlo"/>
            </a:endParaRPr>
          </a:p>
          <a:p>
            <a:pPr marL="342900" indent="-342900">
              <a:buFont typeface="+mj-lt"/>
              <a:buAutoNum type="arabicPeriod"/>
            </a:pPr>
            <a:r>
              <a:rPr lang="en-US" altLang="zh-CN" sz="1600" b="0" i="0" dirty="0">
                <a:solidFill>
                  <a:srgbClr val="000000"/>
                </a:solidFill>
                <a:effectLst/>
                <a:latin typeface="PingFangSC-Regular"/>
              </a:rPr>
              <a:t>None     </a:t>
            </a:r>
            <a:r>
              <a:rPr lang="zh-CN" altLang="en-US" sz="1600" b="0" i="0" dirty="0">
                <a:solidFill>
                  <a:srgbClr val="000000"/>
                </a:solidFill>
                <a:effectLst/>
                <a:latin typeface="PingFangSC-Regular"/>
              </a:rPr>
              <a:t>默认</a:t>
            </a:r>
            <a:endParaRPr lang="en-US" altLang="zh-CN" sz="1600" b="0" i="0" dirty="0">
              <a:solidFill>
                <a:srgbClr val="000000"/>
              </a:solidFill>
              <a:effectLst/>
              <a:latin typeface="PingFangSC-Regular"/>
            </a:endParaRPr>
          </a:p>
          <a:p>
            <a:pPr marL="342900" indent="-342900">
              <a:buFont typeface="+mj-lt"/>
              <a:buAutoNum type="arabicPeriod"/>
            </a:pPr>
            <a:r>
              <a:rPr lang="en-US" altLang="zh-CN" sz="1600" b="0" i="0" u="sng" dirty="0">
                <a:solidFill>
                  <a:srgbClr val="000000"/>
                </a:solidFill>
                <a:effectLst/>
                <a:latin typeface="PingFangSC-Regular"/>
              </a:rPr>
              <a:t>Underline</a:t>
            </a:r>
            <a:r>
              <a:rPr lang="en-US" altLang="zh-CN" sz="1600" b="0" i="0" dirty="0">
                <a:solidFill>
                  <a:srgbClr val="000000"/>
                </a:solidFill>
                <a:effectLst/>
                <a:latin typeface="PingFangSC-Regular"/>
              </a:rPr>
              <a:t>    </a:t>
            </a:r>
            <a:r>
              <a:rPr lang="zh-CN" altLang="en-US" sz="1600" b="0" i="0" dirty="0">
                <a:solidFill>
                  <a:srgbClr val="000000"/>
                </a:solidFill>
                <a:effectLst/>
                <a:latin typeface="PingFangSC-Regular"/>
              </a:rPr>
              <a:t>下划线</a:t>
            </a:r>
            <a:endParaRPr lang="en-US" altLang="zh-CN" sz="1600" dirty="0">
              <a:solidFill>
                <a:srgbClr val="000000"/>
              </a:solidFill>
              <a:latin typeface="PingFangSC-Regular"/>
            </a:endParaRPr>
          </a:p>
          <a:p>
            <a:pPr marL="342900" indent="-342900">
              <a:buFont typeface="+mj-lt"/>
              <a:buAutoNum type="arabicPeriod"/>
            </a:pPr>
            <a:r>
              <a:rPr lang="en-US" altLang="zh-CN" sz="1600" b="0" i="0" dirty="0">
                <a:solidFill>
                  <a:srgbClr val="000000"/>
                </a:solidFill>
                <a:effectLst/>
                <a:latin typeface="PingFangSC-Regular"/>
              </a:rPr>
              <a:t>Overline   </a:t>
            </a:r>
            <a:r>
              <a:rPr lang="zh-CN" altLang="en-US" sz="1600" b="0" i="0" dirty="0">
                <a:solidFill>
                  <a:srgbClr val="000000"/>
                </a:solidFill>
                <a:effectLst/>
                <a:latin typeface="PingFangSC-Regular"/>
              </a:rPr>
              <a:t>上划线</a:t>
            </a:r>
            <a:endParaRPr lang="en-US" altLang="zh-CN" sz="1600" b="0" i="0" dirty="0">
              <a:solidFill>
                <a:srgbClr val="000000"/>
              </a:solidFill>
              <a:effectLst/>
              <a:latin typeface="PingFangSC-Regular"/>
            </a:endParaRPr>
          </a:p>
          <a:p>
            <a:pPr marL="342900" indent="-342900">
              <a:buFont typeface="+mj-lt"/>
              <a:buAutoNum type="arabicPeriod"/>
            </a:pPr>
            <a:r>
              <a:rPr lang="en-US" altLang="zh-CN" sz="1600" b="0" i="0" dirty="0">
                <a:solidFill>
                  <a:srgbClr val="000000"/>
                </a:solidFill>
                <a:effectLst/>
                <a:latin typeface="PingFangSC-Regular"/>
              </a:rPr>
              <a:t>line-through  </a:t>
            </a:r>
            <a:r>
              <a:rPr lang="zh-CN" altLang="en-US" sz="1600" b="0" i="0" dirty="0">
                <a:solidFill>
                  <a:srgbClr val="000000"/>
                </a:solidFill>
                <a:effectLst/>
                <a:latin typeface="PingFangSC-Regular"/>
              </a:rPr>
              <a:t>中线</a:t>
            </a:r>
            <a:endParaRPr lang="en-US" altLang="zh-CN" sz="1600" b="0" i="0" dirty="0">
              <a:solidFill>
                <a:srgbClr val="000000"/>
              </a:solidFill>
              <a:effectLst/>
              <a:latin typeface="PingFangSC-Regular"/>
            </a:endParaRPr>
          </a:p>
          <a:p>
            <a:pPr marL="342900" indent="-342900">
              <a:buFont typeface="+mj-lt"/>
              <a:buAutoNum type="arabicPeriod"/>
            </a:pPr>
            <a:r>
              <a:rPr lang="en-US" altLang="zh-CN" sz="1600" b="0" i="0" dirty="0">
                <a:solidFill>
                  <a:srgbClr val="000000"/>
                </a:solidFill>
                <a:effectLst/>
                <a:latin typeface="PingFangSC-Regular"/>
              </a:rPr>
              <a:t>Blink    </a:t>
            </a:r>
            <a:r>
              <a:rPr lang="zh-CN" altLang="en-US" sz="1600" b="0" i="0" dirty="0">
                <a:solidFill>
                  <a:srgbClr val="000000"/>
                </a:solidFill>
                <a:effectLst/>
                <a:latin typeface="PingFangSC-Regular"/>
              </a:rPr>
              <a:t>闪烁</a:t>
            </a:r>
            <a:endParaRPr lang="en-US" altLang="zh-CN" sz="1600" b="0" i="0" dirty="0">
              <a:solidFill>
                <a:srgbClr val="000000"/>
              </a:solidFill>
              <a:effectLst/>
              <a:latin typeface="PingFangSC-Regular"/>
            </a:endParaRPr>
          </a:p>
          <a:p>
            <a:pPr marL="342900" indent="-342900">
              <a:buFont typeface="+mj-lt"/>
              <a:buAutoNum type="arabicPeriod"/>
            </a:pPr>
            <a:r>
              <a:rPr lang="en-US" altLang="zh-CN" sz="1600" b="0" i="0" dirty="0">
                <a:solidFill>
                  <a:srgbClr val="000000"/>
                </a:solidFill>
                <a:effectLst/>
                <a:latin typeface="PingFangSC-Regular"/>
              </a:rPr>
              <a:t>Inherit   </a:t>
            </a:r>
            <a:r>
              <a:rPr lang="zh-CN" altLang="en-US" sz="1600" b="0" i="0" dirty="0">
                <a:solidFill>
                  <a:srgbClr val="000000"/>
                </a:solidFill>
                <a:effectLst/>
                <a:latin typeface="PingFangSC-Regular"/>
              </a:rPr>
              <a:t>继承</a:t>
            </a:r>
            <a:endParaRPr lang="en-US" altLang="zh-CN" sz="1600" dirty="0">
              <a:solidFill>
                <a:srgbClr val="000000"/>
              </a:solidFill>
              <a:latin typeface="Menlo"/>
            </a:endParaRPr>
          </a:p>
          <a:p>
            <a:endParaRPr lang="en-US" altLang="zh-CN" sz="1800" dirty="0">
              <a:solidFill>
                <a:srgbClr val="000000"/>
              </a:solidFill>
              <a:latin typeface="Menlo"/>
            </a:endParaRPr>
          </a:p>
          <a:p>
            <a:endParaRPr lang="en-US" altLang="zh-CN" sz="1800" b="0" i="0" dirty="0">
              <a:solidFill>
                <a:srgbClr val="000000"/>
              </a:solidFill>
              <a:effectLst/>
              <a:latin typeface="Menlo"/>
            </a:endParaRPr>
          </a:p>
          <a:p>
            <a:endParaRPr lang="zh-CN" altLang="en-US" sz="1800" b="1" i="0" dirty="0">
              <a:solidFill>
                <a:srgbClr val="333333"/>
              </a:solidFill>
              <a:effectLst/>
              <a:latin typeface="Helvetica Neue"/>
            </a:endParaRPr>
          </a:p>
          <a:p>
            <a:endParaRPr lang="zh-CN" altLang="en-US" sz="1800" dirty="0"/>
          </a:p>
        </p:txBody>
      </p:sp>
      <p:sp>
        <p:nvSpPr>
          <p:cNvPr id="4" name="日期占位符 3">
            <a:extLst>
              <a:ext uri="{FF2B5EF4-FFF2-40B4-BE49-F238E27FC236}">
                <a16:creationId xmlns:a16="http://schemas.microsoft.com/office/drawing/2014/main" id="{8A3774CA-7FAC-4B79-B53C-F4122E76E804}"/>
              </a:ext>
            </a:extLst>
          </p:cNvPr>
          <p:cNvSpPr>
            <a:spLocks noGrp="1"/>
          </p:cNvSpPr>
          <p:nvPr>
            <p:ph type="dt" sz="half" idx="10"/>
          </p:nvPr>
        </p:nvSpPr>
        <p:spPr/>
        <p:txBody>
          <a:bodyPr/>
          <a:lstStyle/>
          <a:p>
            <a:fld id="{4D01DF33-5A38-4035-AC9E-B8E17EB22BE4}" type="datetime1">
              <a:rPr lang="zh-CN" altLang="en-US" smtClean="0"/>
              <a:t>2020/8/9</a:t>
            </a:fld>
            <a:endParaRPr lang="zh-CN" altLang="en-US"/>
          </a:p>
        </p:txBody>
      </p:sp>
      <p:sp>
        <p:nvSpPr>
          <p:cNvPr id="5" name="灯片编号占位符 4">
            <a:extLst>
              <a:ext uri="{FF2B5EF4-FFF2-40B4-BE49-F238E27FC236}">
                <a16:creationId xmlns:a16="http://schemas.microsoft.com/office/drawing/2014/main" id="{638D3D74-70CD-4749-BEC1-97C0A5D212FB}"/>
              </a:ext>
            </a:extLst>
          </p:cNvPr>
          <p:cNvSpPr>
            <a:spLocks noGrp="1"/>
          </p:cNvSpPr>
          <p:nvPr>
            <p:ph type="sldNum" sz="quarter" idx="12"/>
          </p:nvPr>
        </p:nvSpPr>
        <p:spPr/>
        <p:txBody>
          <a:bodyPr/>
          <a:lstStyle/>
          <a:p>
            <a:fld id="{5C794E63-F2AF-49E2-AE37-43481CC587E5}" type="slidenum">
              <a:rPr lang="zh-CN" altLang="en-US" smtClean="0"/>
              <a:t>2</a:t>
            </a:fld>
            <a:endParaRPr lang="zh-CN" altLang="en-US"/>
          </a:p>
        </p:txBody>
      </p:sp>
    </p:spTree>
    <p:extLst>
      <p:ext uri="{BB962C8B-B14F-4D97-AF65-F5344CB8AC3E}">
        <p14:creationId xmlns:p14="http://schemas.microsoft.com/office/powerpoint/2010/main" val="201718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b="1" dirty="0"/>
            </a:br>
            <a:r>
              <a:rPr lang="en-US" altLang="zh-CN" b="1" dirty="0"/>
              <a:t>CSS3</a:t>
            </a:r>
            <a:r>
              <a:rPr lang="zh-CN" altLang="en-US" b="1" dirty="0"/>
              <a:t>选择器</a:t>
            </a:r>
            <a:br>
              <a:rPr lang="zh-CN" altLang="en-US" b="1" dirty="0"/>
            </a:br>
            <a:endParaRPr lang="zh-CN" altLang="en-US" dirty="0"/>
          </a:p>
        </p:txBody>
      </p:sp>
      <p:sp>
        <p:nvSpPr>
          <p:cNvPr id="3" name="内容占位符 2"/>
          <p:cNvSpPr>
            <a:spLocks noGrp="1"/>
          </p:cNvSpPr>
          <p:nvPr>
            <p:ph idx="1"/>
          </p:nvPr>
        </p:nvSpPr>
        <p:spPr/>
        <p:txBody>
          <a:bodyPr>
            <a:normAutofit fontScale="77500" lnSpcReduction="10000"/>
          </a:bodyPr>
          <a:lstStyle/>
          <a:p>
            <a:r>
              <a:rPr lang="zh-CN" altLang="en-US" sz="2000" dirty="0"/>
              <a:t>：</a:t>
            </a:r>
            <a:r>
              <a:rPr lang="en-US" altLang="zh-CN" sz="2000" dirty="0"/>
              <a:t>root</a:t>
            </a:r>
          </a:p>
          <a:p>
            <a:endParaRPr lang="en-US" altLang="zh-CN" sz="2000" dirty="0"/>
          </a:p>
          <a:p>
            <a:r>
              <a:rPr lang="zh-CN" altLang="en-US" sz="2000" dirty="0"/>
              <a:t>语法</a:t>
            </a:r>
          </a:p>
          <a:p>
            <a:r>
              <a:rPr lang="zh-CN" altLang="en-US" sz="2000" dirty="0"/>
              <a:t>:root{</a:t>
            </a:r>
          </a:p>
          <a:p>
            <a:r>
              <a:rPr lang="zh-CN" altLang="en-US" sz="2000" dirty="0"/>
              <a:t>  css语法;</a:t>
            </a:r>
          </a:p>
          <a:p>
            <a:r>
              <a:rPr lang="zh-CN" altLang="en-US" sz="2000" dirty="0"/>
              <a:t>}</a:t>
            </a:r>
          </a:p>
          <a:p>
            <a:endParaRPr lang="zh-CN" altLang="en-US" sz="2000" dirty="0"/>
          </a:p>
          <a:p>
            <a:r>
              <a:rPr lang="zh-CN" altLang="en-US" sz="2000" dirty="0"/>
              <a:t>作用</a:t>
            </a:r>
            <a:r>
              <a:rPr lang="en-US" altLang="zh-CN" sz="2000" dirty="0"/>
              <a:t>:  </a:t>
            </a:r>
            <a:r>
              <a:rPr lang="zh-CN" altLang="en-US" sz="2000" dirty="0"/>
              <a:t>代表根 一般值</a:t>
            </a:r>
            <a:r>
              <a:rPr lang="en-US" altLang="zh-CN" sz="2000" dirty="0"/>
              <a:t>html </a:t>
            </a:r>
            <a:r>
              <a:rPr lang="zh-CN" altLang="en-US" sz="2000" dirty="0"/>
              <a:t>优先级更高，可以在内部声明全局</a:t>
            </a:r>
            <a:r>
              <a:rPr lang="en-US" altLang="zh-CN" sz="2000" dirty="0"/>
              <a:t>css</a:t>
            </a:r>
          </a:p>
          <a:p>
            <a:endParaRPr lang="en-US" altLang="zh-CN" sz="2000" dirty="0"/>
          </a:p>
          <a:p>
            <a:r>
              <a:rPr lang="en-US" altLang="zh-CN" sz="2000" dirty="0"/>
              <a:t>:root {</a:t>
            </a:r>
          </a:p>
          <a:p>
            <a:r>
              <a:rPr lang="en-US" altLang="zh-CN" sz="2000" dirty="0"/>
              <a:t>  --ck-highlight-pen-red: #e91314;</a:t>
            </a:r>
          </a:p>
          <a:p>
            <a:r>
              <a:rPr lang="en-US" altLang="zh-CN" sz="2000" dirty="0"/>
              <a:t>}</a:t>
            </a:r>
          </a:p>
          <a:p>
            <a:r>
              <a:rPr lang="en-US" altLang="zh-CN" sz="2000" dirty="0"/>
              <a:t> </a:t>
            </a:r>
          </a:p>
          <a:p>
            <a:r>
              <a:rPr lang="en-US" altLang="zh-CN" sz="2000" dirty="0"/>
              <a:t>.pen-black {</a:t>
            </a:r>
          </a:p>
          <a:p>
            <a:r>
              <a:rPr lang="en-US" altLang="zh-CN" sz="2000" dirty="0"/>
              <a:t>  color: var(--ck-highlight-pen-black);</a:t>
            </a:r>
          </a:p>
          <a:p>
            <a:r>
              <a:rPr lang="en-US" altLang="zh-CN" sz="20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572" y="145016"/>
            <a:ext cx="5472608" cy="490066"/>
          </a:xfrm>
        </p:spPr>
        <p:txBody>
          <a:bodyPr/>
          <a:lstStyle/>
          <a:p>
            <a:r>
              <a:rPr lang="en-US" altLang="zh-CN" b="1" dirty="0">
                <a:sym typeface="+mn-ea"/>
              </a:rPr>
              <a:t>CSS3</a:t>
            </a:r>
            <a:r>
              <a:rPr lang="zh-CN" altLang="en-US" b="1" dirty="0">
                <a:sym typeface="+mn-ea"/>
              </a:rPr>
              <a:t>选择器</a:t>
            </a:r>
            <a:endParaRPr lang="zh-CN" altLang="en-US"/>
          </a:p>
        </p:txBody>
      </p:sp>
      <p:sp>
        <p:nvSpPr>
          <p:cNvPr id="3" name="内容占位符 2"/>
          <p:cNvSpPr>
            <a:spLocks noGrp="1"/>
          </p:cNvSpPr>
          <p:nvPr>
            <p:ph idx="1"/>
          </p:nvPr>
        </p:nvSpPr>
        <p:spPr/>
        <p:txBody>
          <a:bodyPr/>
          <a:lstStyle/>
          <a:p>
            <a:r>
              <a:rPr lang="zh-CN" altLang="en-US" sz="1400"/>
              <a:t>：</a:t>
            </a:r>
            <a:r>
              <a:rPr lang="en-US" altLang="zh-CN" sz="1400"/>
              <a:t>not</a:t>
            </a:r>
          </a:p>
          <a:p>
            <a:endParaRPr lang="en-US" altLang="zh-CN" sz="1400"/>
          </a:p>
          <a:p>
            <a:r>
              <a:rPr lang="zh-CN" altLang="en-US" sz="1400"/>
              <a:t>语法</a:t>
            </a:r>
          </a:p>
          <a:p>
            <a:r>
              <a:rPr lang="en-US" altLang="zh-CN" sz="1400"/>
              <a:t>:not(selector)  选择器匹配每个元素是不是指定的元素/选择器</a:t>
            </a:r>
          </a:p>
          <a:p>
            <a:endParaRPr lang="en-US" altLang="zh-CN" sz="1400"/>
          </a:p>
          <a:p>
            <a:r>
              <a:rPr lang="zh-CN" altLang="en-US" sz="1400"/>
              <a:t>可以接收</a:t>
            </a:r>
          </a:p>
          <a:p>
            <a:r>
              <a:rPr lang="zh-CN" altLang="en-US" sz="1400"/>
              <a:t>标签选择器  </a:t>
            </a:r>
            <a:r>
              <a:rPr lang="en-US" altLang="zh-CN" sz="1400"/>
              <a:t>:not(p)</a:t>
            </a:r>
          </a:p>
          <a:p>
            <a:r>
              <a:rPr lang="zh-CN" altLang="en-US" sz="1400"/>
              <a:t>类选择 </a:t>
            </a:r>
            <a:r>
              <a:rPr lang="en-US" altLang="zh-CN" sz="1400"/>
              <a:t>:not(.class)</a:t>
            </a:r>
          </a:p>
          <a:p>
            <a:r>
              <a:rPr lang="en-US" altLang="zh-CN" sz="1400"/>
              <a:t>ID</a:t>
            </a:r>
            <a:r>
              <a:rPr lang="zh-CN" altLang="en-US" sz="1400"/>
              <a:t>选择器 </a:t>
            </a:r>
            <a:r>
              <a:rPr lang="en-US" altLang="zh-CN" sz="1400"/>
              <a:t>:not(#app)</a:t>
            </a:r>
          </a:p>
          <a:p>
            <a:r>
              <a:rPr lang="zh-CN" altLang="en-US" sz="1400"/>
              <a:t>伪类选择器 </a:t>
            </a:r>
            <a:r>
              <a:rPr lang="en-US" altLang="zh-CN" sz="1400"/>
              <a:t>:not(:first-child)</a:t>
            </a:r>
          </a:p>
          <a:p>
            <a:r>
              <a:rPr lang="zh-CN" altLang="en-US" sz="1400"/>
              <a:t>属性选择器 </a:t>
            </a:r>
            <a:r>
              <a:rPr lang="en-US" altLang="zh-CN" sz="1400"/>
              <a:t>:not([type='checkbox'])</a:t>
            </a:r>
          </a:p>
          <a:p>
            <a:endParaRPr lang="en-US" altLang="zh-CN" sz="1400"/>
          </a:p>
          <a:p>
            <a:r>
              <a:rPr lang="zh-CN" altLang="en-US" sz="1400"/>
              <a:t>不支持伪类 不支持伪类 不支持伪类</a:t>
            </a:r>
          </a:p>
          <a:p>
            <a:r>
              <a:rPr lang="en-US" altLang="zh-CN" sz="1400"/>
              <a:t>:not(::before) </a:t>
            </a:r>
          </a:p>
          <a:p>
            <a:r>
              <a:rPr lang="en-US" altLang="zh-CN" sz="1400"/>
              <a:t>:not(:not())</a:t>
            </a:r>
          </a:p>
          <a:p>
            <a:endParaRPr lang="en-US" altLang="zh-CN" sz="1400"/>
          </a:p>
          <a:p>
            <a:endParaRPr lang="en-US" altLang="zh-CN" sz="1400"/>
          </a:p>
          <a:p>
            <a:endParaRPr lang="en-US" altLang="zh-CN" sz="1400"/>
          </a:p>
        </p:txBody>
      </p:sp>
      <p:sp>
        <p:nvSpPr>
          <p:cNvPr id="4" name="日期占位符 3"/>
          <p:cNvSpPr>
            <a:spLocks noGrp="1"/>
          </p:cNvSpPr>
          <p:nvPr>
            <p:ph type="dt" sz="half" idx="10"/>
          </p:nvPr>
        </p:nvSpPr>
        <p:spPr/>
        <p:txBody>
          <a:bodyPr/>
          <a:lstStyle/>
          <a:p>
            <a:fld id="{4D01DF33-5A38-4035-AC9E-B8E17EB22BE4}" type="datetime1">
              <a:rPr lang="zh-CN" altLang="en-US" smtClean="0"/>
              <a:t>2020/8/9</a:t>
            </a:fld>
            <a:endParaRPr lang="zh-CN" altLang="en-US"/>
          </a:p>
        </p:txBody>
      </p:sp>
      <p:sp>
        <p:nvSpPr>
          <p:cNvPr id="5" name="灯片编号占位符 4"/>
          <p:cNvSpPr>
            <a:spLocks noGrp="1"/>
          </p:cNvSpPr>
          <p:nvPr>
            <p:ph type="sldNum" sz="quarter" idx="12"/>
          </p:nvPr>
        </p:nvSpPr>
        <p:spPr/>
        <p:txBody>
          <a:bodyPr/>
          <a:lstStyle/>
          <a:p>
            <a:fld id="{5C794E63-F2AF-49E2-AE37-43481CC587E5}" type="slidenum">
              <a:rPr lang="zh-CN" altLang="en-US" smtClean="0"/>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CSS3</a:t>
            </a:r>
            <a:r>
              <a:rPr lang="zh-CN" altLang="en-US" b="1" dirty="0">
                <a:sym typeface="+mn-ea"/>
              </a:rPr>
              <a:t>选择器</a:t>
            </a:r>
            <a:endParaRPr lang="zh-CN" altLang="en-US"/>
          </a:p>
        </p:txBody>
      </p:sp>
      <p:sp>
        <p:nvSpPr>
          <p:cNvPr id="3" name="内容占位符 2"/>
          <p:cNvSpPr>
            <a:spLocks noGrp="1"/>
          </p:cNvSpPr>
          <p:nvPr>
            <p:ph idx="1"/>
          </p:nvPr>
        </p:nvSpPr>
        <p:spPr/>
        <p:txBody>
          <a:bodyPr/>
          <a:lstStyle/>
          <a:p>
            <a:r>
              <a:rPr lang="zh-CN" altLang="en-US" sz="1400" dirty="0"/>
              <a:t>：empty</a:t>
            </a:r>
          </a:p>
          <a:p>
            <a:endParaRPr lang="zh-CN" altLang="en-US" sz="1400" dirty="0"/>
          </a:p>
          <a:p>
            <a:r>
              <a:rPr lang="zh-CN" altLang="en-US" sz="1400" dirty="0"/>
              <a:t>:empty选择器选择每个没有任何子级的元素（</a:t>
            </a:r>
            <a:r>
              <a:rPr lang="zh-CN" altLang="en-US" sz="1400" b="1" dirty="0"/>
              <a:t>包括文本节点</a:t>
            </a:r>
            <a:r>
              <a:rPr lang="zh-CN" altLang="en-US" sz="1400" dirty="0"/>
              <a:t>）</a:t>
            </a:r>
          </a:p>
          <a:p>
            <a:endParaRPr lang="zh-CN" altLang="en-US" sz="1400" dirty="0"/>
          </a:p>
          <a:p>
            <a:r>
              <a:rPr lang="en-US" altLang="zh-CN" sz="1400" dirty="0"/>
              <a:t>p:empty {</a:t>
            </a:r>
          </a:p>
          <a:p>
            <a:r>
              <a:rPr lang="en-US" altLang="zh-CN" sz="1400" dirty="0"/>
              <a:t>  background-color: red;</a:t>
            </a:r>
          </a:p>
          <a:p>
            <a:r>
              <a:rPr lang="en-US" altLang="zh-CN" sz="1400" dirty="0"/>
              <a:t>}</a:t>
            </a:r>
            <a:endParaRPr lang="zh-CN" altLang="en-US" sz="1400" dirty="0"/>
          </a:p>
          <a:p>
            <a:endParaRPr lang="zh-CN" altLang="en-US" sz="1400" dirty="0"/>
          </a:p>
          <a:p>
            <a:r>
              <a:rPr lang="en-US" altLang="zh-CN" sz="1400" dirty="0"/>
              <a:t>&lt;p&gt;123321&lt;/p&gt;</a:t>
            </a:r>
          </a:p>
          <a:p>
            <a:r>
              <a:rPr lang="en-US" altLang="zh-CN" sz="1400" dirty="0"/>
              <a:t>&lt;p&gt;&lt;/p&gt;</a:t>
            </a:r>
          </a:p>
          <a:p>
            <a:r>
              <a:rPr lang="en-US" altLang="zh-CN" sz="1400" dirty="0"/>
              <a:t>&lt;p&gt;</a:t>
            </a:r>
          </a:p>
          <a:p>
            <a:r>
              <a:rPr lang="en-US" altLang="zh-CN" sz="1400" dirty="0"/>
              <a:t>  &lt;span&gt;&lt;/span&gt;</a:t>
            </a:r>
          </a:p>
          <a:p>
            <a:r>
              <a:rPr lang="en-US" altLang="zh-CN" sz="1400" dirty="0"/>
              <a:t>&lt;/p&gt;</a:t>
            </a:r>
            <a:endParaRPr lang="zh-CN" altLang="en-US" sz="1400" dirty="0"/>
          </a:p>
          <a:p>
            <a:endParaRPr lang="zh-CN" altLang="en-US" sz="1400" dirty="0"/>
          </a:p>
        </p:txBody>
      </p:sp>
      <p:sp>
        <p:nvSpPr>
          <p:cNvPr id="4" name="日期占位符 3"/>
          <p:cNvSpPr>
            <a:spLocks noGrp="1"/>
          </p:cNvSpPr>
          <p:nvPr>
            <p:ph type="dt" sz="half" idx="10"/>
          </p:nvPr>
        </p:nvSpPr>
        <p:spPr/>
        <p:txBody>
          <a:bodyPr/>
          <a:lstStyle/>
          <a:p>
            <a:fld id="{4D01DF33-5A38-4035-AC9E-B8E17EB22BE4}" type="datetime1">
              <a:rPr lang="zh-CN" altLang="en-US" smtClean="0"/>
              <a:t>2020/8/9</a:t>
            </a:fld>
            <a:endParaRPr lang="zh-CN" altLang="en-US"/>
          </a:p>
        </p:txBody>
      </p:sp>
      <p:sp>
        <p:nvSpPr>
          <p:cNvPr id="5" name="灯片编号占位符 4"/>
          <p:cNvSpPr>
            <a:spLocks noGrp="1"/>
          </p:cNvSpPr>
          <p:nvPr>
            <p:ph type="sldNum" sz="quarter" idx="12"/>
          </p:nvPr>
        </p:nvSpPr>
        <p:spPr/>
        <p:txBody>
          <a:bodyPr/>
          <a:lstStyle/>
          <a:p>
            <a:fld id="{5C794E63-F2AF-49E2-AE37-43481CC587E5}" type="slidenum">
              <a:rPr lang="zh-CN" altLang="en-US" smtClean="0"/>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B05FB-F1E9-47B7-A8EA-7AEE00BF4CA3}"/>
              </a:ext>
            </a:extLst>
          </p:cNvPr>
          <p:cNvSpPr>
            <a:spLocks noGrp="1"/>
          </p:cNvSpPr>
          <p:nvPr>
            <p:ph type="title"/>
          </p:nvPr>
        </p:nvSpPr>
        <p:spPr/>
        <p:txBody>
          <a:bodyPr/>
          <a:lstStyle/>
          <a:p>
            <a:r>
              <a:rPr lang="en-US" altLang="zh-CN" dirty="0"/>
              <a:t>first/last-child</a:t>
            </a:r>
            <a:endParaRPr lang="zh-CN" altLang="en-US" dirty="0"/>
          </a:p>
        </p:txBody>
      </p:sp>
      <p:sp>
        <p:nvSpPr>
          <p:cNvPr id="3" name="内容占位符 2">
            <a:extLst>
              <a:ext uri="{FF2B5EF4-FFF2-40B4-BE49-F238E27FC236}">
                <a16:creationId xmlns:a16="http://schemas.microsoft.com/office/drawing/2014/main" id="{E8F03F59-12C6-4450-AA6F-4123166D3898}"/>
              </a:ext>
            </a:extLst>
          </p:cNvPr>
          <p:cNvSpPr>
            <a:spLocks noGrp="1"/>
          </p:cNvSpPr>
          <p:nvPr>
            <p:ph idx="1"/>
          </p:nvPr>
        </p:nvSpPr>
        <p:spPr/>
        <p:txBody>
          <a:bodyPr>
            <a:normAutofit/>
          </a:bodyPr>
          <a:lstStyle/>
          <a:p>
            <a:r>
              <a:rPr lang="en-US" altLang="zh-CN" sz="2000" dirty="0"/>
              <a:t>P:first-child</a:t>
            </a:r>
          </a:p>
          <a:p>
            <a:r>
              <a:rPr lang="zh-CN" altLang="en-US" sz="2000" b="0" i="0" dirty="0">
                <a:solidFill>
                  <a:srgbClr val="000000"/>
                </a:solidFill>
                <a:effectLst/>
                <a:latin typeface="PingFangSC-Regular"/>
              </a:rPr>
              <a:t>选择器用于选取属于其父元素的首个子元素的指定选择器</a:t>
            </a:r>
            <a:endParaRPr lang="en-US" altLang="zh-CN" sz="2000" b="0" i="0" dirty="0">
              <a:solidFill>
                <a:srgbClr val="000000"/>
              </a:solidFill>
              <a:effectLst/>
              <a:latin typeface="PingFangSC-Regular"/>
            </a:endParaRPr>
          </a:p>
          <a:p>
            <a:r>
              <a:rPr lang="en-US" altLang="zh-CN" sz="2000" dirty="0">
                <a:solidFill>
                  <a:srgbClr val="000000"/>
                </a:solidFill>
                <a:latin typeface="PingFangSC-Regular"/>
              </a:rPr>
              <a:t>P:last-child</a:t>
            </a:r>
          </a:p>
          <a:p>
            <a:r>
              <a:rPr lang="zh-CN" altLang="en-US" sz="2000" b="0" i="0" dirty="0">
                <a:solidFill>
                  <a:srgbClr val="000000"/>
                </a:solidFill>
                <a:effectLst/>
                <a:latin typeface="PingFangSC-Regular"/>
              </a:rPr>
              <a:t>选择属于其父元素最后一个子元素每个 </a:t>
            </a:r>
            <a:r>
              <a:rPr lang="en-US" altLang="zh-CN" sz="2000" b="0" i="0" dirty="0">
                <a:solidFill>
                  <a:srgbClr val="000000"/>
                </a:solidFill>
                <a:effectLst/>
                <a:latin typeface="PingFangSC-Regular"/>
              </a:rPr>
              <a:t>&lt;p&gt; </a:t>
            </a:r>
            <a:r>
              <a:rPr lang="zh-CN" altLang="en-US" sz="2000" b="0" i="0" dirty="0">
                <a:solidFill>
                  <a:srgbClr val="000000"/>
                </a:solidFill>
                <a:effectLst/>
                <a:latin typeface="PingFangSC-Regular"/>
              </a:rPr>
              <a:t>元素。</a:t>
            </a:r>
            <a:endParaRPr lang="en-US" altLang="zh-CN" sz="2000" dirty="0">
              <a:solidFill>
                <a:srgbClr val="000000"/>
              </a:solidFill>
              <a:latin typeface="PingFangSC-Regular"/>
            </a:endParaRPr>
          </a:p>
          <a:p>
            <a:endParaRPr lang="zh-CN" altLang="en-US" sz="2000" dirty="0"/>
          </a:p>
        </p:txBody>
      </p:sp>
      <p:sp>
        <p:nvSpPr>
          <p:cNvPr id="4" name="日期占位符 3">
            <a:extLst>
              <a:ext uri="{FF2B5EF4-FFF2-40B4-BE49-F238E27FC236}">
                <a16:creationId xmlns:a16="http://schemas.microsoft.com/office/drawing/2014/main" id="{2C29EF8E-A1A9-40D7-8CD7-52C3A3EF44FA}"/>
              </a:ext>
            </a:extLst>
          </p:cNvPr>
          <p:cNvSpPr>
            <a:spLocks noGrp="1"/>
          </p:cNvSpPr>
          <p:nvPr>
            <p:ph type="dt" sz="half" idx="10"/>
          </p:nvPr>
        </p:nvSpPr>
        <p:spPr/>
        <p:txBody>
          <a:bodyPr/>
          <a:lstStyle/>
          <a:p>
            <a:fld id="{4D01DF33-5A38-4035-AC9E-B8E17EB22BE4}" type="datetime1">
              <a:rPr lang="zh-CN" altLang="en-US" smtClean="0"/>
              <a:t>2020/8/9</a:t>
            </a:fld>
            <a:endParaRPr lang="zh-CN" altLang="en-US"/>
          </a:p>
        </p:txBody>
      </p:sp>
      <p:sp>
        <p:nvSpPr>
          <p:cNvPr id="5" name="灯片编号占位符 4">
            <a:extLst>
              <a:ext uri="{FF2B5EF4-FFF2-40B4-BE49-F238E27FC236}">
                <a16:creationId xmlns:a16="http://schemas.microsoft.com/office/drawing/2014/main" id="{B4A93762-62CA-4A7D-A482-F7B91A4C0545}"/>
              </a:ext>
            </a:extLst>
          </p:cNvPr>
          <p:cNvSpPr>
            <a:spLocks noGrp="1"/>
          </p:cNvSpPr>
          <p:nvPr>
            <p:ph type="sldNum" sz="quarter" idx="12"/>
          </p:nvPr>
        </p:nvSpPr>
        <p:spPr/>
        <p:txBody>
          <a:bodyPr/>
          <a:lstStyle/>
          <a:p>
            <a:fld id="{5C794E63-F2AF-49E2-AE37-43481CC587E5}" type="slidenum">
              <a:rPr lang="zh-CN" altLang="en-US" smtClean="0"/>
              <a:t>6</a:t>
            </a:fld>
            <a:endParaRPr lang="zh-CN" altLang="en-US"/>
          </a:p>
        </p:txBody>
      </p:sp>
    </p:spTree>
    <p:extLst>
      <p:ext uri="{BB962C8B-B14F-4D97-AF65-F5344CB8AC3E}">
        <p14:creationId xmlns:p14="http://schemas.microsoft.com/office/powerpoint/2010/main" val="3451195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68C74-37BF-41BA-BA20-B6C983930673}"/>
              </a:ext>
            </a:extLst>
          </p:cNvPr>
          <p:cNvSpPr>
            <a:spLocks noGrp="1"/>
          </p:cNvSpPr>
          <p:nvPr>
            <p:ph type="title"/>
          </p:nvPr>
        </p:nvSpPr>
        <p:spPr/>
        <p:txBody>
          <a:bodyPr/>
          <a:lstStyle/>
          <a:p>
            <a:r>
              <a:rPr lang="en-US" altLang="zh-CN" dirty="0"/>
              <a:t>Nth-child</a:t>
            </a:r>
            <a:endParaRPr lang="zh-CN" altLang="en-US" dirty="0"/>
          </a:p>
        </p:txBody>
      </p:sp>
      <p:sp>
        <p:nvSpPr>
          <p:cNvPr id="3" name="内容占位符 2">
            <a:extLst>
              <a:ext uri="{FF2B5EF4-FFF2-40B4-BE49-F238E27FC236}">
                <a16:creationId xmlns:a16="http://schemas.microsoft.com/office/drawing/2014/main" id="{FA67E873-231D-449D-9A52-36934FDDA7A8}"/>
              </a:ext>
            </a:extLst>
          </p:cNvPr>
          <p:cNvSpPr>
            <a:spLocks noGrp="1"/>
          </p:cNvSpPr>
          <p:nvPr>
            <p:ph idx="1"/>
          </p:nvPr>
        </p:nvSpPr>
        <p:spPr/>
        <p:txBody>
          <a:bodyPr/>
          <a:lstStyle/>
          <a:p>
            <a:r>
              <a:rPr lang="en-US" altLang="zh-CN" dirty="0"/>
              <a:t>p:nth-child(n) </a:t>
            </a:r>
            <a:r>
              <a:rPr lang="zh-CN" altLang="en-US" dirty="0"/>
              <a:t>选择其父元素的第几个子元素</a:t>
            </a:r>
            <a:endParaRPr lang="en-US" altLang="zh-CN" dirty="0"/>
          </a:p>
          <a:p>
            <a:endParaRPr lang="en-US" altLang="zh-CN" dirty="0"/>
          </a:p>
          <a:p>
            <a:r>
              <a:rPr lang="zh-CN" altLang="en-US" dirty="0"/>
              <a:t>用法 </a:t>
            </a:r>
            <a:r>
              <a:rPr lang="en-US" altLang="zh-CN" dirty="0"/>
              <a:t>p:nth-child(n) {</a:t>
            </a:r>
          </a:p>
          <a:p>
            <a:r>
              <a:rPr lang="en-US" altLang="zh-CN" dirty="0"/>
              <a:t>	background: yellow;</a:t>
            </a:r>
          </a:p>
          <a:p>
            <a:r>
              <a:rPr lang="en-US" altLang="zh-CN" dirty="0"/>
              <a:t>}</a:t>
            </a:r>
          </a:p>
          <a:p>
            <a:endParaRPr lang="en-US" altLang="zh-CN" dirty="0"/>
          </a:p>
          <a:p>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nth-last-child  </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相反计算。。</a:t>
            </a:r>
            <a:endParaRPr lang="zh-CN" altLang="en-US" dirty="0"/>
          </a:p>
        </p:txBody>
      </p:sp>
      <p:sp>
        <p:nvSpPr>
          <p:cNvPr id="4" name="日期占位符 3">
            <a:extLst>
              <a:ext uri="{FF2B5EF4-FFF2-40B4-BE49-F238E27FC236}">
                <a16:creationId xmlns:a16="http://schemas.microsoft.com/office/drawing/2014/main" id="{ED8E8DA3-5FEE-4486-8035-DBD32399A0C2}"/>
              </a:ext>
            </a:extLst>
          </p:cNvPr>
          <p:cNvSpPr>
            <a:spLocks noGrp="1"/>
          </p:cNvSpPr>
          <p:nvPr>
            <p:ph type="dt" sz="half" idx="10"/>
          </p:nvPr>
        </p:nvSpPr>
        <p:spPr/>
        <p:txBody>
          <a:bodyPr/>
          <a:lstStyle/>
          <a:p>
            <a:fld id="{4D01DF33-5A38-4035-AC9E-B8E17EB22BE4}" type="datetime1">
              <a:rPr lang="zh-CN" altLang="en-US" smtClean="0"/>
              <a:t>2020/8/9</a:t>
            </a:fld>
            <a:endParaRPr lang="zh-CN" altLang="en-US"/>
          </a:p>
        </p:txBody>
      </p:sp>
      <p:sp>
        <p:nvSpPr>
          <p:cNvPr id="5" name="灯片编号占位符 4">
            <a:extLst>
              <a:ext uri="{FF2B5EF4-FFF2-40B4-BE49-F238E27FC236}">
                <a16:creationId xmlns:a16="http://schemas.microsoft.com/office/drawing/2014/main" id="{4D3BFC04-194A-4239-A23E-276FC2DEF1F6}"/>
              </a:ext>
            </a:extLst>
          </p:cNvPr>
          <p:cNvSpPr>
            <a:spLocks noGrp="1"/>
          </p:cNvSpPr>
          <p:nvPr>
            <p:ph type="sldNum" sz="quarter" idx="12"/>
          </p:nvPr>
        </p:nvSpPr>
        <p:spPr/>
        <p:txBody>
          <a:bodyPr/>
          <a:lstStyle/>
          <a:p>
            <a:fld id="{5C794E63-F2AF-49E2-AE37-43481CC587E5}" type="slidenum">
              <a:rPr lang="zh-CN" altLang="en-US" smtClean="0"/>
              <a:t>7</a:t>
            </a:fld>
            <a:endParaRPr lang="zh-CN" altLang="en-US"/>
          </a:p>
        </p:txBody>
      </p:sp>
    </p:spTree>
    <p:extLst>
      <p:ext uri="{BB962C8B-B14F-4D97-AF65-F5344CB8AC3E}">
        <p14:creationId xmlns:p14="http://schemas.microsoft.com/office/powerpoint/2010/main" val="4090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E66A7-50E1-458B-BD5B-E178367552BB}"/>
              </a:ext>
            </a:extLst>
          </p:cNvPr>
          <p:cNvSpPr>
            <a:spLocks noGrp="1"/>
          </p:cNvSpPr>
          <p:nvPr>
            <p:ph type="title"/>
          </p:nvPr>
        </p:nvSpPr>
        <p:spPr/>
        <p:txBody>
          <a:bodyPr/>
          <a:lstStyle/>
          <a:p>
            <a:r>
              <a:rPr lang="zh-CN" altLang="en-US" dirty="0"/>
              <a:t>伪类选择器</a:t>
            </a:r>
          </a:p>
        </p:txBody>
      </p:sp>
      <p:sp>
        <p:nvSpPr>
          <p:cNvPr id="3" name="内容占位符 2">
            <a:extLst>
              <a:ext uri="{FF2B5EF4-FFF2-40B4-BE49-F238E27FC236}">
                <a16:creationId xmlns:a16="http://schemas.microsoft.com/office/drawing/2014/main" id="{9FCF5826-3DF7-42A4-A61E-E2DEA3121396}"/>
              </a:ext>
            </a:extLst>
          </p:cNvPr>
          <p:cNvSpPr>
            <a:spLocks noGrp="1"/>
          </p:cNvSpPr>
          <p:nvPr>
            <p:ph idx="1"/>
          </p:nvPr>
        </p:nvSpPr>
        <p:spPr/>
        <p:txBody>
          <a:bodyPr/>
          <a:lstStyle/>
          <a:p>
            <a:r>
              <a:rPr lang="en-US" altLang="zh-CN" dirty="0" err="1"/>
              <a:t>emelent:before</a:t>
            </a:r>
            <a:r>
              <a:rPr lang="en-US" altLang="zh-CN" dirty="0"/>
              <a:t> {}</a:t>
            </a:r>
          </a:p>
          <a:p>
            <a:endParaRPr lang="en-US" altLang="zh-CN" dirty="0"/>
          </a:p>
          <a:p>
            <a:r>
              <a:rPr lang="en-US" altLang="zh-CN" dirty="0" err="1"/>
              <a:t>element:after</a:t>
            </a:r>
            <a:r>
              <a:rPr lang="en-US" altLang="zh-CN" dirty="0"/>
              <a:t> {}</a:t>
            </a:r>
            <a:endParaRPr lang="zh-CN" altLang="en-US" dirty="0"/>
          </a:p>
        </p:txBody>
      </p:sp>
      <p:sp>
        <p:nvSpPr>
          <p:cNvPr id="4" name="日期占位符 3">
            <a:extLst>
              <a:ext uri="{FF2B5EF4-FFF2-40B4-BE49-F238E27FC236}">
                <a16:creationId xmlns:a16="http://schemas.microsoft.com/office/drawing/2014/main" id="{76C70FD8-5356-4E52-AB72-02F6D7E06F4B}"/>
              </a:ext>
            </a:extLst>
          </p:cNvPr>
          <p:cNvSpPr>
            <a:spLocks noGrp="1"/>
          </p:cNvSpPr>
          <p:nvPr>
            <p:ph type="dt" sz="half" idx="10"/>
          </p:nvPr>
        </p:nvSpPr>
        <p:spPr/>
        <p:txBody>
          <a:bodyPr/>
          <a:lstStyle/>
          <a:p>
            <a:fld id="{4D01DF33-5A38-4035-AC9E-B8E17EB22BE4}" type="datetime1">
              <a:rPr lang="zh-CN" altLang="en-US" smtClean="0"/>
              <a:t>2020/8/10</a:t>
            </a:fld>
            <a:endParaRPr lang="zh-CN" altLang="en-US"/>
          </a:p>
        </p:txBody>
      </p:sp>
      <p:sp>
        <p:nvSpPr>
          <p:cNvPr id="5" name="灯片编号占位符 4">
            <a:extLst>
              <a:ext uri="{FF2B5EF4-FFF2-40B4-BE49-F238E27FC236}">
                <a16:creationId xmlns:a16="http://schemas.microsoft.com/office/drawing/2014/main" id="{A9520A35-962C-400D-A5B8-999FA3EF4E3E}"/>
              </a:ext>
            </a:extLst>
          </p:cNvPr>
          <p:cNvSpPr>
            <a:spLocks noGrp="1"/>
          </p:cNvSpPr>
          <p:nvPr>
            <p:ph type="sldNum" sz="quarter" idx="12"/>
          </p:nvPr>
        </p:nvSpPr>
        <p:spPr/>
        <p:txBody>
          <a:bodyPr/>
          <a:lstStyle/>
          <a:p>
            <a:fld id="{5C794E63-F2AF-49E2-AE37-43481CC587E5}" type="slidenum">
              <a:rPr lang="zh-CN" altLang="en-US" smtClean="0"/>
              <a:t>8</a:t>
            </a:fld>
            <a:endParaRPr lang="zh-CN" altLang="en-US"/>
          </a:p>
        </p:txBody>
      </p:sp>
    </p:spTree>
    <p:extLst>
      <p:ext uri="{BB962C8B-B14F-4D97-AF65-F5344CB8AC3E}">
        <p14:creationId xmlns:p14="http://schemas.microsoft.com/office/powerpoint/2010/main" val="76937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4C848-8356-4AF3-88E0-BFF0461DB0CA}"/>
              </a:ext>
            </a:extLst>
          </p:cNvPr>
          <p:cNvSpPr>
            <a:spLocks noGrp="1"/>
          </p:cNvSpPr>
          <p:nvPr>
            <p:ph type="title"/>
          </p:nvPr>
        </p:nvSpPr>
        <p:spPr/>
        <p:txBody>
          <a:bodyPr/>
          <a:lstStyle/>
          <a:p>
            <a:r>
              <a:rPr lang="zh-CN" altLang="en-US" dirty="0"/>
              <a:t>弹性盒布局</a:t>
            </a:r>
          </a:p>
        </p:txBody>
      </p:sp>
      <p:sp>
        <p:nvSpPr>
          <p:cNvPr id="3" name="内容占位符 2">
            <a:extLst>
              <a:ext uri="{FF2B5EF4-FFF2-40B4-BE49-F238E27FC236}">
                <a16:creationId xmlns:a16="http://schemas.microsoft.com/office/drawing/2014/main" id="{5A03A2E3-FD43-42FE-8F14-44CB4AD9632A}"/>
              </a:ext>
            </a:extLst>
          </p:cNvPr>
          <p:cNvSpPr>
            <a:spLocks noGrp="1"/>
          </p:cNvSpPr>
          <p:nvPr>
            <p:ph idx="1"/>
          </p:nvPr>
        </p:nvSpPr>
        <p:spPr/>
        <p:txBody>
          <a:bodyPr>
            <a:normAutofit/>
          </a:bodyPr>
          <a:lstStyle/>
          <a:p>
            <a:pPr algn="l"/>
            <a:r>
              <a:rPr lang="zh-CN" altLang="en-US" sz="1600" b="0" i="0" dirty="0">
                <a:solidFill>
                  <a:srgbClr val="586F76"/>
                </a:solidFill>
                <a:effectLst/>
                <a:latin typeface="Verdana" panose="020B0604030504040204" pitchFamily="34" charset="0"/>
              </a:rPr>
              <a:t>弹性盒子是 </a:t>
            </a:r>
            <a:r>
              <a:rPr lang="en-US" altLang="zh-CN" sz="1600" b="0" i="0" dirty="0">
                <a:solidFill>
                  <a:srgbClr val="586F76"/>
                </a:solidFill>
                <a:effectLst/>
                <a:latin typeface="Verdana" panose="020B0604030504040204" pitchFamily="34" charset="0"/>
              </a:rPr>
              <a:t>CSS3 </a:t>
            </a:r>
            <a:r>
              <a:rPr lang="zh-CN" altLang="en-US" sz="1600" b="0" i="0" dirty="0">
                <a:solidFill>
                  <a:srgbClr val="586F76"/>
                </a:solidFill>
                <a:effectLst/>
                <a:latin typeface="Verdana" panose="020B0604030504040204" pitchFamily="34" charset="0"/>
              </a:rPr>
              <a:t>的一种新的布局模式。</a:t>
            </a:r>
          </a:p>
          <a:p>
            <a:pPr algn="l"/>
            <a:r>
              <a:rPr lang="en-US" altLang="zh-CN" sz="1600" b="0" i="0" dirty="0">
                <a:solidFill>
                  <a:srgbClr val="586F76"/>
                </a:solidFill>
                <a:effectLst/>
                <a:latin typeface="Verdana" panose="020B0604030504040204" pitchFamily="34" charset="0"/>
              </a:rPr>
              <a:t>CSS3 </a:t>
            </a:r>
            <a:r>
              <a:rPr lang="zh-CN" altLang="en-US" sz="1600" b="0" i="0" dirty="0">
                <a:solidFill>
                  <a:srgbClr val="586F76"/>
                </a:solidFill>
                <a:effectLst/>
                <a:latin typeface="Verdana" panose="020B0604030504040204" pitchFamily="34" charset="0"/>
              </a:rPr>
              <a:t>弹性盒（ </a:t>
            </a:r>
            <a:r>
              <a:rPr lang="en-US" altLang="zh-CN" sz="1600" b="0" i="0" dirty="0">
                <a:solidFill>
                  <a:srgbClr val="586F76"/>
                </a:solidFill>
                <a:effectLst/>
                <a:latin typeface="Verdana" panose="020B0604030504040204" pitchFamily="34" charset="0"/>
              </a:rPr>
              <a:t>Flexible Box </a:t>
            </a:r>
            <a:r>
              <a:rPr lang="zh-CN" altLang="en-US" sz="1600" b="0" i="0" dirty="0">
                <a:solidFill>
                  <a:srgbClr val="586F76"/>
                </a:solidFill>
                <a:effectLst/>
                <a:latin typeface="Verdana" panose="020B0604030504040204" pitchFamily="34" charset="0"/>
              </a:rPr>
              <a:t>或 </a:t>
            </a:r>
            <a:r>
              <a:rPr lang="en-US" altLang="zh-CN" sz="1600" b="0" i="0" dirty="0">
                <a:solidFill>
                  <a:srgbClr val="586F76"/>
                </a:solidFill>
                <a:effectLst/>
                <a:latin typeface="Verdana" panose="020B0604030504040204" pitchFamily="34" charset="0"/>
              </a:rPr>
              <a:t>flexbox</a:t>
            </a:r>
            <a:r>
              <a:rPr lang="zh-CN" altLang="en-US" sz="1600" b="0" i="0" dirty="0">
                <a:solidFill>
                  <a:srgbClr val="586F76"/>
                </a:solidFill>
                <a:effectLst/>
                <a:latin typeface="Verdana" panose="020B0604030504040204" pitchFamily="34" charset="0"/>
              </a:rPr>
              <a:t>），是一种当页面需要适应不同的屏幕大小以及设备类型时确保元素拥有恰当的行为的布局方式。</a:t>
            </a:r>
          </a:p>
          <a:p>
            <a:pPr algn="l"/>
            <a:r>
              <a:rPr lang="zh-CN" altLang="en-US" sz="1600" b="0" i="0" dirty="0">
                <a:solidFill>
                  <a:srgbClr val="586F76"/>
                </a:solidFill>
                <a:effectLst/>
                <a:latin typeface="Verdana" panose="020B0604030504040204" pitchFamily="34" charset="0"/>
              </a:rPr>
              <a:t>引入弹性盒布局模型的目的是提供一种更加有效的方式来对一个容器中的子元素进行排列、对齐和分配空白空间。</a:t>
            </a:r>
          </a:p>
          <a:p>
            <a:endParaRPr lang="zh-CN" altLang="en-US" sz="1600" dirty="0"/>
          </a:p>
        </p:txBody>
      </p:sp>
      <p:sp>
        <p:nvSpPr>
          <p:cNvPr id="4" name="日期占位符 3">
            <a:extLst>
              <a:ext uri="{FF2B5EF4-FFF2-40B4-BE49-F238E27FC236}">
                <a16:creationId xmlns:a16="http://schemas.microsoft.com/office/drawing/2014/main" id="{268517A0-4EC0-4F93-A6FA-F5629BE2A75B}"/>
              </a:ext>
            </a:extLst>
          </p:cNvPr>
          <p:cNvSpPr>
            <a:spLocks noGrp="1"/>
          </p:cNvSpPr>
          <p:nvPr>
            <p:ph type="dt" sz="half" idx="10"/>
          </p:nvPr>
        </p:nvSpPr>
        <p:spPr/>
        <p:txBody>
          <a:bodyPr/>
          <a:lstStyle/>
          <a:p>
            <a:fld id="{4D01DF33-5A38-4035-AC9E-B8E17EB22BE4}" type="datetime1">
              <a:rPr lang="zh-CN" altLang="en-US" smtClean="0"/>
              <a:t>2020/8/10</a:t>
            </a:fld>
            <a:endParaRPr lang="zh-CN" altLang="en-US"/>
          </a:p>
        </p:txBody>
      </p:sp>
      <p:sp>
        <p:nvSpPr>
          <p:cNvPr id="5" name="灯片编号占位符 4">
            <a:extLst>
              <a:ext uri="{FF2B5EF4-FFF2-40B4-BE49-F238E27FC236}">
                <a16:creationId xmlns:a16="http://schemas.microsoft.com/office/drawing/2014/main" id="{BC079F47-CA97-4BDC-A326-F9E1D43DF4F3}"/>
              </a:ext>
            </a:extLst>
          </p:cNvPr>
          <p:cNvSpPr>
            <a:spLocks noGrp="1"/>
          </p:cNvSpPr>
          <p:nvPr>
            <p:ph type="sldNum" sz="quarter" idx="12"/>
          </p:nvPr>
        </p:nvSpPr>
        <p:spPr/>
        <p:txBody>
          <a:bodyPr/>
          <a:lstStyle/>
          <a:p>
            <a:fld id="{5C794E63-F2AF-49E2-AE37-43481CC587E5}" type="slidenum">
              <a:rPr lang="zh-CN" altLang="en-US" smtClean="0"/>
              <a:t>9</a:t>
            </a:fld>
            <a:endParaRPr lang="zh-CN" altLang="en-US"/>
          </a:p>
        </p:txBody>
      </p:sp>
      <p:pic>
        <p:nvPicPr>
          <p:cNvPr id="6" name="图片 5">
            <a:extLst>
              <a:ext uri="{FF2B5EF4-FFF2-40B4-BE49-F238E27FC236}">
                <a16:creationId xmlns:a16="http://schemas.microsoft.com/office/drawing/2014/main" id="{D4DAB09E-DEDE-46F9-9FD9-8778327D65A9}"/>
              </a:ext>
            </a:extLst>
          </p:cNvPr>
          <p:cNvPicPr>
            <a:picLocks noChangeAspect="1"/>
          </p:cNvPicPr>
          <p:nvPr/>
        </p:nvPicPr>
        <p:blipFill>
          <a:blip r:embed="rId2"/>
          <a:stretch>
            <a:fillRect/>
          </a:stretch>
        </p:blipFill>
        <p:spPr>
          <a:xfrm>
            <a:off x="575556" y="3717032"/>
            <a:ext cx="8048625" cy="2228850"/>
          </a:xfrm>
          <a:prstGeom prst="rect">
            <a:avLst/>
          </a:prstGeom>
        </p:spPr>
      </p:pic>
    </p:spTree>
    <p:extLst>
      <p:ext uri="{BB962C8B-B14F-4D97-AF65-F5344CB8AC3E}">
        <p14:creationId xmlns:p14="http://schemas.microsoft.com/office/powerpoint/2010/main" val="3408189945"/>
      </p:ext>
    </p:extLst>
  </p:cSld>
  <p:clrMapOvr>
    <a:masterClrMapping/>
  </p:clrMapOvr>
</p:sld>
</file>

<file path=ppt/theme/theme1.xml><?xml version="1.0" encoding="utf-8"?>
<a:theme xmlns:a="http://schemas.openxmlformats.org/drawingml/2006/main" name="ppt模板（对外）4：3 大连华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3317</TotalTime>
  <Words>620</Words>
  <Application>Microsoft Office PowerPoint</Application>
  <PresentationFormat>全屏显示(4:3)</PresentationFormat>
  <Paragraphs>137</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Helvetica Neue</vt:lpstr>
      <vt:lpstr>Menlo</vt:lpstr>
      <vt:lpstr>PingFangSC-Regular</vt:lpstr>
      <vt:lpstr>楷体</vt:lpstr>
      <vt:lpstr>微软雅黑</vt:lpstr>
      <vt:lpstr>Arial</vt:lpstr>
      <vt:lpstr>Calibri</vt:lpstr>
      <vt:lpstr>Georgia</vt:lpstr>
      <vt:lpstr>Verdana</vt:lpstr>
      <vt:lpstr>Wingdings</vt:lpstr>
      <vt:lpstr>ppt模板（对外）4：3 大连华宇</vt:lpstr>
      <vt:lpstr>   Css 何鹏 </vt:lpstr>
      <vt:lpstr>字体</vt:lpstr>
      <vt:lpstr> CSS3选择器 </vt:lpstr>
      <vt:lpstr>CSS3选择器</vt:lpstr>
      <vt:lpstr>CSS3选择器</vt:lpstr>
      <vt:lpstr>first/last-child</vt:lpstr>
      <vt:lpstr>Nth-child</vt:lpstr>
      <vt:lpstr>伪类选择器</vt:lpstr>
      <vt:lpstr>弹性盒布局</vt:lpstr>
      <vt:lpstr>弹性盒 布局</vt:lpstr>
      <vt:lpstr>弹性盒布局</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Css+Css3 </dc:title>
  <dc:creator>赵晨</dc:creator>
  <cp:lastModifiedBy>鹏 何</cp:lastModifiedBy>
  <cp:revision>88</cp:revision>
  <dcterms:created xsi:type="dcterms:W3CDTF">2019-07-01T07:39:00Z</dcterms:created>
  <dcterms:modified xsi:type="dcterms:W3CDTF">2020-08-11T14:11:58Z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