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417" r:id="rId3"/>
    <p:sldId id="416" r:id="rId4"/>
    <p:sldId id="420" r:id="rId5"/>
    <p:sldId id="422" r:id="rId6"/>
    <p:sldId id="429" r:id="rId7"/>
    <p:sldId id="421" r:id="rId8"/>
    <p:sldId id="428" r:id="rId9"/>
    <p:sldId id="423" r:id="rId10"/>
    <p:sldId id="431" r:id="rId11"/>
    <p:sldId id="430" r:id="rId12"/>
    <p:sldId id="424" r:id="rId13"/>
    <p:sldId id="425" r:id="rId14"/>
    <p:sldId id="28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202"/>
    <a:srgbClr val="595757"/>
    <a:srgbClr val="7ECEF4"/>
    <a:srgbClr val="0062AD"/>
    <a:srgbClr val="00000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0" autoAdjust="0"/>
    <p:restoredTop sz="87885" autoAdjust="0"/>
  </p:normalViewPr>
  <p:slideViewPr>
    <p:cSldViewPr>
      <p:cViewPr varScale="1">
        <p:scale>
          <a:sx n="86" d="100"/>
          <a:sy n="86" d="100"/>
        </p:scale>
        <p:origin x="1632" y="62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A9227FD-1AA5-4687-B852-FE564BF3D676}" type="datetimeFigureOut">
              <a:rPr lang="zh-CN" altLang="en-US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4DDE03-70CE-4A7F-B333-38235983522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 </a:t>
            </a:r>
            <a:r>
              <a:rPr lang="zh-CN" altLang="en-US" dirty="0">
                <a:sym typeface="+mn-ea"/>
              </a:rPr>
              <a:t>构建用户页面的 渐进式框架，采用自底向上增量开发的设计 </a:t>
            </a:r>
            <a:r>
              <a:rPr lang="en-US" altLang="zh-CN" dirty="0" err="1">
                <a:sym typeface="+mn-ea"/>
              </a:rPr>
              <a:t>Vue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的核心库只关注视图层</a:t>
            </a:r>
            <a:endParaRPr lang="en-US" altLang="zh-CN" dirty="0"/>
          </a:p>
          <a:p>
            <a:endParaRPr lang="zh-CN" altLang="en-US"/>
          </a:p>
          <a:p>
            <a:r>
              <a:rPr lang="en-US" altLang="zh-CN" dirty="0">
                <a:sym typeface="+mn-ea"/>
              </a:rPr>
              <a:t> 2 </a:t>
            </a:r>
            <a:r>
              <a:rPr lang="en-US" altLang="zh-CN" dirty="0" err="1">
                <a:sym typeface="+mn-ea"/>
              </a:rPr>
              <a:t>jquey</a:t>
            </a:r>
            <a:r>
              <a:rPr lang="zh-CN" altLang="en-US" dirty="0">
                <a:sym typeface="+mn-ea"/>
              </a:rPr>
              <a:t>是通过操作</a:t>
            </a:r>
            <a:r>
              <a:rPr lang="en-US" altLang="zh-CN" dirty="0" err="1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来实现数据的绑定，大量的操作</a:t>
            </a:r>
            <a:r>
              <a:rPr lang="en-US" altLang="zh-CN" dirty="0" err="1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是会导致性能下降。</a:t>
            </a:r>
            <a:r>
              <a:rPr lang="en-US" altLang="zh-CN" dirty="0" err="1">
                <a:sym typeface="+mn-ea"/>
              </a:rPr>
              <a:t>Vue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是通过数据来驱动（双向绑定），为什么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不会影响性能呢？ 虚拟</a:t>
            </a:r>
            <a:r>
              <a:rPr lang="en-US" altLang="zh-CN" dirty="0" err="1">
                <a:sym typeface="+mn-ea"/>
              </a:rPr>
              <a:t>dom</a:t>
            </a:r>
          </a:p>
          <a:p>
            <a:endParaRPr lang="en-US" altLang="zh-CN" dirty="0" err="1">
              <a:sym typeface="+mn-ea"/>
            </a:endParaRPr>
          </a:p>
          <a:p>
            <a:r>
              <a:rPr lang="en-US" altLang="zh-CN" dirty="0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浏览器本身处理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也是有性能瓶颈的，尤其是在传统开发中，用</a:t>
            </a:r>
            <a:r>
              <a:rPr lang="en-US" altLang="zh-CN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或者原生的</a:t>
            </a:r>
            <a:r>
              <a:rPr lang="en-US" altLang="zh-CN" dirty="0">
                <a:sym typeface="+mn-ea"/>
              </a:rPr>
              <a:t>JavaScript DOM</a:t>
            </a:r>
            <a:r>
              <a:rPr lang="zh-CN" altLang="en-US" dirty="0">
                <a:sym typeface="+mn-ea"/>
              </a:rPr>
              <a:t>操作函数对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进行频繁操作的时候，浏览器要不停的渲染新的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树，导致页面看起来非常卡顿。而</a:t>
            </a:r>
            <a:r>
              <a:rPr lang="en-US" altLang="zh-CN" dirty="0">
                <a:sym typeface="+mn-ea"/>
              </a:rPr>
              <a:t>Virtual DOM</a:t>
            </a:r>
            <a:r>
              <a:rPr lang="zh-CN" altLang="en-US" dirty="0">
                <a:sym typeface="+mn-ea"/>
              </a:rPr>
              <a:t>则是虚拟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的英文，简单来说，他就是一种可以预先通过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进行各种计算，把最终的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操作计算出来并优化，由于这个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操作属于预处理操作，并没有真实的操作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，所以叫做虚拟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。最后在计算完毕才真正将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操作提交，将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操作变化反映到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树上。</a:t>
            </a:r>
          </a:p>
          <a:p>
            <a:endParaRPr lang="zh-CN" altLang="en-US" dirty="0">
              <a:sym typeface="+mn-ea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：都是一种设计思想</a:t>
            </a:r>
            <a:r>
              <a:rPr lang="en-US" altLang="zh-CN">
                <a:sym typeface="+mn-ea"/>
              </a:rPr>
              <a:t>,主要就是 mvc 中 Controller 演变成 mvvm 中的 viewModel,mvvm 主要解决了 mvc 中大量的 DOM 操作使页面渲染性能降低，加载速度变慢，影响用户体验。和当 Model 频繁发生变化，开发者需要主动更新到 View 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：低耦合 视图（View）可以独立于 Model 变化和修改，一个 ViewModel 可以绑定到不同的"View"上，当 View 变化的时候 Model 可以不变，当 Model 变化的时候 View 也可以不变。</a:t>
            </a:r>
            <a:endParaRPr lang="zh-CN" altLang="en-US"/>
          </a:p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可重用性  你可以把一些视图逻辑放在一个 ViewModel 里面，让很多 view 重用这段视图逻辑。、</a:t>
            </a:r>
            <a:endParaRPr lang="zh-CN" altLang="en-US"/>
          </a:p>
          <a:p>
            <a:r>
              <a:rPr lang="en-US" altLang="zh-CN">
                <a:sym typeface="+mn-ea"/>
              </a:rPr>
              <a:t>      独立开发。开发人员可以专注于业务逻辑和数据的开发（ViewModel），设计人员可以专注于页面设计</a:t>
            </a:r>
            <a:r>
              <a:rPr lang="zh-CN" altLang="en-US">
                <a:sym typeface="+mn-ea"/>
              </a:rPr>
              <a:t>、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：vue数据双向绑定是通过数据劫持结合发布者-订阅者模式的方式来实现的，</a:t>
            </a:r>
            <a:endParaRPr lang="zh-CN" altLang="en-US"/>
          </a:p>
          <a:p>
            <a:r>
              <a:rPr lang="zh-CN" altLang="en-US">
                <a:sym typeface="+mn-ea"/>
              </a:rPr>
              <a:t>Object.defineProperty()来实现数据劫持的，它可以来控制一个对象属性的一些特有操作，比如读写权、是否可以枚举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beforeCreate          这个阶段的时候data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$el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method都是拿不到的（通常在实例以外调用）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created                   这个可以调用实例的数据和实例的方法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但 $el 没有初始化（异步请求数据）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beforeMount          相关的 render 函数首次被调用,data 和 $el 均已存在，但 DOM 为虚拟DOM 仍未完全加载 eg： &lt;div&gt;{{message}}&lt;/div&gt;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mounted                 data 和 $el 均已存在，并且 DOM 加载完成（需要操作dom的方法放这里）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beforeUpdate         渲染完成，并监测到data发生变化，在变化的数据重新渲染视图之前会触发，这也是重新渲染之前最后修改数据的机会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updated	            用于对数据更新做统一处理 （如果想分别区分不同的数据更新，同时进行dom操作就使用$nextTick）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beforeDestroy        实例销毁之前调用 ， 实例仍然完全可用。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destroyed	            实例销毁后调用。调用后，实例指示的所有东西都会解绑定，所有的事件监听器会被移除，所有的子实例也会被销毁。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另外还有 keep-alive 独有的生命周期，分别为 activated 和 deactivated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vm.$mount                  如果 Vue 实例在实例化时没有收到 el 选项，则它处于“未挂载”状态，没有关联的 DOM 元素。可以使用 vm.$mount() 手动地挂载一个未挂载的实例。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                                如果没有提供 elementOrSelector 参数，模板将被渲染为文档之外的的元素，并且你必须使用原生 DOM API 把它插入文档中。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                                这个方法返回实例自身，因而可以链式调用其它实例方法。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vm.$nextTick               将回调延迟到下次 DOM 更新循环之后执行。在修改数据之后立即使用它，然后等待 DOM 更新。它跟全局方法 Vue.nextTick 一样，不同的是回调的 this 自动绑定到调用它的实例上。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vm.$forceUpdate        迫使 Vue 实例重新渲染。注意它仅仅影响实例本身和插入插槽内容的子组件，而不是所有子组件。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vm.$destroy                完全销毁一个实例。清理它与其它实例的连接，解绑它的全部指令及事件监听器。触发 beforeDestroy 和 destroyed 的钩子。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程序 </a:t>
            </a:r>
            <a:r>
              <a:rPr lang="en-US" altLang="zh-CN"/>
              <a:t>= </a:t>
            </a:r>
            <a:r>
              <a:rPr lang="zh-CN" altLang="en-US"/>
              <a:t>数据结构 </a:t>
            </a:r>
            <a:r>
              <a:rPr lang="en-US" altLang="zh-CN"/>
              <a:t>+ </a:t>
            </a:r>
            <a:r>
              <a:rPr lang="zh-CN" altLang="en-US"/>
              <a:t>算法。在前段并不这么纯粹 因为前端需要跟界面打交道， </a:t>
            </a:r>
            <a:r>
              <a:rPr lang="en-US" altLang="zh-CN"/>
              <a:t>html+css</a:t>
            </a:r>
            <a:r>
              <a:rPr lang="zh-CN" altLang="en-US"/>
              <a:t>并没有被抽象成某种在</a:t>
            </a:r>
            <a:r>
              <a:rPr lang="en-US" altLang="zh-CN"/>
              <a:t>js</a:t>
            </a:r>
            <a:r>
              <a:rPr lang="zh-CN" altLang="en-US"/>
              <a:t>中是用的数据结构。</a:t>
            </a:r>
          </a:p>
          <a:p>
            <a:r>
              <a:rPr lang="en-US" altLang="zh-CN"/>
              <a:t>jq</a:t>
            </a:r>
            <a:r>
              <a:rPr lang="zh-CN" altLang="en-US"/>
              <a:t>程序员看待他们的方式就一块块的</a:t>
            </a:r>
            <a:r>
              <a:rPr lang="en-US" altLang="zh-CN"/>
              <a:t>UI </a:t>
            </a:r>
            <a:r>
              <a:rPr lang="zh-CN" altLang="en-US"/>
              <a:t>用的时候</a:t>
            </a:r>
            <a:r>
              <a:rPr lang="en-US" altLang="zh-CN"/>
              <a:t>$</a:t>
            </a:r>
            <a:r>
              <a:rPr lang="zh-CN" altLang="en-US"/>
              <a:t>一下 获取之后修改。都是零零散散的节点操作。 但这样在</a:t>
            </a:r>
            <a:r>
              <a:rPr lang="en-US" altLang="zh-CN"/>
              <a:t>UI</a:t>
            </a:r>
            <a:r>
              <a:rPr lang="zh-CN" altLang="en-US"/>
              <a:t>有联动的时候 如果没有一种机制来管理</a:t>
            </a:r>
            <a:r>
              <a:rPr lang="en-US" altLang="zh-CN"/>
              <a:t>UI</a:t>
            </a:r>
            <a:r>
              <a:rPr lang="zh-CN" altLang="en-US"/>
              <a:t>之间的修改 那么依赖程序员自己去手动管理这些</a:t>
            </a:r>
            <a:r>
              <a:rPr lang="en-US" altLang="zh-CN"/>
              <a:t>UI</a:t>
            </a:r>
            <a:r>
              <a:rPr lang="zh-CN" altLang="en-US"/>
              <a:t>状态 会让人烦不胜烦。</a:t>
            </a:r>
          </a:p>
          <a:p>
            <a:endParaRPr lang="zh-CN" altLang="en-US"/>
          </a:p>
          <a:p>
            <a:r>
              <a:rPr lang="zh-CN" altLang="en-US"/>
              <a:t>程序眼 </a:t>
            </a:r>
            <a:r>
              <a:rPr lang="en-US" altLang="zh-CN"/>
              <a:t>= </a:t>
            </a:r>
            <a:r>
              <a:rPr lang="zh-CN" altLang="en-US"/>
              <a:t>拼界面 </a:t>
            </a:r>
            <a:r>
              <a:rPr lang="en-US" altLang="zh-CN"/>
              <a:t>+ </a:t>
            </a:r>
            <a:r>
              <a:rPr lang="zh-CN" altLang="en-US"/>
              <a:t>操作</a:t>
            </a:r>
            <a:r>
              <a:rPr lang="en-US" altLang="zh-CN"/>
              <a:t>UI + </a:t>
            </a:r>
            <a:r>
              <a:rPr lang="zh-CN" altLang="en-US"/>
              <a:t>算法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4" name="矩形 14"/>
            <p:cNvSpPr>
              <a:spLocks noChangeArrowheads="1"/>
            </p:cNvSpPr>
            <p:nvPr userDrawn="1"/>
          </p:nvSpPr>
          <p:spPr bwMode="auto">
            <a:xfrm>
              <a:off x="383287" y="3348455"/>
              <a:ext cx="130519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5" name="矩形 15"/>
            <p:cNvSpPr>
              <a:spLocks noChangeArrowheads="1"/>
            </p:cNvSpPr>
            <p:nvPr userDrawn="1"/>
          </p:nvSpPr>
          <p:spPr bwMode="auto">
            <a:xfrm>
              <a:off x="1795995" y="3348455"/>
              <a:ext cx="130519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 userDrawn="1"/>
          </p:nvSpPr>
          <p:spPr bwMode="auto">
            <a:xfrm>
              <a:off x="2341076" y="3348455"/>
              <a:ext cx="12059284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7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671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pic>
        <p:nvPicPr>
          <p:cNvPr id="8" name="Picture 7" descr="彩色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>
            <a:lvl1pPr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00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www.thunisoft.com</a:t>
            </a:r>
            <a:endParaRPr lang="zh-CN" altLang="en-US" sz="1100" dirty="0">
              <a:solidFill>
                <a:srgbClr val="00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341937" cy="212725"/>
          </a:xfrm>
          <a:prstGeom prst="rect">
            <a:avLst/>
          </a:prstGeom>
          <a:noFill/>
          <a:ln>
            <a:noFill/>
          </a:ln>
        </p:spPr>
        <p:txBody>
          <a:bodyPr wrap="none" lIns="58055" tIns="29028" rIns="58055" bIns="29028">
            <a:spAutoFit/>
          </a:bodyPr>
          <a:lstStyle/>
          <a:p>
            <a:pPr defTabSz="8210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信息服务有限公司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THUNISOFT (DALIAN) INFORMATION SERVICE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9329283-96AF-4146-A0DF-F154670DCF22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2020/7/30</a:t>
            </a:fld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A56F101-4122-42F7-B522-24899E6D52E4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CD85B-D93B-4965-A459-B8BD5F55025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41C43-E444-4844-B131-72BECD35C5CC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947C7-0F59-4374-9F7E-954165F8763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A2E66-1B28-44EE-957D-21A5FEA14CB1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2B490-4F4B-4800-B9D7-08098B58B50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AE46-B81F-473A-953D-1B53C1E14B4B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1DF05-84C3-49BD-881B-1E4D5AC2BF3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2636"/>
            <a:ext cx="5472608" cy="490066"/>
          </a:xfrm>
        </p:spPr>
        <p:txBody>
          <a:bodyPr>
            <a:noAutofit/>
          </a:bodyPr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F228-198A-44C2-BDC3-8F2BB749779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223963" y="1592263"/>
            <a:ext cx="4140200" cy="608012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>
            <a:lvl1pPr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3200" dirty="0">
              <a:solidFill>
                <a:prstClr val="white">
                  <a:lumMod val="75000"/>
                </a:prst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C315B-1D8F-47C7-BEA6-E89B72D51E1D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08CB-1334-448D-838A-DBB26CC97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4" name="矩形 14"/>
            <p:cNvSpPr>
              <a:spLocks noChangeArrowheads="1"/>
            </p:cNvSpPr>
            <p:nvPr userDrawn="1"/>
          </p:nvSpPr>
          <p:spPr bwMode="auto">
            <a:xfrm>
              <a:off x="383287" y="3348455"/>
              <a:ext cx="130519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5" name="矩形 15"/>
            <p:cNvSpPr>
              <a:spLocks noChangeArrowheads="1"/>
            </p:cNvSpPr>
            <p:nvPr userDrawn="1"/>
          </p:nvSpPr>
          <p:spPr bwMode="auto">
            <a:xfrm>
              <a:off x="1795995" y="3348455"/>
              <a:ext cx="130519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 userDrawn="1"/>
          </p:nvSpPr>
          <p:spPr bwMode="auto">
            <a:xfrm>
              <a:off x="2341076" y="3348455"/>
              <a:ext cx="12059284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7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671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6315075"/>
            <a:ext cx="9144000" cy="212725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/>
          <a:p>
            <a:pPr algn="ctr" defTabSz="8210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信息服务有限公司 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THUNISOFT (DALIAN) INFORMATION SERVICE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Picture 10" descr="竖版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0" y="3989946"/>
            <a:ext cx="9143999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C1CF-D2E3-49BD-9B9C-1FDA05456A14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B30E-BAD0-4937-9049-287890F677C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EFA1-2C22-444A-9767-1084D5DB9B3B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5F8B0-0258-44E1-A188-14D26997767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1B443-77B4-42A2-9738-C6B4F08CDBC3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6CB2A-5F76-4693-8384-90EB38C716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73BBC-A389-4179-B797-CC778D9B6194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9EA9-B15C-4837-877E-97BB21841FEF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51774-7118-4E84-A97F-B86B56E06435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D471B-F25C-4B6B-B7B3-88F12265387F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9138" y="152400"/>
            <a:ext cx="5473700" cy="490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9138" y="981075"/>
            <a:ext cx="7848600" cy="532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91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1E15A4-8D64-47BC-8229-034C68B9B3FF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6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A2E420-90EE-40A6-9FC4-B68633894ED4}" type="slidenum">
              <a:rPr lang="zh-CN" altLang="en-US"/>
              <a:t>‹#›</a:t>
            </a:fld>
            <a:endParaRPr lang="zh-CN" altLang="en-US" dirty="0"/>
          </a:p>
        </p:txBody>
      </p:sp>
      <p:grpSp>
        <p:nvGrpSpPr>
          <p:cNvPr id="1031" name="组合 7"/>
          <p:cNvGrpSpPr/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582" y="1440235"/>
              <a:ext cx="130516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7759" y="1440235"/>
              <a:ext cx="130516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360" y="1440235"/>
              <a:ext cx="1152144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163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pic>
        <p:nvPicPr>
          <p:cNvPr id="1032" name="Picture 7" descr="彩色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2638" y="136525"/>
            <a:ext cx="1327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479D"/>
        </a:buClr>
        <a:buSzPct val="60000"/>
        <a:buFont typeface="Wingdings" panose="05000000000000000000" pitchFamily="2" charset="2"/>
        <a:buChar char="n"/>
        <a:defRPr sz="2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SzPct val="60000"/>
        <a:buFont typeface="Wingdings" panose="05000000000000000000" pitchFamily="2" charset="2"/>
        <a:buChar char="p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»"/>
        <a:defRPr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0"/>
          <p:cNvSpPr txBox="1">
            <a:spLocks noChangeArrowheads="1"/>
          </p:cNvSpPr>
          <p:nvPr/>
        </p:nvSpPr>
        <p:spPr bwMode="auto">
          <a:xfrm>
            <a:off x="1691680" y="2852737"/>
            <a:ext cx="6336704" cy="487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8055" tIns="29028" rIns="58055" bIns="29028">
            <a:spAutoFit/>
          </a:bodyPr>
          <a:lstStyle/>
          <a:p>
            <a:pPr defTabSz="1294130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5307260" y="4941168"/>
            <a:ext cx="3836740" cy="3683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95A25-8A3E-4276-8A42-8795D486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5E539-0D60-4BC8-AF2B-9A10F059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导航被触发。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在失活的组件里调用离开守卫。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调用全局的 beforeEach 守卫。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在重用的组件里调用 beforeRouteUpdate 守卫 (2.2+)。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在路由配置里调用 beforeEnter。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解析异步路由组件。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在被激活的组件里调用 beforeRouteEnter。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调用全局的 beforeResolve 守卫 (2.5+)。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导航被确认。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调用全局的 afterEach 钩子。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触发 DOM 更新。</a:t>
            </a: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charset="-122"/>
              </a:rPr>
              <a:t>用创建好的实例调用 beforeRouteEnter 守卫中传给 next 的回调函数。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  <a:p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6E236-34A6-4252-8D65-8D51A1A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 smtClean="0"/>
              <a:t>2020/7/30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E43268-B2DA-4436-8B1E-9B0FBB69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6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数据驱动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11</a:t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595" y="1062990"/>
            <a:ext cx="687705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12</a:t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15" y="3412490"/>
            <a:ext cx="7848600" cy="2778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3185" y="1230630"/>
            <a:ext cx="6438265" cy="198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的另一个重要概念，因为它是一种抽象，允许我们使用小型、独立和通常可复用的组件构建大型应用。仔细想想，几乎任意类型的应用界面都可以抽象为一个组件树，如下图：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13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8165" y="1273810"/>
            <a:ext cx="8092440" cy="431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</a:t>
            </a:r>
            <a:r>
              <a:rPr lang="en-US" altLang="zh-CN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组件化？</a:t>
            </a:r>
            <a:endParaRPr lang="en-US" altLang="zh-CN" sz="1400" dirty="0" err="1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高内聚性：</a:t>
            </a:r>
            <a:endParaRPr lang="zh-CN" altLang="en-US" sz="1400" dirty="0" err="1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  <a:buFont typeface="Wingdings" panose="05000000000000000000" charset="0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组</a:t>
            </a:r>
            <a:r>
              <a:rPr lang="zh-CN" alt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功能必须是完整的，如我要实现下拉菜单功能，那在下拉菜单这个组件中，就把下拉菜单所需要的所有功能全部实现。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低耦合度：</a:t>
            </a:r>
            <a:endParaRPr lang="zh-CN" altLang="en-US" sz="1400" dirty="0" err="1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  <a:buFont typeface="Wingdings" panose="05000000000000000000" charset="0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通俗点说，代码独立不会和项目中的其他代码发生冲突。在实际工程中，我们经常会涉及到团队协作，传统按照业务线去编写代码的方式，就很容易相互冲突，所以运用组件化方式就可大大避免这种冲突的存在、每一个组件都有子集清晰的职责，完整的功能，较低的耦合便于单元测试和重复利用。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组件化的优点</a:t>
            </a:r>
            <a:endParaRPr lang="zh-CN" altLang="en-US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提高开发效率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方便重复使用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简化调试步骤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提升整个项目的可维护性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便于协同</a:t>
            </a:r>
            <a:r>
              <a:rPr lang="zh-CN" alt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3989388"/>
            <a:ext cx="9144000" cy="9540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谢 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 感谢大家主（被）动（动）的放弃大好的周末休息时间。来学习知识                             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</a:p>
          <a:p>
            <a:r>
              <a:rPr lang="zh-CN" altLang="en-US"/>
              <a:t> 谢谢大家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2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5" y="2790825"/>
            <a:ext cx="337566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知识图谱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3</a:t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55" y="1227455"/>
            <a:ext cx="7848600" cy="4832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通过培训 能提升什么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08973"/>
            <a:ext cx="7848872" cy="5328592"/>
          </a:xfrm>
        </p:spPr>
        <p:txBody>
          <a:bodyPr/>
          <a:lstStyle/>
          <a:p>
            <a:r>
              <a:rPr lang="zh-CN" altLang="en-US">
                <a:sym typeface="+mn-ea"/>
              </a:rPr>
              <a:t>了解前端项目结构</a:t>
            </a:r>
          </a:p>
          <a:p>
            <a:r>
              <a:rPr lang="zh-CN" altLang="en-US">
                <a:sym typeface="+mn-ea"/>
              </a:rPr>
              <a:t>可尝试修改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开发前端模块</a:t>
            </a:r>
          </a:p>
          <a:p>
            <a:r>
              <a:rPr lang="zh-CN" altLang="en-US">
                <a:sym typeface="+mn-ea"/>
              </a:rPr>
              <a:t>了解组件化</a:t>
            </a:r>
          </a:p>
          <a:p>
            <a:r>
              <a:rPr lang="zh-CN" altLang="en-US">
                <a:sym typeface="+mn-ea"/>
              </a:rPr>
              <a:t>修改问题能快速定位源代码</a:t>
            </a:r>
          </a:p>
          <a:p>
            <a:r>
              <a:rPr lang="en-US" altLang="zh-CN">
                <a:sym typeface="+mn-ea"/>
              </a:rPr>
              <a:t>LESS</a:t>
            </a:r>
          </a:p>
          <a:p>
            <a:r>
              <a:rPr lang="zh-CN" altLang="en-US">
                <a:sym typeface="+mn-ea"/>
              </a:rPr>
              <a:t>基础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指令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一个前端项目都需要什么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vue.js 核心，不解释。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VueRouter2 实现路由组织工具。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webpack 项目打包以及编译工具。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nodejs 前端开发环境。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npm 前端包管理器。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axios ajax  </a:t>
            </a: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fetch $http 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接口请求工具。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sass </a:t>
            </a:r>
            <a:r>
              <a:rPr 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或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lang="en-US" altLang="x-none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less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css 预处理。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element 基于 vue 的后台组件库。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antD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同上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iview 基于 vue 的另一套后台组件库。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vue-cli vue 项目脚手架。一键安装 vue 全家桶的工具。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12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我需要掌握什么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html+css+js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es5 es6</a:t>
            </a: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npm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基础指令</a:t>
            </a: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编译器</a:t>
            </a: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60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百度</a:t>
            </a:r>
          </a:p>
          <a:p>
            <a:endParaRPr lang="zh-CN" altLang="en-US" sz="6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6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45940" y="2127250"/>
            <a:ext cx="4020185" cy="2604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Vue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vue.js</a:t>
            </a:r>
            <a:r>
              <a:rPr lang="zh-CN" altLang="en-US"/>
              <a:t>是什么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和传统</a:t>
            </a:r>
            <a:r>
              <a:rPr lang="en-US" altLang="zh-CN"/>
              <a:t>jquery</a:t>
            </a:r>
            <a:r>
              <a:rPr lang="zh-CN" altLang="en-US"/>
              <a:t>有什么区别？</a:t>
            </a:r>
          </a:p>
          <a:p>
            <a:r>
              <a:rPr lang="zh-CN" altLang="en-US"/>
              <a:t>啥是响应式数据绑定</a:t>
            </a:r>
          </a:p>
          <a:p>
            <a:r>
              <a:rPr lang="zh-CN" altLang="en-US"/>
              <a:t>什么是组件化开发</a:t>
            </a:r>
          </a:p>
          <a:p>
            <a:r>
              <a:rPr lang="zh-CN" altLang="en-US"/>
              <a:t>虚拟</a:t>
            </a:r>
            <a:r>
              <a:rPr lang="en-US" altLang="zh-CN"/>
              <a:t>dom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7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30" y="3136900"/>
            <a:ext cx="34956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 主要解决了 mvc 中大量的 DOM 操作使页面渲染性能降低，加载速度变慢，影响用户体验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 低耦合 视图（View）可以独立于 Model 变化和修改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开发人员可以专注于业务逻辑和数据的开发（ViewModel），设计人员可以专注于页面设计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声明周期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  <a:t>2020/7/30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  <a:t>9</a:t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0925" y="980440"/>
            <a:ext cx="2104390" cy="53282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101,&quot;width&quot;:6331}"/>
</p:tagLst>
</file>

<file path=ppt/theme/theme1.xml><?xml version="1.0" encoding="utf-8"?>
<a:theme xmlns:a="http://schemas.openxmlformats.org/drawingml/2006/main" name="ppt模板（对外）4：3 大连华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ppt模板（对外）4：3 大连华宇</Template>
  <TotalTime>0</TotalTime>
  <Words>1119</Words>
  <Application>Microsoft Office PowerPoint</Application>
  <PresentationFormat>全屏显示(4:3)</PresentationFormat>
  <Paragraphs>137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Arial Black</vt:lpstr>
      <vt:lpstr>Calibri</vt:lpstr>
      <vt:lpstr>Wingdings</vt:lpstr>
      <vt:lpstr>ppt模板（对外）4：3 大连华宇</vt:lpstr>
      <vt:lpstr>PowerPoint 演示文稿</vt:lpstr>
      <vt:lpstr>开场</vt:lpstr>
      <vt:lpstr>vue知识图谱</vt:lpstr>
      <vt:lpstr>通过培训 能提升什么</vt:lpstr>
      <vt:lpstr>一个前端项目都需要什么</vt:lpstr>
      <vt:lpstr>我需要掌握什么</vt:lpstr>
      <vt:lpstr>了解Vue</vt:lpstr>
      <vt:lpstr>Vue的优点</vt:lpstr>
      <vt:lpstr>声明周期</vt:lpstr>
      <vt:lpstr>路由</vt:lpstr>
      <vt:lpstr>数据驱动</vt:lpstr>
      <vt:lpstr>组件化</vt:lpstr>
      <vt:lpstr>组件化</vt:lpstr>
      <vt:lpstr>谢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houln</dc:creator>
  <cp:lastModifiedBy>何鹏</cp:lastModifiedBy>
  <cp:revision>289</cp:revision>
  <dcterms:created xsi:type="dcterms:W3CDTF">2014-05-22T07:00:00Z</dcterms:created>
  <dcterms:modified xsi:type="dcterms:W3CDTF">2020-07-30T13:28:19Z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