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7C80"/>
    <a:srgbClr val="D466DC"/>
    <a:srgbClr val="A6A6A6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660"/>
  </p:normalViewPr>
  <p:slideViewPr>
    <p:cSldViewPr snapToGrid="0">
      <p:cViewPr>
        <p:scale>
          <a:sx n="100" d="100"/>
          <a:sy n="100" d="100"/>
        </p:scale>
        <p:origin x="394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E9D2-E813-C4E9-04A4-0AD271991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4A953-EC4F-EA7B-8050-CF700DDB5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55D72-BB77-3AE4-D66F-61AE4A5A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753C-9623-458F-8E92-3ABBC4446D7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66E7-F16F-6F03-3055-45649F90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8675-98F0-F3D4-2E4B-0F3F6559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0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49B5-3D40-7901-EC41-B5817DAA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F11B8-09A5-4812-5EFB-FC6D01959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6EF5-56BD-CC1F-3848-3BBB7C6B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753C-9623-458F-8E92-3ABBC4446D7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65396-4F43-7102-588E-7E663200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A5551-0B64-805A-EC3A-AA8DEDF0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2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873B1-F1C0-6B8F-1776-B28130352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72A73-CA7E-F5CC-A28E-2254FF8E8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1174A-9EE9-9510-DA2F-01A1A568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753C-9623-458F-8E92-3ABBC4446D7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BE688-7372-AD65-D650-A3BCBAAD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9D07D-4284-C84B-9840-45C7556C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23FF-07C5-925B-3C32-0AD20573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B863-EF8F-F397-95C0-AFD016031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E4ED-F4B8-7ECD-DF26-51131618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753C-9623-458F-8E92-3ABBC4446D7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F6BC7-236A-66C4-0B8B-C376FA24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94788-6679-A0A3-133A-325EB007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6BBC-9F24-A6CB-F456-6E7E27D5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42C5D-03EC-EBD0-864A-7638108A4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E0C8-19D3-553E-CE61-6CDEE455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753C-9623-458F-8E92-3ABBC4446D7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9289-A10D-A568-2671-94C0AE6F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7C14C-828E-E39A-CA65-1486E99C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0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A8C9-B541-9631-0739-9343B359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6DE88-429D-0E75-274F-D9A2F8F2E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BD79B-ACD0-198A-D6E5-14F16689D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556A4-BB98-0FCE-1F10-4A287030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753C-9623-458F-8E92-3ABBC4446D7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BEB5B-7812-6259-DD91-241D5E9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FA800-4623-94D2-8FDA-E7529A24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4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563E-F4FF-D299-154A-4B3A3DD7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C0A49-C6D9-502C-E7C6-559C04C9D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18848-62CC-7BBA-5B75-06B42E248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054CB-5AD2-7131-6CEB-B5B17D3DD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38512-9002-D4EE-8975-768282F88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8B54C-1BF5-9E8E-A971-48B44BCD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753C-9623-458F-8E92-3ABBC4446D7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57DA5-E4BC-1CC8-F5BA-0DDA350B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D1734-E9A1-5797-D8EA-4B9C1FD2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8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1875-9AE6-F785-0BE3-D5AB6352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61C6C-1EDC-70BA-5249-AC754876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753C-9623-458F-8E92-3ABBC4446D7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872D1-D00D-901A-5330-8EC9AD75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57D7E-E9EC-790E-7B0F-CDDFA2A3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4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BF250-B34F-CD83-1F7F-0200E38D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753C-9623-458F-8E92-3ABBC4446D7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2FC9B-3AA5-F528-632C-F34CB606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2CEF5-F220-D200-1079-AE87E019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3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3783-5D6F-4438-7FB9-38B524EF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0245-1B96-79ED-726B-B957960D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20BCB-C3FA-1E4C-D6A8-9A4283265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DBF4-B4E1-4BFD-5CEA-FFC17DFD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753C-9623-458F-8E92-3ABBC4446D7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2FC80-B4F8-CA9D-F600-9A691A81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33A82-FC2A-B5DE-4437-57E953C7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5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0CB6-C760-3921-C488-D937DA12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B2F0F-0758-2118-696E-352A6422E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4018C-C867-ADAA-0714-502D1501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C7ABB-A91C-0926-6294-7DF31E30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753C-9623-458F-8E92-3ABBC4446D7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23980-0F6D-7E23-C466-72C7ABFF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09909-494D-9C8A-81C4-D3A6A83D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0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05CFA-C9F5-166A-7976-F269D9C8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C5BD3-91B4-9472-51B4-6D71F4AC9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5F5A-0A7D-CDCE-65D3-76C1DA410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8753C-9623-458F-8E92-3ABBC4446D7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564A-BD1A-9577-4F51-DDA1BBBE8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BEDD-AB53-CC9D-1A07-322E2B75A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0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y Adafruit FT232H Breakout at the right price @ Electrokit">
            <a:extLst>
              <a:ext uri="{FF2B5EF4-FFF2-40B4-BE49-F238E27FC236}">
                <a16:creationId xmlns:a16="http://schemas.microsoft.com/office/drawing/2014/main" id="{382DA563-980A-8F6D-C4D0-7D8116B5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274" y="419661"/>
            <a:ext cx="4656962" cy="349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E655C-2289-D84D-FB4F-E1F263DD1657}"/>
              </a:ext>
            </a:extLst>
          </p:cNvPr>
          <p:cNvCxnSpPr>
            <a:cxnSpLocks/>
          </p:cNvCxnSpPr>
          <p:nvPr/>
        </p:nvCxnSpPr>
        <p:spPr>
          <a:xfrm>
            <a:off x="2873792" y="3354585"/>
            <a:ext cx="0" cy="670459"/>
          </a:xfrm>
          <a:prstGeom prst="line">
            <a:avLst/>
          </a:prstGeom>
          <a:ln w="88900" cap="rnd">
            <a:solidFill>
              <a:srgbClr val="FF0000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AF9125-561A-58D9-E8F4-AC8E990B5594}"/>
              </a:ext>
            </a:extLst>
          </p:cNvPr>
          <p:cNvCxnSpPr>
            <a:cxnSpLocks/>
          </p:cNvCxnSpPr>
          <p:nvPr/>
        </p:nvCxnSpPr>
        <p:spPr>
          <a:xfrm>
            <a:off x="3191098" y="3344057"/>
            <a:ext cx="0" cy="668956"/>
          </a:xfrm>
          <a:prstGeom prst="line">
            <a:avLst/>
          </a:prstGeom>
          <a:ln w="88900" cap="rnd">
            <a:solidFill>
              <a:schemeClr val="tx1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833B6D-7892-CCF7-3370-46C15EC96CBC}"/>
              </a:ext>
            </a:extLst>
          </p:cNvPr>
          <p:cNvCxnSpPr>
            <a:cxnSpLocks/>
          </p:cNvCxnSpPr>
          <p:nvPr/>
        </p:nvCxnSpPr>
        <p:spPr>
          <a:xfrm>
            <a:off x="3486271" y="3350073"/>
            <a:ext cx="0" cy="662940"/>
          </a:xfrm>
          <a:prstGeom prst="line">
            <a:avLst/>
          </a:prstGeom>
          <a:ln w="88900" cap="rnd">
            <a:solidFill>
              <a:srgbClr val="FFC000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28DCDB-A4A9-C8FD-303A-B9F30C9AE325}"/>
              </a:ext>
            </a:extLst>
          </p:cNvPr>
          <p:cNvCxnSpPr>
            <a:cxnSpLocks/>
          </p:cNvCxnSpPr>
          <p:nvPr/>
        </p:nvCxnSpPr>
        <p:spPr>
          <a:xfrm>
            <a:off x="3793076" y="3356089"/>
            <a:ext cx="0" cy="66294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AF364-B3D1-2296-2F85-9F16261D13AE}"/>
              </a:ext>
            </a:extLst>
          </p:cNvPr>
          <p:cNvCxnSpPr>
            <a:cxnSpLocks/>
          </p:cNvCxnSpPr>
          <p:nvPr/>
        </p:nvCxnSpPr>
        <p:spPr>
          <a:xfrm>
            <a:off x="4063787" y="3362104"/>
            <a:ext cx="0" cy="662940"/>
          </a:xfrm>
          <a:prstGeom prst="line">
            <a:avLst/>
          </a:prstGeom>
          <a:ln w="88900" cap="rnd">
            <a:solidFill>
              <a:srgbClr val="00B0F0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6A961A-1AC9-2D10-FD9D-7F08EB269750}"/>
              </a:ext>
            </a:extLst>
          </p:cNvPr>
          <p:cNvCxnSpPr>
            <a:cxnSpLocks/>
          </p:cNvCxnSpPr>
          <p:nvPr/>
        </p:nvCxnSpPr>
        <p:spPr>
          <a:xfrm>
            <a:off x="4382623" y="3362104"/>
            <a:ext cx="0" cy="662940"/>
          </a:xfrm>
          <a:prstGeom prst="line">
            <a:avLst/>
          </a:prstGeom>
          <a:ln w="88900" cap="rnd">
            <a:solidFill>
              <a:srgbClr val="0070C0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82D0D2-EB61-0CFA-F90C-73AB5FD55EBC}"/>
              </a:ext>
            </a:extLst>
          </p:cNvPr>
          <p:cNvSpPr txBox="1"/>
          <p:nvPr/>
        </p:nvSpPr>
        <p:spPr>
          <a:xfrm>
            <a:off x="1832776" y="275398"/>
            <a:ext cx="4431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FT232H Breakout Board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7A3F30E-080E-043A-242B-81BBC93D8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31824" r="50000" b="26316"/>
          <a:stretch/>
        </p:blipFill>
        <p:spPr bwMode="auto">
          <a:xfrm rot="16200000">
            <a:off x="8585031" y="730353"/>
            <a:ext cx="3088100" cy="287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FE4431-8EA9-48A6-8FA1-1224A9E5C167}"/>
              </a:ext>
            </a:extLst>
          </p:cNvPr>
          <p:cNvSpPr txBox="1"/>
          <p:nvPr/>
        </p:nvSpPr>
        <p:spPr>
          <a:xfrm>
            <a:off x="8771719" y="275398"/>
            <a:ext cx="2792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SPI FLASH</a:t>
            </a:r>
          </a:p>
        </p:txBody>
      </p:sp>
      <p:pic>
        <p:nvPicPr>
          <p:cNvPr id="4" name="Picture 4" descr="Stabilizator L78L33 - [2szt] - Sklep, Opinie, Cena w Allegro.pl">
            <a:extLst>
              <a:ext uri="{FF2B5EF4-FFF2-40B4-BE49-F238E27FC236}">
                <a16:creationId xmlns:a16="http://schemas.microsoft.com/office/drawing/2014/main" id="{C1CD0D77-6D4F-B615-98CF-43243D659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4" t="7500" r="54375" b="12438"/>
          <a:stretch/>
        </p:blipFill>
        <p:spPr bwMode="auto">
          <a:xfrm>
            <a:off x="6918031" y="1003835"/>
            <a:ext cx="928166" cy="167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C489E3-E750-3BDA-E450-CEDCD06943D2}"/>
              </a:ext>
            </a:extLst>
          </p:cNvPr>
          <p:cNvCxnSpPr>
            <a:cxnSpLocks/>
          </p:cNvCxnSpPr>
          <p:nvPr/>
        </p:nvCxnSpPr>
        <p:spPr>
          <a:xfrm>
            <a:off x="7342884" y="2580934"/>
            <a:ext cx="0" cy="337185"/>
          </a:xfrm>
          <a:prstGeom prst="line">
            <a:avLst/>
          </a:prstGeom>
          <a:ln w="88900" cap="rnd">
            <a:solidFill>
              <a:schemeClr val="tx1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DA20830-058E-875D-F53A-88FE150B8AD0}"/>
              </a:ext>
            </a:extLst>
          </p:cNvPr>
          <p:cNvSpPr txBox="1"/>
          <p:nvPr/>
        </p:nvSpPr>
        <p:spPr>
          <a:xfrm>
            <a:off x="6846452" y="279887"/>
            <a:ext cx="2792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L78L33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43A2EC-253C-A765-F09C-58533AA82E76}"/>
              </a:ext>
            </a:extLst>
          </p:cNvPr>
          <p:cNvCxnSpPr>
            <a:cxnSpLocks/>
          </p:cNvCxnSpPr>
          <p:nvPr/>
        </p:nvCxnSpPr>
        <p:spPr>
          <a:xfrm>
            <a:off x="7615790" y="2580934"/>
            <a:ext cx="0" cy="355232"/>
          </a:xfrm>
          <a:prstGeom prst="line">
            <a:avLst/>
          </a:prstGeom>
          <a:ln w="88900" cap="rnd">
            <a:solidFill>
              <a:srgbClr val="FF0000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7DB49B-5B78-2ED3-0498-834F5CDF4906}"/>
              </a:ext>
            </a:extLst>
          </p:cNvPr>
          <p:cNvCxnSpPr>
            <a:cxnSpLocks/>
          </p:cNvCxnSpPr>
          <p:nvPr/>
        </p:nvCxnSpPr>
        <p:spPr>
          <a:xfrm>
            <a:off x="7038757" y="2580934"/>
            <a:ext cx="0" cy="337185"/>
          </a:xfrm>
          <a:prstGeom prst="line">
            <a:avLst/>
          </a:prstGeom>
          <a:ln w="88900" cap="rnd">
            <a:solidFill>
              <a:srgbClr val="FF7C80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3FF4F67-0B51-CFE0-D77E-390C63FE1129}"/>
              </a:ext>
            </a:extLst>
          </p:cNvPr>
          <p:cNvCxnSpPr>
            <a:cxnSpLocks/>
          </p:cNvCxnSpPr>
          <p:nvPr/>
        </p:nvCxnSpPr>
        <p:spPr>
          <a:xfrm flipH="1">
            <a:off x="8693715" y="1003835"/>
            <a:ext cx="427121" cy="0"/>
          </a:xfrm>
          <a:prstGeom prst="line">
            <a:avLst/>
          </a:prstGeom>
          <a:ln w="88900" cap="rnd">
            <a:solidFill>
              <a:srgbClr val="FF7C80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7F410C2-7CE9-1DED-E62F-42CDC405075B}"/>
              </a:ext>
            </a:extLst>
          </p:cNvPr>
          <p:cNvSpPr txBox="1"/>
          <p:nvPr/>
        </p:nvSpPr>
        <p:spPr>
          <a:xfrm rot="16200000">
            <a:off x="6717001" y="3015018"/>
            <a:ext cx="6030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7C80"/>
                </a:solidFill>
              </a:rPr>
              <a:t>3.3V 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B066AF4-73E9-98BB-104C-076C748A051F}"/>
              </a:ext>
            </a:extLst>
          </p:cNvPr>
          <p:cNvSpPr txBox="1"/>
          <p:nvPr/>
        </p:nvSpPr>
        <p:spPr>
          <a:xfrm rot="16200000">
            <a:off x="7038342" y="3015018"/>
            <a:ext cx="603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GND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BAAE1350-09B7-F348-2B2C-A6CCBB07276E}"/>
              </a:ext>
            </a:extLst>
          </p:cNvPr>
          <p:cNvSpPr txBox="1"/>
          <p:nvPr/>
        </p:nvSpPr>
        <p:spPr>
          <a:xfrm rot="16200000">
            <a:off x="7364506" y="2975049"/>
            <a:ext cx="523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 V 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65DB305E-54BC-3A36-F784-07A2E1DB9973}"/>
              </a:ext>
            </a:extLst>
          </p:cNvPr>
          <p:cNvSpPr txBox="1"/>
          <p:nvPr/>
        </p:nvSpPr>
        <p:spPr>
          <a:xfrm>
            <a:off x="8118487" y="832235"/>
            <a:ext cx="1040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7C80"/>
                </a:solidFill>
              </a:rPr>
              <a:t>3.3V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76DD1F63-2752-9520-BBD6-AC8AD3ED863A}"/>
              </a:ext>
            </a:extLst>
          </p:cNvPr>
          <p:cNvCxnSpPr>
            <a:cxnSpLocks/>
          </p:cNvCxnSpPr>
          <p:nvPr/>
        </p:nvCxnSpPr>
        <p:spPr>
          <a:xfrm flipH="1">
            <a:off x="8771719" y="2385695"/>
            <a:ext cx="379196" cy="0"/>
          </a:xfrm>
          <a:prstGeom prst="line">
            <a:avLst/>
          </a:prstGeom>
          <a:ln w="88900" cap="rnd">
            <a:solidFill>
              <a:schemeClr val="tx1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5C8A3407-5676-8782-7784-E96746D4BF49}"/>
              </a:ext>
            </a:extLst>
          </p:cNvPr>
          <p:cNvSpPr txBox="1"/>
          <p:nvPr/>
        </p:nvSpPr>
        <p:spPr>
          <a:xfrm>
            <a:off x="8186708" y="2213955"/>
            <a:ext cx="603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GND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78FC544-9B13-1D16-8C54-C522E5952668}"/>
              </a:ext>
            </a:extLst>
          </p:cNvPr>
          <p:cNvSpPr txBox="1"/>
          <p:nvPr/>
        </p:nvSpPr>
        <p:spPr>
          <a:xfrm rot="16200000">
            <a:off x="2585156" y="4105309"/>
            <a:ext cx="523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 V 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E6834641-87C9-DCF3-0010-B76C96FE52D2}"/>
              </a:ext>
            </a:extLst>
          </p:cNvPr>
          <p:cNvSpPr txBox="1"/>
          <p:nvPr/>
        </p:nvSpPr>
        <p:spPr>
          <a:xfrm rot="16200000">
            <a:off x="2883741" y="4166577"/>
            <a:ext cx="603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GND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F1566FA-556E-9E48-5933-0D1079C6E2AB}"/>
              </a:ext>
            </a:extLst>
          </p:cNvPr>
          <p:cNvSpPr txBox="1"/>
          <p:nvPr/>
        </p:nvSpPr>
        <p:spPr>
          <a:xfrm rot="16200000">
            <a:off x="3160466" y="4104083"/>
            <a:ext cx="6030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CLK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80B0EA0D-AC18-4993-6FA3-E58219E329C2}"/>
              </a:ext>
            </a:extLst>
          </p:cNvPr>
          <p:cNvSpPr txBox="1"/>
          <p:nvPr/>
        </p:nvSpPr>
        <p:spPr>
          <a:xfrm rot="16200000">
            <a:off x="3414614" y="4165797"/>
            <a:ext cx="7265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MOSI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E6F2491-7626-235D-C50D-43815619AF02}"/>
              </a:ext>
            </a:extLst>
          </p:cNvPr>
          <p:cNvSpPr txBox="1"/>
          <p:nvPr/>
        </p:nvSpPr>
        <p:spPr>
          <a:xfrm rot="16200000">
            <a:off x="3695137" y="4165797"/>
            <a:ext cx="7265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MISO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83061BED-2724-B3B2-E87B-FAF70781DD5D}"/>
              </a:ext>
            </a:extLst>
          </p:cNvPr>
          <p:cNvSpPr txBox="1"/>
          <p:nvPr/>
        </p:nvSpPr>
        <p:spPr>
          <a:xfrm rot="16200000">
            <a:off x="4131493" y="4045482"/>
            <a:ext cx="4858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CS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0381B4D5-4706-45A7-C17A-AE33CFB5FFD8}"/>
              </a:ext>
            </a:extLst>
          </p:cNvPr>
          <p:cNvCxnSpPr>
            <a:cxnSpLocks/>
          </p:cNvCxnSpPr>
          <p:nvPr/>
        </p:nvCxnSpPr>
        <p:spPr>
          <a:xfrm flipH="1">
            <a:off x="8771719" y="2841207"/>
            <a:ext cx="349117" cy="0"/>
          </a:xfrm>
          <a:prstGeom prst="line">
            <a:avLst/>
          </a:prstGeom>
          <a:ln w="88900" cap="rnd">
            <a:solidFill>
              <a:srgbClr val="FFC000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444C924C-CEF0-E43F-31EF-75CA8C49F72B}"/>
              </a:ext>
            </a:extLst>
          </p:cNvPr>
          <p:cNvCxnSpPr>
            <a:cxnSpLocks/>
          </p:cNvCxnSpPr>
          <p:nvPr/>
        </p:nvCxnSpPr>
        <p:spPr>
          <a:xfrm flipH="1">
            <a:off x="8771719" y="3260340"/>
            <a:ext cx="342501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9467EBB5-1C85-5A64-3AE7-20ADA1EF8AE3}"/>
              </a:ext>
            </a:extLst>
          </p:cNvPr>
          <p:cNvCxnSpPr>
            <a:cxnSpLocks/>
          </p:cNvCxnSpPr>
          <p:nvPr/>
        </p:nvCxnSpPr>
        <p:spPr>
          <a:xfrm flipH="1">
            <a:off x="8789791" y="1901549"/>
            <a:ext cx="336461" cy="0"/>
          </a:xfrm>
          <a:prstGeom prst="line">
            <a:avLst/>
          </a:prstGeom>
          <a:ln w="88900" cap="rnd">
            <a:solidFill>
              <a:srgbClr val="00B0F0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0F1EF4E2-8715-35CC-D0CF-B3384C68DE4E}"/>
              </a:ext>
            </a:extLst>
          </p:cNvPr>
          <p:cNvCxnSpPr>
            <a:cxnSpLocks/>
          </p:cNvCxnSpPr>
          <p:nvPr/>
        </p:nvCxnSpPr>
        <p:spPr>
          <a:xfrm flipH="1">
            <a:off x="8771719" y="1468413"/>
            <a:ext cx="366564" cy="0"/>
          </a:xfrm>
          <a:prstGeom prst="line">
            <a:avLst/>
          </a:prstGeom>
          <a:ln w="88900" cap="rnd">
            <a:solidFill>
              <a:srgbClr val="0070C0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FE2C420F-808E-1925-1C2A-05C6780D5821}"/>
              </a:ext>
            </a:extLst>
          </p:cNvPr>
          <p:cNvSpPr txBox="1"/>
          <p:nvPr/>
        </p:nvSpPr>
        <p:spPr>
          <a:xfrm>
            <a:off x="8122147" y="3090255"/>
            <a:ext cx="7265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MOSI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DF3221F-CF64-2DEB-A704-7F9CFCFED72E}"/>
              </a:ext>
            </a:extLst>
          </p:cNvPr>
          <p:cNvSpPr txBox="1"/>
          <p:nvPr/>
        </p:nvSpPr>
        <p:spPr>
          <a:xfrm>
            <a:off x="8150008" y="1724669"/>
            <a:ext cx="7265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MISO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DB6A422-B3F5-DCCA-506C-8490916B051D}"/>
              </a:ext>
            </a:extLst>
          </p:cNvPr>
          <p:cNvSpPr txBox="1"/>
          <p:nvPr/>
        </p:nvSpPr>
        <p:spPr>
          <a:xfrm>
            <a:off x="8387844" y="1297549"/>
            <a:ext cx="4858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CS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BA2CA1BE-E025-33F6-C5A9-4D3FCE2E9D21}"/>
              </a:ext>
            </a:extLst>
          </p:cNvPr>
          <p:cNvSpPr txBox="1"/>
          <p:nvPr/>
        </p:nvSpPr>
        <p:spPr>
          <a:xfrm>
            <a:off x="8287589" y="2659884"/>
            <a:ext cx="6030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CLK</a:t>
            </a:r>
          </a:p>
        </p:txBody>
      </p:sp>
    </p:spTree>
    <p:extLst>
      <p:ext uri="{BB962C8B-B14F-4D97-AF65-F5344CB8AC3E}">
        <p14:creationId xmlns:p14="http://schemas.microsoft.com/office/powerpoint/2010/main" val="258047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82D0D2-EB61-0CFA-F90C-73AB5FD55EBC}"/>
              </a:ext>
            </a:extLst>
          </p:cNvPr>
          <p:cNvSpPr txBox="1"/>
          <p:nvPr/>
        </p:nvSpPr>
        <p:spPr>
          <a:xfrm>
            <a:off x="1832776" y="275398"/>
            <a:ext cx="4431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FT232H Breakout Board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7A3F30E-080E-043A-242B-81BBC93D8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31824" r="50000" b="26316"/>
          <a:stretch/>
        </p:blipFill>
        <p:spPr bwMode="auto">
          <a:xfrm rot="16200000">
            <a:off x="8251257" y="770322"/>
            <a:ext cx="3088100" cy="287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FE4431-8EA9-48A6-8FA1-1224A9E5C167}"/>
              </a:ext>
            </a:extLst>
          </p:cNvPr>
          <p:cNvSpPr txBox="1"/>
          <p:nvPr/>
        </p:nvSpPr>
        <p:spPr>
          <a:xfrm>
            <a:off x="8437945" y="315367"/>
            <a:ext cx="2792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SPI FLASH</a:t>
            </a:r>
          </a:p>
        </p:txBody>
      </p:sp>
      <p:pic>
        <p:nvPicPr>
          <p:cNvPr id="4" name="Picture 4" descr="Stabilizator L78L33 - [2szt] - Sklep, Opinie, Cena w Allegro.pl">
            <a:extLst>
              <a:ext uri="{FF2B5EF4-FFF2-40B4-BE49-F238E27FC236}">
                <a16:creationId xmlns:a16="http://schemas.microsoft.com/office/drawing/2014/main" id="{C1CD0D77-6D4F-B615-98CF-43243D659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4" t="7500" r="54375" b="12438"/>
          <a:stretch/>
        </p:blipFill>
        <p:spPr bwMode="auto">
          <a:xfrm>
            <a:off x="6098625" y="714621"/>
            <a:ext cx="928166" cy="167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C489E3-E750-3BDA-E450-CEDCD06943D2}"/>
              </a:ext>
            </a:extLst>
          </p:cNvPr>
          <p:cNvCxnSpPr>
            <a:cxnSpLocks/>
          </p:cNvCxnSpPr>
          <p:nvPr/>
        </p:nvCxnSpPr>
        <p:spPr>
          <a:xfrm>
            <a:off x="6523478" y="2291720"/>
            <a:ext cx="0" cy="337185"/>
          </a:xfrm>
          <a:prstGeom prst="line">
            <a:avLst/>
          </a:prstGeom>
          <a:ln w="88900" cap="rnd">
            <a:solidFill>
              <a:schemeClr val="tx1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DA20830-058E-875D-F53A-88FE150B8AD0}"/>
              </a:ext>
            </a:extLst>
          </p:cNvPr>
          <p:cNvSpPr txBox="1"/>
          <p:nvPr/>
        </p:nvSpPr>
        <p:spPr>
          <a:xfrm>
            <a:off x="5939989" y="315367"/>
            <a:ext cx="2792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L78L33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43A2EC-253C-A765-F09C-58533AA82E76}"/>
              </a:ext>
            </a:extLst>
          </p:cNvPr>
          <p:cNvCxnSpPr>
            <a:cxnSpLocks/>
          </p:cNvCxnSpPr>
          <p:nvPr/>
        </p:nvCxnSpPr>
        <p:spPr>
          <a:xfrm>
            <a:off x="6796384" y="2291720"/>
            <a:ext cx="0" cy="355232"/>
          </a:xfrm>
          <a:prstGeom prst="line">
            <a:avLst/>
          </a:prstGeom>
          <a:ln w="88900" cap="rnd">
            <a:solidFill>
              <a:srgbClr val="FF0000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7DB49B-5B78-2ED3-0498-834F5CDF4906}"/>
              </a:ext>
            </a:extLst>
          </p:cNvPr>
          <p:cNvCxnSpPr>
            <a:cxnSpLocks/>
          </p:cNvCxnSpPr>
          <p:nvPr/>
        </p:nvCxnSpPr>
        <p:spPr>
          <a:xfrm>
            <a:off x="6219351" y="2291720"/>
            <a:ext cx="0" cy="337185"/>
          </a:xfrm>
          <a:prstGeom prst="line">
            <a:avLst/>
          </a:prstGeom>
          <a:ln w="88900" cap="rnd">
            <a:solidFill>
              <a:srgbClr val="FF7C80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3FF4F67-0B51-CFE0-D77E-390C63FE1129}"/>
              </a:ext>
            </a:extLst>
          </p:cNvPr>
          <p:cNvCxnSpPr>
            <a:cxnSpLocks/>
          </p:cNvCxnSpPr>
          <p:nvPr/>
        </p:nvCxnSpPr>
        <p:spPr>
          <a:xfrm flipH="1">
            <a:off x="8359941" y="1043804"/>
            <a:ext cx="427121" cy="0"/>
          </a:xfrm>
          <a:prstGeom prst="line">
            <a:avLst/>
          </a:prstGeom>
          <a:ln w="88900" cap="rnd">
            <a:solidFill>
              <a:srgbClr val="FF7C80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7F410C2-7CE9-1DED-E62F-42CDC405075B}"/>
              </a:ext>
            </a:extLst>
          </p:cNvPr>
          <p:cNvSpPr txBox="1"/>
          <p:nvPr/>
        </p:nvSpPr>
        <p:spPr>
          <a:xfrm rot="16200000">
            <a:off x="5897595" y="2725804"/>
            <a:ext cx="6030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7C80"/>
                </a:solidFill>
              </a:rPr>
              <a:t>3.3V 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B066AF4-73E9-98BB-104C-076C748A051F}"/>
              </a:ext>
            </a:extLst>
          </p:cNvPr>
          <p:cNvSpPr txBox="1"/>
          <p:nvPr/>
        </p:nvSpPr>
        <p:spPr>
          <a:xfrm rot="16200000">
            <a:off x="6218936" y="2725804"/>
            <a:ext cx="603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GND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BAAE1350-09B7-F348-2B2C-A6CCBB07276E}"/>
              </a:ext>
            </a:extLst>
          </p:cNvPr>
          <p:cNvSpPr txBox="1"/>
          <p:nvPr/>
        </p:nvSpPr>
        <p:spPr>
          <a:xfrm rot="16200000">
            <a:off x="6545100" y="2685835"/>
            <a:ext cx="523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 V 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65DB305E-54BC-3A36-F784-07A2E1DB9973}"/>
              </a:ext>
            </a:extLst>
          </p:cNvPr>
          <p:cNvSpPr txBox="1"/>
          <p:nvPr/>
        </p:nvSpPr>
        <p:spPr>
          <a:xfrm>
            <a:off x="7784713" y="872204"/>
            <a:ext cx="1040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7C80"/>
                </a:solidFill>
              </a:rPr>
              <a:t>3.3V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76DD1F63-2752-9520-BBD6-AC8AD3ED863A}"/>
              </a:ext>
            </a:extLst>
          </p:cNvPr>
          <p:cNvCxnSpPr>
            <a:cxnSpLocks/>
          </p:cNvCxnSpPr>
          <p:nvPr/>
        </p:nvCxnSpPr>
        <p:spPr>
          <a:xfrm flipH="1">
            <a:off x="8437945" y="2425664"/>
            <a:ext cx="379196" cy="0"/>
          </a:xfrm>
          <a:prstGeom prst="line">
            <a:avLst/>
          </a:prstGeom>
          <a:ln w="88900" cap="rnd">
            <a:solidFill>
              <a:schemeClr val="tx1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5C8A3407-5676-8782-7784-E96746D4BF49}"/>
              </a:ext>
            </a:extLst>
          </p:cNvPr>
          <p:cNvSpPr txBox="1"/>
          <p:nvPr/>
        </p:nvSpPr>
        <p:spPr>
          <a:xfrm>
            <a:off x="7852934" y="2253924"/>
            <a:ext cx="603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GND</a:t>
            </a:r>
          </a:p>
        </p:txBody>
      </p:sp>
      <p:pic>
        <p:nvPicPr>
          <p:cNvPr id="1026" name="Picture 2" descr="Buy Adafruit FT232H Breakout at the right price @ Electrokit">
            <a:extLst>
              <a:ext uri="{FF2B5EF4-FFF2-40B4-BE49-F238E27FC236}">
                <a16:creationId xmlns:a16="http://schemas.microsoft.com/office/drawing/2014/main" id="{382DA563-980A-8F6D-C4D0-7D8116B5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62533" y="1102530"/>
            <a:ext cx="3527596" cy="279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E655C-2289-D84D-FB4F-E1F263DD1657}"/>
              </a:ext>
            </a:extLst>
          </p:cNvPr>
          <p:cNvCxnSpPr>
            <a:cxnSpLocks/>
          </p:cNvCxnSpPr>
          <p:nvPr/>
        </p:nvCxnSpPr>
        <p:spPr>
          <a:xfrm rot="16200000">
            <a:off x="4446904" y="3142865"/>
            <a:ext cx="0" cy="536937"/>
          </a:xfrm>
          <a:prstGeom prst="line">
            <a:avLst/>
          </a:prstGeom>
          <a:ln w="88900" cap="rnd">
            <a:solidFill>
              <a:srgbClr val="FF0000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AF9125-561A-58D9-E8F4-AC8E990B5594}"/>
              </a:ext>
            </a:extLst>
          </p:cNvPr>
          <p:cNvCxnSpPr>
            <a:cxnSpLocks/>
          </p:cNvCxnSpPr>
          <p:nvPr/>
        </p:nvCxnSpPr>
        <p:spPr>
          <a:xfrm rot="16200000">
            <a:off x="4437871" y="2903112"/>
            <a:ext cx="0" cy="535734"/>
          </a:xfrm>
          <a:prstGeom prst="line">
            <a:avLst/>
          </a:prstGeom>
          <a:ln w="88900" cap="rnd">
            <a:solidFill>
              <a:schemeClr val="tx1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833B6D-7892-CCF7-3370-46C15EC96CBC}"/>
              </a:ext>
            </a:extLst>
          </p:cNvPr>
          <p:cNvCxnSpPr>
            <a:cxnSpLocks/>
          </p:cNvCxnSpPr>
          <p:nvPr/>
        </p:nvCxnSpPr>
        <p:spPr>
          <a:xfrm rot="16200000">
            <a:off x="4440280" y="2681931"/>
            <a:ext cx="0" cy="530916"/>
          </a:xfrm>
          <a:prstGeom prst="line">
            <a:avLst/>
          </a:prstGeom>
          <a:ln w="88900" cap="rnd">
            <a:solidFill>
              <a:srgbClr val="FFC000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28DCDB-A4A9-C8FD-303A-B9F30C9AE325}"/>
              </a:ext>
            </a:extLst>
          </p:cNvPr>
          <p:cNvCxnSpPr>
            <a:cxnSpLocks/>
          </p:cNvCxnSpPr>
          <p:nvPr/>
        </p:nvCxnSpPr>
        <p:spPr>
          <a:xfrm rot="16200000">
            <a:off x="4445098" y="2449529"/>
            <a:ext cx="0" cy="530916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9AF364-B3D1-2296-2F85-9F16261D13AE}"/>
              </a:ext>
            </a:extLst>
          </p:cNvPr>
          <p:cNvCxnSpPr>
            <a:cxnSpLocks/>
          </p:cNvCxnSpPr>
          <p:nvPr/>
        </p:nvCxnSpPr>
        <p:spPr>
          <a:xfrm rot="16200000">
            <a:off x="4449915" y="2244468"/>
            <a:ext cx="0" cy="530916"/>
          </a:xfrm>
          <a:prstGeom prst="line">
            <a:avLst/>
          </a:prstGeom>
          <a:ln w="88900" cap="rnd">
            <a:solidFill>
              <a:srgbClr val="00B0F0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6A961A-1AC9-2D10-FD9D-7F08EB269750}"/>
              </a:ext>
            </a:extLst>
          </p:cNvPr>
          <p:cNvCxnSpPr>
            <a:cxnSpLocks/>
          </p:cNvCxnSpPr>
          <p:nvPr/>
        </p:nvCxnSpPr>
        <p:spPr>
          <a:xfrm rot="16200000">
            <a:off x="4449915" y="2002953"/>
            <a:ext cx="0" cy="530916"/>
          </a:xfrm>
          <a:prstGeom prst="line">
            <a:avLst/>
          </a:prstGeom>
          <a:ln w="88900" cap="rnd">
            <a:solidFill>
              <a:srgbClr val="0070C0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78FC544-9B13-1D16-8C54-C522E5952668}"/>
              </a:ext>
            </a:extLst>
          </p:cNvPr>
          <p:cNvSpPr txBox="1"/>
          <p:nvPr/>
        </p:nvSpPr>
        <p:spPr>
          <a:xfrm>
            <a:off x="4709356" y="3253605"/>
            <a:ext cx="849008" cy="25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 V 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E6834641-87C9-DCF3-0010-B76C96FE52D2}"/>
              </a:ext>
            </a:extLst>
          </p:cNvPr>
          <p:cNvSpPr txBox="1"/>
          <p:nvPr/>
        </p:nvSpPr>
        <p:spPr>
          <a:xfrm>
            <a:off x="4709357" y="2997155"/>
            <a:ext cx="978737" cy="25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GND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F1566FA-556E-9E48-5933-0D1079C6E2AB}"/>
              </a:ext>
            </a:extLst>
          </p:cNvPr>
          <p:cNvSpPr txBox="1"/>
          <p:nvPr/>
        </p:nvSpPr>
        <p:spPr>
          <a:xfrm>
            <a:off x="4709357" y="2787538"/>
            <a:ext cx="978738" cy="25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CLK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80B0EA0D-AC18-4993-6FA3-E58219E329C2}"/>
              </a:ext>
            </a:extLst>
          </p:cNvPr>
          <p:cNvSpPr txBox="1"/>
          <p:nvPr/>
        </p:nvSpPr>
        <p:spPr>
          <a:xfrm>
            <a:off x="4709357" y="2548276"/>
            <a:ext cx="1179050" cy="25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MOSI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E6F2491-7626-235D-C50D-43815619AF02}"/>
              </a:ext>
            </a:extLst>
          </p:cNvPr>
          <p:cNvSpPr txBox="1"/>
          <p:nvPr/>
        </p:nvSpPr>
        <p:spPr>
          <a:xfrm>
            <a:off x="4709357" y="2335783"/>
            <a:ext cx="1179049" cy="25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MISO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83061BED-2724-B3B2-E87B-FAF70781DD5D}"/>
              </a:ext>
            </a:extLst>
          </p:cNvPr>
          <p:cNvSpPr txBox="1"/>
          <p:nvPr/>
        </p:nvSpPr>
        <p:spPr>
          <a:xfrm>
            <a:off x="4709356" y="2096385"/>
            <a:ext cx="788532" cy="25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CS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0381B4D5-4706-45A7-C17A-AE33CFB5FFD8}"/>
              </a:ext>
            </a:extLst>
          </p:cNvPr>
          <p:cNvCxnSpPr>
            <a:cxnSpLocks/>
          </p:cNvCxnSpPr>
          <p:nvPr/>
        </p:nvCxnSpPr>
        <p:spPr>
          <a:xfrm flipH="1">
            <a:off x="8437945" y="2881176"/>
            <a:ext cx="349117" cy="0"/>
          </a:xfrm>
          <a:prstGeom prst="line">
            <a:avLst/>
          </a:prstGeom>
          <a:ln w="88900" cap="rnd">
            <a:solidFill>
              <a:srgbClr val="FFC000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444C924C-CEF0-E43F-31EF-75CA8C49F72B}"/>
              </a:ext>
            </a:extLst>
          </p:cNvPr>
          <p:cNvCxnSpPr>
            <a:cxnSpLocks/>
          </p:cNvCxnSpPr>
          <p:nvPr/>
        </p:nvCxnSpPr>
        <p:spPr>
          <a:xfrm flipH="1">
            <a:off x="8437945" y="3300309"/>
            <a:ext cx="342501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9467EBB5-1C85-5A64-3AE7-20ADA1EF8AE3}"/>
              </a:ext>
            </a:extLst>
          </p:cNvPr>
          <p:cNvCxnSpPr>
            <a:cxnSpLocks/>
          </p:cNvCxnSpPr>
          <p:nvPr/>
        </p:nvCxnSpPr>
        <p:spPr>
          <a:xfrm flipH="1">
            <a:off x="8456017" y="1941518"/>
            <a:ext cx="336461" cy="0"/>
          </a:xfrm>
          <a:prstGeom prst="line">
            <a:avLst/>
          </a:prstGeom>
          <a:ln w="88900" cap="rnd">
            <a:solidFill>
              <a:srgbClr val="00B0F0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0F1EF4E2-8715-35CC-D0CF-B3384C68DE4E}"/>
              </a:ext>
            </a:extLst>
          </p:cNvPr>
          <p:cNvCxnSpPr>
            <a:cxnSpLocks/>
          </p:cNvCxnSpPr>
          <p:nvPr/>
        </p:nvCxnSpPr>
        <p:spPr>
          <a:xfrm flipH="1">
            <a:off x="8437945" y="1508382"/>
            <a:ext cx="366564" cy="0"/>
          </a:xfrm>
          <a:prstGeom prst="line">
            <a:avLst/>
          </a:prstGeom>
          <a:ln w="88900" cap="rnd">
            <a:solidFill>
              <a:srgbClr val="0070C0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FE2C420F-808E-1925-1C2A-05C6780D5821}"/>
              </a:ext>
            </a:extLst>
          </p:cNvPr>
          <p:cNvSpPr txBox="1"/>
          <p:nvPr/>
        </p:nvSpPr>
        <p:spPr>
          <a:xfrm>
            <a:off x="7788373" y="3130224"/>
            <a:ext cx="7265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MOSI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DF3221F-CF64-2DEB-A704-7F9CFCFED72E}"/>
              </a:ext>
            </a:extLst>
          </p:cNvPr>
          <p:cNvSpPr txBox="1"/>
          <p:nvPr/>
        </p:nvSpPr>
        <p:spPr>
          <a:xfrm>
            <a:off x="7816234" y="1764638"/>
            <a:ext cx="7265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MISO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DB6A422-B3F5-DCCA-506C-8490916B051D}"/>
              </a:ext>
            </a:extLst>
          </p:cNvPr>
          <p:cNvSpPr txBox="1"/>
          <p:nvPr/>
        </p:nvSpPr>
        <p:spPr>
          <a:xfrm>
            <a:off x="8054070" y="1337518"/>
            <a:ext cx="4858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CS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BA2CA1BE-E025-33F6-C5A9-4D3FCE2E9D21}"/>
              </a:ext>
            </a:extLst>
          </p:cNvPr>
          <p:cNvSpPr txBox="1"/>
          <p:nvPr/>
        </p:nvSpPr>
        <p:spPr>
          <a:xfrm>
            <a:off x="7953815" y="2699853"/>
            <a:ext cx="6030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CLK</a:t>
            </a:r>
          </a:p>
        </p:txBody>
      </p:sp>
    </p:spTree>
    <p:extLst>
      <p:ext uri="{BB962C8B-B14F-4D97-AF65-F5344CB8AC3E}">
        <p14:creationId xmlns:p14="http://schemas.microsoft.com/office/powerpoint/2010/main" val="201357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Harden, Scott W</dc:creator>
  <cp:lastModifiedBy>Harden, Scott W</cp:lastModifiedBy>
  <cp:revision>3</cp:revision>
  <dcterms:created xsi:type="dcterms:W3CDTF">2023-02-07T00:28:18Z</dcterms:created>
  <dcterms:modified xsi:type="dcterms:W3CDTF">2023-08-25T11:22:24Z</dcterms:modified>
</cp:coreProperties>
</file>