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2" r:id="rId2"/>
    <p:sldMasterId id="2147483658" r:id="rId3"/>
    <p:sldMasterId id="2147483656" r:id="rId4"/>
    <p:sldMasterId id="2147483660" r:id="rId5"/>
    <p:sldMasterId id="2147483654" r:id="rId6"/>
  </p:sldMasterIdLst>
  <p:sldIdLst>
    <p:sldId id="260" r:id="rId7"/>
    <p:sldId id="258" r:id="rId8"/>
    <p:sldId id="259" r:id="rId9"/>
  </p:sldIdLst>
  <p:sldSz cx="12192000" cy="6858000"/>
  <p:notesSz cx="6858000" cy="9144000"/>
  <p:embeddedFontLst>
    <p:embeddedFont>
      <p:font typeface="Aharoni" panose="020B0600000101010101" charset="-79"/>
      <p:bold r:id="rId10"/>
    </p:embeddedFont>
    <p:embeddedFont>
      <p:font typeface="나눔바른고딕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14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13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29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09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14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38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35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flipH="1">
            <a:off x="-58057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2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flipH="1">
            <a:off x="-58057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현 4"/>
          <p:cNvSpPr/>
          <p:nvPr userDrawn="1"/>
        </p:nvSpPr>
        <p:spPr>
          <a:xfrm>
            <a:off x="10910750" y="2504530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2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rot="5400000" flipH="1">
            <a:off x="5162051" y="-577171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00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360000" y="360000"/>
            <a:ext cx="11472000" cy="613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현 3"/>
          <p:cNvSpPr/>
          <p:nvPr userDrawn="1"/>
        </p:nvSpPr>
        <p:spPr>
          <a:xfrm rot="5400000" flipH="1">
            <a:off x="5162051" y="-577171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현 4"/>
          <p:cNvSpPr/>
          <p:nvPr userDrawn="1"/>
        </p:nvSpPr>
        <p:spPr>
          <a:xfrm rot="16200000" flipH="1" flipV="1">
            <a:off x="5162051" y="5582329"/>
            <a:ext cx="1867899" cy="18489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 userDrawn="1"/>
        </p:nvSpPr>
        <p:spPr>
          <a:xfrm flipH="1">
            <a:off x="-539547" y="106379"/>
            <a:ext cx="1079093" cy="1068141"/>
          </a:xfrm>
          <a:prstGeom prst="chord">
            <a:avLst>
              <a:gd name="adj1" fmla="val 5387632"/>
              <a:gd name="adj2" fmla="val 16200000"/>
            </a:avLst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498000"/>
            <a:ext cx="8157029" cy="360000"/>
          </a:xfrm>
          <a:prstGeom prst="rect">
            <a:avLst/>
          </a:prstGeom>
          <a:solidFill>
            <a:srgbClr val="08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8157029" y="6498000"/>
            <a:ext cx="2627085" cy="360000"/>
          </a:xfrm>
          <a:prstGeom prst="rect">
            <a:avLst/>
          </a:prstGeom>
          <a:solidFill>
            <a:srgbClr val="060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0784115" y="6498000"/>
            <a:ext cx="1407886" cy="360000"/>
          </a:xfrm>
          <a:prstGeom prst="rect">
            <a:avLst/>
          </a:prstGeom>
          <a:solidFill>
            <a:srgbClr val="04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5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0696" y="2535053"/>
            <a:ext cx="2930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srgbClr val="08002A"/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후아유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08002A"/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6939" y="3959071"/>
            <a:ext cx="764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AWS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Rekognition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002A">
                    <a:alpha val="75000"/>
                  </a:srgb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  <a:cs typeface="+mn-cs"/>
              </a:rPr>
              <a:t>을 이용한 학생증 대체 및 자동출석카메라</a:t>
            </a:r>
          </a:p>
        </p:txBody>
      </p:sp>
    </p:spTree>
    <p:extLst>
      <p:ext uri="{BB962C8B-B14F-4D97-AF65-F5344CB8AC3E}">
        <p14:creationId xmlns:p14="http://schemas.microsoft.com/office/powerpoint/2010/main" val="29101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endParaRPr lang="ko-KR" altLang="en-US" sz="32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추진배경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21193" y="1561039"/>
            <a:ext cx="3300233" cy="4355513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8002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0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학생증 분실</a:t>
            </a:r>
            <a:r>
              <a:rPr lang="en-US" altLang="ko-KR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 / </a:t>
            </a:r>
            <a:r>
              <a:rPr lang="ko-KR" altLang="en-US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훼손 </a:t>
            </a:r>
            <a:endParaRPr lang="en-US" altLang="ko-KR" sz="24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학교 시설 사용불가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개인정보 유출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재발급 비용 발생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증명사진 </a:t>
            </a:r>
            <a:endParaRPr lang="en-US" altLang="ko-KR" sz="16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haroni" panose="02010803020104030203" pitchFamily="2" charset="-79"/>
              </a:rPr>
              <a:t>수수료</a:t>
            </a:r>
            <a:endParaRPr lang="en-US" altLang="ko-KR" sz="16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742950" lvl="1" indent="-285750"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haroni" panose="02010803020104030203" pitchFamily="2" charset="-79"/>
            </a:endParaRPr>
          </a:p>
          <a:p>
            <a:pPr marL="285750" indent="-285750">
              <a:lnSpc>
                <a:spcPct val="250000"/>
              </a:lnSpc>
            </a:pPr>
            <a:endParaRPr lang="en-US" altLang="ko-K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Aharoni" panose="02010803020104030203" pitchFamily="2" charset="-79"/>
            </a:endParaRPr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5175" y="1561039"/>
            <a:ext cx="6891573" cy="4355513"/>
          </a:xfrm>
          <a:prstGeom prst="roundRect">
            <a:avLst/>
          </a:prstGeom>
          <a:ln w="76200">
            <a:solidFill>
              <a:srgbClr val="0800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1" rtlCol="0" anchor="ctr"/>
          <a:lstStyle/>
          <a:p>
            <a:r>
              <a:rPr lang="ko-KR" altLang="en-US" sz="24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전자출결의</a:t>
            </a:r>
            <a:r>
              <a:rPr lang="ko-KR" altLang="en-US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</a:p>
          <a:p>
            <a:endParaRPr lang="en-US" altLang="ko-KR" sz="20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ts val="31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전자출결  로그인  시 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하얀 화면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보입니다</a:t>
            </a:r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ts val="31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</a:rPr>
              <a:t>출석 체크 시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현재 장소에서 출결 체크를 할 수 없습니다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.”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</a:rPr>
              <a:t>라는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</a:rPr>
              <a:t>문구가  표시되어 출결 체크가 안됩니다</a:t>
            </a:r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</a:rPr>
              <a:t>.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ts val="3100"/>
              </a:lnSpc>
              <a:buFont typeface="Wingdings" pitchFamily="2" charset="2"/>
              <a:buChar char="§"/>
            </a:pPr>
            <a:r>
              <a:rPr lang="ko-KR" altLang="en-US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전자출결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미지원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단말기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  해야 하나요</a:t>
            </a:r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ts val="31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폰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교체 또는 고장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분실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경우에는 어떻게 해야 하는지 궁금합니다</a:t>
            </a:r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ts val="3100"/>
              </a:lnSpc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강의가 많은 날은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배터리 소모량</a:t>
            </a: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만만치 않을 것 같은데 대책이 궁금합니다</a:t>
            </a:r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B626-6B52-4DAC-819C-B4F9503D3F93}"/>
              </a:ext>
            </a:extLst>
          </p:cNvPr>
          <p:cNvSpPr txBox="1"/>
          <p:nvPr/>
        </p:nvSpPr>
        <p:spPr>
          <a:xfrm>
            <a:off x="10641496" y="0"/>
            <a:ext cx="15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후아유</a:t>
            </a:r>
            <a:endParaRPr lang="ko-KR" altLang="en-US" sz="24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59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329D65-FACC-4A2D-82CE-26D64A3A60BB}"/>
              </a:ext>
            </a:extLst>
          </p:cNvPr>
          <p:cNvSpPr txBox="1"/>
          <p:nvPr/>
        </p:nvSpPr>
        <p:spPr>
          <a:xfrm>
            <a:off x="386862" y="4644028"/>
            <a:ext cx="72463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발전방향</a:t>
            </a:r>
            <a:endParaRPr lang="en-US" altLang="ko-KR" sz="24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</a:rPr>
              <a:t>편리한 본인 인증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보안성 강화</a:t>
            </a:r>
            <a:endParaRPr lang="en-US" altLang="ko-KR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87085" y="347362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2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46" y="347362"/>
            <a:ext cx="5428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 구성 </a:t>
            </a:r>
            <a:r>
              <a:rPr lang="en-US" altLang="ko-KR" sz="3200" b="1" spc="-150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spc="-150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발전방향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712942" y="1140253"/>
            <a:ext cx="1800000" cy="1080000"/>
          </a:xfrm>
          <a:prstGeom prst="rightArrow">
            <a:avLst/>
          </a:prstGeom>
          <a:ln w="38100">
            <a:solidFill>
              <a:srgbClr val="0800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 전송</a:t>
            </a:r>
          </a:p>
        </p:txBody>
      </p:sp>
      <p:sp>
        <p:nvSpPr>
          <p:cNvPr id="8" name="왼쪽 화살표 7"/>
          <p:cNvSpPr/>
          <p:nvPr/>
        </p:nvSpPr>
        <p:spPr>
          <a:xfrm>
            <a:off x="3574839" y="3355912"/>
            <a:ext cx="1800000" cy="1080000"/>
          </a:xfrm>
          <a:prstGeom prst="leftArrow">
            <a:avLst/>
          </a:prstGeom>
          <a:solidFill>
            <a:schemeClr val="bg1"/>
          </a:solidFill>
          <a:ln w="38100">
            <a:solidFill>
              <a:srgbClr val="0800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결과값 반환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129021" y="1898021"/>
            <a:ext cx="1796137" cy="1973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8002A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AWS </a:t>
            </a:r>
            <a:r>
              <a:rPr lang="en-US" altLang="ko-KR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Rekognition</a:t>
            </a:r>
            <a:endParaRPr lang="ko-KR" altLang="en-US" sz="20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6862" y="1277817"/>
            <a:ext cx="3036276" cy="3153506"/>
          </a:xfrm>
          <a:prstGeom prst="roundRect">
            <a:avLst/>
          </a:prstGeom>
          <a:ln w="76200">
            <a:solidFill>
              <a:srgbClr val="0800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en-US" altLang="ko-KR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파이카메라</a:t>
            </a:r>
            <a:endParaRPr lang="en-US" altLang="ko-KR" sz="16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(Client)</a:t>
            </a:r>
            <a:endParaRPr lang="ko-KR" altLang="en-US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5" name="Picture 8" descr="라즈베리파이 파이카메라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622" y="1499624"/>
            <a:ext cx="2138755" cy="2138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모서리가 둥근 직사각형 18"/>
          <p:cNvSpPr/>
          <p:nvPr/>
        </p:nvSpPr>
        <p:spPr>
          <a:xfrm>
            <a:off x="5744308" y="1277817"/>
            <a:ext cx="3036276" cy="3165230"/>
          </a:xfrm>
          <a:prstGeom prst="roundRect">
            <a:avLst/>
          </a:prstGeom>
          <a:ln w="76200">
            <a:solidFill>
              <a:srgbClr val="0800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b="1" dirty="0">
              <a:solidFill>
                <a:srgbClr val="08002A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노트북</a:t>
            </a:r>
            <a:endParaRPr lang="en-US" altLang="ko-KR" sz="16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(Server)</a:t>
            </a:r>
            <a:endParaRPr lang="ko-KR" altLang="en-US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노트북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53261" y="1386620"/>
            <a:ext cx="2364763" cy="23647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직사각형 23"/>
          <p:cNvSpPr/>
          <p:nvPr/>
        </p:nvSpPr>
        <p:spPr>
          <a:xfrm>
            <a:off x="3796736" y="2388252"/>
            <a:ext cx="1440000" cy="799662"/>
          </a:xfrm>
          <a:prstGeom prst="rect">
            <a:avLst/>
          </a:prstGeom>
          <a:solidFill>
            <a:schemeClr val="bg1"/>
          </a:solidFill>
          <a:ln w="38100">
            <a:solidFill>
              <a:srgbClr val="08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Socket </a:t>
            </a:r>
            <a:r>
              <a:rPr lang="ko-KR" altLang="en-US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endParaRPr lang="en-US" altLang="ko-KR" sz="16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WiFi</a:t>
            </a:r>
            <a:r>
              <a:rPr lang="en-US" altLang="ko-KR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6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랜선</a:t>
            </a:r>
            <a:r>
              <a:rPr lang="en-US" altLang="ko-KR" sz="1600" b="1" dirty="0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6A6D4D3F-C39C-4B6D-B57A-6CFC3A2B25A7}"/>
              </a:ext>
            </a:extLst>
          </p:cNvPr>
          <p:cNvSpPr/>
          <p:nvPr/>
        </p:nvSpPr>
        <p:spPr>
          <a:xfrm>
            <a:off x="8951219" y="2582900"/>
            <a:ext cx="1007166" cy="543339"/>
          </a:xfrm>
          <a:prstGeom prst="leftRightArrow">
            <a:avLst/>
          </a:prstGeom>
          <a:solidFill>
            <a:srgbClr val="08002A"/>
          </a:solidFill>
          <a:ln>
            <a:solidFill>
              <a:srgbClr val="080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60636C-24DD-46E5-B3CE-4AFE2ED27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598" y="4529241"/>
            <a:ext cx="3528944" cy="168126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807C5B-0356-4E44-AC8A-5309C877D8C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102070" y="3871965"/>
            <a:ext cx="177396" cy="657276"/>
          </a:xfrm>
          <a:prstGeom prst="straightConnector1">
            <a:avLst/>
          </a:prstGeom>
          <a:ln w="76200">
            <a:solidFill>
              <a:srgbClr val="0800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B04885-A14C-4DC8-A166-D994C694A41A}"/>
              </a:ext>
            </a:extLst>
          </p:cNvPr>
          <p:cNvSpPr txBox="1"/>
          <p:nvPr/>
        </p:nvSpPr>
        <p:spPr>
          <a:xfrm>
            <a:off x="10641496" y="0"/>
            <a:ext cx="155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800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후아유</a:t>
            </a:r>
            <a:endParaRPr lang="ko-KR" altLang="en-US" sz="2400" b="1" dirty="0">
              <a:solidFill>
                <a:srgbClr val="0800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356683"/>
      </p:ext>
    </p:extLst>
  </p:cSld>
  <p:clrMapOvr>
    <a:masterClrMapping/>
  </p:clrMapOvr>
</p:sld>
</file>

<file path=ppt/theme/theme1.xml><?xml version="1.0" encoding="utf-8"?>
<a:theme xmlns:a="http://schemas.openxmlformats.org/drawingml/2006/main" name=".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124</Words>
  <Application>Microsoft Office PowerPoint</Application>
  <PresentationFormat>와이드스크린</PresentationFormat>
  <Paragraphs>53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Aharoni</vt:lpstr>
      <vt:lpstr>나눔바른고딕</vt:lpstr>
      <vt:lpstr>Arial</vt:lpstr>
      <vt:lpstr>Wingdings</vt:lpstr>
      <vt:lpstr>맑은 고딕</vt:lpstr>
      <vt:lpstr>.</vt:lpstr>
      <vt:lpstr>메인, 마무리 슬라이드</vt:lpstr>
      <vt:lpstr>2_메인, 마무리 슬라이드</vt:lpstr>
      <vt:lpstr>1_메인, 마무리 슬라이드</vt:lpstr>
      <vt:lpstr>3_메인, 마무리 슬라이드</vt:lpstr>
      <vt:lpstr>내용 슬라이드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hyunsoo</cp:lastModifiedBy>
  <cp:revision>88</cp:revision>
  <dcterms:created xsi:type="dcterms:W3CDTF">2017-07-17T07:22:43Z</dcterms:created>
  <dcterms:modified xsi:type="dcterms:W3CDTF">2018-01-23T14:42:16Z</dcterms:modified>
</cp:coreProperties>
</file>