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6A"/>
    <a:srgbClr val="FD7647"/>
    <a:srgbClr val="E5E1DE"/>
    <a:srgbClr val="FAFAFA"/>
    <a:srgbClr val="C0B7B0"/>
    <a:srgbClr val="3580AB"/>
    <a:srgbClr val="2B2B34"/>
    <a:srgbClr val="09D6DF"/>
    <a:srgbClr val="49484E"/>
    <a:srgbClr val="35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8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54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94833" y="3502526"/>
            <a:ext cx="79603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9478" y="2793189"/>
            <a:ext cx="410080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Team - Who Are You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62392" y="2833854"/>
            <a:ext cx="7490321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AWS API</a:t>
            </a:r>
            <a:r>
              <a:rPr lang="ko-KR" altLang="en-US" sz="25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얼굴인식기능을 사용한 자동출결시스템</a:t>
            </a:r>
            <a:endParaRPr lang="en-US" altLang="ko-KR" sz="25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자유형 11"/>
          <p:cNvSpPr/>
          <p:nvPr/>
        </p:nvSpPr>
        <p:spPr>
          <a:xfrm rot="3600000">
            <a:off x="9960276" y="2864042"/>
            <a:ext cx="316535" cy="431157"/>
          </a:xfrm>
          <a:custGeom>
            <a:avLst/>
            <a:gdLst>
              <a:gd name="connsiteX0" fmla="*/ 79068 w 477562"/>
              <a:gd name="connsiteY0" fmla="*/ 20041 h 650494"/>
              <a:gd name="connsiteX1" fmla="*/ 94110 w 477562"/>
              <a:gd name="connsiteY1" fmla="*/ 6773 h 650494"/>
              <a:gd name="connsiteX2" fmla="*/ 94110 w 477562"/>
              <a:gd name="connsiteY2" fmla="*/ 6774 h 650494"/>
              <a:gd name="connsiteX3" fmla="*/ 163106 w 477562"/>
              <a:gd name="connsiteY3" fmla="*/ 25261 h 650494"/>
              <a:gd name="connsiteX4" fmla="*/ 470787 w 477562"/>
              <a:gd name="connsiteY4" fmla="*/ 558183 h 650494"/>
              <a:gd name="connsiteX5" fmla="*/ 467341 w 477562"/>
              <a:gd name="connsiteY5" fmla="*/ 613911 h 650494"/>
              <a:gd name="connsiteX6" fmla="*/ 464722 w 477562"/>
              <a:gd name="connsiteY6" fmla="*/ 616221 h 650494"/>
              <a:gd name="connsiteX7" fmla="*/ 464031 w 477562"/>
              <a:gd name="connsiteY7" fmla="*/ 619646 h 650494"/>
              <a:gd name="connsiteX8" fmla="*/ 417492 w 477562"/>
              <a:gd name="connsiteY8" fmla="*/ 650494 h 650494"/>
              <a:gd name="connsiteX9" fmla="*/ 50508 w 477562"/>
              <a:gd name="connsiteY9" fmla="*/ 650493 h 650494"/>
              <a:gd name="connsiteX10" fmla="*/ 0 w 477562"/>
              <a:gd name="connsiteY10" fmla="*/ 599985 h 650494"/>
              <a:gd name="connsiteX11" fmla="*/ 0 w 477562"/>
              <a:gd name="connsiteY11" fmla="*/ 599986 h 650494"/>
              <a:gd name="connsiteX12" fmla="*/ 50508 w 477562"/>
              <a:gd name="connsiteY12" fmla="*/ 549478 h 650494"/>
              <a:gd name="connsiteX13" fmla="*/ 349119 w 477562"/>
              <a:gd name="connsiteY13" fmla="*/ 549478 h 650494"/>
              <a:gd name="connsiteX14" fmla="*/ 75623 w 477562"/>
              <a:gd name="connsiteY14" fmla="*/ 75768 h 650494"/>
              <a:gd name="connsiteX15" fmla="*/ 79068 w 477562"/>
              <a:gd name="connsiteY15" fmla="*/ 20041 h 6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562" h="650494">
                <a:moveTo>
                  <a:pt x="79068" y="20041"/>
                </a:moveTo>
                <a:cubicBezTo>
                  <a:pt x="83024" y="14806"/>
                  <a:pt x="88071" y="10260"/>
                  <a:pt x="94110" y="6773"/>
                </a:cubicBezTo>
                <a:lnTo>
                  <a:pt x="94110" y="6774"/>
                </a:lnTo>
                <a:cubicBezTo>
                  <a:pt x="118268" y="-7173"/>
                  <a:pt x="149158" y="1104"/>
                  <a:pt x="163106" y="25261"/>
                </a:cubicBezTo>
                <a:lnTo>
                  <a:pt x="470787" y="558183"/>
                </a:lnTo>
                <a:cubicBezTo>
                  <a:pt x="481248" y="576301"/>
                  <a:pt x="479207" y="598207"/>
                  <a:pt x="467341" y="613911"/>
                </a:cubicBezTo>
                <a:lnTo>
                  <a:pt x="464722" y="616221"/>
                </a:lnTo>
                <a:lnTo>
                  <a:pt x="464031" y="619646"/>
                </a:lnTo>
                <a:cubicBezTo>
                  <a:pt x="456364" y="637774"/>
                  <a:pt x="438413" y="650494"/>
                  <a:pt x="417492" y="650494"/>
                </a:cubicBezTo>
                <a:lnTo>
                  <a:pt x="50508" y="650493"/>
                </a:lnTo>
                <a:cubicBezTo>
                  <a:pt x="22613" y="650493"/>
                  <a:pt x="0" y="627880"/>
                  <a:pt x="0" y="599985"/>
                </a:cubicBezTo>
                <a:lnTo>
                  <a:pt x="0" y="599986"/>
                </a:lnTo>
                <a:cubicBezTo>
                  <a:pt x="0" y="572091"/>
                  <a:pt x="22613" y="549478"/>
                  <a:pt x="50508" y="549478"/>
                </a:cubicBezTo>
                <a:lnTo>
                  <a:pt x="349119" y="549478"/>
                </a:lnTo>
                <a:lnTo>
                  <a:pt x="75623" y="75768"/>
                </a:lnTo>
                <a:cubicBezTo>
                  <a:pt x="65162" y="57651"/>
                  <a:pt x="67203" y="35745"/>
                  <a:pt x="79068" y="200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76701" y="2895640"/>
            <a:ext cx="18000" cy="48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7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-0.01693 0.1090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62 0.02338 L 0.60873 0.0185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9" y="-25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5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3" animBg="1"/>
      <p:bldP spid="5" grpId="0"/>
      <p:bldP spid="5" grpId="1"/>
      <p:bldP spid="5" grpId="2"/>
      <p:bldP spid="5" grpId="5"/>
      <p:bldP spid="6" grpId="0"/>
      <p:bldP spid="6" grpId="3"/>
      <p:bldP spid="12" grpId="0" animBg="1"/>
      <p:bldP spid="12" grpId="1" animBg="1"/>
      <p:bldP spid="12" grpId="4" animBg="1"/>
      <p:bldP spid="13" grpId="0" animBg="1"/>
      <p:bldP spid="13" grpId="1" animBg="1"/>
      <p:bldP spid="13" grpId="2" animBg="1"/>
      <p:bldP spid="13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3464" y="1091450"/>
            <a:ext cx="16004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984" y="471221"/>
            <a:ext cx="195466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추진 배경</a:t>
            </a:r>
            <a:endParaRPr lang="en-US" altLang="ko-KR" sz="25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3464" y="568024"/>
            <a:ext cx="18000" cy="48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5" y="1550930"/>
            <a:ext cx="486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67" y="1550930"/>
            <a:ext cx="486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5649410" y="3158425"/>
            <a:ext cx="930442" cy="3850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35137" y="5561225"/>
            <a:ext cx="9689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bg1">
                    <a:lumMod val="95000"/>
                  </a:schemeClr>
                </a:solidFill>
              </a:rPr>
              <a:t>기존 출결 시스템의 불편한 점을 개선하기 위하여 지난 </a:t>
            </a:r>
            <a:r>
              <a:rPr lang="en-US" altLang="ko-KR" sz="2200" dirty="0" smtClean="0">
                <a:solidFill>
                  <a:schemeClr val="bg1">
                    <a:lumMod val="95000"/>
                  </a:schemeClr>
                </a:solidFill>
              </a:rPr>
              <a:t>H.S.P</a:t>
            </a:r>
            <a:r>
              <a:rPr lang="ko-KR" altLang="en-US" sz="2200" dirty="0" smtClean="0">
                <a:solidFill>
                  <a:schemeClr val="bg1">
                    <a:lumMod val="95000"/>
                  </a:schemeClr>
                </a:solidFill>
              </a:rPr>
              <a:t>에서</a:t>
            </a:r>
            <a:r>
              <a:rPr lang="en-US" altLang="ko-KR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2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ko-KR" altLang="en-US" sz="2200" dirty="0" smtClean="0">
                <a:solidFill>
                  <a:schemeClr val="bg1">
                    <a:lumMod val="95000"/>
                  </a:schemeClr>
                </a:solidFill>
              </a:rPr>
              <a:t>진행하였던 프로젝트의 미비한 점을 발전시킬 예정 </a:t>
            </a:r>
            <a:r>
              <a:rPr lang="en-US" altLang="ko-KR" sz="22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328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12279 0.0023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3" grpId="0" animBg="1"/>
      <p:bldP spid="13" grpId="1" animBg="1"/>
      <p:bldP spid="13" grpId="3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9877" y="1046496"/>
            <a:ext cx="233798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1877" y="399941"/>
            <a:ext cx="282895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향후 발전 사항</a:t>
            </a:r>
            <a:endParaRPr lang="en-US" altLang="ko-KR" sz="25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1877" y="539202"/>
            <a:ext cx="18000" cy="48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877" y="1715740"/>
            <a:ext cx="41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미흡사항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1877" y="2111305"/>
            <a:ext cx="4820652" cy="37779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56421" y="1715740"/>
            <a:ext cx="41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발전사항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87817" y="2109537"/>
            <a:ext cx="4908885" cy="37779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12974" y="2942624"/>
            <a:ext cx="5155324" cy="2746214"/>
            <a:chOff x="1267327" y="2614863"/>
            <a:chExt cx="9047747" cy="2746214"/>
          </a:xfrm>
        </p:grpSpPr>
        <p:sp>
          <p:nvSpPr>
            <p:cNvPr id="17" name="TextBox 16"/>
            <p:cNvSpPr txBox="1"/>
            <p:nvPr/>
          </p:nvSpPr>
          <p:spPr>
            <a:xfrm>
              <a:off x="1267327" y="2614863"/>
              <a:ext cx="898357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웹 디자인 </a:t>
              </a:r>
              <a:endParaRPr lang="ko-KR" altLang="en-US" sz="2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67327" y="3329752"/>
              <a:ext cx="90477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얼굴 인식 및 비교 속도 </a:t>
              </a:r>
              <a:endParaRPr lang="en-US" altLang="ko-KR" sz="21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sz="2100" dirty="0" smtClean="0">
                  <a:solidFill>
                    <a:schemeClr val="bg1">
                      <a:lumMod val="95000"/>
                    </a:schemeClr>
                  </a:solidFill>
                </a:rPr>
                <a:t>    </a:t>
              </a: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현재 지연시간 </a:t>
              </a:r>
              <a:r>
                <a:rPr lang="en-US" altLang="ko-KR" sz="21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초</a:t>
              </a:r>
              <a:r>
                <a:rPr lang="en-US" altLang="ko-KR" sz="2100" dirty="0" smtClean="0">
                  <a:solidFill>
                    <a:schemeClr val="bg1">
                      <a:lumMod val="95000"/>
                    </a:schemeClr>
                  </a:solidFill>
                </a:rPr>
                <a:t>~5</a:t>
              </a: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초</a:t>
              </a:r>
              <a:endParaRPr lang="en-US" altLang="ko-KR" sz="21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21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100" dirty="0">
                  <a:solidFill>
                    <a:schemeClr val="bg1">
                      <a:lumMod val="95000"/>
                    </a:schemeClr>
                  </a:solidFill>
                </a:rPr>
                <a:t>사진 속 얼굴을 인식하는 </a:t>
              </a: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문제</a:t>
              </a:r>
              <a:endParaRPr lang="en-US" altLang="ko-KR" sz="21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2100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ko-KR" altLang="en-US" sz="2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67327" y="4206587"/>
              <a:ext cx="90477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84209" y="2909372"/>
            <a:ext cx="4938466" cy="2449794"/>
            <a:chOff x="1267327" y="2581611"/>
            <a:chExt cx="9047747" cy="2449794"/>
          </a:xfrm>
        </p:grpSpPr>
        <p:sp>
          <p:nvSpPr>
            <p:cNvPr id="22" name="TextBox 21"/>
            <p:cNvSpPr txBox="1"/>
            <p:nvPr/>
          </p:nvSpPr>
          <p:spPr>
            <a:xfrm>
              <a:off x="1267327" y="2581611"/>
              <a:ext cx="898357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세련된 웹 인터페이스 제공</a:t>
              </a:r>
              <a:endParaRPr lang="ko-KR" altLang="en-US" sz="2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67327" y="3338065"/>
              <a:ext cx="90477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비교 속도 개선</a:t>
              </a:r>
              <a:endParaRPr lang="ko-KR" altLang="en-US" sz="2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67327" y="4032023"/>
              <a:ext cx="90477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얼굴 인증 시 휴대전화로 문자 전송</a:t>
              </a:r>
              <a:r>
                <a:rPr lang="en-US" altLang="ko-KR" sz="21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2100" dirty="0" smtClean="0">
                  <a:solidFill>
                    <a:schemeClr val="bg1">
                      <a:lumMod val="95000"/>
                    </a:schemeClr>
                  </a:solidFill>
                </a:rPr>
                <a:t>(</a:t>
              </a:r>
              <a:r>
                <a:rPr lang="ko-KR" altLang="en-US" sz="2100" dirty="0" smtClean="0">
                  <a:solidFill>
                    <a:schemeClr val="bg1">
                      <a:lumMod val="95000"/>
                    </a:schemeClr>
                  </a:solidFill>
                </a:rPr>
                <a:t>신뢰성 제공</a:t>
              </a:r>
              <a:r>
                <a:rPr lang="en-US" altLang="ko-KR" sz="2100" dirty="0" smtClean="0">
                  <a:solidFill>
                    <a:schemeClr val="bg1">
                      <a:lumMod val="95000"/>
                    </a:schemeClr>
                  </a:solidFill>
                </a:rPr>
                <a:t>)</a:t>
              </a:r>
              <a:endParaRPr lang="ko-KR" altLang="en-US" sz="2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67327" y="4615907"/>
              <a:ext cx="90477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endParaRPr lang="ko-KR" altLang="en-US" sz="2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8333 0.0034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3" grpId="0" animBg="1"/>
      <p:bldP spid="13" grpId="1" animBg="1"/>
      <p:bldP spid="1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94833" y="3502526"/>
            <a:ext cx="79603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62393" y="2833854"/>
            <a:ext cx="191035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Thank You.</a:t>
            </a:r>
            <a:endParaRPr lang="en-US" altLang="ko-KR" sz="25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76701" y="2895640"/>
            <a:ext cx="18000" cy="48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1487 0.000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5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13" grpId="0" animBg="1"/>
      <p:bldP spid="13" grpId="1" animBg="1"/>
      <p:bldP spid="13" grpId="2" animBg="1"/>
      <p:bldP spid="13" grpId="3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75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54</cp:revision>
  <dcterms:created xsi:type="dcterms:W3CDTF">2017-10-09T06:24:25Z</dcterms:created>
  <dcterms:modified xsi:type="dcterms:W3CDTF">2018-04-30T11:46:45Z</dcterms:modified>
</cp:coreProperties>
</file>