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00066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50" d="100"/>
          <a:sy n="150" d="100"/>
        </p:scale>
        <p:origin x="-3624" y="-1242"/>
      </p:cViewPr>
      <p:guideLst>
        <p:guide orient="horz" pos="56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86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73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9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6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02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61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21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1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1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8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7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4ABD-0398-4389-9E2D-3C0FD3546031}" type="datetimeFigureOut">
              <a:rPr lang="es-MX" smtClean="0"/>
              <a:t>01/07/2024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8CDB-AEFE-4CBE-831A-86699D255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7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5596467" y="1727200"/>
            <a:ext cx="1066800" cy="520700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8" name="Proceso 7"/>
          <p:cNvSpPr/>
          <p:nvPr/>
        </p:nvSpPr>
        <p:spPr>
          <a:xfrm>
            <a:off x="3448050" y="2421106"/>
            <a:ext cx="5372100" cy="19333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err="1"/>
              <a:t>Let</a:t>
            </a:r>
            <a:r>
              <a:rPr lang="es-MX" dirty="0"/>
              <a:t> </a:t>
            </a:r>
            <a:r>
              <a:rPr lang="es-MX" dirty="0" err="1" smtClean="0"/>
              <a:t>textNormal</a:t>
            </a:r>
            <a:r>
              <a:rPr lang="es-MX" dirty="0"/>
              <a:t>;</a:t>
            </a:r>
            <a:br>
              <a:rPr lang="es-MX" dirty="0"/>
            </a:br>
            <a:r>
              <a:rPr lang="es-MX" dirty="0" err="1"/>
              <a:t>let</a:t>
            </a:r>
            <a:r>
              <a:rPr lang="es-MX" dirty="0"/>
              <a:t> </a:t>
            </a:r>
            <a:r>
              <a:rPr lang="es-MX" dirty="0" err="1" smtClean="0"/>
              <a:t>textCodificado</a:t>
            </a:r>
            <a:r>
              <a:rPr lang="es-MX" dirty="0" smtClean="0"/>
              <a:t>;</a:t>
            </a:r>
          </a:p>
          <a:p>
            <a:pPr algn="ctr"/>
            <a:r>
              <a:rPr lang="es-MX" dirty="0" err="1" smtClean="0"/>
              <a:t>Let</a:t>
            </a:r>
            <a:r>
              <a:rPr lang="es-MX" dirty="0" smtClean="0"/>
              <a:t> </a:t>
            </a:r>
            <a:r>
              <a:rPr lang="es-MX" dirty="0" err="1" smtClean="0"/>
              <a:t>textEstado</a:t>
            </a:r>
            <a:r>
              <a:rPr lang="es-MX" dirty="0" smtClean="0"/>
              <a:t>;</a:t>
            </a:r>
          </a:p>
          <a:p>
            <a:pPr algn="ctr"/>
            <a:r>
              <a:rPr lang="es-MX" dirty="0" err="1" smtClean="0"/>
              <a:t>Let</a:t>
            </a:r>
            <a:r>
              <a:rPr lang="es-MX" dirty="0" smtClean="0"/>
              <a:t> </a:t>
            </a:r>
            <a:r>
              <a:rPr lang="es-MX" dirty="0" err="1" smtClean="0"/>
              <a:t>listaTextCodificar</a:t>
            </a:r>
            <a:r>
              <a:rPr lang="es-MX" dirty="0" smtClean="0"/>
              <a:t>[];</a:t>
            </a:r>
          </a:p>
          <a:p>
            <a:pPr algn="ctr"/>
            <a:r>
              <a:rPr lang="es-MX" dirty="0" err="1" smtClean="0"/>
              <a:t>Let</a:t>
            </a:r>
            <a:r>
              <a:rPr lang="es-MX" dirty="0" smtClean="0"/>
              <a:t> </a:t>
            </a:r>
            <a:r>
              <a:rPr lang="es-MX" dirty="0" err="1" smtClean="0"/>
              <a:t>listaTextCodificación</a:t>
            </a:r>
            <a:r>
              <a:rPr lang="es-MX" dirty="0" smtClean="0"/>
              <a:t> [];</a:t>
            </a:r>
            <a:endParaRPr lang="es-MX" dirty="0"/>
          </a:p>
          <a:p>
            <a:pPr algn="ctr"/>
            <a:r>
              <a:rPr lang="es-MX" dirty="0"/>
              <a:t>Ocultar botón de copiar</a:t>
            </a:r>
          </a:p>
        </p:txBody>
      </p:sp>
      <p:cxnSp>
        <p:nvCxnSpPr>
          <p:cNvPr id="10" name="Conector recto de flecha 9"/>
          <p:cNvCxnSpPr>
            <a:stCxn id="4" idx="2"/>
            <a:endCxn id="8" idx="0"/>
          </p:cNvCxnSpPr>
          <p:nvPr/>
        </p:nvCxnSpPr>
        <p:spPr>
          <a:xfrm>
            <a:off x="6129867" y="2247900"/>
            <a:ext cx="4233" cy="1732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ecisión 11"/>
          <p:cNvSpPr/>
          <p:nvPr/>
        </p:nvSpPr>
        <p:spPr>
          <a:xfrm>
            <a:off x="2872317" y="5009662"/>
            <a:ext cx="2171700" cy="1525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Se </a:t>
            </a:r>
            <a:r>
              <a:rPr lang="es-MX" dirty="0" err="1"/>
              <a:t>preciona</a:t>
            </a:r>
            <a:r>
              <a:rPr lang="es-MX" dirty="0"/>
              <a:t> botón </a:t>
            </a:r>
            <a:r>
              <a:rPr lang="es-MX" dirty="0" err="1"/>
              <a:t>encrictar</a:t>
            </a:r>
            <a:r>
              <a:rPr lang="es-MX" dirty="0"/>
              <a:t>?</a:t>
            </a:r>
          </a:p>
        </p:txBody>
      </p:sp>
      <p:sp>
        <p:nvSpPr>
          <p:cNvPr id="13" name="Decisión 12"/>
          <p:cNvSpPr/>
          <p:nvPr/>
        </p:nvSpPr>
        <p:spPr>
          <a:xfrm>
            <a:off x="7215717" y="5009662"/>
            <a:ext cx="2171700" cy="1525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Se </a:t>
            </a:r>
            <a:r>
              <a:rPr lang="es-MX" dirty="0" err="1"/>
              <a:t>preciona</a:t>
            </a:r>
            <a:r>
              <a:rPr lang="es-MX" dirty="0"/>
              <a:t> botón </a:t>
            </a:r>
            <a:r>
              <a:rPr lang="es-MX" dirty="0" err="1"/>
              <a:t>desencrictar</a:t>
            </a:r>
            <a:r>
              <a:rPr lang="es-MX" dirty="0"/>
              <a:t>?</a:t>
            </a:r>
          </a:p>
        </p:txBody>
      </p:sp>
      <p:sp>
        <p:nvSpPr>
          <p:cNvPr id="21" name="Decisión 20"/>
          <p:cNvSpPr/>
          <p:nvPr/>
        </p:nvSpPr>
        <p:spPr>
          <a:xfrm>
            <a:off x="5841479" y="4682588"/>
            <a:ext cx="576776" cy="4736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23" name="Conector recto de flecha 22"/>
          <p:cNvCxnSpPr>
            <a:stCxn id="8" idx="2"/>
            <a:endCxn id="21" idx="0"/>
          </p:cNvCxnSpPr>
          <p:nvPr/>
        </p:nvCxnSpPr>
        <p:spPr>
          <a:xfrm flipH="1">
            <a:off x="6129867" y="4354435"/>
            <a:ext cx="4233" cy="3281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1" idx="3"/>
            <a:endCxn id="13" idx="0"/>
          </p:cNvCxnSpPr>
          <p:nvPr/>
        </p:nvCxnSpPr>
        <p:spPr>
          <a:xfrm>
            <a:off x="6418255" y="4919394"/>
            <a:ext cx="1883312" cy="9026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1" idx="1"/>
            <a:endCxn id="12" idx="0"/>
          </p:cNvCxnSpPr>
          <p:nvPr/>
        </p:nvCxnSpPr>
        <p:spPr>
          <a:xfrm rot="10800000" flipV="1">
            <a:off x="3958167" y="4919394"/>
            <a:ext cx="1883312" cy="9026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os 30"/>
          <p:cNvSpPr/>
          <p:nvPr/>
        </p:nvSpPr>
        <p:spPr>
          <a:xfrm>
            <a:off x="1111251" y="7295854"/>
            <a:ext cx="4416728" cy="3323772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FUNCION VERIFICA TEXTO: </a:t>
            </a:r>
            <a:r>
              <a:rPr lang="es-MX" dirty="0" err="1" smtClean="0"/>
              <a:t>Refivicar</a:t>
            </a:r>
            <a:r>
              <a:rPr lang="es-MX" dirty="0" smtClean="0"/>
              <a:t> que el texto ingresado cumpla:</a:t>
            </a:r>
          </a:p>
          <a:p>
            <a:pPr algn="ctr"/>
            <a:r>
              <a:rPr lang="es-MX" dirty="0" smtClean="0"/>
              <a:t>Texto en minúsculas</a:t>
            </a:r>
          </a:p>
          <a:p>
            <a:pPr algn="ctr"/>
            <a:r>
              <a:rPr lang="es-MX" dirty="0" smtClean="0"/>
              <a:t>Texto sin caracteres </a:t>
            </a:r>
            <a:r>
              <a:rPr lang="es-MX" dirty="0" smtClean="0"/>
              <a:t>especiales.</a:t>
            </a:r>
          </a:p>
          <a:p>
            <a:pPr algn="ctr"/>
            <a:r>
              <a:rPr lang="es-MX" dirty="0" smtClean="0"/>
              <a:t>Y que no este encriptado</a:t>
            </a:r>
            <a:endParaRPr lang="es-MX" dirty="0" smtClean="0"/>
          </a:p>
          <a:p>
            <a:pPr algn="ctr"/>
            <a:r>
              <a:rPr lang="es-MX" dirty="0" smtClean="0"/>
              <a:t>Si no </a:t>
            </a:r>
            <a:r>
              <a:rPr lang="es-MX" dirty="0" err="1" smtClean="0"/>
              <a:t>pumple</a:t>
            </a:r>
            <a:r>
              <a:rPr lang="es-MX" dirty="0" smtClean="0"/>
              <a:t> mandar un </a:t>
            </a:r>
            <a:r>
              <a:rPr lang="es-MX" dirty="0" err="1" smtClean="0"/>
              <a:t>mesaje</a:t>
            </a:r>
            <a:r>
              <a:rPr lang="es-MX" dirty="0" smtClean="0"/>
              <a:t> de error</a:t>
            </a:r>
            <a:endParaRPr lang="es-MX" dirty="0"/>
          </a:p>
        </p:txBody>
      </p:sp>
      <p:sp>
        <p:nvSpPr>
          <p:cNvPr id="32" name="Datos 31"/>
          <p:cNvSpPr/>
          <p:nvPr/>
        </p:nvSpPr>
        <p:spPr>
          <a:xfrm>
            <a:off x="6307213" y="7236067"/>
            <a:ext cx="4183364" cy="3323772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FUNCION VERIFICA TEXTO: </a:t>
            </a:r>
            <a:r>
              <a:rPr lang="es-MX" dirty="0" err="1" smtClean="0"/>
              <a:t>Refivicar</a:t>
            </a:r>
            <a:r>
              <a:rPr lang="es-MX" dirty="0" smtClean="0"/>
              <a:t> que el texto ingresado cumpla:</a:t>
            </a:r>
          </a:p>
          <a:p>
            <a:pPr algn="ctr"/>
            <a:r>
              <a:rPr lang="es-MX" dirty="0" smtClean="0"/>
              <a:t>Texto en minúsculas</a:t>
            </a:r>
          </a:p>
          <a:p>
            <a:pPr algn="ctr"/>
            <a:r>
              <a:rPr lang="es-MX" dirty="0" smtClean="0"/>
              <a:t>Texto sin caracteres </a:t>
            </a:r>
            <a:r>
              <a:rPr lang="es-MX" dirty="0" smtClean="0"/>
              <a:t>especiales</a:t>
            </a:r>
          </a:p>
          <a:p>
            <a:pPr algn="ctr"/>
            <a:r>
              <a:rPr lang="es-MX" dirty="0"/>
              <a:t>Y que no este </a:t>
            </a:r>
            <a:r>
              <a:rPr lang="es-MX" dirty="0" smtClean="0"/>
              <a:t> </a:t>
            </a:r>
            <a:r>
              <a:rPr lang="es-MX" dirty="0" err="1" smtClean="0"/>
              <a:t>desencriptado</a:t>
            </a:r>
            <a:r>
              <a:rPr lang="es-MX" dirty="0" smtClean="0"/>
              <a:t>.</a:t>
            </a:r>
            <a:endParaRPr lang="es-MX" dirty="0" smtClean="0"/>
          </a:p>
          <a:p>
            <a:pPr algn="ctr"/>
            <a:r>
              <a:rPr lang="es-MX" dirty="0" smtClean="0"/>
              <a:t>Si no </a:t>
            </a:r>
            <a:r>
              <a:rPr lang="es-MX" dirty="0" err="1" smtClean="0"/>
              <a:t>pumple</a:t>
            </a:r>
            <a:r>
              <a:rPr lang="es-MX" dirty="0" smtClean="0"/>
              <a:t> mandar un </a:t>
            </a:r>
            <a:r>
              <a:rPr lang="es-MX" dirty="0" err="1" smtClean="0"/>
              <a:t>mesaje</a:t>
            </a:r>
            <a:r>
              <a:rPr lang="es-MX" dirty="0" smtClean="0"/>
              <a:t> de error</a:t>
            </a:r>
            <a:endParaRPr lang="es-MX" dirty="0"/>
          </a:p>
        </p:txBody>
      </p:sp>
      <p:cxnSp>
        <p:nvCxnSpPr>
          <p:cNvPr id="38" name="Conector recto de flecha 37"/>
          <p:cNvCxnSpPr>
            <a:stCxn id="12" idx="2"/>
            <a:endCxn id="31" idx="0"/>
          </p:cNvCxnSpPr>
          <p:nvPr/>
        </p:nvCxnSpPr>
        <p:spPr>
          <a:xfrm flipH="1">
            <a:off x="3761288" y="6535616"/>
            <a:ext cx="196879" cy="760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3" idx="2"/>
            <a:endCxn id="32" idx="1"/>
          </p:cNvCxnSpPr>
          <p:nvPr/>
        </p:nvCxnSpPr>
        <p:spPr>
          <a:xfrm>
            <a:off x="8301567" y="6535616"/>
            <a:ext cx="97328" cy="7004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8597296" y="6676571"/>
            <a:ext cx="126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</a:t>
            </a:r>
          </a:p>
          <a:p>
            <a:endParaRPr lang="es-MX" dirty="0"/>
          </a:p>
        </p:txBody>
      </p:sp>
      <p:sp>
        <p:nvSpPr>
          <p:cNvPr id="43" name="CuadroTexto 42"/>
          <p:cNvSpPr txBox="1"/>
          <p:nvPr/>
        </p:nvSpPr>
        <p:spPr>
          <a:xfrm>
            <a:off x="4296534" y="6676571"/>
            <a:ext cx="126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</a:t>
            </a:r>
          </a:p>
          <a:p>
            <a:endParaRPr lang="es-MX" dirty="0"/>
          </a:p>
        </p:txBody>
      </p:sp>
      <p:sp>
        <p:nvSpPr>
          <p:cNvPr id="44" name="Proceso 43"/>
          <p:cNvSpPr/>
          <p:nvPr/>
        </p:nvSpPr>
        <p:spPr>
          <a:xfrm>
            <a:off x="871459" y="11568353"/>
            <a:ext cx="4521505" cy="3077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REMPLAZA: XXXXX</a:t>
            </a:r>
            <a:br>
              <a:rPr lang="es-MX" dirty="0" smtClean="0"/>
            </a:br>
            <a:r>
              <a:rPr lang="es-MX" dirty="0" smtClean="0"/>
              <a:t>POR: YYYY</a:t>
            </a:r>
          </a:p>
          <a:p>
            <a:pPr algn="ctr"/>
            <a:r>
              <a:rPr lang="es-MX" dirty="0" smtClean="0"/>
              <a:t>GUARDA EN VARIABLE ENCRIPATO, MUESTRADO EN LA SONA DE ENTRITADO Y HABILITA EL BOTON COPIAR</a:t>
            </a:r>
            <a:endParaRPr lang="es-MX" dirty="0"/>
          </a:p>
        </p:txBody>
      </p:sp>
      <p:sp>
        <p:nvSpPr>
          <p:cNvPr id="45" name="Proceso 44"/>
          <p:cNvSpPr/>
          <p:nvPr/>
        </p:nvSpPr>
        <p:spPr>
          <a:xfrm>
            <a:off x="6112555" y="11733801"/>
            <a:ext cx="4378022" cy="3077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REMPLAZA: YYYYY</a:t>
            </a:r>
            <a:br>
              <a:rPr lang="es-MX" dirty="0" smtClean="0"/>
            </a:br>
            <a:r>
              <a:rPr lang="es-MX" dirty="0" smtClean="0"/>
              <a:t>POR: XXXXX</a:t>
            </a:r>
          </a:p>
          <a:p>
            <a:pPr algn="ctr"/>
            <a:r>
              <a:rPr lang="es-MX" dirty="0" smtClean="0"/>
              <a:t>GUARDA EN VARIABLE DESINCRITADO, MUESTRADO EN LA SONA DE DESENTRITADO Y DESABILITA EL BOTON COPIAR</a:t>
            </a:r>
            <a:endParaRPr lang="es-MX" dirty="0"/>
          </a:p>
        </p:txBody>
      </p:sp>
      <p:cxnSp>
        <p:nvCxnSpPr>
          <p:cNvPr id="47" name="Conector recto de flecha 46"/>
          <p:cNvCxnSpPr>
            <a:stCxn id="32" idx="4"/>
            <a:endCxn id="45" idx="0"/>
          </p:cNvCxnSpPr>
          <p:nvPr/>
        </p:nvCxnSpPr>
        <p:spPr>
          <a:xfrm rot="5400000">
            <a:off x="7763250" y="11098156"/>
            <a:ext cx="1173962" cy="9732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1" idx="4"/>
          </p:cNvCxnSpPr>
          <p:nvPr/>
        </p:nvCxnSpPr>
        <p:spPr>
          <a:xfrm rot="16200000" flipH="1">
            <a:off x="2943865" y="10995375"/>
            <a:ext cx="948726" cy="19722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5" idx="3"/>
            <a:endCxn id="4" idx="3"/>
          </p:cNvCxnSpPr>
          <p:nvPr/>
        </p:nvCxnSpPr>
        <p:spPr>
          <a:xfrm flipH="1" flipV="1">
            <a:off x="6663267" y="1987550"/>
            <a:ext cx="3827310" cy="11284765"/>
          </a:xfrm>
          <a:prstGeom prst="bentConnector3">
            <a:avLst>
              <a:gd name="adj1" fmla="val -597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4" idx="1"/>
            <a:endCxn id="4" idx="1"/>
          </p:cNvCxnSpPr>
          <p:nvPr/>
        </p:nvCxnSpPr>
        <p:spPr>
          <a:xfrm rot="10800000" flipH="1">
            <a:off x="871459" y="1987551"/>
            <a:ext cx="4725008" cy="11119317"/>
          </a:xfrm>
          <a:prstGeom prst="bentConnector3">
            <a:avLst>
              <a:gd name="adj1" fmla="val -483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22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</dc:creator>
  <cp:lastModifiedBy>hugo</cp:lastModifiedBy>
  <cp:revision>9</cp:revision>
  <dcterms:created xsi:type="dcterms:W3CDTF">2024-06-29T11:56:08Z</dcterms:created>
  <dcterms:modified xsi:type="dcterms:W3CDTF">2024-07-01T12:35:25Z</dcterms:modified>
</cp:coreProperties>
</file>