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90" r:id="rId1"/>
  </p:sldMasterIdLst>
  <p:notesMasterIdLst>
    <p:notesMasterId r:id="rId5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77777"/>
    <a:srgbClr val="DDDDDD"/>
    <a:srgbClr val="F8F8F8"/>
    <a:srgbClr val="B2B2B2"/>
    <a:srgbClr val="EAEAEA"/>
    <a:srgbClr val="154169"/>
    <a:srgbClr val="2269A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6" autoAdjust="0"/>
    <p:restoredTop sz="94660"/>
  </p:normalViewPr>
  <p:slideViewPr>
    <p:cSldViewPr>
      <p:cViewPr varScale="1">
        <p:scale>
          <a:sx n="112" d="100"/>
          <a:sy n="112" d="100"/>
        </p:scale>
        <p:origin x="-1704" y="-112"/>
      </p:cViewPr>
      <p:guideLst>
        <p:guide orient="horz" pos="2160"/>
        <p:guide orient="horz" pos="4110"/>
        <p:guide orient="horz" pos="799"/>
        <p:guide pos="5465"/>
        <p:guide pos="2880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E090A-962B-4396-8137-F0B261DF8C46}" type="doc">
      <dgm:prSet loTypeId="urn:microsoft.com/office/officeart/2005/8/layout/h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E79E2-B1A7-4CF4-908B-8763B864F6CF}">
      <dgm:prSet phldrT="[Text]" custT="1"/>
      <dgm:spPr>
        <a:xfrm>
          <a:off x="387123" y="2693550"/>
          <a:ext cx="1537282" cy="611326"/>
        </a:xfrm>
        <a:prstGeom prst="roundRect">
          <a:avLst>
            <a:gd name="adj" fmla="val 10000"/>
          </a:avLst>
        </a:prstGeom>
        <a:solidFill>
          <a:srgbClr val="D1634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sz="2100" dirty="0" smtClean="0">
              <a:solidFill>
                <a:sysClr val="window" lastClr="FFFFFF"/>
              </a:solidFill>
              <a:latin typeface="Georgia"/>
              <a:ea typeface="+mn-ea"/>
              <a:cs typeface="+mn-cs"/>
            </a:rPr>
            <a:t>January</a:t>
          </a:r>
          <a:endParaRPr lang="en-US" sz="2100" dirty="0">
            <a:solidFill>
              <a:sysClr val="window" lastClr="FFFFFF"/>
            </a:solidFill>
            <a:latin typeface="Georgia"/>
            <a:ea typeface="+mn-ea"/>
            <a:cs typeface="+mn-cs"/>
          </a:endParaRPr>
        </a:p>
      </dgm:t>
    </dgm:pt>
    <dgm:pt modelId="{4F6C093F-42F1-4714-B03A-C7F4CD47A806}" type="parTrans" cxnId="{6113B525-0F6E-4B01-811D-580BE83F3AF4}">
      <dgm:prSet/>
      <dgm:spPr/>
      <dgm:t>
        <a:bodyPr/>
        <a:lstStyle/>
        <a:p>
          <a:endParaRPr lang="en-US"/>
        </a:p>
      </dgm:t>
    </dgm:pt>
    <dgm:pt modelId="{B88F9A04-0BD2-4C11-8596-02C8483A1C3F}" type="sibTrans" cxnId="{6113B525-0F6E-4B01-811D-580BE83F3AF4}">
      <dgm:prSet/>
      <dgm:spPr>
        <a:xfrm>
          <a:off x="979466" y="1929621"/>
          <a:ext cx="1881985" cy="1881985"/>
        </a:xfrm>
        <a:prstGeom prst="leftCircularArrow">
          <a:avLst>
            <a:gd name="adj1" fmla="val 3021"/>
            <a:gd name="adj2" fmla="val 370612"/>
            <a:gd name="adj3" fmla="val 2146122"/>
            <a:gd name="adj4" fmla="val 9024489"/>
            <a:gd name="adj5" fmla="val 3525"/>
          </a:avLst>
        </a:prstGeom>
        <a:solidFill>
          <a:srgbClr val="D16349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endParaRPr lang="en-US"/>
        </a:p>
      </dgm:t>
    </dgm:pt>
    <dgm:pt modelId="{4BD81994-AA1B-467C-9655-F2081F3A5BEF}">
      <dgm:prSet phldrT="[Text]" custT="1"/>
      <dgm:spPr>
        <a:xfrm>
          <a:off x="2803" y="1572785"/>
          <a:ext cx="1729442" cy="142642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985" cap="flat" cmpd="sng" algn="ctr">
          <a:solidFill>
            <a:srgbClr val="D16349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sz="21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eorgia"/>
              <a:ea typeface="+mn-ea"/>
              <a:cs typeface="+mn-cs"/>
            </a:rPr>
            <a:t>Phase 1</a:t>
          </a:r>
          <a:endParaRPr lang="en-US" sz="21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eorgia"/>
            <a:ea typeface="+mn-ea"/>
            <a:cs typeface="+mn-cs"/>
          </a:endParaRPr>
        </a:p>
      </dgm:t>
    </dgm:pt>
    <dgm:pt modelId="{EF968A47-190A-4A8A-A6B2-DC102C3C8445}" type="parTrans" cxnId="{8DA77A81-1FBC-4153-8761-3508828032BD}">
      <dgm:prSet/>
      <dgm:spPr/>
      <dgm:t>
        <a:bodyPr/>
        <a:lstStyle/>
        <a:p>
          <a:endParaRPr lang="en-US"/>
        </a:p>
      </dgm:t>
    </dgm:pt>
    <dgm:pt modelId="{85E6E3E2-C984-482A-9B13-6C02AF3BE909}" type="sibTrans" cxnId="{8DA77A81-1FBC-4153-8761-3508828032BD}">
      <dgm:prSet/>
      <dgm:spPr/>
      <dgm:t>
        <a:bodyPr/>
        <a:lstStyle/>
        <a:p>
          <a:endParaRPr lang="en-US"/>
        </a:p>
      </dgm:t>
    </dgm:pt>
    <dgm:pt modelId="{57804991-FA0C-49F5-B9AA-A4538FCBFEC4}">
      <dgm:prSet phldrT="[Text]" custT="1"/>
      <dgm:spPr>
        <a:xfrm>
          <a:off x="2579466" y="1267122"/>
          <a:ext cx="1537282" cy="611326"/>
        </a:xfrm>
        <a:prstGeom prst="roundRect">
          <a:avLst>
            <a:gd name="adj" fmla="val 10000"/>
          </a:avLst>
        </a:prstGeom>
        <a:solidFill>
          <a:srgbClr val="D1634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sz="2100" dirty="0" smtClean="0">
              <a:solidFill>
                <a:sysClr val="window" lastClr="FFFFFF"/>
              </a:solidFill>
              <a:latin typeface="Georgia"/>
              <a:ea typeface="+mn-ea"/>
              <a:cs typeface="+mn-cs"/>
            </a:rPr>
            <a:t>April</a:t>
          </a:r>
          <a:endParaRPr lang="en-US" sz="2100" dirty="0">
            <a:solidFill>
              <a:sysClr val="window" lastClr="FFFFFF"/>
            </a:solidFill>
            <a:latin typeface="Georgia"/>
            <a:ea typeface="+mn-ea"/>
            <a:cs typeface="+mn-cs"/>
          </a:endParaRPr>
        </a:p>
      </dgm:t>
    </dgm:pt>
    <dgm:pt modelId="{C167F7FC-F99A-4669-9759-B39B5A1B0351}" type="parTrans" cxnId="{DF1A5151-88BB-428D-B2EA-82FB206CAE00}">
      <dgm:prSet/>
      <dgm:spPr/>
      <dgm:t>
        <a:bodyPr/>
        <a:lstStyle/>
        <a:p>
          <a:endParaRPr lang="en-US"/>
        </a:p>
      </dgm:t>
    </dgm:pt>
    <dgm:pt modelId="{D9185EBD-3AAE-41E1-B58B-AB0014EF5109}" type="sibTrans" cxnId="{DF1A5151-88BB-428D-B2EA-82FB206CAE00}">
      <dgm:prSet/>
      <dgm:spPr>
        <a:xfrm>
          <a:off x="3157398" y="704464"/>
          <a:ext cx="2102969" cy="2102969"/>
        </a:xfrm>
        <a:prstGeom prst="circularArrow">
          <a:avLst>
            <a:gd name="adj1" fmla="val 2704"/>
            <a:gd name="adj2" fmla="val 329210"/>
            <a:gd name="adj3" fmla="val 19495279"/>
            <a:gd name="adj4" fmla="val 12575511"/>
            <a:gd name="adj5" fmla="val 3154"/>
          </a:avLst>
        </a:prstGeom>
        <a:solidFill>
          <a:srgbClr val="D16349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endParaRPr lang="en-US"/>
        </a:p>
      </dgm:t>
    </dgm:pt>
    <dgm:pt modelId="{FEA9724E-B157-4348-B718-C22BE4FA2DE6}">
      <dgm:prSet phldrT="[Text]" custT="1"/>
      <dgm:spPr>
        <a:xfrm>
          <a:off x="2195146" y="1572785"/>
          <a:ext cx="1729442" cy="142642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985" cap="flat" cmpd="sng" algn="ctr">
          <a:solidFill>
            <a:srgbClr val="D16349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sz="21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eorgia"/>
              <a:ea typeface="+mn-ea"/>
              <a:cs typeface="+mn-cs"/>
            </a:rPr>
            <a:t>Phase 2</a:t>
          </a:r>
          <a:endParaRPr lang="en-US" sz="21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eorgia"/>
            <a:ea typeface="+mn-ea"/>
            <a:cs typeface="+mn-cs"/>
          </a:endParaRPr>
        </a:p>
      </dgm:t>
    </dgm:pt>
    <dgm:pt modelId="{79C1CC8C-5FAB-4333-8AED-D1456EADE6A0}" type="parTrans" cxnId="{C04B4099-8484-41C0-B540-483EF4C63257}">
      <dgm:prSet/>
      <dgm:spPr/>
      <dgm:t>
        <a:bodyPr/>
        <a:lstStyle/>
        <a:p>
          <a:endParaRPr lang="en-US"/>
        </a:p>
      </dgm:t>
    </dgm:pt>
    <dgm:pt modelId="{99351B03-C46C-4428-88BB-4D24886A99C4}" type="sibTrans" cxnId="{C04B4099-8484-41C0-B540-483EF4C63257}">
      <dgm:prSet/>
      <dgm:spPr/>
      <dgm:t>
        <a:bodyPr/>
        <a:lstStyle/>
        <a:p>
          <a:endParaRPr lang="en-US"/>
        </a:p>
      </dgm:t>
    </dgm:pt>
    <dgm:pt modelId="{1CBCB421-C173-4D70-BFC0-EBBC90C18128}">
      <dgm:prSet phldrT="[Text]" custT="1"/>
      <dgm:spPr>
        <a:xfrm>
          <a:off x="4771809" y="2693550"/>
          <a:ext cx="1537282" cy="611326"/>
        </a:xfrm>
        <a:prstGeom prst="roundRect">
          <a:avLst>
            <a:gd name="adj" fmla="val 10000"/>
          </a:avLst>
        </a:prstGeom>
        <a:solidFill>
          <a:srgbClr val="D1634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sz="2100" dirty="0" smtClean="0">
              <a:solidFill>
                <a:sysClr val="window" lastClr="FFFFFF"/>
              </a:solidFill>
              <a:latin typeface="Georgia"/>
              <a:ea typeface="+mn-ea"/>
              <a:cs typeface="+mn-cs"/>
            </a:rPr>
            <a:t>August</a:t>
          </a:r>
          <a:endParaRPr lang="en-US" sz="2100" dirty="0">
            <a:solidFill>
              <a:sysClr val="window" lastClr="FFFFFF"/>
            </a:solidFill>
            <a:latin typeface="Georgia"/>
            <a:ea typeface="+mn-ea"/>
            <a:cs typeface="+mn-cs"/>
          </a:endParaRPr>
        </a:p>
      </dgm:t>
    </dgm:pt>
    <dgm:pt modelId="{187665E8-E658-439F-8D8E-CB8DE9112950}" type="parTrans" cxnId="{0D73AF68-88B2-48FF-869D-FD55B407A0C7}">
      <dgm:prSet/>
      <dgm:spPr/>
      <dgm:t>
        <a:bodyPr/>
        <a:lstStyle/>
        <a:p>
          <a:endParaRPr lang="en-US"/>
        </a:p>
      </dgm:t>
    </dgm:pt>
    <dgm:pt modelId="{B1659CFD-3901-4C92-BAAF-EA906D17A466}" type="sibTrans" cxnId="{0D73AF68-88B2-48FF-869D-FD55B407A0C7}">
      <dgm:prSet/>
      <dgm:spPr>
        <a:xfrm>
          <a:off x="5364153" y="1929621"/>
          <a:ext cx="1881985" cy="1881985"/>
        </a:xfrm>
        <a:prstGeom prst="leftCircularArrow">
          <a:avLst>
            <a:gd name="adj1" fmla="val 3021"/>
            <a:gd name="adj2" fmla="val 370612"/>
            <a:gd name="adj3" fmla="val 2146122"/>
            <a:gd name="adj4" fmla="val 9024489"/>
            <a:gd name="adj5" fmla="val 3525"/>
          </a:avLst>
        </a:prstGeom>
        <a:solidFill>
          <a:srgbClr val="D16349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gm:spPr>
      <dgm:t>
        <a:bodyPr/>
        <a:lstStyle/>
        <a:p>
          <a:endParaRPr lang="en-US"/>
        </a:p>
      </dgm:t>
    </dgm:pt>
    <dgm:pt modelId="{13CBA346-2451-406D-80EC-3DC625331579}">
      <dgm:prSet phldrT="[Text]" custT="1"/>
      <dgm:spPr>
        <a:xfrm>
          <a:off x="4387489" y="1572785"/>
          <a:ext cx="1729442" cy="142642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985" cap="flat" cmpd="sng" algn="ctr">
          <a:solidFill>
            <a:srgbClr val="D16349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sz="21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eorgia"/>
              <a:ea typeface="+mn-ea"/>
              <a:cs typeface="+mn-cs"/>
            </a:rPr>
            <a:t>Phase 3</a:t>
          </a:r>
          <a:endParaRPr lang="en-US" sz="21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eorgia"/>
            <a:ea typeface="+mn-ea"/>
            <a:cs typeface="+mn-cs"/>
          </a:endParaRPr>
        </a:p>
      </dgm:t>
    </dgm:pt>
    <dgm:pt modelId="{32971A2F-C2E7-41A9-AB1D-D72C4C432436}" type="parTrans" cxnId="{4DF5048B-99E7-491F-978D-C5361F49A660}">
      <dgm:prSet/>
      <dgm:spPr/>
      <dgm:t>
        <a:bodyPr/>
        <a:lstStyle/>
        <a:p>
          <a:endParaRPr lang="en-US"/>
        </a:p>
      </dgm:t>
    </dgm:pt>
    <dgm:pt modelId="{1871CC43-8363-4101-8521-695CBE751BF6}" type="sibTrans" cxnId="{4DF5048B-99E7-491F-978D-C5361F49A660}">
      <dgm:prSet/>
      <dgm:spPr/>
      <dgm:t>
        <a:bodyPr/>
        <a:lstStyle/>
        <a:p>
          <a:endParaRPr lang="en-US"/>
        </a:p>
      </dgm:t>
    </dgm:pt>
    <dgm:pt modelId="{B173468F-4F89-4D48-A8A2-AD430EB72F0A}">
      <dgm:prSet phldrT="[Text]" custT="1"/>
      <dgm:spPr>
        <a:xfrm>
          <a:off x="6964152" y="1267122"/>
          <a:ext cx="1537282" cy="611326"/>
        </a:xfrm>
        <a:prstGeom prst="roundRect">
          <a:avLst>
            <a:gd name="adj" fmla="val 10000"/>
          </a:avLst>
        </a:prstGeom>
        <a:solidFill>
          <a:srgbClr val="D1634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sz="2100" dirty="0" smtClean="0">
              <a:solidFill>
                <a:sysClr val="window" lastClr="FFFFFF"/>
              </a:solidFill>
              <a:latin typeface="Georgia"/>
              <a:ea typeface="+mn-ea"/>
              <a:cs typeface="+mn-cs"/>
            </a:rPr>
            <a:t>December</a:t>
          </a:r>
          <a:endParaRPr lang="en-US" sz="2100" dirty="0">
            <a:solidFill>
              <a:sysClr val="window" lastClr="FFFFFF"/>
            </a:solidFill>
            <a:latin typeface="Georgia"/>
            <a:ea typeface="+mn-ea"/>
            <a:cs typeface="+mn-cs"/>
          </a:endParaRPr>
        </a:p>
      </dgm:t>
    </dgm:pt>
    <dgm:pt modelId="{8567EFCE-7BFE-41CB-982B-F74C692F653E}" type="parTrans" cxnId="{EF19D838-EF2B-4FA9-AF4D-C0BA5EF93B63}">
      <dgm:prSet/>
      <dgm:spPr/>
      <dgm:t>
        <a:bodyPr/>
        <a:lstStyle/>
        <a:p>
          <a:endParaRPr lang="en-US"/>
        </a:p>
      </dgm:t>
    </dgm:pt>
    <dgm:pt modelId="{ABD18C34-3C6B-4933-ABC5-A451F30BEAE0}" type="sibTrans" cxnId="{EF19D838-EF2B-4FA9-AF4D-C0BA5EF93B63}">
      <dgm:prSet/>
      <dgm:spPr/>
      <dgm:t>
        <a:bodyPr/>
        <a:lstStyle/>
        <a:p>
          <a:endParaRPr lang="en-US"/>
        </a:p>
      </dgm:t>
    </dgm:pt>
    <dgm:pt modelId="{4E569F69-5204-4B6C-8BF5-5B87F99B9893}">
      <dgm:prSet phldrT="[Text]" custT="1"/>
      <dgm:spPr>
        <a:xfrm>
          <a:off x="6579832" y="1572785"/>
          <a:ext cx="1729442" cy="142642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985" cap="flat" cmpd="sng" algn="ctr">
          <a:solidFill>
            <a:srgbClr val="D16349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sz="21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eorgia"/>
              <a:ea typeface="+mn-ea"/>
              <a:cs typeface="+mn-cs"/>
            </a:rPr>
            <a:t>Phase 4</a:t>
          </a:r>
          <a:endParaRPr lang="en-US" sz="21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eorgia"/>
            <a:ea typeface="+mn-ea"/>
            <a:cs typeface="+mn-cs"/>
          </a:endParaRPr>
        </a:p>
      </dgm:t>
    </dgm:pt>
    <dgm:pt modelId="{6A7D1E66-D330-4DE4-B9E5-56D81B7572AA}" type="parTrans" cxnId="{72A88958-6FF7-4344-B705-39C89453CFC2}">
      <dgm:prSet/>
      <dgm:spPr/>
      <dgm:t>
        <a:bodyPr/>
        <a:lstStyle/>
        <a:p>
          <a:endParaRPr lang="en-US"/>
        </a:p>
      </dgm:t>
    </dgm:pt>
    <dgm:pt modelId="{C4C1E232-C085-4421-B54B-3171EE47DFB5}" type="sibTrans" cxnId="{72A88958-6FF7-4344-B705-39C89453CFC2}">
      <dgm:prSet/>
      <dgm:spPr/>
      <dgm:t>
        <a:bodyPr/>
        <a:lstStyle/>
        <a:p>
          <a:endParaRPr lang="en-US"/>
        </a:p>
      </dgm:t>
    </dgm:pt>
    <dgm:pt modelId="{8C4663B7-5001-425E-AA13-C15B2E485750}" type="pres">
      <dgm:prSet presAssocID="{9E0E090A-962B-4396-8137-F0B261DF8C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0D6C6B-2EE5-45A0-ABD5-05E01CAEE4FA}" type="pres">
      <dgm:prSet presAssocID="{9E0E090A-962B-4396-8137-F0B261DF8C46}" presName="tSp" presStyleCnt="0"/>
      <dgm:spPr/>
    </dgm:pt>
    <dgm:pt modelId="{E268E290-43B9-4279-A44F-0704C2F48973}" type="pres">
      <dgm:prSet presAssocID="{9E0E090A-962B-4396-8137-F0B261DF8C46}" presName="bSp" presStyleCnt="0"/>
      <dgm:spPr/>
    </dgm:pt>
    <dgm:pt modelId="{92B930E6-60CB-4902-8BFF-F1F122211441}" type="pres">
      <dgm:prSet presAssocID="{9E0E090A-962B-4396-8137-F0B261DF8C46}" presName="process" presStyleCnt="0"/>
      <dgm:spPr/>
    </dgm:pt>
    <dgm:pt modelId="{B83E5B50-A48A-490C-BB0F-E5277A4AC511}" type="pres">
      <dgm:prSet presAssocID="{2F6E79E2-B1A7-4CF4-908B-8763B864F6CF}" presName="composite1" presStyleCnt="0"/>
      <dgm:spPr/>
    </dgm:pt>
    <dgm:pt modelId="{29069DC8-CC1B-4424-BD29-30E7ACB7F17D}" type="pres">
      <dgm:prSet presAssocID="{2F6E79E2-B1A7-4CF4-908B-8763B864F6CF}" presName="dummyNode1" presStyleLbl="node1" presStyleIdx="0" presStyleCnt="4"/>
      <dgm:spPr/>
    </dgm:pt>
    <dgm:pt modelId="{15D214C9-D770-4684-9DEE-6D9D02B87751}" type="pres">
      <dgm:prSet presAssocID="{2F6E79E2-B1A7-4CF4-908B-8763B864F6CF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5242FA-5AB4-400A-B42E-391C9099FFAA}" type="pres">
      <dgm:prSet presAssocID="{2F6E79E2-B1A7-4CF4-908B-8763B864F6CF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1E704-DF27-4831-A30D-748AB43A2272}" type="pres">
      <dgm:prSet presAssocID="{2F6E79E2-B1A7-4CF4-908B-8763B864F6CF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D77F35-DA90-4091-B390-C4AF0EC7529A}" type="pres">
      <dgm:prSet presAssocID="{2F6E79E2-B1A7-4CF4-908B-8763B864F6CF}" presName="connSite1" presStyleCnt="0"/>
      <dgm:spPr/>
    </dgm:pt>
    <dgm:pt modelId="{690CCBBF-CC52-4D36-98CE-4AC5BC86AADC}" type="pres">
      <dgm:prSet presAssocID="{B88F9A04-0BD2-4C11-8596-02C8483A1C3F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1CF3F7B2-3C14-48EF-AC0A-E1A2621DDC7D}" type="pres">
      <dgm:prSet presAssocID="{57804991-FA0C-49F5-B9AA-A4538FCBFEC4}" presName="composite2" presStyleCnt="0"/>
      <dgm:spPr/>
    </dgm:pt>
    <dgm:pt modelId="{EF26FB76-96C9-426E-B7F4-971792586BCE}" type="pres">
      <dgm:prSet presAssocID="{57804991-FA0C-49F5-B9AA-A4538FCBFEC4}" presName="dummyNode2" presStyleLbl="node1" presStyleIdx="0" presStyleCnt="4"/>
      <dgm:spPr/>
    </dgm:pt>
    <dgm:pt modelId="{04C28292-1AF1-4299-9B0C-5DE994E518DE}" type="pres">
      <dgm:prSet presAssocID="{57804991-FA0C-49F5-B9AA-A4538FCBFEC4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15C0C-0C2F-4B6E-9AB0-BFB99F8E677F}" type="pres">
      <dgm:prSet presAssocID="{57804991-FA0C-49F5-B9AA-A4538FCBFEC4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7597C-5FD8-49D7-A948-69242CB0E32C}" type="pres">
      <dgm:prSet presAssocID="{57804991-FA0C-49F5-B9AA-A4538FCBFEC4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276AB6-63F3-4653-BBCF-0413AA1AA3B6}" type="pres">
      <dgm:prSet presAssocID="{57804991-FA0C-49F5-B9AA-A4538FCBFEC4}" presName="connSite2" presStyleCnt="0"/>
      <dgm:spPr/>
    </dgm:pt>
    <dgm:pt modelId="{E120855A-E5EA-484C-B5E6-59C1A2D178D9}" type="pres">
      <dgm:prSet presAssocID="{D9185EBD-3AAE-41E1-B58B-AB0014EF5109}" presName="Name18" presStyleLbl="sibTrans2D1" presStyleIdx="1" presStyleCnt="3"/>
      <dgm:spPr/>
      <dgm:t>
        <a:bodyPr/>
        <a:lstStyle/>
        <a:p>
          <a:endParaRPr lang="zh-CN" altLang="en-US"/>
        </a:p>
      </dgm:t>
    </dgm:pt>
    <dgm:pt modelId="{49BBD669-17C2-434A-8CF9-EF06F8E59B97}" type="pres">
      <dgm:prSet presAssocID="{1CBCB421-C173-4D70-BFC0-EBBC90C18128}" presName="composite1" presStyleCnt="0"/>
      <dgm:spPr/>
    </dgm:pt>
    <dgm:pt modelId="{0299573D-1CBD-40A6-94D6-C7BF1658E0D0}" type="pres">
      <dgm:prSet presAssocID="{1CBCB421-C173-4D70-BFC0-EBBC90C18128}" presName="dummyNode1" presStyleLbl="node1" presStyleIdx="1" presStyleCnt="4"/>
      <dgm:spPr/>
    </dgm:pt>
    <dgm:pt modelId="{C11A3E86-B620-485F-AE1D-C303AA171122}" type="pres">
      <dgm:prSet presAssocID="{1CBCB421-C173-4D70-BFC0-EBBC90C18128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5484C-5537-4104-9BE2-AA9DD1B584EE}" type="pres">
      <dgm:prSet presAssocID="{1CBCB421-C173-4D70-BFC0-EBBC90C18128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10C2B-64E0-4885-B7A0-D2D1F0E88E80}" type="pres">
      <dgm:prSet presAssocID="{1CBCB421-C173-4D70-BFC0-EBBC90C18128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3F5ACB-0EC7-4412-AB18-DEF69AD834E1}" type="pres">
      <dgm:prSet presAssocID="{1CBCB421-C173-4D70-BFC0-EBBC90C18128}" presName="connSite1" presStyleCnt="0"/>
      <dgm:spPr/>
    </dgm:pt>
    <dgm:pt modelId="{CAF608BE-4042-4F3E-9328-4966500DC8A5}" type="pres">
      <dgm:prSet presAssocID="{B1659CFD-3901-4C92-BAAF-EA906D17A466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7496A4A3-1A63-4785-B917-BB4DFAA3D86B}" type="pres">
      <dgm:prSet presAssocID="{B173468F-4F89-4D48-A8A2-AD430EB72F0A}" presName="composite2" presStyleCnt="0"/>
      <dgm:spPr/>
    </dgm:pt>
    <dgm:pt modelId="{0EE70810-A92D-4685-8644-772CB6B19602}" type="pres">
      <dgm:prSet presAssocID="{B173468F-4F89-4D48-A8A2-AD430EB72F0A}" presName="dummyNode2" presStyleLbl="node1" presStyleIdx="2" presStyleCnt="4"/>
      <dgm:spPr/>
    </dgm:pt>
    <dgm:pt modelId="{FAC4F432-D1B1-4011-9B93-B50725495BFD}" type="pres">
      <dgm:prSet presAssocID="{B173468F-4F89-4D48-A8A2-AD430EB72F0A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F6107-E209-449D-AF04-4CB0099931AF}" type="pres">
      <dgm:prSet presAssocID="{B173468F-4F89-4D48-A8A2-AD430EB72F0A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588C5B-43BF-42A7-BF12-5DA13702E291}" type="pres">
      <dgm:prSet presAssocID="{B173468F-4F89-4D48-A8A2-AD430EB72F0A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609AB-EF7C-4D9A-8725-5EF364DB6F1E}" type="pres">
      <dgm:prSet presAssocID="{B173468F-4F89-4D48-A8A2-AD430EB72F0A}" presName="connSite2" presStyleCnt="0"/>
      <dgm:spPr/>
    </dgm:pt>
  </dgm:ptLst>
  <dgm:cxnLst>
    <dgm:cxn modelId="{1F0FB3E5-5DF0-4CFB-8B4C-1451F0C51C48}" type="presOf" srcId="{4BD81994-AA1B-467C-9655-F2081F3A5BEF}" destId="{235242FA-5AB4-400A-B42E-391C9099FFAA}" srcOrd="1" destOrd="0" presId="urn:microsoft.com/office/officeart/2005/8/layout/hProcess4"/>
    <dgm:cxn modelId="{C04B4099-8484-41C0-B540-483EF4C63257}" srcId="{57804991-FA0C-49F5-B9AA-A4538FCBFEC4}" destId="{FEA9724E-B157-4348-B718-C22BE4FA2DE6}" srcOrd="0" destOrd="0" parTransId="{79C1CC8C-5FAB-4333-8AED-D1456EADE6A0}" sibTransId="{99351B03-C46C-4428-88BB-4D24886A99C4}"/>
    <dgm:cxn modelId="{4808965D-F269-467F-978F-F37429D13BA8}" type="presOf" srcId="{57804991-FA0C-49F5-B9AA-A4538FCBFEC4}" destId="{3897597C-5FD8-49D7-A948-69242CB0E32C}" srcOrd="0" destOrd="0" presId="urn:microsoft.com/office/officeart/2005/8/layout/hProcess4"/>
    <dgm:cxn modelId="{A57A905C-004E-4F4E-80D0-D9AF7129700E}" type="presOf" srcId="{D9185EBD-3AAE-41E1-B58B-AB0014EF5109}" destId="{E120855A-E5EA-484C-B5E6-59C1A2D178D9}" srcOrd="0" destOrd="0" presId="urn:microsoft.com/office/officeart/2005/8/layout/hProcess4"/>
    <dgm:cxn modelId="{4C4A85C0-285D-44A5-89FC-6835FA613FB0}" type="presOf" srcId="{1CBCB421-C173-4D70-BFC0-EBBC90C18128}" destId="{EDB10C2B-64E0-4885-B7A0-D2D1F0E88E80}" srcOrd="0" destOrd="0" presId="urn:microsoft.com/office/officeart/2005/8/layout/hProcess4"/>
    <dgm:cxn modelId="{83099E5E-2C8D-41FA-BCFD-BC6DD242AABE}" type="presOf" srcId="{4BD81994-AA1B-467C-9655-F2081F3A5BEF}" destId="{15D214C9-D770-4684-9DEE-6D9D02B87751}" srcOrd="0" destOrd="0" presId="urn:microsoft.com/office/officeart/2005/8/layout/hProcess4"/>
    <dgm:cxn modelId="{8DA77A81-1FBC-4153-8761-3508828032BD}" srcId="{2F6E79E2-B1A7-4CF4-908B-8763B864F6CF}" destId="{4BD81994-AA1B-467C-9655-F2081F3A5BEF}" srcOrd="0" destOrd="0" parTransId="{EF968A47-190A-4A8A-A6B2-DC102C3C8445}" sibTransId="{85E6E3E2-C984-482A-9B13-6C02AF3BE909}"/>
    <dgm:cxn modelId="{B945FD96-51ED-4607-BB11-295000D3D0B0}" type="presOf" srcId="{FEA9724E-B157-4348-B718-C22BE4FA2DE6}" destId="{04C28292-1AF1-4299-9B0C-5DE994E518DE}" srcOrd="0" destOrd="0" presId="urn:microsoft.com/office/officeart/2005/8/layout/hProcess4"/>
    <dgm:cxn modelId="{F0F5CD00-9F22-454F-BAB6-58C2DA439231}" type="presOf" srcId="{13CBA346-2451-406D-80EC-3DC625331579}" destId="{C11A3E86-B620-485F-AE1D-C303AA171122}" srcOrd="0" destOrd="0" presId="urn:microsoft.com/office/officeart/2005/8/layout/hProcess4"/>
    <dgm:cxn modelId="{3BB7331C-FB2B-4324-AA0C-C3593EF94E72}" type="presOf" srcId="{9E0E090A-962B-4396-8137-F0B261DF8C46}" destId="{8C4663B7-5001-425E-AA13-C15B2E485750}" srcOrd="0" destOrd="0" presId="urn:microsoft.com/office/officeart/2005/8/layout/hProcess4"/>
    <dgm:cxn modelId="{BA18C082-49F5-44A9-B293-434774D5AB4D}" type="presOf" srcId="{4E569F69-5204-4B6C-8BF5-5B87F99B9893}" destId="{91FF6107-E209-449D-AF04-4CB0099931AF}" srcOrd="1" destOrd="0" presId="urn:microsoft.com/office/officeart/2005/8/layout/hProcess4"/>
    <dgm:cxn modelId="{DCBB9A4D-1FBC-4A50-AEC5-BA77FE55915A}" type="presOf" srcId="{FEA9724E-B157-4348-B718-C22BE4FA2DE6}" destId="{22E15C0C-0C2F-4B6E-9AB0-BFB99F8E677F}" srcOrd="1" destOrd="0" presId="urn:microsoft.com/office/officeart/2005/8/layout/hProcess4"/>
    <dgm:cxn modelId="{EF19D838-EF2B-4FA9-AF4D-C0BA5EF93B63}" srcId="{9E0E090A-962B-4396-8137-F0B261DF8C46}" destId="{B173468F-4F89-4D48-A8A2-AD430EB72F0A}" srcOrd="3" destOrd="0" parTransId="{8567EFCE-7BFE-41CB-982B-F74C692F653E}" sibTransId="{ABD18C34-3C6B-4933-ABC5-A451F30BEAE0}"/>
    <dgm:cxn modelId="{72A88958-6FF7-4344-B705-39C89453CFC2}" srcId="{B173468F-4F89-4D48-A8A2-AD430EB72F0A}" destId="{4E569F69-5204-4B6C-8BF5-5B87F99B9893}" srcOrd="0" destOrd="0" parTransId="{6A7D1E66-D330-4DE4-B9E5-56D81B7572AA}" sibTransId="{C4C1E232-C085-4421-B54B-3171EE47DFB5}"/>
    <dgm:cxn modelId="{1DC16FA4-1D3D-43E0-BB15-EFBB13167A87}" type="presOf" srcId="{B88F9A04-0BD2-4C11-8596-02C8483A1C3F}" destId="{690CCBBF-CC52-4D36-98CE-4AC5BC86AADC}" srcOrd="0" destOrd="0" presId="urn:microsoft.com/office/officeart/2005/8/layout/hProcess4"/>
    <dgm:cxn modelId="{0D73AF68-88B2-48FF-869D-FD55B407A0C7}" srcId="{9E0E090A-962B-4396-8137-F0B261DF8C46}" destId="{1CBCB421-C173-4D70-BFC0-EBBC90C18128}" srcOrd="2" destOrd="0" parTransId="{187665E8-E658-439F-8D8E-CB8DE9112950}" sibTransId="{B1659CFD-3901-4C92-BAAF-EA906D17A466}"/>
    <dgm:cxn modelId="{4DF5048B-99E7-491F-978D-C5361F49A660}" srcId="{1CBCB421-C173-4D70-BFC0-EBBC90C18128}" destId="{13CBA346-2451-406D-80EC-3DC625331579}" srcOrd="0" destOrd="0" parTransId="{32971A2F-C2E7-41A9-AB1D-D72C4C432436}" sibTransId="{1871CC43-8363-4101-8521-695CBE751BF6}"/>
    <dgm:cxn modelId="{6113B525-0F6E-4B01-811D-580BE83F3AF4}" srcId="{9E0E090A-962B-4396-8137-F0B261DF8C46}" destId="{2F6E79E2-B1A7-4CF4-908B-8763B864F6CF}" srcOrd="0" destOrd="0" parTransId="{4F6C093F-42F1-4714-B03A-C7F4CD47A806}" sibTransId="{B88F9A04-0BD2-4C11-8596-02C8483A1C3F}"/>
    <dgm:cxn modelId="{F740F641-71C4-4617-857F-17474453DF51}" type="presOf" srcId="{4E569F69-5204-4B6C-8BF5-5B87F99B9893}" destId="{FAC4F432-D1B1-4011-9B93-B50725495BFD}" srcOrd="0" destOrd="0" presId="urn:microsoft.com/office/officeart/2005/8/layout/hProcess4"/>
    <dgm:cxn modelId="{842B55B0-5F3B-496D-A15D-814C6BB99061}" type="presOf" srcId="{13CBA346-2451-406D-80EC-3DC625331579}" destId="{6805484C-5537-4104-9BE2-AA9DD1B584EE}" srcOrd="1" destOrd="0" presId="urn:microsoft.com/office/officeart/2005/8/layout/hProcess4"/>
    <dgm:cxn modelId="{DF1A5151-88BB-428D-B2EA-82FB206CAE00}" srcId="{9E0E090A-962B-4396-8137-F0B261DF8C46}" destId="{57804991-FA0C-49F5-B9AA-A4538FCBFEC4}" srcOrd="1" destOrd="0" parTransId="{C167F7FC-F99A-4669-9759-B39B5A1B0351}" sibTransId="{D9185EBD-3AAE-41E1-B58B-AB0014EF5109}"/>
    <dgm:cxn modelId="{E588E31D-4857-4878-889E-8CE53CFA3AA2}" type="presOf" srcId="{B1659CFD-3901-4C92-BAAF-EA906D17A466}" destId="{CAF608BE-4042-4F3E-9328-4966500DC8A5}" srcOrd="0" destOrd="0" presId="urn:microsoft.com/office/officeart/2005/8/layout/hProcess4"/>
    <dgm:cxn modelId="{D2580D8F-CF00-4667-94F4-A0B537592739}" type="presOf" srcId="{B173468F-4F89-4D48-A8A2-AD430EB72F0A}" destId="{A5588C5B-43BF-42A7-BF12-5DA13702E291}" srcOrd="0" destOrd="0" presId="urn:microsoft.com/office/officeart/2005/8/layout/hProcess4"/>
    <dgm:cxn modelId="{6A56EABC-1B1F-4D75-AC01-7492EB7068F0}" type="presOf" srcId="{2F6E79E2-B1A7-4CF4-908B-8763B864F6CF}" destId="{E451E704-DF27-4831-A30D-748AB43A2272}" srcOrd="0" destOrd="0" presId="urn:microsoft.com/office/officeart/2005/8/layout/hProcess4"/>
    <dgm:cxn modelId="{9F803198-6FC4-4EBB-ABE3-3701DEBC371D}" type="presParOf" srcId="{8C4663B7-5001-425E-AA13-C15B2E485750}" destId="{5A0D6C6B-2EE5-45A0-ABD5-05E01CAEE4FA}" srcOrd="0" destOrd="0" presId="urn:microsoft.com/office/officeart/2005/8/layout/hProcess4"/>
    <dgm:cxn modelId="{7A8A2E42-F120-43E6-8A9C-864E728CEE7D}" type="presParOf" srcId="{8C4663B7-5001-425E-AA13-C15B2E485750}" destId="{E268E290-43B9-4279-A44F-0704C2F48973}" srcOrd="1" destOrd="0" presId="urn:microsoft.com/office/officeart/2005/8/layout/hProcess4"/>
    <dgm:cxn modelId="{1A3627E3-9AE2-4492-8A4A-1A6CE121C341}" type="presParOf" srcId="{8C4663B7-5001-425E-AA13-C15B2E485750}" destId="{92B930E6-60CB-4902-8BFF-F1F122211441}" srcOrd="2" destOrd="0" presId="urn:microsoft.com/office/officeart/2005/8/layout/hProcess4"/>
    <dgm:cxn modelId="{7C2CEB2D-D6B6-47DE-8C86-C12A60DE2C26}" type="presParOf" srcId="{92B930E6-60CB-4902-8BFF-F1F122211441}" destId="{B83E5B50-A48A-490C-BB0F-E5277A4AC511}" srcOrd="0" destOrd="0" presId="urn:microsoft.com/office/officeart/2005/8/layout/hProcess4"/>
    <dgm:cxn modelId="{C0AE95DE-4DA0-4162-98BE-EF0DE28FA155}" type="presParOf" srcId="{B83E5B50-A48A-490C-BB0F-E5277A4AC511}" destId="{29069DC8-CC1B-4424-BD29-30E7ACB7F17D}" srcOrd="0" destOrd="0" presId="urn:microsoft.com/office/officeart/2005/8/layout/hProcess4"/>
    <dgm:cxn modelId="{E032EA29-EFE5-4BB0-880C-E2610497FB50}" type="presParOf" srcId="{B83E5B50-A48A-490C-BB0F-E5277A4AC511}" destId="{15D214C9-D770-4684-9DEE-6D9D02B87751}" srcOrd="1" destOrd="0" presId="urn:microsoft.com/office/officeart/2005/8/layout/hProcess4"/>
    <dgm:cxn modelId="{F9FB58C6-FA9E-47E2-B20D-B949C53EEEB1}" type="presParOf" srcId="{B83E5B50-A48A-490C-BB0F-E5277A4AC511}" destId="{235242FA-5AB4-400A-B42E-391C9099FFAA}" srcOrd="2" destOrd="0" presId="urn:microsoft.com/office/officeart/2005/8/layout/hProcess4"/>
    <dgm:cxn modelId="{1F1C8408-01B2-4FD1-AF24-347F3F7C9761}" type="presParOf" srcId="{B83E5B50-A48A-490C-BB0F-E5277A4AC511}" destId="{E451E704-DF27-4831-A30D-748AB43A2272}" srcOrd="3" destOrd="0" presId="urn:microsoft.com/office/officeart/2005/8/layout/hProcess4"/>
    <dgm:cxn modelId="{27FCF924-1DB5-457D-988C-198F6959EC4C}" type="presParOf" srcId="{B83E5B50-A48A-490C-BB0F-E5277A4AC511}" destId="{EBD77F35-DA90-4091-B390-C4AF0EC7529A}" srcOrd="4" destOrd="0" presId="urn:microsoft.com/office/officeart/2005/8/layout/hProcess4"/>
    <dgm:cxn modelId="{D985092E-627A-429D-B569-3BE8A995A262}" type="presParOf" srcId="{92B930E6-60CB-4902-8BFF-F1F122211441}" destId="{690CCBBF-CC52-4D36-98CE-4AC5BC86AADC}" srcOrd="1" destOrd="0" presId="urn:microsoft.com/office/officeart/2005/8/layout/hProcess4"/>
    <dgm:cxn modelId="{B8B55328-8EDB-4BCE-A9EB-CD6291FCBADF}" type="presParOf" srcId="{92B930E6-60CB-4902-8BFF-F1F122211441}" destId="{1CF3F7B2-3C14-48EF-AC0A-E1A2621DDC7D}" srcOrd="2" destOrd="0" presId="urn:microsoft.com/office/officeart/2005/8/layout/hProcess4"/>
    <dgm:cxn modelId="{E642A065-7C45-4B94-9044-DC0CDA2D0573}" type="presParOf" srcId="{1CF3F7B2-3C14-48EF-AC0A-E1A2621DDC7D}" destId="{EF26FB76-96C9-426E-B7F4-971792586BCE}" srcOrd="0" destOrd="0" presId="urn:microsoft.com/office/officeart/2005/8/layout/hProcess4"/>
    <dgm:cxn modelId="{CE327C1A-755E-4126-B4D2-FC9EBD48EF28}" type="presParOf" srcId="{1CF3F7B2-3C14-48EF-AC0A-E1A2621DDC7D}" destId="{04C28292-1AF1-4299-9B0C-5DE994E518DE}" srcOrd="1" destOrd="0" presId="urn:microsoft.com/office/officeart/2005/8/layout/hProcess4"/>
    <dgm:cxn modelId="{1D8DCBF6-DAEF-40E6-B0E7-CE0D56A0CBD9}" type="presParOf" srcId="{1CF3F7B2-3C14-48EF-AC0A-E1A2621DDC7D}" destId="{22E15C0C-0C2F-4B6E-9AB0-BFB99F8E677F}" srcOrd="2" destOrd="0" presId="urn:microsoft.com/office/officeart/2005/8/layout/hProcess4"/>
    <dgm:cxn modelId="{2B6848B5-88F7-4D5C-8516-96EDF195C25D}" type="presParOf" srcId="{1CF3F7B2-3C14-48EF-AC0A-E1A2621DDC7D}" destId="{3897597C-5FD8-49D7-A948-69242CB0E32C}" srcOrd="3" destOrd="0" presId="urn:microsoft.com/office/officeart/2005/8/layout/hProcess4"/>
    <dgm:cxn modelId="{DD0961B5-66BB-454E-83E1-B3C5C905230F}" type="presParOf" srcId="{1CF3F7B2-3C14-48EF-AC0A-E1A2621DDC7D}" destId="{47276AB6-63F3-4653-BBCF-0413AA1AA3B6}" srcOrd="4" destOrd="0" presId="urn:microsoft.com/office/officeart/2005/8/layout/hProcess4"/>
    <dgm:cxn modelId="{2AC74D44-F41F-4F10-98C6-3A2C42EFF671}" type="presParOf" srcId="{92B930E6-60CB-4902-8BFF-F1F122211441}" destId="{E120855A-E5EA-484C-B5E6-59C1A2D178D9}" srcOrd="3" destOrd="0" presId="urn:microsoft.com/office/officeart/2005/8/layout/hProcess4"/>
    <dgm:cxn modelId="{A26A41E5-A174-40E5-9034-4F102540792B}" type="presParOf" srcId="{92B930E6-60CB-4902-8BFF-F1F122211441}" destId="{49BBD669-17C2-434A-8CF9-EF06F8E59B97}" srcOrd="4" destOrd="0" presId="urn:microsoft.com/office/officeart/2005/8/layout/hProcess4"/>
    <dgm:cxn modelId="{3541F843-F2B2-4678-A857-34EE8471CBC3}" type="presParOf" srcId="{49BBD669-17C2-434A-8CF9-EF06F8E59B97}" destId="{0299573D-1CBD-40A6-94D6-C7BF1658E0D0}" srcOrd="0" destOrd="0" presId="urn:microsoft.com/office/officeart/2005/8/layout/hProcess4"/>
    <dgm:cxn modelId="{F90A9141-536F-42AB-9D5E-C8059CFD6B75}" type="presParOf" srcId="{49BBD669-17C2-434A-8CF9-EF06F8E59B97}" destId="{C11A3E86-B620-485F-AE1D-C303AA171122}" srcOrd="1" destOrd="0" presId="urn:microsoft.com/office/officeart/2005/8/layout/hProcess4"/>
    <dgm:cxn modelId="{FB33E862-378D-4F6B-9871-C8B3798B8EC7}" type="presParOf" srcId="{49BBD669-17C2-434A-8CF9-EF06F8E59B97}" destId="{6805484C-5537-4104-9BE2-AA9DD1B584EE}" srcOrd="2" destOrd="0" presId="urn:microsoft.com/office/officeart/2005/8/layout/hProcess4"/>
    <dgm:cxn modelId="{A5C49ED6-7BED-4F5D-9206-FA3AFA7DC316}" type="presParOf" srcId="{49BBD669-17C2-434A-8CF9-EF06F8E59B97}" destId="{EDB10C2B-64E0-4885-B7A0-D2D1F0E88E80}" srcOrd="3" destOrd="0" presId="urn:microsoft.com/office/officeart/2005/8/layout/hProcess4"/>
    <dgm:cxn modelId="{76351C50-FACD-47A2-845E-65F5783709D0}" type="presParOf" srcId="{49BBD669-17C2-434A-8CF9-EF06F8E59B97}" destId="{0C3F5ACB-0EC7-4412-AB18-DEF69AD834E1}" srcOrd="4" destOrd="0" presId="urn:microsoft.com/office/officeart/2005/8/layout/hProcess4"/>
    <dgm:cxn modelId="{3098198D-A701-44CA-8D6F-2843481E8D29}" type="presParOf" srcId="{92B930E6-60CB-4902-8BFF-F1F122211441}" destId="{CAF608BE-4042-4F3E-9328-4966500DC8A5}" srcOrd="5" destOrd="0" presId="urn:microsoft.com/office/officeart/2005/8/layout/hProcess4"/>
    <dgm:cxn modelId="{637791A9-A8CF-4CAE-A7B6-747CB86F57F5}" type="presParOf" srcId="{92B930E6-60CB-4902-8BFF-F1F122211441}" destId="{7496A4A3-1A63-4785-B917-BB4DFAA3D86B}" srcOrd="6" destOrd="0" presId="urn:microsoft.com/office/officeart/2005/8/layout/hProcess4"/>
    <dgm:cxn modelId="{CBFFB57A-9226-4042-A319-DD7CC869A714}" type="presParOf" srcId="{7496A4A3-1A63-4785-B917-BB4DFAA3D86B}" destId="{0EE70810-A92D-4685-8644-772CB6B19602}" srcOrd="0" destOrd="0" presId="urn:microsoft.com/office/officeart/2005/8/layout/hProcess4"/>
    <dgm:cxn modelId="{D75E5304-13AD-4B61-8358-F6EE59D1724D}" type="presParOf" srcId="{7496A4A3-1A63-4785-B917-BB4DFAA3D86B}" destId="{FAC4F432-D1B1-4011-9B93-B50725495BFD}" srcOrd="1" destOrd="0" presId="urn:microsoft.com/office/officeart/2005/8/layout/hProcess4"/>
    <dgm:cxn modelId="{7C17B3B2-420D-49D7-B2BF-577D91301EA8}" type="presParOf" srcId="{7496A4A3-1A63-4785-B917-BB4DFAA3D86B}" destId="{91FF6107-E209-449D-AF04-4CB0099931AF}" srcOrd="2" destOrd="0" presId="urn:microsoft.com/office/officeart/2005/8/layout/hProcess4"/>
    <dgm:cxn modelId="{E69D5694-B22B-466C-8264-288AE85EC3B7}" type="presParOf" srcId="{7496A4A3-1A63-4785-B917-BB4DFAA3D86B}" destId="{A5588C5B-43BF-42A7-BF12-5DA13702E291}" srcOrd="3" destOrd="0" presId="urn:microsoft.com/office/officeart/2005/8/layout/hProcess4"/>
    <dgm:cxn modelId="{44C2C219-9D4D-4DDA-AD0B-5AF174E396EC}" type="presParOf" srcId="{7496A4A3-1A63-4785-B917-BB4DFAA3D86B}" destId="{EFD609AB-EF7C-4D9A-8725-5EF364DB6F1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214C9-D770-4684-9DEE-6D9D02B87751}">
      <dsp:nvSpPr>
        <dsp:cNvPr id="0" name=""/>
        <dsp:cNvSpPr/>
      </dsp:nvSpPr>
      <dsp:spPr>
        <a:xfrm>
          <a:off x="2803" y="1572785"/>
          <a:ext cx="1729442" cy="142642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985" cap="flat" cmpd="sng" algn="ctr">
          <a:solidFill>
            <a:srgbClr val="D16349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eorgia"/>
              <a:ea typeface="+mn-ea"/>
              <a:cs typeface="+mn-cs"/>
            </a:rPr>
            <a:t>Phase 1</a:t>
          </a:r>
          <a:endParaRPr lang="en-US" sz="2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eorgia"/>
            <a:ea typeface="+mn-ea"/>
            <a:cs typeface="+mn-cs"/>
          </a:endParaRPr>
        </a:p>
      </dsp:txBody>
      <dsp:txXfrm>
        <a:off x="35629" y="1605611"/>
        <a:ext cx="1663790" cy="1055113"/>
      </dsp:txXfrm>
    </dsp:sp>
    <dsp:sp modelId="{690CCBBF-CC52-4D36-98CE-4AC5BC86AADC}">
      <dsp:nvSpPr>
        <dsp:cNvPr id="0" name=""/>
        <dsp:cNvSpPr/>
      </dsp:nvSpPr>
      <dsp:spPr>
        <a:xfrm>
          <a:off x="979466" y="1929621"/>
          <a:ext cx="1881985" cy="1881985"/>
        </a:xfrm>
        <a:prstGeom prst="leftCircularArrow">
          <a:avLst>
            <a:gd name="adj1" fmla="val 3021"/>
            <a:gd name="adj2" fmla="val 370612"/>
            <a:gd name="adj3" fmla="val 2146122"/>
            <a:gd name="adj4" fmla="val 9024489"/>
            <a:gd name="adj5" fmla="val 3525"/>
          </a:avLst>
        </a:prstGeom>
        <a:solidFill>
          <a:srgbClr val="D16349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1E704-DF27-4831-A30D-748AB43A2272}">
      <dsp:nvSpPr>
        <dsp:cNvPr id="0" name=""/>
        <dsp:cNvSpPr/>
      </dsp:nvSpPr>
      <dsp:spPr>
        <a:xfrm>
          <a:off x="387123" y="2693550"/>
          <a:ext cx="1537282" cy="611326"/>
        </a:xfrm>
        <a:prstGeom prst="roundRect">
          <a:avLst>
            <a:gd name="adj" fmla="val 10000"/>
          </a:avLst>
        </a:prstGeom>
        <a:solidFill>
          <a:srgbClr val="D1634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ysClr val="window" lastClr="FFFFFF"/>
              </a:solidFill>
              <a:latin typeface="Georgia"/>
              <a:ea typeface="+mn-ea"/>
              <a:cs typeface="+mn-cs"/>
            </a:rPr>
            <a:t>January</a:t>
          </a:r>
          <a:endParaRPr lang="en-US" sz="2100" kern="1200" dirty="0">
            <a:solidFill>
              <a:sysClr val="window" lastClr="FFFFFF"/>
            </a:solidFill>
            <a:latin typeface="Georgia"/>
            <a:ea typeface="+mn-ea"/>
            <a:cs typeface="+mn-cs"/>
          </a:endParaRPr>
        </a:p>
      </dsp:txBody>
      <dsp:txXfrm>
        <a:off x="405028" y="2711455"/>
        <a:ext cx="1501472" cy="575516"/>
      </dsp:txXfrm>
    </dsp:sp>
    <dsp:sp modelId="{04C28292-1AF1-4299-9B0C-5DE994E518DE}">
      <dsp:nvSpPr>
        <dsp:cNvPr id="0" name=""/>
        <dsp:cNvSpPr/>
      </dsp:nvSpPr>
      <dsp:spPr>
        <a:xfrm>
          <a:off x="2195146" y="1572785"/>
          <a:ext cx="1729442" cy="142642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985" cap="flat" cmpd="sng" algn="ctr">
          <a:solidFill>
            <a:srgbClr val="D16349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eorgia"/>
              <a:ea typeface="+mn-ea"/>
              <a:cs typeface="+mn-cs"/>
            </a:rPr>
            <a:t>Phase 2</a:t>
          </a:r>
          <a:endParaRPr lang="en-US" sz="2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eorgia"/>
            <a:ea typeface="+mn-ea"/>
            <a:cs typeface="+mn-cs"/>
          </a:endParaRPr>
        </a:p>
      </dsp:txBody>
      <dsp:txXfrm>
        <a:off x="2227972" y="1911275"/>
        <a:ext cx="1663790" cy="1055113"/>
      </dsp:txXfrm>
    </dsp:sp>
    <dsp:sp modelId="{E120855A-E5EA-484C-B5E6-59C1A2D178D9}">
      <dsp:nvSpPr>
        <dsp:cNvPr id="0" name=""/>
        <dsp:cNvSpPr/>
      </dsp:nvSpPr>
      <dsp:spPr>
        <a:xfrm>
          <a:off x="3157398" y="704464"/>
          <a:ext cx="2102969" cy="2102969"/>
        </a:xfrm>
        <a:prstGeom prst="circularArrow">
          <a:avLst>
            <a:gd name="adj1" fmla="val 2704"/>
            <a:gd name="adj2" fmla="val 329210"/>
            <a:gd name="adj3" fmla="val 19495279"/>
            <a:gd name="adj4" fmla="val 12575511"/>
            <a:gd name="adj5" fmla="val 3154"/>
          </a:avLst>
        </a:prstGeom>
        <a:solidFill>
          <a:srgbClr val="D16349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97597C-5FD8-49D7-A948-69242CB0E32C}">
      <dsp:nvSpPr>
        <dsp:cNvPr id="0" name=""/>
        <dsp:cNvSpPr/>
      </dsp:nvSpPr>
      <dsp:spPr>
        <a:xfrm>
          <a:off x="2579466" y="1267122"/>
          <a:ext cx="1537282" cy="611326"/>
        </a:xfrm>
        <a:prstGeom prst="roundRect">
          <a:avLst>
            <a:gd name="adj" fmla="val 10000"/>
          </a:avLst>
        </a:prstGeom>
        <a:solidFill>
          <a:srgbClr val="D1634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ysClr val="window" lastClr="FFFFFF"/>
              </a:solidFill>
              <a:latin typeface="Georgia"/>
              <a:ea typeface="+mn-ea"/>
              <a:cs typeface="+mn-cs"/>
            </a:rPr>
            <a:t>April</a:t>
          </a:r>
          <a:endParaRPr lang="en-US" sz="2100" kern="1200" dirty="0">
            <a:solidFill>
              <a:sysClr val="window" lastClr="FFFFFF"/>
            </a:solidFill>
            <a:latin typeface="Georgia"/>
            <a:ea typeface="+mn-ea"/>
            <a:cs typeface="+mn-cs"/>
          </a:endParaRPr>
        </a:p>
      </dsp:txBody>
      <dsp:txXfrm>
        <a:off x="2597371" y="1285027"/>
        <a:ext cx="1501472" cy="575516"/>
      </dsp:txXfrm>
    </dsp:sp>
    <dsp:sp modelId="{C11A3E86-B620-485F-AE1D-C303AA171122}">
      <dsp:nvSpPr>
        <dsp:cNvPr id="0" name=""/>
        <dsp:cNvSpPr/>
      </dsp:nvSpPr>
      <dsp:spPr>
        <a:xfrm>
          <a:off x="4387489" y="1572785"/>
          <a:ext cx="1729442" cy="142642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985" cap="flat" cmpd="sng" algn="ctr">
          <a:solidFill>
            <a:srgbClr val="D16349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eorgia"/>
              <a:ea typeface="+mn-ea"/>
              <a:cs typeface="+mn-cs"/>
            </a:rPr>
            <a:t>Phase 3</a:t>
          </a:r>
          <a:endParaRPr lang="en-US" sz="2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eorgia"/>
            <a:ea typeface="+mn-ea"/>
            <a:cs typeface="+mn-cs"/>
          </a:endParaRPr>
        </a:p>
      </dsp:txBody>
      <dsp:txXfrm>
        <a:off x="4420315" y="1605611"/>
        <a:ext cx="1663790" cy="1055113"/>
      </dsp:txXfrm>
    </dsp:sp>
    <dsp:sp modelId="{CAF608BE-4042-4F3E-9328-4966500DC8A5}">
      <dsp:nvSpPr>
        <dsp:cNvPr id="0" name=""/>
        <dsp:cNvSpPr/>
      </dsp:nvSpPr>
      <dsp:spPr>
        <a:xfrm>
          <a:off x="5364153" y="1929621"/>
          <a:ext cx="1881985" cy="1881985"/>
        </a:xfrm>
        <a:prstGeom prst="leftCircularArrow">
          <a:avLst>
            <a:gd name="adj1" fmla="val 3021"/>
            <a:gd name="adj2" fmla="val 370612"/>
            <a:gd name="adj3" fmla="val 2146122"/>
            <a:gd name="adj4" fmla="val 9024489"/>
            <a:gd name="adj5" fmla="val 3525"/>
          </a:avLst>
        </a:prstGeom>
        <a:solidFill>
          <a:srgbClr val="D16349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B10C2B-64E0-4885-B7A0-D2D1F0E88E80}">
      <dsp:nvSpPr>
        <dsp:cNvPr id="0" name=""/>
        <dsp:cNvSpPr/>
      </dsp:nvSpPr>
      <dsp:spPr>
        <a:xfrm>
          <a:off x="4771809" y="2693550"/>
          <a:ext cx="1537282" cy="611326"/>
        </a:xfrm>
        <a:prstGeom prst="roundRect">
          <a:avLst>
            <a:gd name="adj" fmla="val 10000"/>
          </a:avLst>
        </a:prstGeom>
        <a:solidFill>
          <a:srgbClr val="D1634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ysClr val="window" lastClr="FFFFFF"/>
              </a:solidFill>
              <a:latin typeface="Georgia"/>
              <a:ea typeface="+mn-ea"/>
              <a:cs typeface="+mn-cs"/>
            </a:rPr>
            <a:t>August</a:t>
          </a:r>
          <a:endParaRPr lang="en-US" sz="2100" kern="1200" dirty="0">
            <a:solidFill>
              <a:sysClr val="window" lastClr="FFFFFF"/>
            </a:solidFill>
            <a:latin typeface="Georgia"/>
            <a:ea typeface="+mn-ea"/>
            <a:cs typeface="+mn-cs"/>
          </a:endParaRPr>
        </a:p>
      </dsp:txBody>
      <dsp:txXfrm>
        <a:off x="4789714" y="2711455"/>
        <a:ext cx="1501472" cy="575516"/>
      </dsp:txXfrm>
    </dsp:sp>
    <dsp:sp modelId="{FAC4F432-D1B1-4011-9B93-B50725495BFD}">
      <dsp:nvSpPr>
        <dsp:cNvPr id="0" name=""/>
        <dsp:cNvSpPr/>
      </dsp:nvSpPr>
      <dsp:spPr>
        <a:xfrm>
          <a:off x="6579832" y="1572785"/>
          <a:ext cx="1729442" cy="142642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985" cap="flat" cmpd="sng" algn="ctr">
          <a:solidFill>
            <a:srgbClr val="D16349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eorgia"/>
              <a:ea typeface="+mn-ea"/>
              <a:cs typeface="+mn-cs"/>
            </a:rPr>
            <a:t>Phase 4</a:t>
          </a:r>
          <a:endParaRPr lang="en-US" sz="2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eorgia"/>
            <a:ea typeface="+mn-ea"/>
            <a:cs typeface="+mn-cs"/>
          </a:endParaRPr>
        </a:p>
      </dsp:txBody>
      <dsp:txXfrm>
        <a:off x="6612658" y="1911275"/>
        <a:ext cx="1663790" cy="1055113"/>
      </dsp:txXfrm>
    </dsp:sp>
    <dsp:sp modelId="{A5588C5B-43BF-42A7-BF12-5DA13702E291}">
      <dsp:nvSpPr>
        <dsp:cNvPr id="0" name=""/>
        <dsp:cNvSpPr/>
      </dsp:nvSpPr>
      <dsp:spPr>
        <a:xfrm>
          <a:off x="6964152" y="1267122"/>
          <a:ext cx="1537282" cy="611326"/>
        </a:xfrm>
        <a:prstGeom prst="roundRect">
          <a:avLst>
            <a:gd name="adj" fmla="val 10000"/>
          </a:avLst>
        </a:prstGeom>
        <a:solidFill>
          <a:srgbClr val="D1634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ysClr val="window" lastClr="FFFFFF"/>
              </a:solidFill>
              <a:latin typeface="Georgia"/>
              <a:ea typeface="+mn-ea"/>
              <a:cs typeface="+mn-cs"/>
            </a:rPr>
            <a:t>December</a:t>
          </a:r>
          <a:endParaRPr lang="en-US" sz="2100" kern="1200" dirty="0">
            <a:solidFill>
              <a:sysClr val="window" lastClr="FFFFFF"/>
            </a:solidFill>
            <a:latin typeface="Georgia"/>
            <a:ea typeface="+mn-ea"/>
            <a:cs typeface="+mn-cs"/>
          </a:endParaRPr>
        </a:p>
      </dsp:txBody>
      <dsp:txXfrm>
        <a:off x="6982057" y="1285027"/>
        <a:ext cx="1501472" cy="57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65A425C-6E7A-48C1-ABB3-DF93E5FC1D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001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99AB770-86E8-4DBC-AF78-2650AF0CE3FE}" type="slidenum">
              <a:rPr lang="en-US" altLang="zh-CN" sz="1200" b="0" smtClean="0">
                <a:latin typeface="Arial" charset="0"/>
              </a:rPr>
              <a:pPr eaLnBrk="1" hangingPunct="1"/>
              <a:t>42</a:t>
            </a:fld>
            <a:endParaRPr lang="en-US" altLang="zh-CN" sz="1200" b="0" smtClean="0">
              <a:latin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505" y="1055077"/>
            <a:ext cx="5897016" cy="3790298"/>
          </a:xfrm>
          <a:ln w="12700" cap="flat">
            <a:solidFill>
              <a:schemeClr val="bg1"/>
            </a:solidFill>
          </a:ln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811" y="4972457"/>
            <a:ext cx="5022378" cy="34844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4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C42DB2F-EB88-4E6C-9343-D4046FF3B92B}" type="slidenum">
              <a:rPr lang="en-US" altLang="zh-CN" sz="1200" b="0" smtClean="0">
                <a:latin typeface="Arial" charset="0"/>
              </a:rPr>
              <a:pPr eaLnBrk="1" hangingPunct="1"/>
              <a:t>43</a:t>
            </a:fld>
            <a:endParaRPr lang="en-US" altLang="zh-CN" sz="1200" b="0" smtClean="0">
              <a:latin typeface="Arial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801" y="795002"/>
            <a:ext cx="4995195" cy="3209562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811" y="4340002"/>
            <a:ext cx="5022378" cy="41168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400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469-C453-4297-9CE4-41AC29BFFD13}" type="datetimeFigureOut">
              <a:rPr lang="zh-CN" altLang="en-US" smtClean="0"/>
              <a:t>11/29/11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204F-0B39-4740-9BE7-DF2FD0BC679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9" descr="01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2-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469-C453-4297-9CE4-41AC29BFFD13}" type="datetimeFigureOut">
              <a:rPr lang="zh-CN" altLang="en-US" smtClean="0"/>
              <a:t>11/29/11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CE29901D-EDED-41A1-8FAD-1BAFAD3912C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smtClean="0"/>
              <a:t> 页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469-C453-4297-9CE4-41AC29BFFD13}" type="datetimeFigureOut">
              <a:rPr lang="zh-CN" altLang="en-US" smtClean="0"/>
              <a:t>11/29/11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646D9907-27EF-4791-A005-06AB01820A1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smtClean="0"/>
              <a:t> 页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642" y="274638"/>
            <a:ext cx="822871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97510"/>
      </p:ext>
    </p:extLst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469-C453-4297-9CE4-41AC29BFFD13}" type="datetimeFigureOut">
              <a:rPr lang="zh-CN" altLang="en-US" smtClean="0"/>
              <a:t>11/29/11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204F-0B39-4740-9BE7-DF2FD0BC6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469-C453-4297-9CE4-41AC29BFFD13}" type="datetimeFigureOut">
              <a:rPr lang="zh-CN" altLang="en-US" smtClean="0"/>
              <a:t>11/29/11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204F-0B39-4740-9BE7-DF2FD0BC6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469-C453-4297-9CE4-41AC29BFFD13}" type="datetimeFigureOut">
              <a:rPr lang="zh-CN" altLang="en-US" smtClean="0"/>
              <a:t>11/29/11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A3388B8A-AD86-4E5A-8EF1-F0A2B9CB74F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smtClean="0"/>
              <a:t> 页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469-C453-4297-9CE4-41AC29BFFD13}" type="datetimeFigureOut">
              <a:rPr lang="zh-CN" altLang="en-US" smtClean="0"/>
              <a:t>11/29/11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5454A517-FC5D-4A25-8EE0-ED7B644190E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smtClean="0"/>
              <a:t> 页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1438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469-C453-4297-9CE4-41AC29BFFD13}" type="datetimeFigureOut">
              <a:rPr lang="zh-CN" altLang="en-US" smtClean="0"/>
              <a:t>11/29/11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smtClean="0"/>
              <a:t> 页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469-C453-4297-9CE4-41AC29BFFD13}" type="datetimeFigureOut">
              <a:rPr lang="zh-CN" altLang="en-US" smtClean="0"/>
              <a:t>11/29/11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A49E217F-1B88-46D4-B81D-917F21C3483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smtClean="0"/>
              <a:t> 页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469-C453-4297-9CE4-41AC29BFFD13}" type="datetimeFigureOut">
              <a:rPr lang="zh-CN" altLang="en-US" smtClean="0"/>
              <a:t>11/29/11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8A864E38-C968-4D9B-B31E-EF222C0AA69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smtClean="0"/>
              <a:t> 页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1469-C453-4297-9CE4-41AC29BFFD13}" type="datetimeFigureOut">
              <a:rPr lang="zh-CN" altLang="en-US" smtClean="0"/>
              <a:t>11/29/11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30E5159E-9887-4EB6-9BB1-512664B3599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smtClean="0"/>
              <a:t> 页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91469-C453-4297-9CE4-41AC29BFFD13}" type="datetimeFigureOut">
              <a:rPr lang="zh-CN" altLang="en-US" smtClean="0"/>
              <a:t>11/29/11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7204F-0B39-4740-9BE7-DF2FD0BC679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9" descr="2-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图片1副本"/>
          <p:cNvPicPr>
            <a:picLocks noChangeAspect="1" noChangeArrowheads="1"/>
          </p:cNvPicPr>
          <p:nvPr userDrawn="1"/>
        </p:nvPicPr>
        <p:blipFill>
          <a:blip r:embed="rId15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44463" y="647700"/>
            <a:ext cx="9431338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24744"/>
            <a:ext cx="7704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PPT—</a:t>
            </a:r>
            <a:r>
              <a:rPr lang="zh-CN" altLang="en-US" sz="4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流程图汇总</a:t>
            </a:r>
            <a:r>
              <a:rPr lang="en-US" altLang="zh-CN" sz="4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48</a:t>
            </a:r>
            <a:r>
              <a:rPr lang="zh-CN" altLang="en-US" sz="4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页</a:t>
            </a:r>
          </a:p>
        </p:txBody>
      </p:sp>
      <p:pic>
        <p:nvPicPr>
          <p:cNvPr id="1026" name="Picture 2" descr="C:\Documents and Settings\Administrator\桌面\3D小人图片素材\PPT配图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36912"/>
            <a:ext cx="35337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带标题的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色流程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9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ltGray">
          <a:xfrm>
            <a:off x="1281114" y="1928802"/>
            <a:ext cx="2057400" cy="527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Phase 1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ltGray">
          <a:xfrm>
            <a:off x="3600452" y="1928802"/>
            <a:ext cx="2057400" cy="527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Phase 2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ltGray">
          <a:xfrm>
            <a:off x="5929314" y="1928802"/>
            <a:ext cx="2057400" cy="527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Phase 3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285852" y="2603470"/>
            <a:ext cx="2071702" cy="2226484"/>
          </a:xfrm>
          <a:prstGeom prst="roundRect">
            <a:avLst>
              <a:gd name="adj" fmla="val 7209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Add your text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643306" y="2603470"/>
            <a:ext cx="2071702" cy="2226484"/>
          </a:xfrm>
          <a:prstGeom prst="roundRect">
            <a:avLst>
              <a:gd name="adj" fmla="val 7209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Add your text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29322" y="2603470"/>
            <a:ext cx="2071702" cy="2226484"/>
          </a:xfrm>
          <a:prstGeom prst="roundRect">
            <a:avLst>
              <a:gd name="adj" fmla="val 7209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Add your text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8" name="流程图: 摘录 17"/>
          <p:cNvSpPr/>
          <p:nvPr/>
        </p:nvSpPr>
        <p:spPr>
          <a:xfrm rot="5400000">
            <a:off x="3346451" y="4281477"/>
            <a:ext cx="320675" cy="298450"/>
          </a:xfrm>
          <a:prstGeom prst="flowChartExtract">
            <a:avLst/>
          </a:prstGeom>
          <a:gradFill flip="none"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sp>
      <p:sp>
        <p:nvSpPr>
          <p:cNvPr id="19" name="流程图: 摘录 18"/>
          <p:cNvSpPr/>
          <p:nvPr/>
        </p:nvSpPr>
        <p:spPr>
          <a:xfrm rot="5400000">
            <a:off x="5703889" y="4308465"/>
            <a:ext cx="320675" cy="298450"/>
          </a:xfrm>
          <a:prstGeom prst="flowChartExtract">
            <a:avLst/>
          </a:prstGeom>
          <a:gradFill flip="none"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带有图片的时间线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10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414" name="Rectangle 135"/>
          <p:cNvSpPr>
            <a:spLocks noChangeArrowheads="1"/>
          </p:cNvSpPr>
          <p:nvPr/>
        </p:nvSpPr>
        <p:spPr bwMode="auto">
          <a:xfrm>
            <a:off x="277782" y="4126477"/>
            <a:ext cx="8356600" cy="320675"/>
          </a:xfrm>
          <a:prstGeom prst="rect">
            <a:avLst/>
          </a:prstGeom>
          <a:gradFill rotWithShape="1">
            <a:gsLst>
              <a:gs pos="0">
                <a:srgbClr val="E6E6E6">
                  <a:lumMod val="1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15" name="Pentagon 780"/>
          <p:cNvSpPr>
            <a:spLocks noChangeArrowheads="1"/>
          </p:cNvSpPr>
          <p:nvPr/>
        </p:nvSpPr>
        <p:spPr bwMode="auto">
          <a:xfrm>
            <a:off x="7356445" y="3853427"/>
            <a:ext cx="1457325" cy="457200"/>
          </a:xfrm>
          <a:prstGeom prst="homePlate">
            <a:avLst>
              <a:gd name="adj" fmla="val 40316"/>
            </a:avLst>
          </a:prstGeom>
          <a:gradFill rotWithShape="1">
            <a:gsLst>
              <a:gs pos="0">
                <a:srgbClr val="C0FF4D"/>
              </a:gs>
              <a:gs pos="100000">
                <a:srgbClr val="A4D329"/>
              </a:gs>
            </a:gsLst>
            <a:lin ang="5400000" scaled="1"/>
          </a:gradFill>
          <a:ln w="19050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pPr indent="-342900" algn="ctr" defTabSz="914400"/>
            <a:endParaRPr lang="zh-CN" noProof="1">
              <a:latin typeface="Calibri" pitchFamily="34" charset="0"/>
            </a:endParaRPr>
          </a:p>
        </p:txBody>
      </p:sp>
      <p:grpSp>
        <p:nvGrpSpPr>
          <p:cNvPr id="416" name="Gruppe 75"/>
          <p:cNvGrpSpPr>
            <a:grpSpLocks/>
          </p:cNvGrpSpPr>
          <p:nvPr/>
        </p:nvGrpSpPr>
        <p:grpSpPr bwMode="auto">
          <a:xfrm>
            <a:off x="268257" y="3853427"/>
            <a:ext cx="7080250" cy="457200"/>
            <a:chOff x="272143" y="2949958"/>
            <a:chExt cx="8556211" cy="457921"/>
          </a:xfrm>
        </p:grpSpPr>
        <p:sp>
          <p:nvSpPr>
            <p:cNvPr id="417" name="Rectangle 445"/>
            <p:cNvSpPr>
              <a:spLocks noChangeArrowheads="1"/>
            </p:cNvSpPr>
            <p:nvPr/>
          </p:nvSpPr>
          <p:spPr bwMode="auto">
            <a:xfrm>
              <a:off x="1985304" y="2949958"/>
              <a:ext cx="1707405" cy="457921"/>
            </a:xfrm>
            <a:prstGeom prst="rect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 scaled="1"/>
            </a:gradFill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anchor="ctr"/>
            <a:lstStyle/>
            <a:p>
              <a:pPr indent="-342900" algn="ctr" defTabSz="914400"/>
              <a:endParaRPr lang="zh-CN" noProof="1">
                <a:latin typeface="Calibri" pitchFamily="34" charset="0"/>
              </a:endParaRPr>
            </a:p>
          </p:txBody>
        </p:sp>
        <p:sp>
          <p:nvSpPr>
            <p:cNvPr id="418" name="Rectangle 446"/>
            <p:cNvSpPr>
              <a:spLocks noChangeArrowheads="1"/>
            </p:cNvSpPr>
            <p:nvPr/>
          </p:nvSpPr>
          <p:spPr bwMode="auto">
            <a:xfrm>
              <a:off x="3694626" y="2949958"/>
              <a:ext cx="1709324" cy="457921"/>
            </a:xfrm>
            <a:prstGeom prst="rect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 scaled="1"/>
            </a:gradFill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anchor="ctr"/>
            <a:lstStyle/>
            <a:p>
              <a:pPr indent="-342900" algn="ctr" defTabSz="914400"/>
              <a:endParaRPr lang="zh-CN" noProof="1">
                <a:latin typeface="Calibri" pitchFamily="34" charset="0"/>
              </a:endParaRPr>
            </a:p>
          </p:txBody>
        </p:sp>
        <p:sp>
          <p:nvSpPr>
            <p:cNvPr id="419" name="Rectangle 447"/>
            <p:cNvSpPr>
              <a:spLocks noChangeArrowheads="1"/>
            </p:cNvSpPr>
            <p:nvPr/>
          </p:nvSpPr>
          <p:spPr bwMode="auto">
            <a:xfrm>
              <a:off x="5405867" y="2949958"/>
              <a:ext cx="1709324" cy="457921"/>
            </a:xfrm>
            <a:prstGeom prst="rect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 scaled="1"/>
            </a:gradFill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anchor="ctr"/>
            <a:lstStyle/>
            <a:p>
              <a:pPr indent="-342900" algn="ctr" defTabSz="914400"/>
              <a:endParaRPr lang="zh-CN" noProof="1">
                <a:latin typeface="Calibri" pitchFamily="34" charset="0"/>
              </a:endParaRPr>
            </a:p>
          </p:txBody>
        </p:sp>
        <p:sp>
          <p:nvSpPr>
            <p:cNvPr id="420" name="Rectangle 448"/>
            <p:cNvSpPr>
              <a:spLocks noChangeArrowheads="1"/>
            </p:cNvSpPr>
            <p:nvPr/>
          </p:nvSpPr>
          <p:spPr bwMode="auto">
            <a:xfrm>
              <a:off x="7119028" y="2949958"/>
              <a:ext cx="1709322" cy="457921"/>
            </a:xfrm>
            <a:prstGeom prst="rect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 scaled="1"/>
            </a:gradFill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anchor="ctr"/>
            <a:lstStyle/>
            <a:p>
              <a:pPr indent="-342900" algn="ctr" defTabSz="914400"/>
              <a:endParaRPr lang="zh-CN" noProof="1">
                <a:latin typeface="Calibri" pitchFamily="34" charset="0"/>
              </a:endParaRPr>
            </a:p>
          </p:txBody>
        </p:sp>
        <p:sp>
          <p:nvSpPr>
            <p:cNvPr id="421" name="Rectangle 445"/>
            <p:cNvSpPr>
              <a:spLocks noChangeArrowheads="1"/>
            </p:cNvSpPr>
            <p:nvPr/>
          </p:nvSpPr>
          <p:spPr bwMode="auto">
            <a:xfrm>
              <a:off x="272143" y="2949958"/>
              <a:ext cx="1707405" cy="457921"/>
            </a:xfrm>
            <a:prstGeom prst="rect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 scaled="1"/>
            </a:gradFill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anchor="ctr"/>
            <a:lstStyle/>
            <a:p>
              <a:pPr indent="-342900" algn="ctr" defTabSz="914400"/>
              <a:endParaRPr lang="zh-CN" noProof="1">
                <a:latin typeface="Calibri" pitchFamily="34" charset="0"/>
              </a:endParaRPr>
            </a:p>
          </p:txBody>
        </p:sp>
      </p:grpSp>
      <p:sp>
        <p:nvSpPr>
          <p:cNvPr id="422" name="Rectangle 445"/>
          <p:cNvSpPr>
            <a:spLocks noChangeArrowheads="1"/>
          </p:cNvSpPr>
          <p:nvPr/>
        </p:nvSpPr>
        <p:spPr bwMode="auto">
          <a:xfrm>
            <a:off x="1819245" y="3947089"/>
            <a:ext cx="141287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February</a:t>
            </a:r>
          </a:p>
        </p:txBody>
      </p:sp>
      <p:sp>
        <p:nvSpPr>
          <p:cNvPr id="423" name="Rectangle 446"/>
          <p:cNvSpPr>
            <a:spLocks noChangeArrowheads="1"/>
          </p:cNvSpPr>
          <p:nvPr/>
        </p:nvSpPr>
        <p:spPr bwMode="auto">
          <a:xfrm>
            <a:off x="3233707" y="3947089"/>
            <a:ext cx="14144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March</a:t>
            </a:r>
          </a:p>
        </p:txBody>
      </p:sp>
      <p:sp>
        <p:nvSpPr>
          <p:cNvPr id="424" name="Rectangle 447"/>
          <p:cNvSpPr>
            <a:spLocks noChangeArrowheads="1"/>
          </p:cNvSpPr>
          <p:nvPr/>
        </p:nvSpPr>
        <p:spPr bwMode="auto">
          <a:xfrm>
            <a:off x="4649757" y="3947089"/>
            <a:ext cx="14144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April</a:t>
            </a:r>
          </a:p>
        </p:txBody>
      </p:sp>
      <p:sp>
        <p:nvSpPr>
          <p:cNvPr id="425" name="Rectangle 448"/>
          <p:cNvSpPr>
            <a:spLocks noChangeArrowheads="1"/>
          </p:cNvSpPr>
          <p:nvPr/>
        </p:nvSpPr>
        <p:spPr bwMode="auto">
          <a:xfrm>
            <a:off x="6067395" y="3947089"/>
            <a:ext cx="14144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May</a:t>
            </a:r>
          </a:p>
        </p:txBody>
      </p:sp>
      <p:sp>
        <p:nvSpPr>
          <p:cNvPr id="426" name="Rectangle 445"/>
          <p:cNvSpPr>
            <a:spLocks noChangeArrowheads="1"/>
          </p:cNvSpPr>
          <p:nvPr/>
        </p:nvSpPr>
        <p:spPr bwMode="auto">
          <a:xfrm>
            <a:off x="395257" y="3947089"/>
            <a:ext cx="141287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January</a:t>
            </a:r>
          </a:p>
        </p:txBody>
      </p:sp>
      <p:sp>
        <p:nvSpPr>
          <p:cNvPr id="427" name="Nedadgående pil 95"/>
          <p:cNvSpPr>
            <a:spLocks noChangeArrowheads="1"/>
          </p:cNvSpPr>
          <p:nvPr/>
        </p:nvSpPr>
        <p:spPr bwMode="auto">
          <a:xfrm>
            <a:off x="900082" y="3337489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28" name="Rektangel 163"/>
          <p:cNvSpPr>
            <a:spLocks noChangeArrowheads="1"/>
          </p:cNvSpPr>
          <p:nvPr/>
        </p:nvSpPr>
        <p:spPr bwMode="auto">
          <a:xfrm>
            <a:off x="214282" y="2902514"/>
            <a:ext cx="1577975" cy="620713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rgbClr val="F3F3F3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29" name="Nedadgående pil 229"/>
          <p:cNvSpPr>
            <a:spLocks noChangeArrowheads="1"/>
          </p:cNvSpPr>
          <p:nvPr/>
        </p:nvSpPr>
        <p:spPr bwMode="auto">
          <a:xfrm>
            <a:off x="3567082" y="3337489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30" name="Rektangel 231"/>
          <p:cNvSpPr>
            <a:spLocks noChangeArrowheads="1"/>
          </p:cNvSpPr>
          <p:nvPr/>
        </p:nvSpPr>
        <p:spPr bwMode="auto">
          <a:xfrm>
            <a:off x="2881282" y="2902514"/>
            <a:ext cx="1577975" cy="620713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rgbClr val="F3F3F3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31" name="Nedadgående pil 296"/>
          <p:cNvSpPr>
            <a:spLocks noChangeArrowheads="1"/>
          </p:cNvSpPr>
          <p:nvPr/>
        </p:nvSpPr>
        <p:spPr bwMode="auto">
          <a:xfrm>
            <a:off x="6332507" y="3326377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32" name="Rektangel 298"/>
          <p:cNvSpPr>
            <a:spLocks noChangeArrowheads="1"/>
          </p:cNvSpPr>
          <p:nvPr/>
        </p:nvSpPr>
        <p:spPr bwMode="auto">
          <a:xfrm>
            <a:off x="5646707" y="2891402"/>
            <a:ext cx="1577975" cy="620712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rgbClr val="F3F3F3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96" name="Nedadgående pil 363"/>
          <p:cNvSpPr>
            <a:spLocks noChangeArrowheads="1"/>
          </p:cNvSpPr>
          <p:nvPr/>
        </p:nvSpPr>
        <p:spPr bwMode="auto">
          <a:xfrm rot="10800000">
            <a:off x="2457420" y="4228077"/>
            <a:ext cx="249237" cy="538162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97" name="Nedadgående pil 430"/>
          <p:cNvSpPr>
            <a:spLocks noChangeArrowheads="1"/>
          </p:cNvSpPr>
          <p:nvPr/>
        </p:nvSpPr>
        <p:spPr bwMode="auto">
          <a:xfrm rot="10800000">
            <a:off x="5057745" y="4205852"/>
            <a:ext cx="250825" cy="538162"/>
          </a:xfrm>
          <a:prstGeom prst="down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98" name="Nedadgående pil 497"/>
          <p:cNvSpPr>
            <a:spLocks noChangeArrowheads="1"/>
          </p:cNvSpPr>
          <p:nvPr/>
        </p:nvSpPr>
        <p:spPr bwMode="auto">
          <a:xfrm rot="10800000">
            <a:off x="7791420" y="4216964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FC000"/>
              </a:gs>
              <a:gs pos="100000">
                <a:srgbClr val="E36119"/>
              </a:gs>
            </a:gsLst>
            <a:lin ang="2700000" scaled="1"/>
          </a:gradFill>
          <a:ln w="9525">
            <a:solidFill>
              <a:srgbClr val="FC7E00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99" name="Rektangel 565"/>
          <p:cNvSpPr>
            <a:spLocks noChangeArrowheads="1"/>
          </p:cNvSpPr>
          <p:nvPr/>
        </p:nvSpPr>
        <p:spPr bwMode="auto">
          <a:xfrm>
            <a:off x="1619220" y="4551927"/>
            <a:ext cx="1577975" cy="620712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rgbClr val="F3F3F3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00" name="Rektangel 631"/>
          <p:cNvSpPr>
            <a:spLocks noChangeArrowheads="1"/>
          </p:cNvSpPr>
          <p:nvPr/>
        </p:nvSpPr>
        <p:spPr bwMode="auto">
          <a:xfrm>
            <a:off x="4448145" y="4529702"/>
            <a:ext cx="1579562" cy="620712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rgbClr val="F3F3F3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01" name="Rektangel 697"/>
          <p:cNvSpPr>
            <a:spLocks noChangeArrowheads="1"/>
          </p:cNvSpPr>
          <p:nvPr/>
        </p:nvSpPr>
        <p:spPr bwMode="auto">
          <a:xfrm>
            <a:off x="7181820" y="4540814"/>
            <a:ext cx="1577975" cy="620713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rgbClr val="F3F3F3"/>
              </a:gs>
            </a:gsLst>
            <a:lin ang="16200000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02" name="Rektangel 762"/>
          <p:cNvSpPr>
            <a:spLocks noChangeArrowheads="1"/>
          </p:cNvSpPr>
          <p:nvPr/>
        </p:nvSpPr>
        <p:spPr bwMode="auto">
          <a:xfrm>
            <a:off x="238095" y="2907277"/>
            <a:ext cx="1522412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1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Go ahead an replace it with your own text. </a:t>
            </a:r>
          </a:p>
        </p:txBody>
      </p:sp>
      <p:sp>
        <p:nvSpPr>
          <p:cNvPr id="503" name="Rektangel 763"/>
          <p:cNvSpPr>
            <a:spLocks noChangeArrowheads="1"/>
          </p:cNvSpPr>
          <p:nvPr/>
        </p:nvSpPr>
        <p:spPr bwMode="auto">
          <a:xfrm>
            <a:off x="2905095" y="2907277"/>
            <a:ext cx="1522412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1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Go ahead an replace it with your own text. </a:t>
            </a:r>
          </a:p>
        </p:txBody>
      </p:sp>
      <p:sp>
        <p:nvSpPr>
          <p:cNvPr id="504" name="Rektangel 764"/>
          <p:cNvSpPr>
            <a:spLocks noChangeArrowheads="1"/>
          </p:cNvSpPr>
          <p:nvPr/>
        </p:nvSpPr>
        <p:spPr bwMode="auto">
          <a:xfrm>
            <a:off x="5670520" y="2896164"/>
            <a:ext cx="15208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1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Go ahead an replace it with your own text. </a:t>
            </a:r>
          </a:p>
        </p:txBody>
      </p:sp>
      <p:sp>
        <p:nvSpPr>
          <p:cNvPr id="505" name="Rektangel 765"/>
          <p:cNvSpPr>
            <a:spLocks noChangeArrowheads="1"/>
          </p:cNvSpPr>
          <p:nvPr/>
        </p:nvSpPr>
        <p:spPr bwMode="auto">
          <a:xfrm>
            <a:off x="1658907" y="4556689"/>
            <a:ext cx="15208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1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Go ahead an replace it with your own text. </a:t>
            </a:r>
          </a:p>
        </p:txBody>
      </p:sp>
      <p:sp>
        <p:nvSpPr>
          <p:cNvPr id="506" name="Rektangel 766"/>
          <p:cNvSpPr>
            <a:spLocks noChangeArrowheads="1"/>
          </p:cNvSpPr>
          <p:nvPr/>
        </p:nvSpPr>
        <p:spPr bwMode="auto">
          <a:xfrm>
            <a:off x="4473545" y="4534464"/>
            <a:ext cx="15208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1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Go ahead an replace it with your own text. </a:t>
            </a:r>
          </a:p>
        </p:txBody>
      </p:sp>
      <p:sp>
        <p:nvSpPr>
          <p:cNvPr id="507" name="Rektangel 767"/>
          <p:cNvSpPr>
            <a:spLocks noChangeArrowheads="1"/>
          </p:cNvSpPr>
          <p:nvPr/>
        </p:nvSpPr>
        <p:spPr bwMode="auto">
          <a:xfrm>
            <a:off x="7205632" y="4545577"/>
            <a:ext cx="15208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1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Go ahead an replace it with your own text. </a:t>
            </a:r>
          </a:p>
        </p:txBody>
      </p:sp>
      <p:sp>
        <p:nvSpPr>
          <p:cNvPr id="823" name="Rectangle 448"/>
          <p:cNvSpPr>
            <a:spLocks noChangeArrowheads="1"/>
          </p:cNvSpPr>
          <p:nvPr/>
        </p:nvSpPr>
        <p:spPr bwMode="auto">
          <a:xfrm>
            <a:off x="7426295" y="3943914"/>
            <a:ext cx="14144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</a:rPr>
              <a:t>June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带有图片的时间线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11</a:t>
            </a:fld>
            <a:r>
              <a:rPr lang="zh-CN" altLang="en-US" smtClean="0"/>
              <a:t> 页</a:t>
            </a:r>
            <a:endParaRPr lang="zh-CN" altLang="en-US"/>
          </a:p>
        </p:txBody>
      </p:sp>
      <p:grpSp>
        <p:nvGrpSpPr>
          <p:cNvPr id="131" name="Group 163"/>
          <p:cNvGrpSpPr>
            <a:grpSpLocks/>
          </p:cNvGrpSpPr>
          <p:nvPr/>
        </p:nvGrpSpPr>
        <p:grpSpPr bwMode="auto">
          <a:xfrm>
            <a:off x="450881" y="1743093"/>
            <a:ext cx="2963863" cy="1625600"/>
            <a:chOff x="993" y="1464"/>
            <a:chExt cx="1079" cy="754"/>
          </a:xfrm>
        </p:grpSpPr>
        <p:sp>
          <p:nvSpPr>
            <p:cNvPr id="132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33" name="Rectangle 167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DBDBD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4" name="Group 159"/>
          <p:cNvGrpSpPr>
            <a:grpSpLocks/>
          </p:cNvGrpSpPr>
          <p:nvPr/>
        </p:nvGrpSpPr>
        <p:grpSpPr bwMode="auto">
          <a:xfrm>
            <a:off x="287369" y="3711593"/>
            <a:ext cx="8713787" cy="569912"/>
            <a:chOff x="200" y="2551"/>
            <a:chExt cx="5489" cy="359"/>
          </a:xfrm>
        </p:grpSpPr>
        <p:sp>
          <p:nvSpPr>
            <p:cNvPr id="135" name="AutoShape 108"/>
            <p:cNvSpPr>
              <a:spLocks noChangeArrowheads="1"/>
            </p:cNvSpPr>
            <p:nvPr/>
          </p:nvSpPr>
          <p:spPr bwMode="auto">
            <a:xfrm>
              <a:off x="320" y="263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AutoShape 109"/>
            <p:cNvSpPr>
              <a:spLocks noChangeArrowheads="1"/>
            </p:cNvSpPr>
            <p:nvPr/>
          </p:nvSpPr>
          <p:spPr bwMode="auto">
            <a:xfrm>
              <a:off x="420" y="263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AutoShape 110"/>
            <p:cNvSpPr>
              <a:spLocks noChangeArrowheads="1"/>
            </p:cNvSpPr>
            <p:nvPr/>
          </p:nvSpPr>
          <p:spPr bwMode="auto">
            <a:xfrm>
              <a:off x="520" y="263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AutoShape 111"/>
            <p:cNvSpPr>
              <a:spLocks noChangeArrowheads="1"/>
            </p:cNvSpPr>
            <p:nvPr/>
          </p:nvSpPr>
          <p:spPr bwMode="auto">
            <a:xfrm>
              <a:off x="620" y="263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AutoShape 112"/>
            <p:cNvSpPr>
              <a:spLocks noChangeArrowheads="1"/>
            </p:cNvSpPr>
            <p:nvPr/>
          </p:nvSpPr>
          <p:spPr bwMode="auto">
            <a:xfrm>
              <a:off x="819" y="263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AutoShape 113"/>
            <p:cNvSpPr>
              <a:spLocks noChangeArrowheads="1"/>
            </p:cNvSpPr>
            <p:nvPr/>
          </p:nvSpPr>
          <p:spPr bwMode="auto">
            <a:xfrm>
              <a:off x="719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AutoShape 114"/>
            <p:cNvSpPr>
              <a:spLocks noChangeArrowheads="1"/>
            </p:cNvSpPr>
            <p:nvPr/>
          </p:nvSpPr>
          <p:spPr bwMode="auto">
            <a:xfrm>
              <a:off x="919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AutoShape 115"/>
            <p:cNvSpPr>
              <a:spLocks noChangeArrowheads="1"/>
            </p:cNvSpPr>
            <p:nvPr/>
          </p:nvSpPr>
          <p:spPr bwMode="auto">
            <a:xfrm>
              <a:off x="1019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AutoShape 116"/>
            <p:cNvSpPr>
              <a:spLocks noChangeArrowheads="1"/>
            </p:cNvSpPr>
            <p:nvPr/>
          </p:nvSpPr>
          <p:spPr bwMode="auto">
            <a:xfrm>
              <a:off x="1218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AutoShape 117"/>
            <p:cNvSpPr>
              <a:spLocks noChangeArrowheads="1"/>
            </p:cNvSpPr>
            <p:nvPr/>
          </p:nvSpPr>
          <p:spPr bwMode="auto">
            <a:xfrm>
              <a:off x="1418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AutoShape 118"/>
            <p:cNvSpPr>
              <a:spLocks noChangeArrowheads="1"/>
            </p:cNvSpPr>
            <p:nvPr/>
          </p:nvSpPr>
          <p:spPr bwMode="auto">
            <a:xfrm>
              <a:off x="1118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AutoShape 119"/>
            <p:cNvSpPr>
              <a:spLocks noChangeArrowheads="1"/>
            </p:cNvSpPr>
            <p:nvPr/>
          </p:nvSpPr>
          <p:spPr bwMode="auto">
            <a:xfrm>
              <a:off x="1318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AutoShape 120"/>
            <p:cNvSpPr>
              <a:spLocks noChangeArrowheads="1"/>
            </p:cNvSpPr>
            <p:nvPr/>
          </p:nvSpPr>
          <p:spPr bwMode="auto">
            <a:xfrm>
              <a:off x="1517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AutoShape 121"/>
            <p:cNvSpPr>
              <a:spLocks noChangeArrowheads="1"/>
            </p:cNvSpPr>
            <p:nvPr/>
          </p:nvSpPr>
          <p:spPr bwMode="auto">
            <a:xfrm>
              <a:off x="1617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AutoShape 122"/>
            <p:cNvSpPr>
              <a:spLocks noChangeArrowheads="1"/>
            </p:cNvSpPr>
            <p:nvPr/>
          </p:nvSpPr>
          <p:spPr bwMode="auto">
            <a:xfrm>
              <a:off x="1717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AutoShape 123"/>
            <p:cNvSpPr>
              <a:spLocks noChangeArrowheads="1"/>
            </p:cNvSpPr>
            <p:nvPr/>
          </p:nvSpPr>
          <p:spPr bwMode="auto">
            <a:xfrm>
              <a:off x="1817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AutoShape 124"/>
            <p:cNvSpPr>
              <a:spLocks noChangeArrowheads="1"/>
            </p:cNvSpPr>
            <p:nvPr/>
          </p:nvSpPr>
          <p:spPr bwMode="auto">
            <a:xfrm>
              <a:off x="1916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AutoShape 125"/>
            <p:cNvSpPr>
              <a:spLocks noChangeArrowheads="1"/>
            </p:cNvSpPr>
            <p:nvPr/>
          </p:nvSpPr>
          <p:spPr bwMode="auto">
            <a:xfrm>
              <a:off x="2016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AutoShape 126"/>
            <p:cNvSpPr>
              <a:spLocks noChangeArrowheads="1"/>
            </p:cNvSpPr>
            <p:nvPr/>
          </p:nvSpPr>
          <p:spPr bwMode="auto">
            <a:xfrm>
              <a:off x="2116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AutoShape 127"/>
            <p:cNvSpPr>
              <a:spLocks noChangeArrowheads="1"/>
            </p:cNvSpPr>
            <p:nvPr/>
          </p:nvSpPr>
          <p:spPr bwMode="auto">
            <a:xfrm>
              <a:off x="2215" y="2629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AutoShape 128"/>
            <p:cNvSpPr>
              <a:spLocks noChangeArrowheads="1"/>
            </p:cNvSpPr>
            <p:nvPr/>
          </p:nvSpPr>
          <p:spPr bwMode="auto">
            <a:xfrm>
              <a:off x="2308" y="2631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AutoShape 129"/>
            <p:cNvSpPr>
              <a:spLocks noChangeArrowheads="1"/>
            </p:cNvSpPr>
            <p:nvPr/>
          </p:nvSpPr>
          <p:spPr bwMode="auto">
            <a:xfrm>
              <a:off x="2408" y="2631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AutoShape 130"/>
            <p:cNvSpPr>
              <a:spLocks noChangeArrowheads="1"/>
            </p:cNvSpPr>
            <p:nvPr/>
          </p:nvSpPr>
          <p:spPr bwMode="auto">
            <a:xfrm>
              <a:off x="2508" y="2631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AutoShape 131"/>
            <p:cNvSpPr>
              <a:spLocks noChangeArrowheads="1"/>
            </p:cNvSpPr>
            <p:nvPr/>
          </p:nvSpPr>
          <p:spPr bwMode="auto">
            <a:xfrm>
              <a:off x="2608" y="2631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AutoShape 132"/>
            <p:cNvSpPr>
              <a:spLocks noChangeArrowheads="1"/>
            </p:cNvSpPr>
            <p:nvPr/>
          </p:nvSpPr>
          <p:spPr bwMode="auto">
            <a:xfrm>
              <a:off x="2807" y="2631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AutoShape 133"/>
            <p:cNvSpPr>
              <a:spLocks noChangeArrowheads="1"/>
            </p:cNvSpPr>
            <p:nvPr/>
          </p:nvSpPr>
          <p:spPr bwMode="auto">
            <a:xfrm>
              <a:off x="2707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AutoShape 134"/>
            <p:cNvSpPr>
              <a:spLocks noChangeArrowheads="1"/>
            </p:cNvSpPr>
            <p:nvPr/>
          </p:nvSpPr>
          <p:spPr bwMode="auto">
            <a:xfrm>
              <a:off x="2907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AutoShape 135"/>
            <p:cNvSpPr>
              <a:spLocks noChangeArrowheads="1"/>
            </p:cNvSpPr>
            <p:nvPr/>
          </p:nvSpPr>
          <p:spPr bwMode="auto">
            <a:xfrm>
              <a:off x="3007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AutoShape 136"/>
            <p:cNvSpPr>
              <a:spLocks noChangeArrowheads="1"/>
            </p:cNvSpPr>
            <p:nvPr/>
          </p:nvSpPr>
          <p:spPr bwMode="auto">
            <a:xfrm>
              <a:off x="3206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AutoShape 137"/>
            <p:cNvSpPr>
              <a:spLocks noChangeArrowheads="1"/>
            </p:cNvSpPr>
            <p:nvPr/>
          </p:nvSpPr>
          <p:spPr bwMode="auto">
            <a:xfrm>
              <a:off x="3406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AutoShape 138"/>
            <p:cNvSpPr>
              <a:spLocks noChangeArrowheads="1"/>
            </p:cNvSpPr>
            <p:nvPr/>
          </p:nvSpPr>
          <p:spPr bwMode="auto">
            <a:xfrm>
              <a:off x="3106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AutoShape 139"/>
            <p:cNvSpPr>
              <a:spLocks noChangeArrowheads="1"/>
            </p:cNvSpPr>
            <p:nvPr/>
          </p:nvSpPr>
          <p:spPr bwMode="auto">
            <a:xfrm>
              <a:off x="3306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AutoShape 140"/>
            <p:cNvSpPr>
              <a:spLocks noChangeArrowheads="1"/>
            </p:cNvSpPr>
            <p:nvPr/>
          </p:nvSpPr>
          <p:spPr bwMode="auto">
            <a:xfrm>
              <a:off x="3505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AutoShape 141"/>
            <p:cNvSpPr>
              <a:spLocks noChangeArrowheads="1"/>
            </p:cNvSpPr>
            <p:nvPr/>
          </p:nvSpPr>
          <p:spPr bwMode="auto">
            <a:xfrm>
              <a:off x="3605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AutoShape 142"/>
            <p:cNvSpPr>
              <a:spLocks noChangeArrowheads="1"/>
            </p:cNvSpPr>
            <p:nvPr/>
          </p:nvSpPr>
          <p:spPr bwMode="auto">
            <a:xfrm>
              <a:off x="3705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AutoShape 143"/>
            <p:cNvSpPr>
              <a:spLocks noChangeArrowheads="1"/>
            </p:cNvSpPr>
            <p:nvPr/>
          </p:nvSpPr>
          <p:spPr bwMode="auto">
            <a:xfrm>
              <a:off x="3805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AutoShape 144"/>
            <p:cNvSpPr>
              <a:spLocks noChangeArrowheads="1"/>
            </p:cNvSpPr>
            <p:nvPr/>
          </p:nvSpPr>
          <p:spPr bwMode="auto">
            <a:xfrm>
              <a:off x="3904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AutoShape 145"/>
            <p:cNvSpPr>
              <a:spLocks noChangeArrowheads="1"/>
            </p:cNvSpPr>
            <p:nvPr/>
          </p:nvSpPr>
          <p:spPr bwMode="auto">
            <a:xfrm>
              <a:off x="4004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AutoShape 146"/>
            <p:cNvSpPr>
              <a:spLocks noChangeArrowheads="1"/>
            </p:cNvSpPr>
            <p:nvPr/>
          </p:nvSpPr>
          <p:spPr bwMode="auto">
            <a:xfrm>
              <a:off x="4104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AutoShape 147"/>
            <p:cNvSpPr>
              <a:spLocks noChangeArrowheads="1"/>
            </p:cNvSpPr>
            <p:nvPr/>
          </p:nvSpPr>
          <p:spPr bwMode="auto">
            <a:xfrm>
              <a:off x="4203" y="2625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AutoShape 148"/>
            <p:cNvSpPr>
              <a:spLocks noChangeArrowheads="1"/>
            </p:cNvSpPr>
            <p:nvPr/>
          </p:nvSpPr>
          <p:spPr bwMode="auto">
            <a:xfrm>
              <a:off x="4400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AutoShape 149"/>
            <p:cNvSpPr>
              <a:spLocks noChangeArrowheads="1"/>
            </p:cNvSpPr>
            <p:nvPr/>
          </p:nvSpPr>
          <p:spPr bwMode="auto">
            <a:xfrm>
              <a:off x="4300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AutoShape 150"/>
            <p:cNvSpPr>
              <a:spLocks noChangeArrowheads="1"/>
            </p:cNvSpPr>
            <p:nvPr/>
          </p:nvSpPr>
          <p:spPr bwMode="auto">
            <a:xfrm>
              <a:off x="4499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AutoShape 151"/>
            <p:cNvSpPr>
              <a:spLocks noChangeArrowheads="1"/>
            </p:cNvSpPr>
            <p:nvPr/>
          </p:nvSpPr>
          <p:spPr bwMode="auto">
            <a:xfrm>
              <a:off x="4599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AutoShape 152"/>
            <p:cNvSpPr>
              <a:spLocks noChangeArrowheads="1"/>
            </p:cNvSpPr>
            <p:nvPr/>
          </p:nvSpPr>
          <p:spPr bwMode="auto">
            <a:xfrm>
              <a:off x="4699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AutoShape 153"/>
            <p:cNvSpPr>
              <a:spLocks noChangeArrowheads="1"/>
            </p:cNvSpPr>
            <p:nvPr/>
          </p:nvSpPr>
          <p:spPr bwMode="auto">
            <a:xfrm>
              <a:off x="4799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AutoShape 154"/>
            <p:cNvSpPr>
              <a:spLocks noChangeArrowheads="1"/>
            </p:cNvSpPr>
            <p:nvPr/>
          </p:nvSpPr>
          <p:spPr bwMode="auto">
            <a:xfrm>
              <a:off x="4898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AutoShape 155"/>
            <p:cNvSpPr>
              <a:spLocks noChangeArrowheads="1"/>
            </p:cNvSpPr>
            <p:nvPr/>
          </p:nvSpPr>
          <p:spPr bwMode="auto">
            <a:xfrm>
              <a:off x="4998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AutoShape 156"/>
            <p:cNvSpPr>
              <a:spLocks noChangeArrowheads="1"/>
            </p:cNvSpPr>
            <p:nvPr/>
          </p:nvSpPr>
          <p:spPr bwMode="auto">
            <a:xfrm>
              <a:off x="5098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AutoShape 157"/>
            <p:cNvSpPr>
              <a:spLocks noChangeArrowheads="1"/>
            </p:cNvSpPr>
            <p:nvPr/>
          </p:nvSpPr>
          <p:spPr bwMode="auto">
            <a:xfrm>
              <a:off x="5197" y="2620"/>
              <a:ext cx="133" cy="247"/>
            </a:xfrm>
            <a:prstGeom prst="chevron">
              <a:avLst>
                <a:gd name="adj" fmla="val 51130"/>
              </a:avLst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Rectangle 158"/>
            <p:cNvSpPr>
              <a:spLocks noChangeArrowheads="1"/>
            </p:cNvSpPr>
            <p:nvPr/>
          </p:nvSpPr>
          <p:spPr bwMode="auto">
            <a:xfrm rot="10800000">
              <a:off x="200" y="2551"/>
              <a:ext cx="5489" cy="35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6" name="Group 161"/>
          <p:cNvGrpSpPr>
            <a:grpSpLocks/>
          </p:cNvGrpSpPr>
          <p:nvPr/>
        </p:nvGrpSpPr>
        <p:grpSpPr bwMode="auto">
          <a:xfrm>
            <a:off x="465169" y="3438543"/>
            <a:ext cx="7953375" cy="415925"/>
            <a:chOff x="312" y="2331"/>
            <a:chExt cx="5010" cy="262"/>
          </a:xfrm>
        </p:grpSpPr>
        <p:sp>
          <p:nvSpPr>
            <p:cNvPr id="187" name="AutoShape 54"/>
            <p:cNvSpPr>
              <a:spLocks noChangeArrowheads="1"/>
            </p:cNvSpPr>
            <p:nvPr/>
          </p:nvSpPr>
          <p:spPr bwMode="auto">
            <a:xfrm>
              <a:off x="312" y="234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CC00"/>
                </a:gs>
                <a:gs pos="100000">
                  <a:srgbClr val="FF66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AutoShape 55"/>
            <p:cNvSpPr>
              <a:spLocks noChangeArrowheads="1"/>
            </p:cNvSpPr>
            <p:nvPr/>
          </p:nvSpPr>
          <p:spPr bwMode="auto">
            <a:xfrm>
              <a:off x="412" y="234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AutoShape 56"/>
            <p:cNvSpPr>
              <a:spLocks noChangeArrowheads="1"/>
            </p:cNvSpPr>
            <p:nvPr/>
          </p:nvSpPr>
          <p:spPr bwMode="auto">
            <a:xfrm>
              <a:off x="512" y="234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AutoShape 57"/>
            <p:cNvSpPr>
              <a:spLocks noChangeArrowheads="1"/>
            </p:cNvSpPr>
            <p:nvPr/>
          </p:nvSpPr>
          <p:spPr bwMode="auto">
            <a:xfrm>
              <a:off x="612" y="234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AutoShape 58"/>
            <p:cNvSpPr>
              <a:spLocks noChangeArrowheads="1"/>
            </p:cNvSpPr>
            <p:nvPr/>
          </p:nvSpPr>
          <p:spPr bwMode="auto">
            <a:xfrm>
              <a:off x="811" y="234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AutoShape 59"/>
            <p:cNvSpPr>
              <a:spLocks noChangeArrowheads="1"/>
            </p:cNvSpPr>
            <p:nvPr/>
          </p:nvSpPr>
          <p:spPr bwMode="auto">
            <a:xfrm>
              <a:off x="711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AutoShape 60"/>
            <p:cNvSpPr>
              <a:spLocks noChangeArrowheads="1"/>
            </p:cNvSpPr>
            <p:nvPr/>
          </p:nvSpPr>
          <p:spPr bwMode="auto">
            <a:xfrm>
              <a:off x="911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AutoShape 61"/>
            <p:cNvSpPr>
              <a:spLocks noChangeArrowheads="1"/>
            </p:cNvSpPr>
            <p:nvPr/>
          </p:nvSpPr>
          <p:spPr bwMode="auto">
            <a:xfrm>
              <a:off x="1011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AutoShape 62"/>
            <p:cNvSpPr>
              <a:spLocks noChangeArrowheads="1"/>
            </p:cNvSpPr>
            <p:nvPr/>
          </p:nvSpPr>
          <p:spPr bwMode="auto">
            <a:xfrm>
              <a:off x="1210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AutoShape 63"/>
            <p:cNvSpPr>
              <a:spLocks noChangeArrowheads="1"/>
            </p:cNvSpPr>
            <p:nvPr/>
          </p:nvSpPr>
          <p:spPr bwMode="auto">
            <a:xfrm>
              <a:off x="1410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AutoShape 64"/>
            <p:cNvSpPr>
              <a:spLocks noChangeArrowheads="1"/>
            </p:cNvSpPr>
            <p:nvPr/>
          </p:nvSpPr>
          <p:spPr bwMode="auto">
            <a:xfrm>
              <a:off x="1110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AutoShape 65"/>
            <p:cNvSpPr>
              <a:spLocks noChangeArrowheads="1"/>
            </p:cNvSpPr>
            <p:nvPr/>
          </p:nvSpPr>
          <p:spPr bwMode="auto">
            <a:xfrm>
              <a:off x="1310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AutoShape 66"/>
            <p:cNvSpPr>
              <a:spLocks noChangeArrowheads="1"/>
            </p:cNvSpPr>
            <p:nvPr/>
          </p:nvSpPr>
          <p:spPr bwMode="auto">
            <a:xfrm>
              <a:off x="1509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AutoShape 67"/>
            <p:cNvSpPr>
              <a:spLocks noChangeArrowheads="1"/>
            </p:cNvSpPr>
            <p:nvPr/>
          </p:nvSpPr>
          <p:spPr bwMode="auto">
            <a:xfrm>
              <a:off x="1609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CC00"/>
                </a:gs>
                <a:gs pos="100000">
                  <a:srgbClr val="FF660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AutoShape 68"/>
            <p:cNvSpPr>
              <a:spLocks noChangeArrowheads="1"/>
            </p:cNvSpPr>
            <p:nvPr/>
          </p:nvSpPr>
          <p:spPr bwMode="auto">
            <a:xfrm>
              <a:off x="1709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AutoShape 69"/>
            <p:cNvSpPr>
              <a:spLocks noChangeArrowheads="1"/>
            </p:cNvSpPr>
            <p:nvPr/>
          </p:nvSpPr>
          <p:spPr bwMode="auto">
            <a:xfrm>
              <a:off x="1809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AutoShape 70"/>
            <p:cNvSpPr>
              <a:spLocks noChangeArrowheads="1"/>
            </p:cNvSpPr>
            <p:nvPr/>
          </p:nvSpPr>
          <p:spPr bwMode="auto">
            <a:xfrm>
              <a:off x="1908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AutoShape 71"/>
            <p:cNvSpPr>
              <a:spLocks noChangeArrowheads="1"/>
            </p:cNvSpPr>
            <p:nvPr/>
          </p:nvSpPr>
          <p:spPr bwMode="auto">
            <a:xfrm>
              <a:off x="2008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AutoShape 72"/>
            <p:cNvSpPr>
              <a:spLocks noChangeArrowheads="1"/>
            </p:cNvSpPr>
            <p:nvPr/>
          </p:nvSpPr>
          <p:spPr bwMode="auto">
            <a:xfrm>
              <a:off x="2108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AutoShape 73"/>
            <p:cNvSpPr>
              <a:spLocks noChangeArrowheads="1"/>
            </p:cNvSpPr>
            <p:nvPr/>
          </p:nvSpPr>
          <p:spPr bwMode="auto">
            <a:xfrm>
              <a:off x="2207" y="2340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AutoShape 74"/>
            <p:cNvSpPr>
              <a:spLocks noChangeArrowheads="1"/>
            </p:cNvSpPr>
            <p:nvPr/>
          </p:nvSpPr>
          <p:spPr bwMode="auto">
            <a:xfrm>
              <a:off x="2300" y="2342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AutoShape 75"/>
            <p:cNvSpPr>
              <a:spLocks noChangeArrowheads="1"/>
            </p:cNvSpPr>
            <p:nvPr/>
          </p:nvSpPr>
          <p:spPr bwMode="auto">
            <a:xfrm>
              <a:off x="2400" y="2342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AutoShape 76"/>
            <p:cNvSpPr>
              <a:spLocks noChangeArrowheads="1"/>
            </p:cNvSpPr>
            <p:nvPr/>
          </p:nvSpPr>
          <p:spPr bwMode="auto">
            <a:xfrm>
              <a:off x="2500" y="2342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AutoShape 77"/>
            <p:cNvSpPr>
              <a:spLocks noChangeArrowheads="1"/>
            </p:cNvSpPr>
            <p:nvPr/>
          </p:nvSpPr>
          <p:spPr bwMode="auto">
            <a:xfrm>
              <a:off x="2600" y="2342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AutoShape 78"/>
            <p:cNvSpPr>
              <a:spLocks noChangeArrowheads="1"/>
            </p:cNvSpPr>
            <p:nvPr/>
          </p:nvSpPr>
          <p:spPr bwMode="auto">
            <a:xfrm>
              <a:off x="2799" y="2342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AutoShape 79"/>
            <p:cNvSpPr>
              <a:spLocks noChangeArrowheads="1"/>
            </p:cNvSpPr>
            <p:nvPr/>
          </p:nvSpPr>
          <p:spPr bwMode="auto">
            <a:xfrm>
              <a:off x="2699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AutoShape 80"/>
            <p:cNvSpPr>
              <a:spLocks noChangeArrowheads="1"/>
            </p:cNvSpPr>
            <p:nvPr/>
          </p:nvSpPr>
          <p:spPr bwMode="auto">
            <a:xfrm>
              <a:off x="2899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CC00"/>
                </a:gs>
                <a:gs pos="100000">
                  <a:srgbClr val="FF660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AutoShape 81"/>
            <p:cNvSpPr>
              <a:spLocks noChangeArrowheads="1"/>
            </p:cNvSpPr>
            <p:nvPr/>
          </p:nvSpPr>
          <p:spPr bwMode="auto">
            <a:xfrm>
              <a:off x="2999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AutoShape 82"/>
            <p:cNvSpPr>
              <a:spLocks noChangeArrowheads="1"/>
            </p:cNvSpPr>
            <p:nvPr/>
          </p:nvSpPr>
          <p:spPr bwMode="auto">
            <a:xfrm>
              <a:off x="3198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AutoShape 83"/>
            <p:cNvSpPr>
              <a:spLocks noChangeArrowheads="1"/>
            </p:cNvSpPr>
            <p:nvPr/>
          </p:nvSpPr>
          <p:spPr bwMode="auto">
            <a:xfrm>
              <a:off x="3398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AutoShape 84"/>
            <p:cNvSpPr>
              <a:spLocks noChangeArrowheads="1"/>
            </p:cNvSpPr>
            <p:nvPr/>
          </p:nvSpPr>
          <p:spPr bwMode="auto">
            <a:xfrm>
              <a:off x="3098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AutoShape 85"/>
            <p:cNvSpPr>
              <a:spLocks noChangeArrowheads="1"/>
            </p:cNvSpPr>
            <p:nvPr/>
          </p:nvSpPr>
          <p:spPr bwMode="auto">
            <a:xfrm>
              <a:off x="3298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AutoShape 86"/>
            <p:cNvSpPr>
              <a:spLocks noChangeArrowheads="1"/>
            </p:cNvSpPr>
            <p:nvPr/>
          </p:nvSpPr>
          <p:spPr bwMode="auto">
            <a:xfrm>
              <a:off x="3497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AutoShape 87"/>
            <p:cNvSpPr>
              <a:spLocks noChangeArrowheads="1"/>
            </p:cNvSpPr>
            <p:nvPr/>
          </p:nvSpPr>
          <p:spPr bwMode="auto">
            <a:xfrm>
              <a:off x="3597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AutoShape 88"/>
            <p:cNvSpPr>
              <a:spLocks noChangeArrowheads="1"/>
            </p:cNvSpPr>
            <p:nvPr/>
          </p:nvSpPr>
          <p:spPr bwMode="auto">
            <a:xfrm>
              <a:off x="3697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AutoShape 89"/>
            <p:cNvSpPr>
              <a:spLocks noChangeArrowheads="1"/>
            </p:cNvSpPr>
            <p:nvPr/>
          </p:nvSpPr>
          <p:spPr bwMode="auto">
            <a:xfrm>
              <a:off x="3797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AutoShape 90"/>
            <p:cNvSpPr>
              <a:spLocks noChangeArrowheads="1"/>
            </p:cNvSpPr>
            <p:nvPr/>
          </p:nvSpPr>
          <p:spPr bwMode="auto">
            <a:xfrm>
              <a:off x="3896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AutoShape 91"/>
            <p:cNvSpPr>
              <a:spLocks noChangeArrowheads="1"/>
            </p:cNvSpPr>
            <p:nvPr/>
          </p:nvSpPr>
          <p:spPr bwMode="auto">
            <a:xfrm>
              <a:off x="3996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AutoShape 92"/>
            <p:cNvSpPr>
              <a:spLocks noChangeArrowheads="1"/>
            </p:cNvSpPr>
            <p:nvPr/>
          </p:nvSpPr>
          <p:spPr bwMode="auto">
            <a:xfrm>
              <a:off x="4096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AutoShape 93"/>
            <p:cNvSpPr>
              <a:spLocks noChangeArrowheads="1"/>
            </p:cNvSpPr>
            <p:nvPr/>
          </p:nvSpPr>
          <p:spPr bwMode="auto">
            <a:xfrm>
              <a:off x="4195" y="2336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CC00"/>
                </a:gs>
                <a:gs pos="100000">
                  <a:srgbClr val="FF660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AutoShape 94"/>
            <p:cNvSpPr>
              <a:spLocks noChangeArrowheads="1"/>
            </p:cNvSpPr>
            <p:nvPr/>
          </p:nvSpPr>
          <p:spPr bwMode="auto">
            <a:xfrm>
              <a:off x="4392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AutoShape 95"/>
            <p:cNvSpPr>
              <a:spLocks noChangeArrowheads="1"/>
            </p:cNvSpPr>
            <p:nvPr/>
          </p:nvSpPr>
          <p:spPr bwMode="auto">
            <a:xfrm>
              <a:off x="4292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AutoShape 96"/>
            <p:cNvSpPr>
              <a:spLocks noChangeArrowheads="1"/>
            </p:cNvSpPr>
            <p:nvPr/>
          </p:nvSpPr>
          <p:spPr bwMode="auto">
            <a:xfrm>
              <a:off x="4491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AutoShape 97"/>
            <p:cNvSpPr>
              <a:spLocks noChangeArrowheads="1"/>
            </p:cNvSpPr>
            <p:nvPr/>
          </p:nvSpPr>
          <p:spPr bwMode="auto">
            <a:xfrm>
              <a:off x="4591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AutoShape 98"/>
            <p:cNvSpPr>
              <a:spLocks noChangeArrowheads="1"/>
            </p:cNvSpPr>
            <p:nvPr/>
          </p:nvSpPr>
          <p:spPr bwMode="auto">
            <a:xfrm>
              <a:off x="4691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AutoShape 99"/>
            <p:cNvSpPr>
              <a:spLocks noChangeArrowheads="1"/>
            </p:cNvSpPr>
            <p:nvPr/>
          </p:nvSpPr>
          <p:spPr bwMode="auto">
            <a:xfrm>
              <a:off x="4791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AutoShape 100"/>
            <p:cNvSpPr>
              <a:spLocks noChangeArrowheads="1"/>
            </p:cNvSpPr>
            <p:nvPr/>
          </p:nvSpPr>
          <p:spPr bwMode="auto">
            <a:xfrm>
              <a:off x="4890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AutoShape 101"/>
            <p:cNvSpPr>
              <a:spLocks noChangeArrowheads="1"/>
            </p:cNvSpPr>
            <p:nvPr/>
          </p:nvSpPr>
          <p:spPr bwMode="auto">
            <a:xfrm>
              <a:off x="4990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AutoShape 102"/>
            <p:cNvSpPr>
              <a:spLocks noChangeArrowheads="1"/>
            </p:cNvSpPr>
            <p:nvPr/>
          </p:nvSpPr>
          <p:spPr bwMode="auto">
            <a:xfrm>
              <a:off x="5090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186594"/>
                </a:gs>
                <a:gs pos="50000">
                  <a:srgbClr val="7ABFEA"/>
                </a:gs>
                <a:gs pos="100000">
                  <a:srgbClr val="18659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AutoShape 103"/>
            <p:cNvSpPr>
              <a:spLocks noChangeArrowheads="1"/>
            </p:cNvSpPr>
            <p:nvPr/>
          </p:nvSpPr>
          <p:spPr bwMode="auto">
            <a:xfrm>
              <a:off x="5189" y="2331"/>
              <a:ext cx="133" cy="247"/>
            </a:xfrm>
            <a:prstGeom prst="chevron">
              <a:avLst>
                <a:gd name="adj" fmla="val 5113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CC00"/>
                </a:gs>
                <a:gs pos="100000">
                  <a:srgbClr val="FF660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37" name="Picture 162" descr="2404519_692113545e"/>
          <p:cNvPicPr>
            <a:picLocks noChangeAspect="1" noChangeArrowheads="1"/>
          </p:cNvPicPr>
          <p:nvPr/>
        </p:nvPicPr>
        <p:blipFill>
          <a:blip r:embed="rId2"/>
          <a:srcRect t="24962" b="23648"/>
          <a:stretch>
            <a:fillRect/>
          </a:stretch>
        </p:blipFill>
        <p:spPr bwMode="auto">
          <a:xfrm>
            <a:off x="525494" y="1808180"/>
            <a:ext cx="2738437" cy="1055688"/>
          </a:xfrm>
          <a:prstGeom prst="rect">
            <a:avLst/>
          </a:prstGeom>
          <a:noFill/>
        </p:spPr>
      </p:pic>
      <p:sp>
        <p:nvSpPr>
          <p:cNvPr id="238" name="Text Box 169"/>
          <p:cNvSpPr txBox="1">
            <a:spLocks noChangeArrowheads="1"/>
          </p:cNvSpPr>
          <p:nvPr/>
        </p:nvSpPr>
        <p:spPr bwMode="auto">
          <a:xfrm>
            <a:off x="508031" y="2886093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239" name="Line 170"/>
          <p:cNvSpPr>
            <a:spLocks noChangeShapeType="1"/>
          </p:cNvSpPr>
          <p:nvPr/>
        </p:nvSpPr>
        <p:spPr bwMode="auto">
          <a:xfrm>
            <a:off x="1601819" y="3336943"/>
            <a:ext cx="0" cy="112712"/>
          </a:xfrm>
          <a:prstGeom prst="line">
            <a:avLst/>
          </a:prstGeom>
          <a:noFill/>
          <a:ln w="28575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40" name="Group 174"/>
          <p:cNvGrpSpPr>
            <a:grpSpLocks/>
          </p:cNvGrpSpPr>
          <p:nvPr/>
        </p:nvGrpSpPr>
        <p:grpSpPr bwMode="auto">
          <a:xfrm>
            <a:off x="4268819" y="1744680"/>
            <a:ext cx="2963862" cy="1625600"/>
            <a:chOff x="993" y="1464"/>
            <a:chExt cx="1079" cy="754"/>
          </a:xfrm>
        </p:grpSpPr>
        <p:sp>
          <p:nvSpPr>
            <p:cNvPr id="241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242" name="Rectangle 178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DBDBD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3" name="Text Box 180"/>
          <p:cNvSpPr txBox="1">
            <a:spLocks noChangeArrowheads="1"/>
          </p:cNvSpPr>
          <p:nvPr/>
        </p:nvSpPr>
        <p:spPr bwMode="auto">
          <a:xfrm>
            <a:off x="4325969" y="288768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244" name="Line 181"/>
          <p:cNvSpPr>
            <a:spLocks noChangeShapeType="1"/>
          </p:cNvSpPr>
          <p:nvPr/>
        </p:nvSpPr>
        <p:spPr bwMode="auto">
          <a:xfrm>
            <a:off x="5419756" y="3338530"/>
            <a:ext cx="0" cy="112713"/>
          </a:xfrm>
          <a:prstGeom prst="line">
            <a:avLst/>
          </a:prstGeom>
          <a:noFill/>
          <a:ln w="28575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45" name="Picture 182" descr="2405707_db3425e84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894" y="1798655"/>
            <a:ext cx="2746375" cy="1058863"/>
          </a:xfrm>
          <a:prstGeom prst="rect">
            <a:avLst/>
          </a:prstGeom>
          <a:noFill/>
        </p:spPr>
      </p:pic>
      <p:grpSp>
        <p:nvGrpSpPr>
          <p:cNvPr id="246" name="Group 183"/>
          <p:cNvGrpSpPr>
            <a:grpSpLocks/>
          </p:cNvGrpSpPr>
          <p:nvPr/>
        </p:nvGrpSpPr>
        <p:grpSpPr bwMode="auto">
          <a:xfrm>
            <a:off x="1965356" y="4375168"/>
            <a:ext cx="2963863" cy="1625600"/>
            <a:chOff x="993" y="1464"/>
            <a:chExt cx="1079" cy="754"/>
          </a:xfrm>
        </p:grpSpPr>
        <p:sp>
          <p:nvSpPr>
            <p:cNvPr id="247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248" name="Rectangle 187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DBDBD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9" name="Text Box 189"/>
          <p:cNvSpPr txBox="1">
            <a:spLocks noChangeArrowheads="1"/>
          </p:cNvSpPr>
          <p:nvPr/>
        </p:nvSpPr>
        <p:spPr bwMode="auto">
          <a:xfrm>
            <a:off x="2022506" y="5518168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250" name="Line 190"/>
          <p:cNvSpPr>
            <a:spLocks noChangeShapeType="1"/>
          </p:cNvSpPr>
          <p:nvPr/>
        </p:nvSpPr>
        <p:spPr bwMode="auto">
          <a:xfrm>
            <a:off x="3395694" y="3870343"/>
            <a:ext cx="0" cy="468312"/>
          </a:xfrm>
          <a:prstGeom prst="line">
            <a:avLst/>
          </a:prstGeom>
          <a:noFill/>
          <a:ln w="28575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51" name="Picture 191" descr="2413222_b6d14f0a74"/>
          <p:cNvPicPr>
            <a:picLocks noChangeAspect="1" noChangeArrowheads="1"/>
          </p:cNvPicPr>
          <p:nvPr/>
        </p:nvPicPr>
        <p:blipFill>
          <a:blip r:embed="rId4"/>
          <a:srcRect t="18973" b="22542"/>
          <a:stretch>
            <a:fillRect/>
          </a:stretch>
        </p:blipFill>
        <p:spPr bwMode="auto">
          <a:xfrm>
            <a:off x="2057431" y="4433905"/>
            <a:ext cx="2738438" cy="1066800"/>
          </a:xfrm>
          <a:prstGeom prst="rect">
            <a:avLst/>
          </a:prstGeom>
          <a:noFill/>
        </p:spPr>
      </p:pic>
      <p:grpSp>
        <p:nvGrpSpPr>
          <p:cNvPr id="252" name="Group 192"/>
          <p:cNvGrpSpPr>
            <a:grpSpLocks/>
          </p:cNvGrpSpPr>
          <p:nvPr/>
        </p:nvGrpSpPr>
        <p:grpSpPr bwMode="auto">
          <a:xfrm>
            <a:off x="5559456" y="4375168"/>
            <a:ext cx="2963863" cy="1625600"/>
            <a:chOff x="993" y="1464"/>
            <a:chExt cx="1079" cy="754"/>
          </a:xfrm>
        </p:grpSpPr>
        <p:sp>
          <p:nvSpPr>
            <p:cNvPr id="253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254" name="Rectangle 196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DBDBD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5" name="Text Box 197"/>
          <p:cNvSpPr txBox="1">
            <a:spLocks noChangeArrowheads="1"/>
          </p:cNvSpPr>
          <p:nvPr/>
        </p:nvSpPr>
        <p:spPr bwMode="auto">
          <a:xfrm>
            <a:off x="5616606" y="5518168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256" name="Line 199"/>
          <p:cNvSpPr>
            <a:spLocks noChangeShapeType="1"/>
          </p:cNvSpPr>
          <p:nvPr/>
        </p:nvSpPr>
        <p:spPr bwMode="auto">
          <a:xfrm>
            <a:off x="7473981" y="3852880"/>
            <a:ext cx="0" cy="468313"/>
          </a:xfrm>
          <a:prstGeom prst="line">
            <a:avLst/>
          </a:prstGeom>
          <a:noFill/>
          <a:ln w="28575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57" name="Picture 200" descr="233408135_1fc9e8904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2006" y="4452955"/>
            <a:ext cx="2732088" cy="107473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多个时间线素材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12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1004863" y="2216139"/>
            <a:ext cx="7056437" cy="144463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noProof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3" name="Rectangle 3"/>
          <p:cNvSpPr>
            <a:spLocks noChangeArrowheads="1"/>
          </p:cNvSpPr>
          <p:nvPr/>
        </p:nvSpPr>
        <p:spPr bwMode="auto">
          <a:xfrm>
            <a:off x="1000100" y="3008302"/>
            <a:ext cx="6985000" cy="15875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noProof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009625" y="3713152"/>
            <a:ext cx="6932613" cy="15875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noProof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1004863" y="4511664"/>
            <a:ext cx="6913562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noProof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86" name="Group 92"/>
          <p:cNvGrpSpPr>
            <a:grpSpLocks/>
          </p:cNvGrpSpPr>
          <p:nvPr/>
        </p:nvGrpSpPr>
        <p:grpSpPr bwMode="auto">
          <a:xfrm>
            <a:off x="1004863" y="1928802"/>
            <a:ext cx="7191375" cy="287337"/>
            <a:chOff x="618" y="346"/>
            <a:chExt cx="4530" cy="181"/>
          </a:xfrm>
        </p:grpSpPr>
        <p:sp>
          <p:nvSpPr>
            <p:cNvPr id="87" name="Pentagon 12"/>
            <p:cNvSpPr>
              <a:spLocks noChangeArrowheads="1"/>
            </p:cNvSpPr>
            <p:nvPr/>
          </p:nvSpPr>
          <p:spPr bwMode="auto">
            <a:xfrm>
              <a:off x="2880" y="346"/>
              <a:ext cx="2268" cy="181"/>
            </a:xfrm>
            <a:prstGeom prst="homePlate">
              <a:avLst>
                <a:gd name="adj" fmla="val 49715"/>
              </a:avLst>
            </a:prstGeom>
            <a:gradFill rotWithShape="1">
              <a:gsLst>
                <a:gs pos="0">
                  <a:srgbClr val="242424"/>
                </a:gs>
                <a:gs pos="50000">
                  <a:srgbClr val="000000"/>
                </a:gs>
                <a:gs pos="100000">
                  <a:srgbClr val="242424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88" name="Pentagon 12"/>
            <p:cNvSpPr>
              <a:spLocks noChangeArrowheads="1"/>
            </p:cNvSpPr>
            <p:nvPr/>
          </p:nvSpPr>
          <p:spPr bwMode="auto">
            <a:xfrm>
              <a:off x="618" y="346"/>
              <a:ext cx="2262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89" name="Group 94"/>
          <p:cNvGrpSpPr>
            <a:grpSpLocks/>
          </p:cNvGrpSpPr>
          <p:nvPr/>
        </p:nvGrpSpPr>
        <p:grpSpPr bwMode="auto">
          <a:xfrm>
            <a:off x="1004863" y="3440102"/>
            <a:ext cx="7126287" cy="287337"/>
            <a:chOff x="642" y="1298"/>
            <a:chExt cx="4489" cy="181"/>
          </a:xfrm>
        </p:grpSpPr>
        <p:sp>
          <p:nvSpPr>
            <p:cNvPr id="90" name="Pentagon 12"/>
            <p:cNvSpPr>
              <a:spLocks noChangeArrowheads="1"/>
            </p:cNvSpPr>
            <p:nvPr/>
          </p:nvSpPr>
          <p:spPr bwMode="auto">
            <a:xfrm>
              <a:off x="1185" y="1298"/>
              <a:ext cx="567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91" name="Pentagon 12"/>
            <p:cNvSpPr>
              <a:spLocks noChangeArrowheads="1"/>
            </p:cNvSpPr>
            <p:nvPr/>
          </p:nvSpPr>
          <p:spPr bwMode="auto">
            <a:xfrm>
              <a:off x="1737" y="1298"/>
              <a:ext cx="567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92" name="Pentagon 12"/>
            <p:cNvSpPr>
              <a:spLocks noChangeArrowheads="1"/>
            </p:cNvSpPr>
            <p:nvPr/>
          </p:nvSpPr>
          <p:spPr bwMode="auto">
            <a:xfrm>
              <a:off x="2290" y="1298"/>
              <a:ext cx="584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93" name="Pentagon 12"/>
            <p:cNvSpPr>
              <a:spLocks noChangeArrowheads="1"/>
            </p:cNvSpPr>
            <p:nvPr/>
          </p:nvSpPr>
          <p:spPr bwMode="auto">
            <a:xfrm>
              <a:off x="2874" y="1298"/>
              <a:ext cx="567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94" name="Pentagon 12"/>
            <p:cNvSpPr>
              <a:spLocks noChangeArrowheads="1"/>
            </p:cNvSpPr>
            <p:nvPr/>
          </p:nvSpPr>
          <p:spPr bwMode="auto">
            <a:xfrm>
              <a:off x="3436" y="1298"/>
              <a:ext cx="567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95" name="Pentagon 12"/>
            <p:cNvSpPr>
              <a:spLocks noChangeArrowheads="1"/>
            </p:cNvSpPr>
            <p:nvPr/>
          </p:nvSpPr>
          <p:spPr bwMode="auto">
            <a:xfrm>
              <a:off x="3999" y="1298"/>
              <a:ext cx="567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96" name="Pentagon 12"/>
            <p:cNvSpPr>
              <a:spLocks noChangeArrowheads="1"/>
            </p:cNvSpPr>
            <p:nvPr/>
          </p:nvSpPr>
          <p:spPr bwMode="auto">
            <a:xfrm>
              <a:off x="4564" y="1298"/>
              <a:ext cx="567" cy="181"/>
            </a:xfrm>
            <a:prstGeom prst="homePlate">
              <a:avLst>
                <a:gd name="adj" fmla="val 41985"/>
              </a:avLst>
            </a:prstGeom>
            <a:gradFill rotWithShape="1">
              <a:gsLst>
                <a:gs pos="0">
                  <a:srgbClr val="242424"/>
                </a:gs>
                <a:gs pos="50000">
                  <a:srgbClr val="000000"/>
                </a:gs>
                <a:gs pos="100000">
                  <a:srgbClr val="242424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97" name="Pentagon 12"/>
            <p:cNvSpPr>
              <a:spLocks noChangeArrowheads="1"/>
            </p:cNvSpPr>
            <p:nvPr/>
          </p:nvSpPr>
          <p:spPr bwMode="auto">
            <a:xfrm>
              <a:off x="642" y="1298"/>
              <a:ext cx="544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98" name="Line 78"/>
            <p:cNvSpPr>
              <a:spLocks noChangeShapeType="1"/>
            </p:cNvSpPr>
            <p:nvPr/>
          </p:nvSpPr>
          <p:spPr bwMode="auto">
            <a:xfrm>
              <a:off x="1186" y="1304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Line 79"/>
            <p:cNvSpPr>
              <a:spLocks noChangeShapeType="1"/>
            </p:cNvSpPr>
            <p:nvPr/>
          </p:nvSpPr>
          <p:spPr bwMode="auto">
            <a:xfrm>
              <a:off x="1749" y="1304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 80"/>
            <p:cNvSpPr>
              <a:spLocks noChangeShapeType="1"/>
            </p:cNvSpPr>
            <p:nvPr/>
          </p:nvSpPr>
          <p:spPr bwMode="auto">
            <a:xfrm>
              <a:off x="2312" y="1304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Line 81"/>
            <p:cNvSpPr>
              <a:spLocks noChangeShapeType="1"/>
            </p:cNvSpPr>
            <p:nvPr/>
          </p:nvSpPr>
          <p:spPr bwMode="auto">
            <a:xfrm>
              <a:off x="2875" y="1304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Line 82"/>
            <p:cNvSpPr>
              <a:spLocks noChangeShapeType="1"/>
            </p:cNvSpPr>
            <p:nvPr/>
          </p:nvSpPr>
          <p:spPr bwMode="auto">
            <a:xfrm>
              <a:off x="4002" y="1304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Line 83"/>
            <p:cNvSpPr>
              <a:spLocks noChangeShapeType="1"/>
            </p:cNvSpPr>
            <p:nvPr/>
          </p:nvSpPr>
          <p:spPr bwMode="auto">
            <a:xfrm>
              <a:off x="3438" y="1304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Pentagon 12"/>
            <p:cNvSpPr>
              <a:spLocks noChangeArrowheads="1"/>
            </p:cNvSpPr>
            <p:nvPr/>
          </p:nvSpPr>
          <p:spPr bwMode="auto">
            <a:xfrm>
              <a:off x="657" y="1298"/>
              <a:ext cx="3856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99CC00">
                    <a:alpha val="0"/>
                  </a:srgbClr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1004863" y="4232264"/>
            <a:ext cx="7056437" cy="287338"/>
            <a:chOff x="657" y="1797"/>
            <a:chExt cx="4445" cy="181"/>
          </a:xfrm>
        </p:grpSpPr>
        <p:sp>
          <p:nvSpPr>
            <p:cNvPr id="106" name="Pentagon 12"/>
            <p:cNvSpPr>
              <a:spLocks noChangeArrowheads="1"/>
            </p:cNvSpPr>
            <p:nvPr/>
          </p:nvSpPr>
          <p:spPr bwMode="auto">
            <a:xfrm>
              <a:off x="657" y="1797"/>
              <a:ext cx="363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07" name="Pentagon 12"/>
            <p:cNvSpPr>
              <a:spLocks noChangeArrowheads="1"/>
            </p:cNvSpPr>
            <p:nvPr/>
          </p:nvSpPr>
          <p:spPr bwMode="auto">
            <a:xfrm>
              <a:off x="1020" y="1797"/>
              <a:ext cx="363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08" name="Pentagon 12"/>
            <p:cNvSpPr>
              <a:spLocks noChangeArrowheads="1"/>
            </p:cNvSpPr>
            <p:nvPr/>
          </p:nvSpPr>
          <p:spPr bwMode="auto">
            <a:xfrm>
              <a:off x="1383" y="1797"/>
              <a:ext cx="363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09" name="Pentagon 12"/>
            <p:cNvSpPr>
              <a:spLocks noChangeArrowheads="1"/>
            </p:cNvSpPr>
            <p:nvPr/>
          </p:nvSpPr>
          <p:spPr bwMode="auto">
            <a:xfrm>
              <a:off x="1746" y="1797"/>
              <a:ext cx="363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10" name="Pentagon 12"/>
            <p:cNvSpPr>
              <a:spLocks noChangeArrowheads="1"/>
            </p:cNvSpPr>
            <p:nvPr/>
          </p:nvSpPr>
          <p:spPr bwMode="auto">
            <a:xfrm>
              <a:off x="2109" y="1797"/>
              <a:ext cx="363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11" name="Pentagon 12"/>
            <p:cNvSpPr>
              <a:spLocks noChangeArrowheads="1"/>
            </p:cNvSpPr>
            <p:nvPr/>
          </p:nvSpPr>
          <p:spPr bwMode="auto">
            <a:xfrm>
              <a:off x="2471" y="1797"/>
              <a:ext cx="363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12" name="Pentagon 12"/>
            <p:cNvSpPr>
              <a:spLocks noChangeArrowheads="1"/>
            </p:cNvSpPr>
            <p:nvPr/>
          </p:nvSpPr>
          <p:spPr bwMode="auto">
            <a:xfrm>
              <a:off x="2834" y="1797"/>
              <a:ext cx="363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13" name="Pentagon 12"/>
            <p:cNvSpPr>
              <a:spLocks noChangeArrowheads="1"/>
            </p:cNvSpPr>
            <p:nvPr/>
          </p:nvSpPr>
          <p:spPr bwMode="auto">
            <a:xfrm>
              <a:off x="3197" y="1797"/>
              <a:ext cx="363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14" name="Pentagon 12"/>
            <p:cNvSpPr>
              <a:spLocks noChangeArrowheads="1"/>
            </p:cNvSpPr>
            <p:nvPr/>
          </p:nvSpPr>
          <p:spPr bwMode="auto">
            <a:xfrm>
              <a:off x="3560" y="1797"/>
              <a:ext cx="363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15" name="Pentagon 12"/>
            <p:cNvSpPr>
              <a:spLocks noChangeArrowheads="1"/>
            </p:cNvSpPr>
            <p:nvPr/>
          </p:nvSpPr>
          <p:spPr bwMode="auto">
            <a:xfrm>
              <a:off x="3923" y="1797"/>
              <a:ext cx="363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16" name="Pentagon 12"/>
            <p:cNvSpPr>
              <a:spLocks noChangeArrowheads="1"/>
            </p:cNvSpPr>
            <p:nvPr/>
          </p:nvSpPr>
          <p:spPr bwMode="auto">
            <a:xfrm>
              <a:off x="4286" y="1797"/>
              <a:ext cx="408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17" name="Line 66"/>
            <p:cNvSpPr>
              <a:spLocks noChangeShapeType="1"/>
            </p:cNvSpPr>
            <p:nvPr/>
          </p:nvSpPr>
          <p:spPr bwMode="auto">
            <a:xfrm>
              <a:off x="1020" y="1806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Line 67"/>
            <p:cNvSpPr>
              <a:spLocks noChangeShapeType="1"/>
            </p:cNvSpPr>
            <p:nvPr/>
          </p:nvSpPr>
          <p:spPr bwMode="auto">
            <a:xfrm>
              <a:off x="1382" y="1806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Line 68"/>
            <p:cNvSpPr>
              <a:spLocks noChangeShapeType="1"/>
            </p:cNvSpPr>
            <p:nvPr/>
          </p:nvSpPr>
          <p:spPr bwMode="auto">
            <a:xfrm>
              <a:off x="1745" y="1806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Line 69"/>
            <p:cNvSpPr>
              <a:spLocks noChangeShapeType="1"/>
            </p:cNvSpPr>
            <p:nvPr/>
          </p:nvSpPr>
          <p:spPr bwMode="auto">
            <a:xfrm>
              <a:off x="2108" y="1806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Line 70"/>
            <p:cNvSpPr>
              <a:spLocks noChangeShapeType="1"/>
            </p:cNvSpPr>
            <p:nvPr/>
          </p:nvSpPr>
          <p:spPr bwMode="auto">
            <a:xfrm>
              <a:off x="2471" y="1806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Line 71"/>
            <p:cNvSpPr>
              <a:spLocks noChangeShapeType="1"/>
            </p:cNvSpPr>
            <p:nvPr/>
          </p:nvSpPr>
          <p:spPr bwMode="auto">
            <a:xfrm>
              <a:off x="2834" y="1806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Line 72"/>
            <p:cNvSpPr>
              <a:spLocks noChangeShapeType="1"/>
            </p:cNvSpPr>
            <p:nvPr/>
          </p:nvSpPr>
          <p:spPr bwMode="auto">
            <a:xfrm>
              <a:off x="3197" y="1806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Line 73"/>
            <p:cNvSpPr>
              <a:spLocks noChangeShapeType="1"/>
            </p:cNvSpPr>
            <p:nvPr/>
          </p:nvSpPr>
          <p:spPr bwMode="auto">
            <a:xfrm>
              <a:off x="3560" y="1806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Line 74"/>
            <p:cNvSpPr>
              <a:spLocks noChangeShapeType="1"/>
            </p:cNvSpPr>
            <p:nvPr/>
          </p:nvSpPr>
          <p:spPr bwMode="auto">
            <a:xfrm>
              <a:off x="3923" y="1806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Line 75"/>
            <p:cNvSpPr>
              <a:spLocks noChangeShapeType="1"/>
            </p:cNvSpPr>
            <p:nvPr/>
          </p:nvSpPr>
          <p:spPr bwMode="auto">
            <a:xfrm>
              <a:off x="4286" y="1806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Pentagon 12"/>
            <p:cNvSpPr>
              <a:spLocks noChangeArrowheads="1"/>
            </p:cNvSpPr>
            <p:nvPr/>
          </p:nvSpPr>
          <p:spPr bwMode="auto">
            <a:xfrm>
              <a:off x="657" y="1797"/>
              <a:ext cx="3946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99CC00">
                    <a:alpha val="0"/>
                  </a:srgbClr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28" name="Pentagon 12"/>
            <p:cNvSpPr>
              <a:spLocks noChangeArrowheads="1"/>
            </p:cNvSpPr>
            <p:nvPr/>
          </p:nvSpPr>
          <p:spPr bwMode="auto">
            <a:xfrm>
              <a:off x="4694" y="1797"/>
              <a:ext cx="408" cy="181"/>
            </a:xfrm>
            <a:prstGeom prst="homePlate">
              <a:avLst>
                <a:gd name="adj" fmla="val 42537"/>
              </a:avLst>
            </a:prstGeom>
            <a:gradFill rotWithShape="1">
              <a:gsLst>
                <a:gs pos="0">
                  <a:srgbClr val="242424"/>
                </a:gs>
                <a:gs pos="50000">
                  <a:srgbClr val="000000"/>
                </a:gs>
                <a:gs pos="100000">
                  <a:srgbClr val="242424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29" name="Group 93"/>
          <p:cNvGrpSpPr>
            <a:grpSpLocks/>
          </p:cNvGrpSpPr>
          <p:nvPr/>
        </p:nvGrpSpPr>
        <p:grpSpPr bwMode="auto">
          <a:xfrm>
            <a:off x="1004863" y="2720964"/>
            <a:ext cx="7200900" cy="287338"/>
            <a:chOff x="612" y="845"/>
            <a:chExt cx="4536" cy="181"/>
          </a:xfrm>
        </p:grpSpPr>
        <p:sp>
          <p:nvSpPr>
            <p:cNvPr id="130" name="Pentagon 12"/>
            <p:cNvSpPr>
              <a:spLocks noChangeArrowheads="1"/>
            </p:cNvSpPr>
            <p:nvPr/>
          </p:nvSpPr>
          <p:spPr bwMode="auto">
            <a:xfrm>
              <a:off x="3606" y="845"/>
              <a:ext cx="1542" cy="181"/>
            </a:xfrm>
            <a:prstGeom prst="homePlate">
              <a:avLst>
                <a:gd name="adj" fmla="val 52496"/>
              </a:avLst>
            </a:prstGeom>
            <a:gradFill rotWithShape="1">
              <a:gsLst>
                <a:gs pos="0">
                  <a:srgbClr val="242424"/>
                </a:gs>
                <a:gs pos="50000">
                  <a:srgbClr val="000000"/>
                </a:gs>
                <a:gs pos="100000">
                  <a:srgbClr val="242424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31" name="Pentagon 12"/>
            <p:cNvSpPr>
              <a:spLocks noChangeArrowheads="1"/>
            </p:cNvSpPr>
            <p:nvPr/>
          </p:nvSpPr>
          <p:spPr bwMode="auto">
            <a:xfrm>
              <a:off x="2109" y="845"/>
              <a:ext cx="1542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32" name="Pentagon 12"/>
            <p:cNvSpPr>
              <a:spLocks noChangeArrowheads="1"/>
            </p:cNvSpPr>
            <p:nvPr/>
          </p:nvSpPr>
          <p:spPr bwMode="auto">
            <a:xfrm>
              <a:off x="612" y="845"/>
              <a:ext cx="1542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33" name="Line 88"/>
            <p:cNvSpPr>
              <a:spLocks noChangeShapeType="1"/>
            </p:cNvSpPr>
            <p:nvPr/>
          </p:nvSpPr>
          <p:spPr bwMode="auto">
            <a:xfrm>
              <a:off x="2200" y="845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Pentagon 12"/>
            <p:cNvSpPr>
              <a:spLocks noChangeArrowheads="1"/>
            </p:cNvSpPr>
            <p:nvPr/>
          </p:nvSpPr>
          <p:spPr bwMode="auto">
            <a:xfrm>
              <a:off x="612" y="845"/>
              <a:ext cx="2994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99CC00">
                    <a:alpha val="0"/>
                  </a:srgbClr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135" name="Text Box 97"/>
          <p:cNvSpPr txBox="1">
            <a:spLocks noChangeArrowheads="1"/>
          </p:cNvSpPr>
          <p:nvPr/>
        </p:nvSpPr>
        <p:spPr bwMode="auto">
          <a:xfrm>
            <a:off x="1149325" y="4211627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36" name="Text Box 98"/>
          <p:cNvSpPr txBox="1">
            <a:spLocks noChangeArrowheads="1"/>
          </p:cNvSpPr>
          <p:nvPr/>
        </p:nvSpPr>
        <p:spPr bwMode="auto">
          <a:xfrm>
            <a:off x="1731938" y="4211627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37" name="Text Box 99"/>
          <p:cNvSpPr txBox="1">
            <a:spLocks noChangeArrowheads="1"/>
          </p:cNvSpPr>
          <p:nvPr/>
        </p:nvSpPr>
        <p:spPr bwMode="auto">
          <a:xfrm>
            <a:off x="2314550" y="4211627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38" name="Text Box 100"/>
          <p:cNvSpPr txBox="1">
            <a:spLocks noChangeArrowheads="1"/>
          </p:cNvSpPr>
          <p:nvPr/>
        </p:nvSpPr>
        <p:spPr bwMode="auto">
          <a:xfrm>
            <a:off x="2897163" y="4211627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39" name="Text Box 101"/>
          <p:cNvSpPr txBox="1">
            <a:spLocks noChangeArrowheads="1"/>
          </p:cNvSpPr>
          <p:nvPr/>
        </p:nvSpPr>
        <p:spPr bwMode="auto">
          <a:xfrm>
            <a:off x="3479775" y="4211627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40" name="Text Box 102"/>
          <p:cNvSpPr txBox="1">
            <a:spLocks noChangeArrowheads="1"/>
          </p:cNvSpPr>
          <p:nvPr/>
        </p:nvSpPr>
        <p:spPr bwMode="auto">
          <a:xfrm>
            <a:off x="4062388" y="4211627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41" name="Text Box 103"/>
          <p:cNvSpPr txBox="1">
            <a:spLocks noChangeArrowheads="1"/>
          </p:cNvSpPr>
          <p:nvPr/>
        </p:nvSpPr>
        <p:spPr bwMode="auto">
          <a:xfrm>
            <a:off x="4645000" y="4211627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42" name="Text Box 104"/>
          <p:cNvSpPr txBox="1">
            <a:spLocks noChangeArrowheads="1"/>
          </p:cNvSpPr>
          <p:nvPr/>
        </p:nvSpPr>
        <p:spPr bwMode="auto">
          <a:xfrm>
            <a:off x="5227613" y="4211627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43" name="Text Box 105"/>
          <p:cNvSpPr txBox="1">
            <a:spLocks noChangeArrowheads="1"/>
          </p:cNvSpPr>
          <p:nvPr/>
        </p:nvSpPr>
        <p:spPr bwMode="auto">
          <a:xfrm>
            <a:off x="5810225" y="4211627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44" name="Text Box 106"/>
          <p:cNvSpPr txBox="1">
            <a:spLocks noChangeArrowheads="1"/>
          </p:cNvSpPr>
          <p:nvPr/>
        </p:nvSpPr>
        <p:spPr bwMode="auto">
          <a:xfrm>
            <a:off x="6392838" y="4211627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45" name="Text Box 107"/>
          <p:cNvSpPr txBox="1">
            <a:spLocks noChangeArrowheads="1"/>
          </p:cNvSpPr>
          <p:nvPr/>
        </p:nvSpPr>
        <p:spPr bwMode="auto">
          <a:xfrm>
            <a:off x="6975450" y="4211627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46" name="Text Box 108"/>
          <p:cNvSpPr txBox="1">
            <a:spLocks noChangeArrowheads="1"/>
          </p:cNvSpPr>
          <p:nvPr/>
        </p:nvSpPr>
        <p:spPr bwMode="auto">
          <a:xfrm>
            <a:off x="7464400" y="4211627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47" name="Text Box 109"/>
          <p:cNvSpPr txBox="1">
            <a:spLocks noChangeArrowheads="1"/>
          </p:cNvSpPr>
          <p:nvPr/>
        </p:nvSpPr>
        <p:spPr bwMode="auto">
          <a:xfrm>
            <a:off x="1149325" y="3440102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2008</a:t>
            </a:r>
          </a:p>
        </p:txBody>
      </p:sp>
      <p:sp>
        <p:nvSpPr>
          <p:cNvPr id="148" name="Text Box 110"/>
          <p:cNvSpPr txBox="1">
            <a:spLocks noChangeArrowheads="1"/>
          </p:cNvSpPr>
          <p:nvPr/>
        </p:nvSpPr>
        <p:spPr bwMode="auto">
          <a:xfrm>
            <a:off x="2917800" y="3440102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2010</a:t>
            </a:r>
          </a:p>
        </p:txBody>
      </p:sp>
      <p:sp>
        <p:nvSpPr>
          <p:cNvPr id="149" name="Text Box 111"/>
          <p:cNvSpPr txBox="1">
            <a:spLocks noChangeArrowheads="1"/>
          </p:cNvSpPr>
          <p:nvPr/>
        </p:nvSpPr>
        <p:spPr bwMode="auto">
          <a:xfrm>
            <a:off x="3802038" y="3440102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2011</a:t>
            </a:r>
          </a:p>
        </p:txBody>
      </p:sp>
      <p:sp>
        <p:nvSpPr>
          <p:cNvPr id="150" name="Text Box 112"/>
          <p:cNvSpPr txBox="1">
            <a:spLocks noChangeArrowheads="1"/>
          </p:cNvSpPr>
          <p:nvPr/>
        </p:nvSpPr>
        <p:spPr bwMode="auto">
          <a:xfrm>
            <a:off x="4687863" y="3440102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2012</a:t>
            </a:r>
          </a:p>
        </p:txBody>
      </p:sp>
      <p:sp>
        <p:nvSpPr>
          <p:cNvPr id="151" name="Text Box 113"/>
          <p:cNvSpPr txBox="1">
            <a:spLocks noChangeArrowheads="1"/>
          </p:cNvSpPr>
          <p:nvPr/>
        </p:nvSpPr>
        <p:spPr bwMode="auto">
          <a:xfrm>
            <a:off x="5572100" y="3440102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2013</a:t>
            </a:r>
          </a:p>
        </p:txBody>
      </p:sp>
      <p:sp>
        <p:nvSpPr>
          <p:cNvPr id="152" name="Text Box 114"/>
          <p:cNvSpPr txBox="1">
            <a:spLocks noChangeArrowheads="1"/>
          </p:cNvSpPr>
          <p:nvPr/>
        </p:nvSpPr>
        <p:spPr bwMode="auto">
          <a:xfrm>
            <a:off x="6456338" y="3440102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2014</a:t>
            </a:r>
          </a:p>
        </p:txBody>
      </p:sp>
      <p:sp>
        <p:nvSpPr>
          <p:cNvPr id="153" name="Text Box 115"/>
          <p:cNvSpPr txBox="1">
            <a:spLocks noChangeArrowheads="1"/>
          </p:cNvSpPr>
          <p:nvPr/>
        </p:nvSpPr>
        <p:spPr bwMode="auto">
          <a:xfrm>
            <a:off x="7342163" y="3440102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2015</a:t>
            </a:r>
          </a:p>
        </p:txBody>
      </p:sp>
      <p:sp>
        <p:nvSpPr>
          <p:cNvPr id="154" name="Text Box 116"/>
          <p:cNvSpPr txBox="1">
            <a:spLocks noChangeArrowheads="1"/>
          </p:cNvSpPr>
          <p:nvPr/>
        </p:nvSpPr>
        <p:spPr bwMode="auto">
          <a:xfrm>
            <a:off x="2033563" y="3440102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2009</a:t>
            </a:r>
          </a:p>
        </p:txBody>
      </p:sp>
      <p:sp>
        <p:nvSpPr>
          <p:cNvPr id="155" name="Text Box 117"/>
          <p:cNvSpPr txBox="1">
            <a:spLocks noChangeArrowheads="1"/>
          </p:cNvSpPr>
          <p:nvPr/>
        </p:nvSpPr>
        <p:spPr bwMode="auto">
          <a:xfrm>
            <a:off x="1004863" y="2720964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2008</a:t>
            </a:r>
          </a:p>
        </p:txBody>
      </p:sp>
      <p:sp>
        <p:nvSpPr>
          <p:cNvPr id="156" name="Text Box 119"/>
          <p:cNvSpPr txBox="1">
            <a:spLocks noChangeArrowheads="1"/>
          </p:cNvSpPr>
          <p:nvPr/>
        </p:nvSpPr>
        <p:spPr bwMode="auto">
          <a:xfrm>
            <a:off x="3525813" y="2720964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2009</a:t>
            </a:r>
          </a:p>
        </p:txBody>
      </p:sp>
      <p:sp>
        <p:nvSpPr>
          <p:cNvPr id="157" name="Text Box 120"/>
          <p:cNvSpPr txBox="1">
            <a:spLocks noChangeArrowheads="1"/>
          </p:cNvSpPr>
          <p:nvPr/>
        </p:nvSpPr>
        <p:spPr bwMode="auto">
          <a:xfrm>
            <a:off x="5829275" y="2720964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2010</a:t>
            </a:r>
          </a:p>
        </p:txBody>
      </p:sp>
      <p:sp>
        <p:nvSpPr>
          <p:cNvPr id="158" name="Text Box 121"/>
          <p:cNvSpPr txBox="1">
            <a:spLocks noChangeArrowheads="1"/>
          </p:cNvSpPr>
          <p:nvPr/>
        </p:nvSpPr>
        <p:spPr bwMode="auto">
          <a:xfrm>
            <a:off x="1004863" y="1928802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2008</a:t>
            </a:r>
          </a:p>
        </p:txBody>
      </p:sp>
      <p:sp>
        <p:nvSpPr>
          <p:cNvPr id="159" name="Text Box 122"/>
          <p:cNvSpPr txBox="1">
            <a:spLocks noChangeArrowheads="1"/>
          </p:cNvSpPr>
          <p:nvPr/>
        </p:nvSpPr>
        <p:spPr bwMode="auto">
          <a:xfrm>
            <a:off x="4605313" y="1928802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2009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多个时间线素材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13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1085876" y="2049451"/>
            <a:ext cx="7056437" cy="144462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noProof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9" name="Pentagon 12"/>
          <p:cNvSpPr>
            <a:spLocks noChangeArrowheads="1"/>
          </p:cNvSpPr>
          <p:nvPr/>
        </p:nvSpPr>
        <p:spPr bwMode="auto">
          <a:xfrm>
            <a:off x="1085876" y="1785926"/>
            <a:ext cx="3600450" cy="287337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1081113" y="2865426"/>
            <a:ext cx="6985000" cy="15875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noProof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1" name="Rectangle 3"/>
          <p:cNvSpPr>
            <a:spLocks noChangeArrowheads="1"/>
          </p:cNvSpPr>
          <p:nvPr/>
        </p:nvSpPr>
        <p:spPr bwMode="auto">
          <a:xfrm>
            <a:off x="1090638" y="3570276"/>
            <a:ext cx="6932613" cy="15875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noProof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1085876" y="4344976"/>
            <a:ext cx="6913562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noProof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3" name="Pentagon 12"/>
          <p:cNvSpPr>
            <a:spLocks noChangeArrowheads="1"/>
          </p:cNvSpPr>
          <p:nvPr/>
        </p:nvSpPr>
        <p:spPr bwMode="auto">
          <a:xfrm>
            <a:off x="4676801" y="1785926"/>
            <a:ext cx="3600450" cy="287337"/>
          </a:xfrm>
          <a:prstGeom prst="homePlate">
            <a:avLst>
              <a:gd name="adj" fmla="val 49716"/>
            </a:avLst>
          </a:prstGeom>
          <a:gradFill rotWithShape="1">
            <a:gsLst>
              <a:gs pos="0">
                <a:srgbClr val="FF9900"/>
              </a:gs>
              <a:gs pos="50000">
                <a:srgbClr val="FF6600"/>
              </a:gs>
              <a:gs pos="100000">
                <a:srgbClr val="FF9900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4" name="Pentagon 12"/>
          <p:cNvSpPr>
            <a:spLocks noChangeArrowheads="1"/>
          </p:cNvSpPr>
          <p:nvPr/>
        </p:nvSpPr>
        <p:spPr bwMode="auto">
          <a:xfrm>
            <a:off x="1947888" y="3297226"/>
            <a:ext cx="900113" cy="287337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5" name="Pentagon 12"/>
          <p:cNvSpPr>
            <a:spLocks noChangeArrowheads="1"/>
          </p:cNvSpPr>
          <p:nvPr/>
        </p:nvSpPr>
        <p:spPr bwMode="auto">
          <a:xfrm>
            <a:off x="2824188" y="3297226"/>
            <a:ext cx="900113" cy="287337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6" name="Pentagon 12"/>
          <p:cNvSpPr>
            <a:spLocks noChangeArrowheads="1"/>
          </p:cNvSpPr>
          <p:nvPr/>
        </p:nvSpPr>
        <p:spPr bwMode="auto">
          <a:xfrm>
            <a:off x="3702076" y="3297226"/>
            <a:ext cx="927100" cy="287337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7" name="Pentagon 12"/>
          <p:cNvSpPr>
            <a:spLocks noChangeArrowheads="1"/>
          </p:cNvSpPr>
          <p:nvPr/>
        </p:nvSpPr>
        <p:spPr bwMode="auto">
          <a:xfrm>
            <a:off x="4629176" y="3297226"/>
            <a:ext cx="900112" cy="287337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8" name="Pentagon 12"/>
          <p:cNvSpPr>
            <a:spLocks noChangeArrowheads="1"/>
          </p:cNvSpPr>
          <p:nvPr/>
        </p:nvSpPr>
        <p:spPr bwMode="auto">
          <a:xfrm>
            <a:off x="5521351" y="3297226"/>
            <a:ext cx="900112" cy="287337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9" name="Pentagon 12"/>
          <p:cNvSpPr>
            <a:spLocks noChangeArrowheads="1"/>
          </p:cNvSpPr>
          <p:nvPr/>
        </p:nvSpPr>
        <p:spPr bwMode="auto">
          <a:xfrm>
            <a:off x="6415113" y="3297226"/>
            <a:ext cx="900113" cy="287337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90" name="Pentagon 12"/>
          <p:cNvSpPr>
            <a:spLocks noChangeArrowheads="1"/>
          </p:cNvSpPr>
          <p:nvPr/>
        </p:nvSpPr>
        <p:spPr bwMode="auto">
          <a:xfrm>
            <a:off x="7312051" y="3297226"/>
            <a:ext cx="900112" cy="287337"/>
          </a:xfrm>
          <a:prstGeom prst="homePlate">
            <a:avLst>
              <a:gd name="adj" fmla="val 41986"/>
            </a:avLst>
          </a:prstGeom>
          <a:gradFill rotWithShape="1">
            <a:gsLst>
              <a:gs pos="0">
                <a:srgbClr val="FF9900"/>
              </a:gs>
              <a:gs pos="50000">
                <a:srgbClr val="FF6600"/>
              </a:gs>
              <a:gs pos="100000">
                <a:srgbClr val="FF9900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91" name="Pentagon 12"/>
          <p:cNvSpPr>
            <a:spLocks noChangeArrowheads="1"/>
          </p:cNvSpPr>
          <p:nvPr/>
        </p:nvSpPr>
        <p:spPr bwMode="auto">
          <a:xfrm>
            <a:off x="1085876" y="3297226"/>
            <a:ext cx="863600" cy="287337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92" name="Line 18"/>
          <p:cNvSpPr>
            <a:spLocks noChangeShapeType="1"/>
          </p:cNvSpPr>
          <p:nvPr/>
        </p:nvSpPr>
        <p:spPr bwMode="auto">
          <a:xfrm>
            <a:off x="1949476" y="3306751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>
            <a:off x="2843238" y="3306751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Line 20"/>
          <p:cNvSpPr>
            <a:spLocks noChangeShapeType="1"/>
          </p:cNvSpPr>
          <p:nvPr/>
        </p:nvSpPr>
        <p:spPr bwMode="auto">
          <a:xfrm>
            <a:off x="3737001" y="3306751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Line 21"/>
          <p:cNvSpPr>
            <a:spLocks noChangeShapeType="1"/>
          </p:cNvSpPr>
          <p:nvPr/>
        </p:nvSpPr>
        <p:spPr bwMode="auto">
          <a:xfrm>
            <a:off x="4630763" y="3306751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Line 22"/>
          <p:cNvSpPr>
            <a:spLocks noChangeShapeType="1"/>
          </p:cNvSpPr>
          <p:nvPr/>
        </p:nvSpPr>
        <p:spPr bwMode="auto">
          <a:xfrm>
            <a:off x="6419876" y="3306751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Line 23"/>
          <p:cNvSpPr>
            <a:spLocks noChangeShapeType="1"/>
          </p:cNvSpPr>
          <p:nvPr/>
        </p:nvSpPr>
        <p:spPr bwMode="auto">
          <a:xfrm>
            <a:off x="5524526" y="3306751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Pentagon 12"/>
          <p:cNvSpPr>
            <a:spLocks noChangeArrowheads="1"/>
          </p:cNvSpPr>
          <p:nvPr/>
        </p:nvSpPr>
        <p:spPr bwMode="auto">
          <a:xfrm>
            <a:off x="1085876" y="3298813"/>
            <a:ext cx="6192837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59B0E5">
                  <a:alpha val="0"/>
                </a:srgbClr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99" name="Pentagon 12"/>
          <p:cNvSpPr>
            <a:spLocks noChangeArrowheads="1"/>
          </p:cNvSpPr>
          <p:nvPr/>
        </p:nvSpPr>
        <p:spPr bwMode="auto">
          <a:xfrm>
            <a:off x="1085876" y="4089388"/>
            <a:ext cx="576262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0" name="Pentagon 12"/>
          <p:cNvSpPr>
            <a:spLocks noChangeArrowheads="1"/>
          </p:cNvSpPr>
          <p:nvPr/>
        </p:nvSpPr>
        <p:spPr bwMode="auto">
          <a:xfrm>
            <a:off x="1662138" y="4089388"/>
            <a:ext cx="576263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1" name="Pentagon 12"/>
          <p:cNvSpPr>
            <a:spLocks noChangeArrowheads="1"/>
          </p:cNvSpPr>
          <p:nvPr/>
        </p:nvSpPr>
        <p:spPr bwMode="auto">
          <a:xfrm>
            <a:off x="2238401" y="4089388"/>
            <a:ext cx="576262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2" name="Pentagon 12"/>
          <p:cNvSpPr>
            <a:spLocks noChangeArrowheads="1"/>
          </p:cNvSpPr>
          <p:nvPr/>
        </p:nvSpPr>
        <p:spPr bwMode="auto">
          <a:xfrm>
            <a:off x="2814663" y="4089388"/>
            <a:ext cx="576263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3" name="Pentagon 12"/>
          <p:cNvSpPr>
            <a:spLocks noChangeArrowheads="1"/>
          </p:cNvSpPr>
          <p:nvPr/>
        </p:nvSpPr>
        <p:spPr bwMode="auto">
          <a:xfrm>
            <a:off x="3390926" y="4089388"/>
            <a:ext cx="576262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4" name="Pentagon 12"/>
          <p:cNvSpPr>
            <a:spLocks noChangeArrowheads="1"/>
          </p:cNvSpPr>
          <p:nvPr/>
        </p:nvSpPr>
        <p:spPr bwMode="auto">
          <a:xfrm>
            <a:off x="3965601" y="4089388"/>
            <a:ext cx="576262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5" name="Pentagon 12"/>
          <p:cNvSpPr>
            <a:spLocks noChangeArrowheads="1"/>
          </p:cNvSpPr>
          <p:nvPr/>
        </p:nvSpPr>
        <p:spPr bwMode="auto">
          <a:xfrm>
            <a:off x="4541863" y="4089388"/>
            <a:ext cx="576263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6" name="Pentagon 12"/>
          <p:cNvSpPr>
            <a:spLocks noChangeArrowheads="1"/>
          </p:cNvSpPr>
          <p:nvPr/>
        </p:nvSpPr>
        <p:spPr bwMode="auto">
          <a:xfrm>
            <a:off x="5118126" y="4089388"/>
            <a:ext cx="576262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7" name="Pentagon 12"/>
          <p:cNvSpPr>
            <a:spLocks noChangeArrowheads="1"/>
          </p:cNvSpPr>
          <p:nvPr/>
        </p:nvSpPr>
        <p:spPr bwMode="auto">
          <a:xfrm>
            <a:off x="5694388" y="4089388"/>
            <a:ext cx="576263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8" name="Pentagon 12"/>
          <p:cNvSpPr>
            <a:spLocks noChangeArrowheads="1"/>
          </p:cNvSpPr>
          <p:nvPr/>
        </p:nvSpPr>
        <p:spPr bwMode="auto">
          <a:xfrm>
            <a:off x="6270651" y="4089388"/>
            <a:ext cx="576262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9" name="Pentagon 12"/>
          <p:cNvSpPr>
            <a:spLocks noChangeArrowheads="1"/>
          </p:cNvSpPr>
          <p:nvPr/>
        </p:nvSpPr>
        <p:spPr bwMode="auto">
          <a:xfrm>
            <a:off x="6846913" y="4089388"/>
            <a:ext cx="647700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0" name="Line 37"/>
          <p:cNvSpPr>
            <a:spLocks noChangeShapeType="1"/>
          </p:cNvSpPr>
          <p:nvPr/>
        </p:nvSpPr>
        <p:spPr bwMode="auto">
          <a:xfrm>
            <a:off x="1662138" y="4103676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Line 38"/>
          <p:cNvSpPr>
            <a:spLocks noChangeShapeType="1"/>
          </p:cNvSpPr>
          <p:nvPr/>
        </p:nvSpPr>
        <p:spPr bwMode="auto">
          <a:xfrm>
            <a:off x="2236813" y="4103676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Line 39"/>
          <p:cNvSpPr>
            <a:spLocks noChangeShapeType="1"/>
          </p:cNvSpPr>
          <p:nvPr/>
        </p:nvSpPr>
        <p:spPr bwMode="auto">
          <a:xfrm>
            <a:off x="2813076" y="4103676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Line 40"/>
          <p:cNvSpPr>
            <a:spLocks noChangeShapeType="1"/>
          </p:cNvSpPr>
          <p:nvPr/>
        </p:nvSpPr>
        <p:spPr bwMode="auto">
          <a:xfrm>
            <a:off x="3389338" y="4103676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Line 41"/>
          <p:cNvSpPr>
            <a:spLocks noChangeShapeType="1"/>
          </p:cNvSpPr>
          <p:nvPr/>
        </p:nvSpPr>
        <p:spPr bwMode="auto">
          <a:xfrm>
            <a:off x="3965601" y="4103676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Line 42"/>
          <p:cNvSpPr>
            <a:spLocks noChangeShapeType="1"/>
          </p:cNvSpPr>
          <p:nvPr/>
        </p:nvSpPr>
        <p:spPr bwMode="auto">
          <a:xfrm>
            <a:off x="4541863" y="4103676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Line 43"/>
          <p:cNvSpPr>
            <a:spLocks noChangeShapeType="1"/>
          </p:cNvSpPr>
          <p:nvPr/>
        </p:nvSpPr>
        <p:spPr bwMode="auto">
          <a:xfrm>
            <a:off x="5118126" y="4103676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Line 44"/>
          <p:cNvSpPr>
            <a:spLocks noChangeShapeType="1"/>
          </p:cNvSpPr>
          <p:nvPr/>
        </p:nvSpPr>
        <p:spPr bwMode="auto">
          <a:xfrm>
            <a:off x="5694388" y="4103676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Line 45"/>
          <p:cNvSpPr>
            <a:spLocks noChangeShapeType="1"/>
          </p:cNvSpPr>
          <p:nvPr/>
        </p:nvSpPr>
        <p:spPr bwMode="auto">
          <a:xfrm>
            <a:off x="6270651" y="4103676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Line 46"/>
          <p:cNvSpPr>
            <a:spLocks noChangeShapeType="1"/>
          </p:cNvSpPr>
          <p:nvPr/>
        </p:nvSpPr>
        <p:spPr bwMode="auto">
          <a:xfrm>
            <a:off x="6846913" y="4103676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Pentagon 12"/>
          <p:cNvSpPr>
            <a:spLocks noChangeArrowheads="1"/>
          </p:cNvSpPr>
          <p:nvPr/>
        </p:nvSpPr>
        <p:spPr bwMode="auto">
          <a:xfrm>
            <a:off x="1085876" y="4090976"/>
            <a:ext cx="6264275" cy="287337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59B0E5">
                  <a:alpha val="0"/>
                </a:srgbClr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1" name="Pentagon 12"/>
          <p:cNvSpPr>
            <a:spLocks noChangeArrowheads="1"/>
          </p:cNvSpPr>
          <p:nvPr/>
        </p:nvSpPr>
        <p:spPr bwMode="auto">
          <a:xfrm>
            <a:off x="7494613" y="4089388"/>
            <a:ext cx="647700" cy="287338"/>
          </a:xfrm>
          <a:prstGeom prst="homePlate">
            <a:avLst>
              <a:gd name="adj" fmla="val 42536"/>
            </a:avLst>
          </a:prstGeom>
          <a:gradFill rotWithShape="1">
            <a:gsLst>
              <a:gs pos="0">
                <a:srgbClr val="FF9900"/>
              </a:gs>
              <a:gs pos="50000">
                <a:srgbClr val="FF6600"/>
              </a:gs>
              <a:gs pos="100000">
                <a:srgbClr val="FF9900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2" name="Pentagon 12"/>
          <p:cNvSpPr>
            <a:spLocks noChangeArrowheads="1"/>
          </p:cNvSpPr>
          <p:nvPr/>
        </p:nvSpPr>
        <p:spPr bwMode="auto">
          <a:xfrm>
            <a:off x="5838851" y="2578088"/>
            <a:ext cx="2447925" cy="287338"/>
          </a:xfrm>
          <a:prstGeom prst="homePlate">
            <a:avLst>
              <a:gd name="adj" fmla="val 52496"/>
            </a:avLst>
          </a:prstGeom>
          <a:gradFill rotWithShape="1">
            <a:gsLst>
              <a:gs pos="0">
                <a:srgbClr val="FF9900"/>
              </a:gs>
              <a:gs pos="50000">
                <a:srgbClr val="FF6600"/>
              </a:gs>
              <a:gs pos="100000">
                <a:srgbClr val="FF9900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3" name="Pentagon 12"/>
          <p:cNvSpPr>
            <a:spLocks noChangeArrowheads="1"/>
          </p:cNvSpPr>
          <p:nvPr/>
        </p:nvSpPr>
        <p:spPr bwMode="auto">
          <a:xfrm>
            <a:off x="3462363" y="2578088"/>
            <a:ext cx="2447925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4" name="Pentagon 12"/>
          <p:cNvSpPr>
            <a:spLocks noChangeArrowheads="1"/>
          </p:cNvSpPr>
          <p:nvPr/>
        </p:nvSpPr>
        <p:spPr bwMode="auto">
          <a:xfrm>
            <a:off x="1085876" y="2578088"/>
            <a:ext cx="2447925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5" name="Line 53"/>
          <p:cNvSpPr>
            <a:spLocks noChangeShapeType="1"/>
          </p:cNvSpPr>
          <p:nvPr/>
        </p:nvSpPr>
        <p:spPr bwMode="auto">
          <a:xfrm>
            <a:off x="3606826" y="2578088"/>
            <a:ext cx="0" cy="2159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6" name="Pentagon 12"/>
          <p:cNvSpPr>
            <a:spLocks noChangeArrowheads="1"/>
          </p:cNvSpPr>
          <p:nvPr/>
        </p:nvSpPr>
        <p:spPr bwMode="auto">
          <a:xfrm>
            <a:off x="1085876" y="2568563"/>
            <a:ext cx="4824412" cy="287338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59B0E5">
                  <a:alpha val="0"/>
                </a:srgbClr>
              </a:gs>
              <a:gs pos="100000">
                <a:srgbClr val="59B0E5"/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7" name="Text Box 55"/>
          <p:cNvSpPr txBox="1">
            <a:spLocks noChangeArrowheads="1"/>
          </p:cNvSpPr>
          <p:nvPr/>
        </p:nvSpPr>
        <p:spPr bwMode="auto">
          <a:xfrm>
            <a:off x="1230338" y="4090976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28" name="Text Box 56"/>
          <p:cNvSpPr txBox="1">
            <a:spLocks noChangeArrowheads="1"/>
          </p:cNvSpPr>
          <p:nvPr/>
        </p:nvSpPr>
        <p:spPr bwMode="auto">
          <a:xfrm>
            <a:off x="1812951" y="4090976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29" name="Text Box 57"/>
          <p:cNvSpPr txBox="1">
            <a:spLocks noChangeArrowheads="1"/>
          </p:cNvSpPr>
          <p:nvPr/>
        </p:nvSpPr>
        <p:spPr bwMode="auto">
          <a:xfrm>
            <a:off x="2395563" y="4090976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30" name="Text Box 58"/>
          <p:cNvSpPr txBox="1">
            <a:spLocks noChangeArrowheads="1"/>
          </p:cNvSpPr>
          <p:nvPr/>
        </p:nvSpPr>
        <p:spPr bwMode="auto">
          <a:xfrm>
            <a:off x="2978176" y="4090976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31" name="Text Box 59"/>
          <p:cNvSpPr txBox="1">
            <a:spLocks noChangeArrowheads="1"/>
          </p:cNvSpPr>
          <p:nvPr/>
        </p:nvSpPr>
        <p:spPr bwMode="auto">
          <a:xfrm>
            <a:off x="3560788" y="4090976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132" name="Text Box 60"/>
          <p:cNvSpPr txBox="1">
            <a:spLocks noChangeArrowheads="1"/>
          </p:cNvSpPr>
          <p:nvPr/>
        </p:nvSpPr>
        <p:spPr bwMode="auto">
          <a:xfrm>
            <a:off x="4143401" y="4090976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133" name="Text Box 61"/>
          <p:cNvSpPr txBox="1">
            <a:spLocks noChangeArrowheads="1"/>
          </p:cNvSpPr>
          <p:nvPr/>
        </p:nvSpPr>
        <p:spPr bwMode="auto">
          <a:xfrm>
            <a:off x="4726013" y="4090976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34" name="Text Box 62"/>
          <p:cNvSpPr txBox="1">
            <a:spLocks noChangeArrowheads="1"/>
          </p:cNvSpPr>
          <p:nvPr/>
        </p:nvSpPr>
        <p:spPr bwMode="auto">
          <a:xfrm>
            <a:off x="5308626" y="4090976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35" name="Text Box 63"/>
          <p:cNvSpPr txBox="1">
            <a:spLocks noChangeArrowheads="1"/>
          </p:cNvSpPr>
          <p:nvPr/>
        </p:nvSpPr>
        <p:spPr bwMode="auto">
          <a:xfrm>
            <a:off x="5891238" y="4090976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36" name="Text Box 64"/>
          <p:cNvSpPr txBox="1">
            <a:spLocks noChangeArrowheads="1"/>
          </p:cNvSpPr>
          <p:nvPr/>
        </p:nvSpPr>
        <p:spPr bwMode="auto">
          <a:xfrm>
            <a:off x="6473851" y="409097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137" name="Text Box 65"/>
          <p:cNvSpPr txBox="1">
            <a:spLocks noChangeArrowheads="1"/>
          </p:cNvSpPr>
          <p:nvPr/>
        </p:nvSpPr>
        <p:spPr bwMode="auto">
          <a:xfrm>
            <a:off x="7056463" y="4090976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38" name="Text Box 66"/>
          <p:cNvSpPr txBox="1">
            <a:spLocks noChangeArrowheads="1"/>
          </p:cNvSpPr>
          <p:nvPr/>
        </p:nvSpPr>
        <p:spPr bwMode="auto">
          <a:xfrm>
            <a:off x="7545413" y="4068751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39" name="Text Box 67"/>
          <p:cNvSpPr txBox="1">
            <a:spLocks noChangeArrowheads="1"/>
          </p:cNvSpPr>
          <p:nvPr/>
        </p:nvSpPr>
        <p:spPr bwMode="auto">
          <a:xfrm>
            <a:off x="1230338" y="3297226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2008</a:t>
            </a:r>
          </a:p>
        </p:txBody>
      </p:sp>
      <p:sp>
        <p:nvSpPr>
          <p:cNvPr id="140" name="Text Box 68"/>
          <p:cNvSpPr txBox="1">
            <a:spLocks noChangeArrowheads="1"/>
          </p:cNvSpPr>
          <p:nvPr/>
        </p:nvSpPr>
        <p:spPr bwMode="auto">
          <a:xfrm>
            <a:off x="2998813" y="3297226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2010</a:t>
            </a:r>
          </a:p>
        </p:txBody>
      </p:sp>
      <p:sp>
        <p:nvSpPr>
          <p:cNvPr id="141" name="Text Box 69"/>
          <p:cNvSpPr txBox="1">
            <a:spLocks noChangeArrowheads="1"/>
          </p:cNvSpPr>
          <p:nvPr/>
        </p:nvSpPr>
        <p:spPr bwMode="auto">
          <a:xfrm>
            <a:off x="3883051" y="3297226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2011</a:t>
            </a:r>
          </a:p>
        </p:txBody>
      </p:sp>
      <p:sp>
        <p:nvSpPr>
          <p:cNvPr id="142" name="Text Box 70"/>
          <p:cNvSpPr txBox="1">
            <a:spLocks noChangeArrowheads="1"/>
          </p:cNvSpPr>
          <p:nvPr/>
        </p:nvSpPr>
        <p:spPr bwMode="auto">
          <a:xfrm>
            <a:off x="4768876" y="3297226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2012</a:t>
            </a:r>
          </a:p>
        </p:txBody>
      </p:sp>
      <p:sp>
        <p:nvSpPr>
          <p:cNvPr id="143" name="Text Box 71"/>
          <p:cNvSpPr txBox="1">
            <a:spLocks noChangeArrowheads="1"/>
          </p:cNvSpPr>
          <p:nvPr/>
        </p:nvSpPr>
        <p:spPr bwMode="auto">
          <a:xfrm>
            <a:off x="5653113" y="3297226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2013</a:t>
            </a:r>
          </a:p>
        </p:txBody>
      </p:sp>
      <p:sp>
        <p:nvSpPr>
          <p:cNvPr id="144" name="Text Box 72"/>
          <p:cNvSpPr txBox="1">
            <a:spLocks noChangeArrowheads="1"/>
          </p:cNvSpPr>
          <p:nvPr/>
        </p:nvSpPr>
        <p:spPr bwMode="auto">
          <a:xfrm>
            <a:off x="6537351" y="3297226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2014</a:t>
            </a:r>
          </a:p>
        </p:txBody>
      </p:sp>
      <p:sp>
        <p:nvSpPr>
          <p:cNvPr id="145" name="Text Box 73"/>
          <p:cNvSpPr txBox="1">
            <a:spLocks noChangeArrowheads="1"/>
          </p:cNvSpPr>
          <p:nvPr/>
        </p:nvSpPr>
        <p:spPr bwMode="auto">
          <a:xfrm>
            <a:off x="7423176" y="3297226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2015</a:t>
            </a:r>
          </a:p>
        </p:txBody>
      </p:sp>
      <p:sp>
        <p:nvSpPr>
          <p:cNvPr id="146" name="Text Box 74"/>
          <p:cNvSpPr txBox="1">
            <a:spLocks noChangeArrowheads="1"/>
          </p:cNvSpPr>
          <p:nvPr/>
        </p:nvSpPr>
        <p:spPr bwMode="auto">
          <a:xfrm>
            <a:off x="2114576" y="3297226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2009</a:t>
            </a:r>
          </a:p>
        </p:txBody>
      </p:sp>
      <p:sp>
        <p:nvSpPr>
          <p:cNvPr id="147" name="Text Box 75"/>
          <p:cNvSpPr txBox="1">
            <a:spLocks noChangeArrowheads="1"/>
          </p:cNvSpPr>
          <p:nvPr/>
        </p:nvSpPr>
        <p:spPr bwMode="auto">
          <a:xfrm>
            <a:off x="1085876" y="2578088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2008</a:t>
            </a:r>
          </a:p>
        </p:txBody>
      </p:sp>
      <p:sp>
        <p:nvSpPr>
          <p:cNvPr id="148" name="Text Box 76"/>
          <p:cNvSpPr txBox="1">
            <a:spLocks noChangeArrowheads="1"/>
          </p:cNvSpPr>
          <p:nvPr/>
        </p:nvSpPr>
        <p:spPr bwMode="auto">
          <a:xfrm>
            <a:off x="3606826" y="2578088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2009</a:t>
            </a:r>
          </a:p>
        </p:txBody>
      </p:sp>
      <p:sp>
        <p:nvSpPr>
          <p:cNvPr id="149" name="Text Box 77"/>
          <p:cNvSpPr txBox="1">
            <a:spLocks noChangeArrowheads="1"/>
          </p:cNvSpPr>
          <p:nvPr/>
        </p:nvSpPr>
        <p:spPr bwMode="auto">
          <a:xfrm>
            <a:off x="5910288" y="2578088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2010</a:t>
            </a:r>
          </a:p>
        </p:txBody>
      </p:sp>
      <p:sp>
        <p:nvSpPr>
          <p:cNvPr id="150" name="Text Box 78"/>
          <p:cNvSpPr txBox="1">
            <a:spLocks noChangeArrowheads="1"/>
          </p:cNvSpPr>
          <p:nvPr/>
        </p:nvSpPr>
        <p:spPr bwMode="auto">
          <a:xfrm>
            <a:off x="1085876" y="1785926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2008</a:t>
            </a:r>
          </a:p>
        </p:txBody>
      </p:sp>
      <p:sp>
        <p:nvSpPr>
          <p:cNvPr id="151" name="Text Box 79"/>
          <p:cNvSpPr txBox="1">
            <a:spLocks noChangeArrowheads="1"/>
          </p:cNvSpPr>
          <p:nvPr/>
        </p:nvSpPr>
        <p:spPr bwMode="auto">
          <a:xfrm>
            <a:off x="4686326" y="1785926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2009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方方正正的流程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14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gray">
          <a:xfrm>
            <a:off x="1142976" y="2078547"/>
            <a:ext cx="1990725" cy="3303587"/>
          </a:xfrm>
          <a:prstGeom prst="bevel">
            <a:avLst>
              <a:gd name="adj" fmla="val 1495"/>
            </a:avLst>
          </a:prstGeom>
          <a:gradFill rotWithShape="1">
            <a:gsLst>
              <a:gs pos="0">
                <a:srgbClr val="81D8F3"/>
              </a:gs>
              <a:gs pos="100000">
                <a:srgbClr val="81D8F3">
                  <a:gamma/>
                  <a:tint val="43922"/>
                  <a:invGamma/>
                </a:srgbClr>
              </a:gs>
            </a:gsLst>
            <a:lin ang="54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gray">
          <a:xfrm>
            <a:off x="1311251" y="1799147"/>
            <a:ext cx="1636713" cy="506412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61B2"/>
              </a:gs>
              <a:gs pos="100000">
                <a:srgbClr val="0061B2">
                  <a:gamma/>
                  <a:tint val="33333"/>
                  <a:invGamma/>
                </a:srgbClr>
              </a:gs>
            </a:gsLst>
            <a:lin ang="5400000" scaled="1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1401739" y="1876934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Title in here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3678214" y="2065326"/>
            <a:ext cx="1990725" cy="3303587"/>
          </a:xfrm>
          <a:prstGeom prst="bevel">
            <a:avLst>
              <a:gd name="adj" fmla="val 1495"/>
            </a:avLst>
          </a:prstGeom>
          <a:gradFill rotWithShape="1">
            <a:gsLst>
              <a:gs pos="0">
                <a:srgbClr val="C5F381"/>
              </a:gs>
              <a:gs pos="100000">
                <a:srgbClr val="C5F381">
                  <a:gamma/>
                  <a:tint val="43922"/>
                  <a:invGamma/>
                </a:srgbClr>
              </a:gs>
            </a:gsLst>
            <a:lin ang="54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gray">
          <a:xfrm>
            <a:off x="3844901" y="1785926"/>
            <a:ext cx="1638300" cy="506412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61B2"/>
              </a:gs>
              <a:gs pos="100000">
                <a:srgbClr val="0061B2">
                  <a:gamma/>
                  <a:tint val="33333"/>
                  <a:invGamma/>
                </a:srgbClr>
              </a:gs>
            </a:gsLst>
            <a:lin ang="5400000" scaled="1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gray">
          <a:xfrm>
            <a:off x="3936976" y="1863713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Title in here</a:t>
            </a: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gray">
          <a:xfrm>
            <a:off x="6259489" y="2065326"/>
            <a:ext cx="1990725" cy="3303587"/>
          </a:xfrm>
          <a:prstGeom prst="bevel">
            <a:avLst>
              <a:gd name="adj" fmla="val 1495"/>
            </a:avLst>
          </a:prstGeom>
          <a:gradFill rotWithShape="1">
            <a:gsLst>
              <a:gs pos="0">
                <a:srgbClr val="F3C581"/>
              </a:gs>
              <a:gs pos="100000">
                <a:srgbClr val="F3C581">
                  <a:gamma/>
                  <a:tint val="43922"/>
                  <a:invGamma/>
                </a:srgbClr>
              </a:gs>
            </a:gsLst>
            <a:lin ang="54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gray">
          <a:xfrm>
            <a:off x="6427764" y="1785926"/>
            <a:ext cx="1636712" cy="506412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61B2"/>
              </a:gs>
              <a:gs pos="100000">
                <a:srgbClr val="0061B2">
                  <a:gamma/>
                  <a:tint val="33333"/>
                  <a:invGamma/>
                </a:srgbClr>
              </a:gs>
            </a:gsLst>
            <a:lin ang="5400000" scaled="1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gray">
          <a:xfrm>
            <a:off x="6515076" y="1863713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Title in here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black">
          <a:xfrm>
            <a:off x="1193776" y="2534159"/>
            <a:ext cx="19399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Description of the </a:t>
            </a:r>
          </a:p>
          <a:p>
            <a:pPr marL="171450" marR="0" lvl="0" indent="-1714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    company’s products</a:t>
            </a:r>
          </a:p>
          <a:p>
            <a:pPr marL="171450" marR="0" lvl="0" indent="-1714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Description of the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    company’s business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Description of the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    company’s technology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Description of the 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    company’s contents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black">
          <a:xfrm>
            <a:off x="3705201" y="2524113"/>
            <a:ext cx="19367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Description of the </a:t>
            </a:r>
          </a:p>
          <a:p>
            <a:pPr marL="171450" marR="0" lvl="0" indent="-1714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    company’s products</a:t>
            </a:r>
          </a:p>
          <a:p>
            <a:pPr marL="171450" marR="0" lvl="0" indent="-1714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Description of the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    company’s business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Description of the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    company’s technology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Description of the </a:t>
            </a: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    company’s contents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321401" y="2838438"/>
            <a:ext cx="187007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FC5704"/>
                </a:solidFill>
                <a:effectLst/>
                <a:uLnTx/>
                <a:uFillTx/>
              </a:rPr>
              <a:t>ThemeGallery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is a Design Digital Content &amp; Contents mall developed by Guild Design Inc.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gray">
          <a:xfrm flipH="1">
            <a:off x="3238476" y="3303576"/>
            <a:ext cx="217488" cy="417512"/>
          </a:xfrm>
          <a:prstGeom prst="moon">
            <a:avLst>
              <a:gd name="adj" fmla="val 50000"/>
            </a:avLst>
          </a:prstGeom>
          <a:solidFill>
            <a:srgbClr val="333333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AutoShape 16"/>
          <p:cNvSpPr>
            <a:spLocks noChangeArrowheads="1"/>
          </p:cNvSpPr>
          <p:nvPr/>
        </p:nvSpPr>
        <p:spPr bwMode="gray">
          <a:xfrm flipH="1">
            <a:off x="3433739" y="3303576"/>
            <a:ext cx="217487" cy="417512"/>
          </a:xfrm>
          <a:prstGeom prst="moon">
            <a:avLst>
              <a:gd name="adj" fmla="val 50000"/>
            </a:avLst>
          </a:prstGeom>
          <a:solidFill>
            <a:srgbClr val="333333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gray">
          <a:xfrm flipH="1">
            <a:off x="5795939" y="3379776"/>
            <a:ext cx="215900" cy="417512"/>
          </a:xfrm>
          <a:prstGeom prst="moon">
            <a:avLst>
              <a:gd name="adj" fmla="val 50000"/>
            </a:avLst>
          </a:prstGeom>
          <a:solidFill>
            <a:srgbClr val="333333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gray">
          <a:xfrm flipH="1">
            <a:off x="5991201" y="3379776"/>
            <a:ext cx="215900" cy="417512"/>
          </a:xfrm>
          <a:prstGeom prst="moon">
            <a:avLst>
              <a:gd name="adj" fmla="val 50000"/>
            </a:avLst>
          </a:prstGeom>
          <a:solidFill>
            <a:srgbClr val="333333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分岔的流程组织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15</a:t>
            </a:fld>
            <a:r>
              <a:rPr lang="zh-CN" altLang="en-US" smtClean="0"/>
              <a:t> 页</a:t>
            </a:r>
            <a:endParaRPr lang="zh-CN" altLang="en-US"/>
          </a:p>
        </p:txBody>
      </p:sp>
      <p:grpSp>
        <p:nvGrpSpPr>
          <p:cNvPr id="27" name="Group 105"/>
          <p:cNvGrpSpPr>
            <a:grpSpLocks/>
          </p:cNvGrpSpPr>
          <p:nvPr/>
        </p:nvGrpSpPr>
        <p:grpSpPr bwMode="auto">
          <a:xfrm rot="19765573" flipH="1">
            <a:off x="5297515" y="2422512"/>
            <a:ext cx="1528763" cy="1514475"/>
            <a:chOff x="5580063" y="2757488"/>
            <a:chExt cx="1031875" cy="1022350"/>
          </a:xfrm>
        </p:grpSpPr>
        <p:sp>
          <p:nvSpPr>
            <p:cNvPr id="28" name="Ellipse 44"/>
            <p:cNvSpPr/>
            <p:nvPr/>
          </p:nvSpPr>
          <p:spPr bwMode="auto">
            <a:xfrm rot="21052097">
              <a:off x="5590124" y="2757488"/>
              <a:ext cx="1021814" cy="1022350"/>
            </a:xfrm>
            <a:prstGeom prst="ellipse">
              <a:avLst/>
            </a:prstGeom>
            <a:gradFill flip="none" rotWithShape="1">
              <a:gsLst>
                <a:gs pos="0">
                  <a:srgbClr val="74FFFD"/>
                </a:gs>
                <a:gs pos="100000">
                  <a:srgbClr val="20A6CD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0081BE">
                  <a:lumMod val="75000"/>
                </a:srgbClr>
              </a:solidFill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/>
              <a:endParaRPr lang="da-DK" u="sng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29" name="Måne 63"/>
            <p:cNvSpPr/>
            <p:nvPr/>
          </p:nvSpPr>
          <p:spPr bwMode="auto">
            <a:xfrm rot="16552097">
              <a:off x="5850994" y="3038453"/>
              <a:ext cx="450073" cy="991936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2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da-DK" u="sng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30" name="Ellipse 45"/>
            <p:cNvSpPr>
              <a:spLocks noChangeArrowheads="1"/>
            </p:cNvSpPr>
            <p:nvPr/>
          </p:nvSpPr>
          <p:spPr bwMode="auto">
            <a:xfrm>
              <a:off x="5735638" y="2786063"/>
              <a:ext cx="722312" cy="539750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da-DK" u="sng">
                <a:solidFill>
                  <a:srgbClr val="FFFFFF"/>
                </a:solidFill>
                <a:latin typeface="Calibri" pitchFamily="-65" charset="0"/>
              </a:endParaRPr>
            </a:p>
          </p:txBody>
        </p:sp>
      </p:grpSp>
      <p:sp>
        <p:nvSpPr>
          <p:cNvPr id="31" name="Rektangel 76"/>
          <p:cNvSpPr>
            <a:spLocks noChangeArrowheads="1"/>
          </p:cNvSpPr>
          <p:nvPr/>
        </p:nvSpPr>
        <p:spPr bwMode="auto">
          <a:xfrm>
            <a:off x="5497540" y="2940037"/>
            <a:ext cx="11350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1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Planning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0" cap="none" spc="0" normalizeH="0" baseline="0" noProof="0">
              <a:ln>
                <a:noFill/>
              </a:ln>
              <a:solidFill>
                <a:srgbClr val="1E1C11"/>
              </a:solidFill>
              <a:effectLst/>
              <a:uLnTx/>
              <a:uFillTx/>
            </a:endParaRPr>
          </a:p>
        </p:txBody>
      </p:sp>
      <p:sp>
        <p:nvSpPr>
          <p:cNvPr id="32" name="Right Arrow 58"/>
          <p:cNvSpPr>
            <a:spLocks noChangeArrowheads="1"/>
          </p:cNvSpPr>
          <p:nvPr/>
        </p:nvSpPr>
        <p:spPr bwMode="auto">
          <a:xfrm rot="-2384793">
            <a:off x="3662390" y="2266937"/>
            <a:ext cx="373063" cy="358775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7F7F7F"/>
              </a:gs>
              <a:gs pos="100000">
                <a:srgbClr val="262626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33" name="Ellipse 59"/>
          <p:cNvSpPr/>
          <p:nvPr/>
        </p:nvSpPr>
        <p:spPr bwMode="auto">
          <a:xfrm>
            <a:off x="3572287" y="5053122"/>
            <a:ext cx="2017573" cy="407865"/>
          </a:xfrm>
          <a:prstGeom prst="ellipse">
            <a:avLst/>
          </a:prstGeom>
          <a:gradFill flip="none" rotWithShape="1">
            <a:gsLst>
              <a:gs pos="24000">
                <a:sysClr val="windowText" lastClr="000000">
                  <a:alpha val="22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endParaRPr lang="da-DK">
              <a:solidFill>
                <a:srgbClr val="FFFFFF"/>
              </a:solidFill>
              <a:latin typeface="Calibri" pitchFamily="-65" charset="0"/>
            </a:endParaRPr>
          </a:p>
        </p:txBody>
      </p:sp>
      <p:grpSp>
        <p:nvGrpSpPr>
          <p:cNvPr id="34" name="Group 105"/>
          <p:cNvGrpSpPr>
            <a:grpSpLocks/>
          </p:cNvGrpSpPr>
          <p:nvPr/>
        </p:nvGrpSpPr>
        <p:grpSpPr bwMode="auto">
          <a:xfrm rot="19765573" flipH="1">
            <a:off x="2447953" y="2424100"/>
            <a:ext cx="1528762" cy="1514475"/>
            <a:chOff x="5580063" y="2757488"/>
            <a:chExt cx="1031875" cy="1022350"/>
          </a:xfrm>
        </p:grpSpPr>
        <p:sp>
          <p:nvSpPr>
            <p:cNvPr id="35" name="Ellipse 44"/>
            <p:cNvSpPr/>
            <p:nvPr/>
          </p:nvSpPr>
          <p:spPr bwMode="auto">
            <a:xfrm rot="21052097">
              <a:off x="5590124" y="2757488"/>
              <a:ext cx="1021814" cy="1022350"/>
            </a:xfrm>
            <a:prstGeom prst="ellipse">
              <a:avLst/>
            </a:prstGeom>
            <a:gradFill flip="none" rotWithShape="1">
              <a:gsLst>
                <a:gs pos="0">
                  <a:srgbClr val="74FFFD"/>
                </a:gs>
                <a:gs pos="100000">
                  <a:srgbClr val="20A6CD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0081BE">
                  <a:lumMod val="75000"/>
                </a:srgbClr>
              </a:solidFill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/>
              <a:endParaRPr lang="da-DK" u="sng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36" name="Måne 63"/>
            <p:cNvSpPr/>
            <p:nvPr/>
          </p:nvSpPr>
          <p:spPr bwMode="auto">
            <a:xfrm rot="16552097">
              <a:off x="5850994" y="3038453"/>
              <a:ext cx="450073" cy="991936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2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da-DK" u="sng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37" name="Ellipse 45"/>
            <p:cNvSpPr>
              <a:spLocks noChangeArrowheads="1"/>
            </p:cNvSpPr>
            <p:nvPr/>
          </p:nvSpPr>
          <p:spPr bwMode="auto">
            <a:xfrm>
              <a:off x="5735638" y="2786063"/>
              <a:ext cx="722312" cy="539750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da-DK" u="sng">
                <a:solidFill>
                  <a:srgbClr val="FFFFFF"/>
                </a:solidFill>
                <a:latin typeface="Calibri" pitchFamily="-65" charset="0"/>
              </a:endParaRPr>
            </a:p>
          </p:txBody>
        </p:sp>
      </p:grpSp>
      <p:sp>
        <p:nvSpPr>
          <p:cNvPr id="38" name="Rektangel 76"/>
          <p:cNvSpPr>
            <a:spLocks noChangeArrowheads="1"/>
          </p:cNvSpPr>
          <p:nvPr/>
        </p:nvSpPr>
        <p:spPr bwMode="auto">
          <a:xfrm>
            <a:off x="2503515" y="2940037"/>
            <a:ext cx="1447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1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Evaluation</a:t>
            </a:r>
            <a:endParaRPr kumimoji="0" lang="da-DK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0" cap="none" spc="0" normalizeH="0" baseline="0" noProof="0">
              <a:ln>
                <a:noFill/>
              </a:ln>
              <a:solidFill>
                <a:srgbClr val="1E1C11"/>
              </a:solidFill>
              <a:effectLst/>
              <a:uLnTx/>
              <a:uFillTx/>
            </a:endParaRPr>
          </a:p>
        </p:txBody>
      </p:sp>
      <p:sp>
        <p:nvSpPr>
          <p:cNvPr id="39" name="Rektangel 76"/>
          <p:cNvSpPr>
            <a:spLocks noChangeArrowheads="1"/>
          </p:cNvSpPr>
          <p:nvPr/>
        </p:nvSpPr>
        <p:spPr bwMode="auto">
          <a:xfrm>
            <a:off x="3875115" y="4265600"/>
            <a:ext cx="15621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1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Implementation</a:t>
            </a: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 </a:t>
            </a:r>
            <a:endParaRPr kumimoji="0" lang="da-DK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0" cap="none" spc="0" normalizeH="0" baseline="0" noProof="0">
              <a:ln>
                <a:noFill/>
              </a:ln>
              <a:solidFill>
                <a:srgbClr val="1E1C11"/>
              </a:solidFill>
              <a:effectLst/>
              <a:uLnTx/>
              <a:uFillTx/>
            </a:endParaRPr>
          </a:p>
        </p:txBody>
      </p:sp>
      <p:sp>
        <p:nvSpPr>
          <p:cNvPr id="40" name="Rektangel 76"/>
          <p:cNvSpPr>
            <a:spLocks noChangeArrowheads="1"/>
          </p:cNvSpPr>
          <p:nvPr/>
        </p:nvSpPr>
        <p:spPr bwMode="auto">
          <a:xfrm>
            <a:off x="3875115" y="1643050"/>
            <a:ext cx="1447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1">
                <a:ln>
                  <a:noFill/>
                </a:ln>
                <a:solidFill>
                  <a:srgbClr val="1E1C11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Strategy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0" cap="none" spc="0" normalizeH="0" baseline="0" noProof="0">
              <a:ln>
                <a:noFill/>
              </a:ln>
              <a:solidFill>
                <a:srgbClr val="1E1C11"/>
              </a:solidFill>
              <a:effectLst/>
              <a:uLnTx/>
              <a:uFillTx/>
            </a:endParaRPr>
          </a:p>
        </p:txBody>
      </p:sp>
      <p:sp>
        <p:nvSpPr>
          <p:cNvPr id="41" name="Right Arrow 69"/>
          <p:cNvSpPr>
            <a:spLocks noChangeArrowheads="1"/>
          </p:cNvSpPr>
          <p:nvPr/>
        </p:nvSpPr>
        <p:spPr bwMode="auto">
          <a:xfrm rot="18900000">
            <a:off x="5145115" y="3682987"/>
            <a:ext cx="373063" cy="358775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7F7F7F"/>
              </a:gs>
              <a:gs pos="100000">
                <a:srgbClr val="262626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42" name="Right Arrow 70"/>
          <p:cNvSpPr>
            <a:spLocks noChangeArrowheads="1"/>
          </p:cNvSpPr>
          <p:nvPr/>
        </p:nvSpPr>
        <p:spPr bwMode="auto">
          <a:xfrm rot="3015207">
            <a:off x="5184010" y="2335993"/>
            <a:ext cx="373062" cy="358775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7F7F7F"/>
              </a:gs>
              <a:gs pos="100000">
                <a:srgbClr val="262626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43" name="Right Arrow 71"/>
          <p:cNvSpPr>
            <a:spLocks noChangeArrowheads="1"/>
          </p:cNvSpPr>
          <p:nvPr/>
        </p:nvSpPr>
        <p:spPr bwMode="auto">
          <a:xfrm rot="2700000">
            <a:off x="3704460" y="3691718"/>
            <a:ext cx="373062" cy="358775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7F7F7F"/>
              </a:gs>
              <a:gs pos="100000">
                <a:srgbClr val="262626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44" name="Rectangle 74"/>
          <p:cNvSpPr>
            <a:spLocks noChangeArrowheads="1"/>
          </p:cNvSpPr>
          <p:nvPr/>
        </p:nvSpPr>
        <p:spPr bwMode="auto">
          <a:xfrm>
            <a:off x="700078" y="2565387"/>
            <a:ext cx="1351775" cy="1295355"/>
          </a:xfrm>
          <a:prstGeom prst="rect">
            <a:avLst/>
          </a:prstGeom>
          <a:gradFill flip="none" rotWithShape="1">
            <a:gsLst>
              <a:gs pos="0">
                <a:srgbClr val="74F4FF"/>
              </a:gs>
              <a:gs pos="100000">
                <a:srgbClr val="208ECD"/>
              </a:gs>
            </a:gsLst>
            <a:lin ang="5400000" scaled="1"/>
            <a:tileRect/>
          </a:gradFill>
          <a:ln w="9525" algn="ctr">
            <a:solidFill>
              <a:srgbClr val="00618E"/>
            </a:solidFill>
            <a:miter lim="800000"/>
            <a:headEnd/>
            <a:tailEnd/>
          </a:ln>
          <a:scene3d>
            <a:camera prst="orthographicFront"/>
            <a:lightRig rig="balanced" dir="t"/>
          </a:scene3d>
          <a:sp3d prstMaterial="metal"/>
        </p:spPr>
        <p:txBody>
          <a:bodyPr anchor="ctr"/>
          <a:lstStyle/>
          <a:p>
            <a:pPr algn="ctr"/>
            <a:endParaRPr lang="en-US">
              <a:latin typeface="Calibri" pitchFamily="-65" charset="0"/>
            </a:endParaRPr>
          </a:p>
        </p:txBody>
      </p:sp>
      <p:sp>
        <p:nvSpPr>
          <p:cNvPr id="45" name="Right Arrow 75"/>
          <p:cNvSpPr>
            <a:spLocks noChangeArrowheads="1"/>
          </p:cNvSpPr>
          <p:nvPr/>
        </p:nvSpPr>
        <p:spPr bwMode="auto">
          <a:xfrm>
            <a:off x="2051078" y="3003537"/>
            <a:ext cx="373062" cy="358775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7F7F7F"/>
              </a:gs>
              <a:gs pos="100000">
                <a:srgbClr val="262626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46" name="Right Arrow 76"/>
          <p:cNvSpPr>
            <a:spLocks noChangeArrowheads="1"/>
          </p:cNvSpPr>
          <p:nvPr/>
        </p:nvSpPr>
        <p:spPr bwMode="auto">
          <a:xfrm>
            <a:off x="6846915" y="3003537"/>
            <a:ext cx="373063" cy="358775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7F7F7F"/>
              </a:gs>
              <a:gs pos="100000">
                <a:srgbClr val="262626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47" name="Rectangle 77"/>
          <p:cNvSpPr>
            <a:spLocks noChangeArrowheads="1"/>
          </p:cNvSpPr>
          <p:nvPr/>
        </p:nvSpPr>
        <p:spPr bwMode="auto">
          <a:xfrm>
            <a:off x="7219977" y="2599712"/>
            <a:ext cx="1351775" cy="1295355"/>
          </a:xfrm>
          <a:prstGeom prst="rect">
            <a:avLst/>
          </a:prstGeom>
          <a:gradFill flip="none" rotWithShape="1">
            <a:gsLst>
              <a:gs pos="0">
                <a:srgbClr val="74F4FF"/>
              </a:gs>
              <a:gs pos="100000">
                <a:srgbClr val="208ECD"/>
              </a:gs>
            </a:gsLst>
            <a:lin ang="5400000" scaled="1"/>
            <a:tileRect/>
          </a:gradFill>
          <a:ln w="9525" algn="ctr">
            <a:solidFill>
              <a:srgbClr val="00618E"/>
            </a:solidFill>
            <a:miter lim="800000"/>
            <a:headEnd/>
            <a:tailEnd/>
          </a:ln>
          <a:scene3d>
            <a:camera prst="orthographicFront"/>
            <a:lightRig rig="balanced" dir="t"/>
          </a:scene3d>
          <a:sp3d prstMaterial="metal"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48" name="TextBox 78"/>
          <p:cNvSpPr txBox="1">
            <a:spLocks noChangeArrowheads="1"/>
          </p:cNvSpPr>
          <p:nvPr/>
        </p:nvSpPr>
        <p:spPr bwMode="auto">
          <a:xfrm>
            <a:off x="700115" y="2946387"/>
            <a:ext cx="1350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Input</a:t>
            </a:r>
          </a:p>
        </p:txBody>
      </p:sp>
      <p:sp>
        <p:nvSpPr>
          <p:cNvPr id="49" name="TextBox 79"/>
          <p:cNvSpPr txBox="1">
            <a:spLocks noChangeArrowheads="1"/>
          </p:cNvSpPr>
          <p:nvPr/>
        </p:nvSpPr>
        <p:spPr bwMode="auto">
          <a:xfrm>
            <a:off x="7219978" y="2946387"/>
            <a:ext cx="1352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Output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工作平台上的流程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16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214" name="Rectangle 223"/>
          <p:cNvSpPr/>
          <p:nvPr/>
        </p:nvSpPr>
        <p:spPr bwMode="auto">
          <a:xfrm>
            <a:off x="0" y="2495544"/>
            <a:ext cx="9144000" cy="1847856"/>
          </a:xfrm>
          <a:prstGeom prst="rect">
            <a:avLst/>
          </a:prstGeom>
          <a:gradFill rotWithShape="1">
            <a:gsLst>
              <a:gs pos="61000">
                <a:sysClr val="window" lastClr="FFFFFF">
                  <a:alpha val="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-65" charset="0"/>
              <a:ea typeface="ＭＳ Ｐゴシック" pitchFamily="-65" charset="-128"/>
              <a:cs typeface="+mn-cs"/>
            </a:endParaRPr>
          </a:p>
        </p:txBody>
      </p:sp>
      <p:grpSp>
        <p:nvGrpSpPr>
          <p:cNvPr id="215" name="Gruppe 62"/>
          <p:cNvGrpSpPr>
            <a:grpSpLocks noChangeAspect="1"/>
          </p:cNvGrpSpPr>
          <p:nvPr/>
        </p:nvGrpSpPr>
        <p:grpSpPr bwMode="auto">
          <a:xfrm>
            <a:off x="1633538" y="2030413"/>
            <a:ext cx="1143000" cy="2101850"/>
            <a:chOff x="-19469100" y="2913062"/>
            <a:chExt cx="2095500" cy="3851276"/>
          </a:xfrm>
        </p:grpSpPr>
        <p:sp>
          <p:nvSpPr>
            <p:cNvPr id="216" name="Freeform 6"/>
            <p:cNvSpPr>
              <a:spLocks/>
            </p:cNvSpPr>
            <p:nvPr/>
          </p:nvSpPr>
          <p:spPr bwMode="auto">
            <a:xfrm>
              <a:off x="-19465925" y="2938463"/>
              <a:ext cx="1412875" cy="3825875"/>
            </a:xfrm>
            <a:custGeom>
              <a:avLst/>
              <a:gdLst>
                <a:gd name="T0" fmla="*/ 0 w 890"/>
                <a:gd name="T1" fmla="*/ 2147483647 h 2410"/>
                <a:gd name="T2" fmla="*/ 2147483647 w 890"/>
                <a:gd name="T3" fmla="*/ 2147483647 h 2410"/>
                <a:gd name="T4" fmla="*/ 2147483647 w 890"/>
                <a:gd name="T5" fmla="*/ 2147483647 h 2410"/>
                <a:gd name="T6" fmla="*/ 2147483647 w 890"/>
                <a:gd name="T7" fmla="*/ 0 h 2410"/>
                <a:gd name="T8" fmla="*/ 0 w 890"/>
                <a:gd name="T9" fmla="*/ 2147483647 h 24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0"/>
                <a:gd name="T16" fmla="*/ 0 h 2410"/>
                <a:gd name="T17" fmla="*/ 890 w 890"/>
                <a:gd name="T18" fmla="*/ 2410 h 24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0" h="2410">
                  <a:moveTo>
                    <a:pt x="0" y="672"/>
                  </a:moveTo>
                  <a:lnTo>
                    <a:pt x="6" y="2410"/>
                  </a:lnTo>
                  <a:lnTo>
                    <a:pt x="890" y="1744"/>
                  </a:lnTo>
                  <a:lnTo>
                    <a:pt x="888" y="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C1C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17" name="Freeform 7"/>
            <p:cNvSpPr>
              <a:spLocks/>
            </p:cNvSpPr>
            <p:nvPr/>
          </p:nvSpPr>
          <p:spPr bwMode="auto">
            <a:xfrm>
              <a:off x="-19456400" y="5637213"/>
              <a:ext cx="2063750" cy="1066800"/>
            </a:xfrm>
            <a:custGeom>
              <a:avLst/>
              <a:gdLst>
                <a:gd name="T0" fmla="*/ 0 w 1300"/>
                <a:gd name="T1" fmla="*/ 2147483647 h 672"/>
                <a:gd name="T2" fmla="*/ 2147483647 w 1300"/>
                <a:gd name="T3" fmla="*/ 0 h 672"/>
                <a:gd name="T4" fmla="*/ 2147483647 w 1300"/>
                <a:gd name="T5" fmla="*/ 0 h 672"/>
                <a:gd name="T6" fmla="*/ 2147483647 w 1300"/>
                <a:gd name="T7" fmla="*/ 2147483647 h 672"/>
                <a:gd name="T8" fmla="*/ 0 w 1300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0"/>
                <a:gd name="T16" fmla="*/ 0 h 672"/>
                <a:gd name="T17" fmla="*/ 1300 w 1300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0" h="672">
                  <a:moveTo>
                    <a:pt x="0" y="672"/>
                  </a:moveTo>
                  <a:lnTo>
                    <a:pt x="882" y="0"/>
                  </a:lnTo>
                  <a:lnTo>
                    <a:pt x="1300" y="0"/>
                  </a:lnTo>
                  <a:lnTo>
                    <a:pt x="416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18" name="Freeform 8"/>
            <p:cNvSpPr>
              <a:spLocks/>
            </p:cNvSpPr>
            <p:nvPr/>
          </p:nvSpPr>
          <p:spPr bwMode="auto">
            <a:xfrm>
              <a:off x="-18307845" y="5147035"/>
              <a:ext cx="666486" cy="645758"/>
            </a:xfrm>
            <a:custGeom>
              <a:avLst/>
              <a:gdLst>
                <a:gd name="T0" fmla="*/ 1058046525 w 420"/>
                <a:gd name="T1" fmla="*/ 1025140825 h 406"/>
                <a:gd name="T2" fmla="*/ 0 w 420"/>
                <a:gd name="T3" fmla="*/ 1025140825 h 406"/>
                <a:gd name="T4" fmla="*/ 0 w 420"/>
                <a:gd name="T5" fmla="*/ 0 h 406"/>
                <a:gd name="T6" fmla="*/ 1058046525 w 420"/>
                <a:gd name="T7" fmla="*/ 5049955 h 406"/>
                <a:gd name="T8" fmla="*/ 1058046525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19" name="Freeform 9"/>
            <p:cNvSpPr>
              <a:spLocks/>
            </p:cNvSpPr>
            <p:nvPr/>
          </p:nvSpPr>
          <p:spPr bwMode="auto">
            <a:xfrm>
              <a:off x="-17641358" y="4957961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4824595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0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20" name="Freeform 10"/>
            <p:cNvSpPr>
              <a:spLocks/>
            </p:cNvSpPr>
            <p:nvPr/>
          </p:nvSpPr>
          <p:spPr bwMode="auto">
            <a:xfrm>
              <a:off x="-18307050" y="4957763"/>
              <a:ext cx="920750" cy="193675"/>
            </a:xfrm>
            <a:custGeom>
              <a:avLst/>
              <a:gdLst>
                <a:gd name="T0" fmla="*/ 2147483647 w 580"/>
                <a:gd name="T1" fmla="*/ 2147483647 h 122"/>
                <a:gd name="T2" fmla="*/ 0 w 580"/>
                <a:gd name="T3" fmla="*/ 2147483647 h 122"/>
                <a:gd name="T4" fmla="*/ 2147483647 w 580"/>
                <a:gd name="T5" fmla="*/ 2147483647 h 122"/>
                <a:gd name="T6" fmla="*/ 2147483647 w 580"/>
                <a:gd name="T7" fmla="*/ 0 h 122"/>
                <a:gd name="T8" fmla="*/ 2147483647 w 580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21" name="Freeform 11"/>
            <p:cNvSpPr>
              <a:spLocks/>
            </p:cNvSpPr>
            <p:nvPr/>
          </p:nvSpPr>
          <p:spPr bwMode="auto">
            <a:xfrm>
              <a:off x="-18654183" y="5420464"/>
              <a:ext cx="666485" cy="645758"/>
            </a:xfrm>
            <a:custGeom>
              <a:avLst/>
              <a:gdLst>
                <a:gd name="T0" fmla="*/ 1058044938 w 420"/>
                <a:gd name="T1" fmla="*/ 1025140825 h 406"/>
                <a:gd name="T2" fmla="*/ 0 w 420"/>
                <a:gd name="T3" fmla="*/ 1025140825 h 406"/>
                <a:gd name="T4" fmla="*/ 0 w 420"/>
                <a:gd name="T5" fmla="*/ 0 h 406"/>
                <a:gd name="T6" fmla="*/ 1058044938 w 420"/>
                <a:gd name="T7" fmla="*/ 5049955 h 406"/>
                <a:gd name="T8" fmla="*/ 1058044938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22" name="Freeform 12"/>
            <p:cNvSpPr>
              <a:spLocks/>
            </p:cNvSpPr>
            <p:nvPr/>
          </p:nvSpPr>
          <p:spPr bwMode="auto">
            <a:xfrm>
              <a:off x="-17987699" y="5231390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4824595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0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23" name="Freeform 13"/>
            <p:cNvSpPr>
              <a:spLocks/>
            </p:cNvSpPr>
            <p:nvPr/>
          </p:nvSpPr>
          <p:spPr bwMode="auto">
            <a:xfrm>
              <a:off x="-18653125" y="5230813"/>
              <a:ext cx="920750" cy="193675"/>
            </a:xfrm>
            <a:custGeom>
              <a:avLst/>
              <a:gdLst>
                <a:gd name="T0" fmla="*/ 2147483647 w 580"/>
                <a:gd name="T1" fmla="*/ 2147483647 h 122"/>
                <a:gd name="T2" fmla="*/ 0 w 580"/>
                <a:gd name="T3" fmla="*/ 2147483647 h 122"/>
                <a:gd name="T4" fmla="*/ 2147483647 w 580"/>
                <a:gd name="T5" fmla="*/ 2147483647 h 122"/>
                <a:gd name="T6" fmla="*/ 2147483647 w 580"/>
                <a:gd name="T7" fmla="*/ 0 h 122"/>
                <a:gd name="T8" fmla="*/ 2147483647 w 580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24" name="Freeform 14"/>
            <p:cNvSpPr>
              <a:spLocks/>
            </p:cNvSpPr>
            <p:nvPr/>
          </p:nvSpPr>
          <p:spPr bwMode="auto">
            <a:xfrm>
              <a:off x="-19020896" y="5714254"/>
              <a:ext cx="666485" cy="642850"/>
            </a:xfrm>
            <a:custGeom>
              <a:avLst/>
              <a:gdLst>
                <a:gd name="T0" fmla="*/ 1058044938 w 420"/>
                <a:gd name="T1" fmla="*/ 1020524375 h 406"/>
                <a:gd name="T2" fmla="*/ 0 w 420"/>
                <a:gd name="T3" fmla="*/ 1020524375 h 406"/>
                <a:gd name="T4" fmla="*/ 0 w 420"/>
                <a:gd name="T5" fmla="*/ 0 h 406"/>
                <a:gd name="T6" fmla="*/ 1058044938 w 420"/>
                <a:gd name="T7" fmla="*/ 5027214 h 406"/>
                <a:gd name="T8" fmla="*/ 1058044938 w 420"/>
                <a:gd name="T9" fmla="*/ 102052437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25" name="Freeform 15"/>
            <p:cNvSpPr>
              <a:spLocks/>
            </p:cNvSpPr>
            <p:nvPr/>
          </p:nvSpPr>
          <p:spPr bwMode="auto">
            <a:xfrm>
              <a:off x="-18354411" y="5522271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4824595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0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26" name="Freeform 16"/>
            <p:cNvSpPr>
              <a:spLocks/>
            </p:cNvSpPr>
            <p:nvPr/>
          </p:nvSpPr>
          <p:spPr bwMode="auto">
            <a:xfrm>
              <a:off x="-19021425" y="5522913"/>
              <a:ext cx="920750" cy="193675"/>
            </a:xfrm>
            <a:custGeom>
              <a:avLst/>
              <a:gdLst>
                <a:gd name="T0" fmla="*/ 2147483647 w 580"/>
                <a:gd name="T1" fmla="*/ 2147483647 h 122"/>
                <a:gd name="T2" fmla="*/ 0 w 580"/>
                <a:gd name="T3" fmla="*/ 2147483647 h 122"/>
                <a:gd name="T4" fmla="*/ 2147483647 w 580"/>
                <a:gd name="T5" fmla="*/ 2147483647 h 122"/>
                <a:gd name="T6" fmla="*/ 2147483647 w 580"/>
                <a:gd name="T7" fmla="*/ 0 h 122"/>
                <a:gd name="T8" fmla="*/ 2147483647 w 580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27" name="Freeform 17"/>
            <p:cNvSpPr>
              <a:spLocks/>
            </p:cNvSpPr>
            <p:nvPr/>
          </p:nvSpPr>
          <p:spPr bwMode="auto">
            <a:xfrm>
              <a:off x="-19437086" y="6016771"/>
              <a:ext cx="666486" cy="645758"/>
            </a:xfrm>
            <a:custGeom>
              <a:avLst/>
              <a:gdLst>
                <a:gd name="T0" fmla="*/ 1058046525 w 420"/>
                <a:gd name="T1" fmla="*/ 1025140825 h 406"/>
                <a:gd name="T2" fmla="*/ 0 w 420"/>
                <a:gd name="T3" fmla="*/ 1025140825 h 406"/>
                <a:gd name="T4" fmla="*/ 0 w 420"/>
                <a:gd name="T5" fmla="*/ 0 h 406"/>
                <a:gd name="T6" fmla="*/ 1058046525 w 420"/>
                <a:gd name="T7" fmla="*/ 5049955 h 406"/>
                <a:gd name="T8" fmla="*/ 1058046525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28" name="Freeform 18"/>
            <p:cNvSpPr>
              <a:spLocks/>
            </p:cNvSpPr>
            <p:nvPr/>
          </p:nvSpPr>
          <p:spPr bwMode="auto">
            <a:xfrm>
              <a:off x="-18770600" y="5827698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4824595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0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29" name="Freeform 19"/>
            <p:cNvSpPr>
              <a:spLocks/>
            </p:cNvSpPr>
            <p:nvPr/>
          </p:nvSpPr>
          <p:spPr bwMode="auto">
            <a:xfrm>
              <a:off x="-19437350" y="5827713"/>
              <a:ext cx="920750" cy="193675"/>
            </a:xfrm>
            <a:custGeom>
              <a:avLst/>
              <a:gdLst>
                <a:gd name="T0" fmla="*/ 2147483647 w 580"/>
                <a:gd name="T1" fmla="*/ 2147483647 h 122"/>
                <a:gd name="T2" fmla="*/ 0 w 580"/>
                <a:gd name="T3" fmla="*/ 2147483647 h 122"/>
                <a:gd name="T4" fmla="*/ 2147483647 w 580"/>
                <a:gd name="T5" fmla="*/ 2147483647 h 122"/>
                <a:gd name="T6" fmla="*/ 2147483647 w 580"/>
                <a:gd name="T7" fmla="*/ 0 h 122"/>
                <a:gd name="T8" fmla="*/ 2147483647 w 580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30" name="Freeform 260"/>
            <p:cNvSpPr>
              <a:spLocks/>
            </p:cNvSpPr>
            <p:nvPr/>
          </p:nvSpPr>
          <p:spPr bwMode="auto">
            <a:xfrm>
              <a:off x="-19469100" y="4938713"/>
              <a:ext cx="2063750" cy="1066800"/>
            </a:xfrm>
            <a:custGeom>
              <a:avLst/>
              <a:gdLst>
                <a:gd name="T0" fmla="*/ 0 w 1300"/>
                <a:gd name="T1" fmla="*/ 2147483647 h 672"/>
                <a:gd name="T2" fmla="*/ 2147483647 w 1300"/>
                <a:gd name="T3" fmla="*/ 0 h 672"/>
                <a:gd name="T4" fmla="*/ 2147483647 w 1300"/>
                <a:gd name="T5" fmla="*/ 0 h 672"/>
                <a:gd name="T6" fmla="*/ 2147483647 w 1300"/>
                <a:gd name="T7" fmla="*/ 2147483647 h 672"/>
                <a:gd name="T8" fmla="*/ 0 w 1300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0"/>
                <a:gd name="T16" fmla="*/ 0 h 672"/>
                <a:gd name="T17" fmla="*/ 1300 w 1300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0" h="672">
                  <a:moveTo>
                    <a:pt x="0" y="672"/>
                  </a:moveTo>
                  <a:lnTo>
                    <a:pt x="882" y="0"/>
                  </a:lnTo>
                  <a:lnTo>
                    <a:pt x="1300" y="0"/>
                  </a:lnTo>
                  <a:lnTo>
                    <a:pt x="416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31" name="Line 261"/>
            <p:cNvSpPr>
              <a:spLocks noChangeShapeType="1"/>
            </p:cNvSpPr>
            <p:nvPr/>
          </p:nvSpPr>
          <p:spPr bwMode="auto">
            <a:xfrm>
              <a:off x="-18783300" y="5319713"/>
              <a:ext cx="1588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Line 262"/>
            <p:cNvSpPr>
              <a:spLocks noChangeShapeType="1"/>
            </p:cNvSpPr>
            <p:nvPr/>
          </p:nvSpPr>
          <p:spPr bwMode="auto">
            <a:xfrm>
              <a:off x="-18783300" y="5319713"/>
              <a:ext cx="1588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263"/>
            <p:cNvSpPr>
              <a:spLocks/>
            </p:cNvSpPr>
            <p:nvPr/>
          </p:nvSpPr>
          <p:spPr bwMode="auto">
            <a:xfrm>
              <a:off x="-18316575" y="4463461"/>
              <a:ext cx="666485" cy="642850"/>
            </a:xfrm>
            <a:custGeom>
              <a:avLst/>
              <a:gdLst>
                <a:gd name="T0" fmla="*/ 1058044938 w 420"/>
                <a:gd name="T1" fmla="*/ 1020524375 h 406"/>
                <a:gd name="T2" fmla="*/ 0 w 420"/>
                <a:gd name="T3" fmla="*/ 1020524375 h 406"/>
                <a:gd name="T4" fmla="*/ 5038309 w 420"/>
                <a:gd name="T5" fmla="*/ 0 h 406"/>
                <a:gd name="T6" fmla="*/ 1058044938 w 420"/>
                <a:gd name="T7" fmla="*/ 5027214 h 406"/>
                <a:gd name="T8" fmla="*/ 1058044938 w 420"/>
                <a:gd name="T9" fmla="*/ 102052437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34" name="Freeform 264"/>
            <p:cNvSpPr>
              <a:spLocks/>
            </p:cNvSpPr>
            <p:nvPr/>
          </p:nvSpPr>
          <p:spPr bwMode="auto">
            <a:xfrm>
              <a:off x="-17650091" y="4271479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35" name="Freeform 265"/>
            <p:cNvSpPr>
              <a:spLocks/>
            </p:cNvSpPr>
            <p:nvPr/>
          </p:nvSpPr>
          <p:spPr bwMode="auto">
            <a:xfrm>
              <a:off x="-18316575" y="4271963"/>
              <a:ext cx="923925" cy="193675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36" name="Freeform 266"/>
            <p:cNvSpPr>
              <a:spLocks/>
            </p:cNvSpPr>
            <p:nvPr/>
          </p:nvSpPr>
          <p:spPr bwMode="auto">
            <a:xfrm>
              <a:off x="-18662916" y="4736890"/>
              <a:ext cx="666486" cy="642850"/>
            </a:xfrm>
            <a:custGeom>
              <a:avLst/>
              <a:gdLst>
                <a:gd name="T0" fmla="*/ 1058046525 w 420"/>
                <a:gd name="T1" fmla="*/ 1020524375 h 406"/>
                <a:gd name="T2" fmla="*/ 0 w 420"/>
                <a:gd name="T3" fmla="*/ 1020524375 h 406"/>
                <a:gd name="T4" fmla="*/ 5038317 w 420"/>
                <a:gd name="T5" fmla="*/ 0 h 406"/>
                <a:gd name="T6" fmla="*/ 1058046525 w 420"/>
                <a:gd name="T7" fmla="*/ 5027214 h 406"/>
                <a:gd name="T8" fmla="*/ 1058046525 w 420"/>
                <a:gd name="T9" fmla="*/ 102052437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37" name="Freeform 267"/>
            <p:cNvSpPr>
              <a:spLocks/>
            </p:cNvSpPr>
            <p:nvPr/>
          </p:nvSpPr>
          <p:spPr bwMode="auto">
            <a:xfrm>
              <a:off x="-17996429" y="4544908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38" name="Freeform 268"/>
            <p:cNvSpPr>
              <a:spLocks/>
            </p:cNvSpPr>
            <p:nvPr/>
          </p:nvSpPr>
          <p:spPr bwMode="auto">
            <a:xfrm>
              <a:off x="-18662650" y="4545013"/>
              <a:ext cx="923925" cy="193675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39" name="Freeform 269"/>
            <p:cNvSpPr>
              <a:spLocks/>
            </p:cNvSpPr>
            <p:nvPr/>
          </p:nvSpPr>
          <p:spPr bwMode="auto">
            <a:xfrm>
              <a:off x="-19029628" y="5027772"/>
              <a:ext cx="666486" cy="645758"/>
            </a:xfrm>
            <a:custGeom>
              <a:avLst/>
              <a:gdLst>
                <a:gd name="T0" fmla="*/ 1058046525 w 420"/>
                <a:gd name="T1" fmla="*/ 1025140825 h 406"/>
                <a:gd name="T2" fmla="*/ 0 w 420"/>
                <a:gd name="T3" fmla="*/ 1025140825 h 406"/>
                <a:gd name="T4" fmla="*/ 5038317 w 420"/>
                <a:gd name="T5" fmla="*/ 0 h 406"/>
                <a:gd name="T6" fmla="*/ 1058046525 w 420"/>
                <a:gd name="T7" fmla="*/ 5049955 h 406"/>
                <a:gd name="T8" fmla="*/ 1058046525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40" name="Freeform 270"/>
            <p:cNvSpPr>
              <a:spLocks/>
            </p:cNvSpPr>
            <p:nvPr/>
          </p:nvSpPr>
          <p:spPr bwMode="auto">
            <a:xfrm>
              <a:off x="-18363142" y="4835790"/>
              <a:ext cx="264847" cy="840650"/>
            </a:xfrm>
            <a:custGeom>
              <a:avLst/>
              <a:gdLst>
                <a:gd name="T0" fmla="*/ 0 w 168"/>
                <a:gd name="T1" fmla="*/ 1334531875 h 528"/>
                <a:gd name="T2" fmla="*/ 0 w 168"/>
                <a:gd name="T3" fmla="*/ 308357744 h 528"/>
                <a:gd name="T4" fmla="*/ 405428733 w 168"/>
                <a:gd name="T5" fmla="*/ 0 h 528"/>
                <a:gd name="T6" fmla="*/ 420444613 w 168"/>
                <a:gd name="T7" fmla="*/ 1016064041 h 528"/>
                <a:gd name="T8" fmla="*/ 0 w 168"/>
                <a:gd name="T9" fmla="*/ 1334531875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41" name="Freeform 271"/>
            <p:cNvSpPr>
              <a:spLocks/>
            </p:cNvSpPr>
            <p:nvPr/>
          </p:nvSpPr>
          <p:spPr bwMode="auto">
            <a:xfrm>
              <a:off x="-19030950" y="4837113"/>
              <a:ext cx="923925" cy="193675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42" name="Freeform 272"/>
            <p:cNvSpPr>
              <a:spLocks/>
            </p:cNvSpPr>
            <p:nvPr/>
          </p:nvSpPr>
          <p:spPr bwMode="auto">
            <a:xfrm>
              <a:off x="-19445817" y="5333199"/>
              <a:ext cx="666485" cy="642848"/>
            </a:xfrm>
            <a:custGeom>
              <a:avLst/>
              <a:gdLst>
                <a:gd name="T0" fmla="*/ 1058044938 w 420"/>
                <a:gd name="T1" fmla="*/ 1020521200 h 406"/>
                <a:gd name="T2" fmla="*/ 0 w 420"/>
                <a:gd name="T3" fmla="*/ 1020521200 h 406"/>
                <a:gd name="T4" fmla="*/ 5038309 w 420"/>
                <a:gd name="T5" fmla="*/ 0 h 406"/>
                <a:gd name="T6" fmla="*/ 1058044938 w 420"/>
                <a:gd name="T7" fmla="*/ 5027198 h 406"/>
                <a:gd name="T8" fmla="*/ 1058044938 w 420"/>
                <a:gd name="T9" fmla="*/ 102052120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43" name="Freeform 273"/>
            <p:cNvSpPr>
              <a:spLocks/>
            </p:cNvSpPr>
            <p:nvPr/>
          </p:nvSpPr>
          <p:spPr bwMode="auto">
            <a:xfrm>
              <a:off x="-18779332" y="5141217"/>
              <a:ext cx="264849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5431795 w 168"/>
                <a:gd name="T5" fmla="*/ 0 h 528"/>
                <a:gd name="T6" fmla="*/ 420447788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44" name="Freeform 274"/>
            <p:cNvSpPr>
              <a:spLocks/>
            </p:cNvSpPr>
            <p:nvPr/>
          </p:nvSpPr>
          <p:spPr bwMode="auto">
            <a:xfrm>
              <a:off x="-19446875" y="5141913"/>
              <a:ext cx="923925" cy="193675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45" name="Freeform 275"/>
            <p:cNvSpPr>
              <a:spLocks/>
            </p:cNvSpPr>
            <p:nvPr/>
          </p:nvSpPr>
          <p:spPr bwMode="auto">
            <a:xfrm>
              <a:off x="-19443700" y="4252913"/>
              <a:ext cx="2063750" cy="1066800"/>
            </a:xfrm>
            <a:custGeom>
              <a:avLst/>
              <a:gdLst>
                <a:gd name="T0" fmla="*/ 0 w 1300"/>
                <a:gd name="T1" fmla="*/ 2147483647 h 672"/>
                <a:gd name="T2" fmla="*/ 2147483647 w 1300"/>
                <a:gd name="T3" fmla="*/ 0 h 672"/>
                <a:gd name="T4" fmla="*/ 2147483647 w 1300"/>
                <a:gd name="T5" fmla="*/ 0 h 672"/>
                <a:gd name="T6" fmla="*/ 2147483647 w 1300"/>
                <a:gd name="T7" fmla="*/ 2147483647 h 672"/>
                <a:gd name="T8" fmla="*/ 0 w 1300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0"/>
                <a:gd name="T16" fmla="*/ 0 h 672"/>
                <a:gd name="T17" fmla="*/ 1300 w 1300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0" h="672">
                  <a:moveTo>
                    <a:pt x="0" y="672"/>
                  </a:moveTo>
                  <a:lnTo>
                    <a:pt x="882" y="0"/>
                  </a:lnTo>
                  <a:lnTo>
                    <a:pt x="1300" y="0"/>
                  </a:lnTo>
                  <a:lnTo>
                    <a:pt x="416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46" name="Freeform 276"/>
            <p:cNvSpPr>
              <a:spLocks/>
            </p:cNvSpPr>
            <p:nvPr/>
          </p:nvSpPr>
          <p:spPr bwMode="auto">
            <a:xfrm>
              <a:off x="-18328217" y="3788616"/>
              <a:ext cx="666485" cy="645758"/>
            </a:xfrm>
            <a:custGeom>
              <a:avLst/>
              <a:gdLst>
                <a:gd name="T0" fmla="*/ 1058044938 w 420"/>
                <a:gd name="T1" fmla="*/ 1025140825 h 406"/>
                <a:gd name="T2" fmla="*/ 0 w 420"/>
                <a:gd name="T3" fmla="*/ 1025140825 h 406"/>
                <a:gd name="T4" fmla="*/ 5038309 w 420"/>
                <a:gd name="T5" fmla="*/ 0 h 406"/>
                <a:gd name="T6" fmla="*/ 1058044938 w 420"/>
                <a:gd name="T7" fmla="*/ 5049955 h 406"/>
                <a:gd name="T8" fmla="*/ 1058044938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47" name="Freeform 277"/>
            <p:cNvSpPr>
              <a:spLocks/>
            </p:cNvSpPr>
            <p:nvPr/>
          </p:nvSpPr>
          <p:spPr bwMode="auto">
            <a:xfrm>
              <a:off x="-17661732" y="3599543"/>
              <a:ext cx="264849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5431795 w 168"/>
                <a:gd name="T5" fmla="*/ 0 h 528"/>
                <a:gd name="T6" fmla="*/ 420447788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48" name="Freeform 278"/>
            <p:cNvSpPr>
              <a:spLocks/>
            </p:cNvSpPr>
            <p:nvPr/>
          </p:nvSpPr>
          <p:spPr bwMode="auto">
            <a:xfrm>
              <a:off x="-18329275" y="3598863"/>
              <a:ext cx="923925" cy="193675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49" name="Freeform 279"/>
            <p:cNvSpPr>
              <a:spLocks/>
            </p:cNvSpPr>
            <p:nvPr/>
          </p:nvSpPr>
          <p:spPr bwMode="auto">
            <a:xfrm>
              <a:off x="-18674557" y="4062044"/>
              <a:ext cx="666486" cy="645758"/>
            </a:xfrm>
            <a:custGeom>
              <a:avLst/>
              <a:gdLst>
                <a:gd name="T0" fmla="*/ 1058046525 w 420"/>
                <a:gd name="T1" fmla="*/ 1025140825 h 406"/>
                <a:gd name="T2" fmla="*/ 0 w 420"/>
                <a:gd name="T3" fmla="*/ 1025140825 h 406"/>
                <a:gd name="T4" fmla="*/ 5038317 w 420"/>
                <a:gd name="T5" fmla="*/ 0 h 406"/>
                <a:gd name="T6" fmla="*/ 1058046525 w 420"/>
                <a:gd name="T7" fmla="*/ 5049955 h 406"/>
                <a:gd name="T8" fmla="*/ 1058046525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50" name="Freeform 280"/>
            <p:cNvSpPr>
              <a:spLocks/>
            </p:cNvSpPr>
            <p:nvPr/>
          </p:nvSpPr>
          <p:spPr bwMode="auto">
            <a:xfrm>
              <a:off x="-18008071" y="3872972"/>
              <a:ext cx="264847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5428733 w 168"/>
                <a:gd name="T5" fmla="*/ 0 h 528"/>
                <a:gd name="T6" fmla="*/ 420444613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51" name="Freeform 281"/>
            <p:cNvSpPr>
              <a:spLocks/>
            </p:cNvSpPr>
            <p:nvPr/>
          </p:nvSpPr>
          <p:spPr bwMode="auto">
            <a:xfrm>
              <a:off x="-18675350" y="3871913"/>
              <a:ext cx="923925" cy="193675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52" name="Freeform 282"/>
            <p:cNvSpPr>
              <a:spLocks/>
            </p:cNvSpPr>
            <p:nvPr/>
          </p:nvSpPr>
          <p:spPr bwMode="auto">
            <a:xfrm>
              <a:off x="-19044179" y="4355836"/>
              <a:ext cx="666485" cy="642848"/>
            </a:xfrm>
            <a:custGeom>
              <a:avLst/>
              <a:gdLst>
                <a:gd name="T0" fmla="*/ 1058044938 w 420"/>
                <a:gd name="T1" fmla="*/ 1020521200 h 406"/>
                <a:gd name="T2" fmla="*/ 0 w 420"/>
                <a:gd name="T3" fmla="*/ 1020521200 h 406"/>
                <a:gd name="T4" fmla="*/ 5038309 w 420"/>
                <a:gd name="T5" fmla="*/ 0 h 406"/>
                <a:gd name="T6" fmla="*/ 1058044938 w 420"/>
                <a:gd name="T7" fmla="*/ 5027198 h 406"/>
                <a:gd name="T8" fmla="*/ 1058044938 w 420"/>
                <a:gd name="T9" fmla="*/ 102052120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53" name="Freeform 283"/>
            <p:cNvSpPr>
              <a:spLocks/>
            </p:cNvSpPr>
            <p:nvPr/>
          </p:nvSpPr>
          <p:spPr bwMode="auto">
            <a:xfrm>
              <a:off x="-18377695" y="4163854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54" name="Freeform 284"/>
            <p:cNvSpPr>
              <a:spLocks/>
            </p:cNvSpPr>
            <p:nvPr/>
          </p:nvSpPr>
          <p:spPr bwMode="auto">
            <a:xfrm>
              <a:off x="-19043650" y="4164013"/>
              <a:ext cx="923925" cy="193675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55" name="Freeform 285"/>
            <p:cNvSpPr>
              <a:spLocks/>
            </p:cNvSpPr>
            <p:nvPr/>
          </p:nvSpPr>
          <p:spPr bwMode="auto">
            <a:xfrm>
              <a:off x="-19460370" y="4658353"/>
              <a:ext cx="666486" cy="645758"/>
            </a:xfrm>
            <a:custGeom>
              <a:avLst/>
              <a:gdLst>
                <a:gd name="T0" fmla="*/ 1058046525 w 420"/>
                <a:gd name="T1" fmla="*/ 1025140825 h 406"/>
                <a:gd name="T2" fmla="*/ 0 w 420"/>
                <a:gd name="T3" fmla="*/ 1025140825 h 406"/>
                <a:gd name="T4" fmla="*/ 5038317 w 420"/>
                <a:gd name="T5" fmla="*/ 0 h 406"/>
                <a:gd name="T6" fmla="*/ 1058046525 w 420"/>
                <a:gd name="T7" fmla="*/ 5049955 h 406"/>
                <a:gd name="T8" fmla="*/ 1058046525 w 420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406"/>
                <a:gd name="T17" fmla="*/ 420 w 420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406">
                  <a:moveTo>
                    <a:pt x="420" y="406"/>
                  </a:moveTo>
                  <a:lnTo>
                    <a:pt x="0" y="406"/>
                  </a:lnTo>
                  <a:lnTo>
                    <a:pt x="2" y="0"/>
                  </a:lnTo>
                  <a:lnTo>
                    <a:pt x="420" y="2"/>
                  </a:lnTo>
                  <a:lnTo>
                    <a:pt x="420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56" name="Freeform 286"/>
            <p:cNvSpPr>
              <a:spLocks/>
            </p:cNvSpPr>
            <p:nvPr/>
          </p:nvSpPr>
          <p:spPr bwMode="auto">
            <a:xfrm>
              <a:off x="-18793883" y="4469279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0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0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57" name="Freeform 287"/>
            <p:cNvSpPr>
              <a:spLocks/>
            </p:cNvSpPr>
            <p:nvPr/>
          </p:nvSpPr>
          <p:spPr bwMode="auto">
            <a:xfrm>
              <a:off x="-19459575" y="4468813"/>
              <a:ext cx="923925" cy="193675"/>
            </a:xfrm>
            <a:custGeom>
              <a:avLst/>
              <a:gdLst>
                <a:gd name="T0" fmla="*/ 2147483647 w 582"/>
                <a:gd name="T1" fmla="*/ 2147483647 h 122"/>
                <a:gd name="T2" fmla="*/ 0 w 582"/>
                <a:gd name="T3" fmla="*/ 2147483647 h 122"/>
                <a:gd name="T4" fmla="*/ 2147483647 w 582"/>
                <a:gd name="T5" fmla="*/ 2147483647 h 122"/>
                <a:gd name="T6" fmla="*/ 2147483647 w 582"/>
                <a:gd name="T7" fmla="*/ 0 h 122"/>
                <a:gd name="T8" fmla="*/ 2147483647 w 582"/>
                <a:gd name="T9" fmla="*/ 214748364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2"/>
                <a:gd name="T16" fmla="*/ 0 h 122"/>
                <a:gd name="T17" fmla="*/ 582 w 582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2" h="122">
                  <a:moveTo>
                    <a:pt x="166" y="6"/>
                  </a:moveTo>
                  <a:lnTo>
                    <a:pt x="0" y="120"/>
                  </a:lnTo>
                  <a:lnTo>
                    <a:pt x="420" y="122"/>
                  </a:lnTo>
                  <a:lnTo>
                    <a:pt x="582" y="0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817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58" name="Freeform 288"/>
            <p:cNvSpPr>
              <a:spLocks/>
            </p:cNvSpPr>
            <p:nvPr/>
          </p:nvSpPr>
          <p:spPr bwMode="auto">
            <a:xfrm>
              <a:off x="-19456400" y="3579813"/>
              <a:ext cx="2063750" cy="1066800"/>
            </a:xfrm>
            <a:custGeom>
              <a:avLst/>
              <a:gdLst>
                <a:gd name="T0" fmla="*/ 0 w 1300"/>
                <a:gd name="T1" fmla="*/ 2147483647 h 672"/>
                <a:gd name="T2" fmla="*/ 2147483647 w 1300"/>
                <a:gd name="T3" fmla="*/ 0 h 672"/>
                <a:gd name="T4" fmla="*/ 2147483647 w 1300"/>
                <a:gd name="T5" fmla="*/ 0 h 672"/>
                <a:gd name="T6" fmla="*/ 2147483647 w 1300"/>
                <a:gd name="T7" fmla="*/ 2147483647 h 672"/>
                <a:gd name="T8" fmla="*/ 0 w 1300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0"/>
                <a:gd name="T16" fmla="*/ 0 h 672"/>
                <a:gd name="T17" fmla="*/ 1300 w 1300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0" h="672">
                  <a:moveTo>
                    <a:pt x="0" y="672"/>
                  </a:moveTo>
                  <a:lnTo>
                    <a:pt x="882" y="0"/>
                  </a:lnTo>
                  <a:lnTo>
                    <a:pt x="1300" y="0"/>
                  </a:lnTo>
                  <a:lnTo>
                    <a:pt x="416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CFD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59" name="Freeform 289"/>
            <p:cNvSpPr>
              <a:spLocks/>
            </p:cNvSpPr>
            <p:nvPr/>
          </p:nvSpPr>
          <p:spPr bwMode="auto">
            <a:xfrm>
              <a:off x="-18322396" y="3102134"/>
              <a:ext cx="663575" cy="645758"/>
            </a:xfrm>
            <a:custGeom>
              <a:avLst/>
              <a:gdLst>
                <a:gd name="T0" fmla="*/ 1053425313 w 418"/>
                <a:gd name="T1" fmla="*/ 1025140825 h 406"/>
                <a:gd name="T2" fmla="*/ 0 w 418"/>
                <a:gd name="T3" fmla="*/ 1025140825 h 406"/>
                <a:gd name="T4" fmla="*/ 0 w 418"/>
                <a:gd name="T5" fmla="*/ 0 h 406"/>
                <a:gd name="T6" fmla="*/ 1053425313 w 418"/>
                <a:gd name="T7" fmla="*/ 5049955 h 406"/>
                <a:gd name="T8" fmla="*/ 1053425313 w 418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8"/>
                <a:gd name="T16" fmla="*/ 0 h 406"/>
                <a:gd name="T17" fmla="*/ 418 w 418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8" h="406">
                  <a:moveTo>
                    <a:pt x="418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18" y="2"/>
                  </a:lnTo>
                  <a:lnTo>
                    <a:pt x="418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60" name="Freeform 290"/>
            <p:cNvSpPr>
              <a:spLocks/>
            </p:cNvSpPr>
            <p:nvPr/>
          </p:nvSpPr>
          <p:spPr bwMode="auto">
            <a:xfrm>
              <a:off x="-17658821" y="2913062"/>
              <a:ext cx="264847" cy="837740"/>
            </a:xfrm>
            <a:custGeom>
              <a:avLst/>
              <a:gdLst>
                <a:gd name="T0" fmla="*/ 0 w 168"/>
                <a:gd name="T1" fmla="*/ 1329912250 h 528"/>
                <a:gd name="T2" fmla="*/ 5005293 w 168"/>
                <a:gd name="T3" fmla="*/ 307290330 h 528"/>
                <a:gd name="T4" fmla="*/ 405428733 w 168"/>
                <a:gd name="T5" fmla="*/ 0 h 528"/>
                <a:gd name="T6" fmla="*/ 420444613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2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61" name="Freeform 291"/>
            <p:cNvSpPr>
              <a:spLocks/>
            </p:cNvSpPr>
            <p:nvPr/>
          </p:nvSpPr>
          <p:spPr bwMode="auto">
            <a:xfrm>
              <a:off x="-18322396" y="2913062"/>
              <a:ext cx="919692" cy="194890"/>
            </a:xfrm>
            <a:custGeom>
              <a:avLst/>
              <a:gdLst>
                <a:gd name="T0" fmla="*/ 412830711 w 580"/>
                <a:gd name="T1" fmla="*/ 15215797 h 122"/>
                <a:gd name="T2" fmla="*/ 0 w 580"/>
                <a:gd name="T3" fmla="*/ 304315943 h 122"/>
                <a:gd name="T4" fmla="*/ 1052214860 w 580"/>
                <a:gd name="T5" fmla="*/ 309387875 h 122"/>
                <a:gd name="T6" fmla="*/ 1460011050 w 580"/>
                <a:gd name="T7" fmla="*/ 0 h 122"/>
                <a:gd name="T8" fmla="*/ 412830711 w 580"/>
                <a:gd name="T9" fmla="*/ 1521579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18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B28C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62" name="Freeform 292"/>
            <p:cNvSpPr>
              <a:spLocks/>
            </p:cNvSpPr>
            <p:nvPr/>
          </p:nvSpPr>
          <p:spPr bwMode="auto">
            <a:xfrm>
              <a:off x="-18668736" y="3375563"/>
              <a:ext cx="663575" cy="645758"/>
            </a:xfrm>
            <a:custGeom>
              <a:avLst/>
              <a:gdLst>
                <a:gd name="T0" fmla="*/ 1053425313 w 418"/>
                <a:gd name="T1" fmla="*/ 1025140825 h 406"/>
                <a:gd name="T2" fmla="*/ 0 w 418"/>
                <a:gd name="T3" fmla="*/ 1025140825 h 406"/>
                <a:gd name="T4" fmla="*/ 0 w 418"/>
                <a:gd name="T5" fmla="*/ 0 h 406"/>
                <a:gd name="T6" fmla="*/ 1053425313 w 418"/>
                <a:gd name="T7" fmla="*/ 5049955 h 406"/>
                <a:gd name="T8" fmla="*/ 1053425313 w 418"/>
                <a:gd name="T9" fmla="*/ 102514082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8"/>
                <a:gd name="T16" fmla="*/ 0 h 406"/>
                <a:gd name="T17" fmla="*/ 418 w 418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8" h="406">
                  <a:moveTo>
                    <a:pt x="418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18" y="2"/>
                  </a:lnTo>
                  <a:lnTo>
                    <a:pt x="418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63" name="Freeform 293"/>
            <p:cNvSpPr>
              <a:spLocks/>
            </p:cNvSpPr>
            <p:nvPr/>
          </p:nvSpPr>
          <p:spPr bwMode="auto">
            <a:xfrm>
              <a:off x="-18005161" y="3186491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5060307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2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64" name="Freeform 294"/>
            <p:cNvSpPr>
              <a:spLocks/>
            </p:cNvSpPr>
            <p:nvPr/>
          </p:nvSpPr>
          <p:spPr bwMode="auto">
            <a:xfrm>
              <a:off x="-18668736" y="3186491"/>
              <a:ext cx="919692" cy="191982"/>
            </a:xfrm>
            <a:custGeom>
              <a:avLst/>
              <a:gdLst>
                <a:gd name="T0" fmla="*/ 412830711 w 580"/>
                <a:gd name="T1" fmla="*/ 14988759 h 122"/>
                <a:gd name="T2" fmla="*/ 0 w 580"/>
                <a:gd name="T3" fmla="*/ 299775172 h 122"/>
                <a:gd name="T4" fmla="*/ 1052214860 w 580"/>
                <a:gd name="T5" fmla="*/ 304771425 h 122"/>
                <a:gd name="T6" fmla="*/ 1460011050 w 580"/>
                <a:gd name="T7" fmla="*/ 0 h 122"/>
                <a:gd name="T8" fmla="*/ 412830711 w 580"/>
                <a:gd name="T9" fmla="*/ 14988759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18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B28C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65" name="Freeform 295"/>
            <p:cNvSpPr>
              <a:spLocks/>
            </p:cNvSpPr>
            <p:nvPr/>
          </p:nvSpPr>
          <p:spPr bwMode="auto">
            <a:xfrm>
              <a:off x="-19038358" y="3669355"/>
              <a:ext cx="663575" cy="642848"/>
            </a:xfrm>
            <a:custGeom>
              <a:avLst/>
              <a:gdLst>
                <a:gd name="T0" fmla="*/ 1053425313 w 418"/>
                <a:gd name="T1" fmla="*/ 1020521200 h 406"/>
                <a:gd name="T2" fmla="*/ 0 w 418"/>
                <a:gd name="T3" fmla="*/ 1020521200 h 406"/>
                <a:gd name="T4" fmla="*/ 0 w 418"/>
                <a:gd name="T5" fmla="*/ 0 h 406"/>
                <a:gd name="T6" fmla="*/ 1053425313 w 418"/>
                <a:gd name="T7" fmla="*/ 5027198 h 406"/>
                <a:gd name="T8" fmla="*/ 1053425313 w 418"/>
                <a:gd name="T9" fmla="*/ 102052120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8"/>
                <a:gd name="T16" fmla="*/ 0 h 406"/>
                <a:gd name="T17" fmla="*/ 418 w 418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8" h="406">
                  <a:moveTo>
                    <a:pt x="418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18" y="2"/>
                  </a:lnTo>
                  <a:lnTo>
                    <a:pt x="418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66" name="Freeform 296"/>
            <p:cNvSpPr>
              <a:spLocks/>
            </p:cNvSpPr>
            <p:nvPr/>
          </p:nvSpPr>
          <p:spPr bwMode="auto">
            <a:xfrm>
              <a:off x="-18374783" y="3477373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5060307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2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67" name="Freeform 297"/>
            <p:cNvSpPr>
              <a:spLocks/>
            </p:cNvSpPr>
            <p:nvPr/>
          </p:nvSpPr>
          <p:spPr bwMode="auto">
            <a:xfrm>
              <a:off x="-19038358" y="3477373"/>
              <a:ext cx="922601" cy="194890"/>
            </a:xfrm>
            <a:custGeom>
              <a:avLst/>
              <a:gdLst>
                <a:gd name="T0" fmla="*/ 414136501 w 580"/>
                <a:gd name="T1" fmla="*/ 15215797 h 122"/>
                <a:gd name="T2" fmla="*/ 0 w 580"/>
                <a:gd name="T3" fmla="*/ 304315943 h 122"/>
                <a:gd name="T4" fmla="*/ 1055543032 w 580"/>
                <a:gd name="T5" fmla="*/ 309387875 h 122"/>
                <a:gd name="T6" fmla="*/ 1464629088 w 580"/>
                <a:gd name="T7" fmla="*/ 0 h 122"/>
                <a:gd name="T8" fmla="*/ 414136501 w 580"/>
                <a:gd name="T9" fmla="*/ 15215797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18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B28C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68" name="Freeform 298"/>
            <p:cNvSpPr>
              <a:spLocks/>
            </p:cNvSpPr>
            <p:nvPr/>
          </p:nvSpPr>
          <p:spPr bwMode="auto">
            <a:xfrm>
              <a:off x="-19454549" y="3974780"/>
              <a:ext cx="663575" cy="642850"/>
            </a:xfrm>
            <a:custGeom>
              <a:avLst/>
              <a:gdLst>
                <a:gd name="T0" fmla="*/ 1053425313 w 418"/>
                <a:gd name="T1" fmla="*/ 1020524375 h 406"/>
                <a:gd name="T2" fmla="*/ 0 w 418"/>
                <a:gd name="T3" fmla="*/ 1020524375 h 406"/>
                <a:gd name="T4" fmla="*/ 0 w 418"/>
                <a:gd name="T5" fmla="*/ 0 h 406"/>
                <a:gd name="T6" fmla="*/ 1053425313 w 418"/>
                <a:gd name="T7" fmla="*/ 5027214 h 406"/>
                <a:gd name="T8" fmla="*/ 1053425313 w 418"/>
                <a:gd name="T9" fmla="*/ 1020524375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8"/>
                <a:gd name="T16" fmla="*/ 0 h 406"/>
                <a:gd name="T17" fmla="*/ 418 w 418"/>
                <a:gd name="T18" fmla="*/ 406 h 4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8" h="406">
                  <a:moveTo>
                    <a:pt x="418" y="406"/>
                  </a:moveTo>
                  <a:lnTo>
                    <a:pt x="0" y="406"/>
                  </a:lnTo>
                  <a:lnTo>
                    <a:pt x="0" y="0"/>
                  </a:lnTo>
                  <a:lnTo>
                    <a:pt x="418" y="2"/>
                  </a:lnTo>
                  <a:lnTo>
                    <a:pt x="418" y="406"/>
                  </a:lnTo>
                  <a:close/>
                </a:path>
              </a:pathLst>
            </a:custGeom>
            <a:solidFill>
              <a:srgbClr val="BF9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69" name="Freeform 299"/>
            <p:cNvSpPr>
              <a:spLocks/>
            </p:cNvSpPr>
            <p:nvPr/>
          </p:nvSpPr>
          <p:spPr bwMode="auto">
            <a:xfrm>
              <a:off x="-18790974" y="3782798"/>
              <a:ext cx="267758" cy="837740"/>
            </a:xfrm>
            <a:custGeom>
              <a:avLst/>
              <a:gdLst>
                <a:gd name="T0" fmla="*/ 0 w 168"/>
                <a:gd name="T1" fmla="*/ 1329912250 h 528"/>
                <a:gd name="T2" fmla="*/ 5060307 w 168"/>
                <a:gd name="T3" fmla="*/ 307290330 h 528"/>
                <a:gd name="T4" fmla="*/ 409884903 w 168"/>
                <a:gd name="T5" fmla="*/ 0 h 528"/>
                <a:gd name="T6" fmla="*/ 425065825 w 168"/>
                <a:gd name="T7" fmla="*/ 1012546827 h 528"/>
                <a:gd name="T8" fmla="*/ 0 w 168"/>
                <a:gd name="T9" fmla="*/ 132991225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528"/>
                <a:gd name="T17" fmla="*/ 168 w 16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528">
                  <a:moveTo>
                    <a:pt x="0" y="528"/>
                  </a:moveTo>
                  <a:lnTo>
                    <a:pt x="2" y="122"/>
                  </a:lnTo>
                  <a:lnTo>
                    <a:pt x="162" y="0"/>
                  </a:lnTo>
                  <a:lnTo>
                    <a:pt x="168" y="40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CBB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70" name="Freeform 300"/>
            <p:cNvSpPr>
              <a:spLocks/>
            </p:cNvSpPr>
            <p:nvPr/>
          </p:nvSpPr>
          <p:spPr bwMode="auto">
            <a:xfrm>
              <a:off x="-19454549" y="3782798"/>
              <a:ext cx="922603" cy="194892"/>
            </a:xfrm>
            <a:custGeom>
              <a:avLst/>
              <a:gdLst>
                <a:gd name="T0" fmla="*/ 414137398 w 580"/>
                <a:gd name="T1" fmla="*/ 15215953 h 122"/>
                <a:gd name="T2" fmla="*/ 0 w 580"/>
                <a:gd name="T3" fmla="*/ 304319066 h 122"/>
                <a:gd name="T4" fmla="*/ 1055545320 w 580"/>
                <a:gd name="T5" fmla="*/ 309391050 h 122"/>
                <a:gd name="T6" fmla="*/ 1464632263 w 580"/>
                <a:gd name="T7" fmla="*/ 0 h 122"/>
                <a:gd name="T8" fmla="*/ 414137398 w 580"/>
                <a:gd name="T9" fmla="*/ 15215953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122"/>
                <a:gd name="T17" fmla="*/ 580 w 580"/>
                <a:gd name="T18" fmla="*/ 122 h 1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122">
                  <a:moveTo>
                    <a:pt x="164" y="6"/>
                  </a:moveTo>
                  <a:lnTo>
                    <a:pt x="0" y="120"/>
                  </a:lnTo>
                  <a:lnTo>
                    <a:pt x="418" y="122"/>
                  </a:lnTo>
                  <a:lnTo>
                    <a:pt x="580" y="0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B28C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71" name="Rectangle 301"/>
            <p:cNvSpPr>
              <a:spLocks noChangeArrowheads="1"/>
            </p:cNvSpPr>
            <p:nvPr/>
          </p:nvSpPr>
          <p:spPr bwMode="auto">
            <a:xfrm>
              <a:off x="-19456400" y="6704013"/>
              <a:ext cx="660400" cy="60325"/>
            </a:xfrm>
            <a:prstGeom prst="rect">
              <a:avLst/>
            </a:prstGeom>
            <a:solidFill>
              <a:srgbClr val="C1C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272" name="Freeform 302"/>
            <p:cNvSpPr>
              <a:spLocks/>
            </p:cNvSpPr>
            <p:nvPr/>
          </p:nvSpPr>
          <p:spPr bwMode="auto">
            <a:xfrm>
              <a:off x="-18796000" y="5637213"/>
              <a:ext cx="1400175" cy="1127125"/>
            </a:xfrm>
            <a:custGeom>
              <a:avLst/>
              <a:gdLst>
                <a:gd name="T0" fmla="*/ 2147483647 w 882"/>
                <a:gd name="T1" fmla="*/ 2147483647 h 710"/>
                <a:gd name="T2" fmla="*/ 0 w 882"/>
                <a:gd name="T3" fmla="*/ 2147483647 h 710"/>
                <a:gd name="T4" fmla="*/ 0 w 882"/>
                <a:gd name="T5" fmla="*/ 2147483647 h 710"/>
                <a:gd name="T6" fmla="*/ 2147483647 w 882"/>
                <a:gd name="T7" fmla="*/ 0 h 710"/>
                <a:gd name="T8" fmla="*/ 2147483647 w 882"/>
                <a:gd name="T9" fmla="*/ 2147483647 h 7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710"/>
                <a:gd name="T17" fmla="*/ 882 w 882"/>
                <a:gd name="T18" fmla="*/ 710 h 7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710">
                  <a:moveTo>
                    <a:pt x="882" y="28"/>
                  </a:moveTo>
                  <a:lnTo>
                    <a:pt x="0" y="710"/>
                  </a:lnTo>
                  <a:lnTo>
                    <a:pt x="0" y="672"/>
                  </a:lnTo>
                  <a:lnTo>
                    <a:pt x="882" y="0"/>
                  </a:lnTo>
                  <a:lnTo>
                    <a:pt x="882" y="28"/>
                  </a:lnTo>
                  <a:close/>
                </a:path>
              </a:pathLst>
            </a:custGeom>
            <a:solidFill>
              <a:srgbClr val="A3A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</p:grpSp>
      <p:grpSp>
        <p:nvGrpSpPr>
          <p:cNvPr id="273" name="Gruppe 146"/>
          <p:cNvGrpSpPr>
            <a:grpSpLocks/>
          </p:cNvGrpSpPr>
          <p:nvPr/>
        </p:nvGrpSpPr>
        <p:grpSpPr bwMode="auto">
          <a:xfrm>
            <a:off x="3740150" y="3154363"/>
            <a:ext cx="393700" cy="219075"/>
            <a:chOff x="2888407" y="3208861"/>
            <a:chExt cx="413598" cy="230905"/>
          </a:xfrm>
        </p:grpSpPr>
        <p:sp>
          <p:nvSpPr>
            <p:cNvPr id="274" name="Kombinationstegning 215"/>
            <p:cNvSpPr>
              <a:spLocks noChangeArrowheads="1"/>
            </p:cNvSpPr>
            <p:nvPr/>
          </p:nvSpPr>
          <p:spPr bwMode="auto">
            <a:xfrm>
              <a:off x="2958452" y="3208861"/>
              <a:ext cx="343553" cy="167322"/>
            </a:xfrm>
            <a:custGeom>
              <a:avLst/>
              <a:gdLst>
                <a:gd name="T0" fmla="*/ 262967 w 342900"/>
                <a:gd name="T1" fmla="*/ 114352 h 167246"/>
                <a:gd name="T2" fmla="*/ 343553 w 342900"/>
                <a:gd name="T3" fmla="*/ 114352 h 167246"/>
                <a:gd name="T4" fmla="*/ 322346 w 342900"/>
                <a:gd name="T5" fmla="*/ 0 h 167246"/>
                <a:gd name="T6" fmla="*/ 0 w 342900"/>
                <a:gd name="T7" fmla="*/ 110116 h 167246"/>
                <a:gd name="T8" fmla="*/ 93310 w 342900"/>
                <a:gd name="T9" fmla="*/ 114352 h 167246"/>
                <a:gd name="T10" fmla="*/ 10574 w 342900"/>
                <a:gd name="T11" fmla="*/ 167322 h 167246"/>
                <a:gd name="T12" fmla="*/ 199346 w 342900"/>
                <a:gd name="T13" fmla="*/ 165175 h 167246"/>
                <a:gd name="T14" fmla="*/ 262967 w 342900"/>
                <a:gd name="T15" fmla="*/ 114352 h 1672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2900"/>
                <a:gd name="T25" fmla="*/ 0 h 167246"/>
                <a:gd name="T26" fmla="*/ 342900 w 342900"/>
                <a:gd name="T27" fmla="*/ 167246 h 1672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2900" h="167246">
                  <a:moveTo>
                    <a:pt x="262467" y="114300"/>
                  </a:moveTo>
                  <a:lnTo>
                    <a:pt x="342900" y="114300"/>
                  </a:lnTo>
                  <a:lnTo>
                    <a:pt x="321733" y="0"/>
                  </a:lnTo>
                  <a:lnTo>
                    <a:pt x="0" y="110066"/>
                  </a:lnTo>
                  <a:lnTo>
                    <a:pt x="93133" y="114300"/>
                  </a:lnTo>
                  <a:lnTo>
                    <a:pt x="10554" y="167246"/>
                  </a:lnTo>
                  <a:lnTo>
                    <a:pt x="198967" y="165100"/>
                  </a:lnTo>
                  <a:lnTo>
                    <a:pt x="262467" y="114300"/>
                  </a:lnTo>
                  <a:close/>
                </a:path>
              </a:pathLst>
            </a:custGeom>
            <a:gradFill rotWithShape="1">
              <a:gsLst>
                <a:gs pos="0">
                  <a:srgbClr val="A4D329"/>
                </a:gs>
                <a:gs pos="100000">
                  <a:srgbClr val="C0FF4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D0D0D"/>
                </a:solidFill>
                <a:latin typeface="Calibri" pitchFamily="-65" charset="0"/>
              </a:endParaRPr>
            </a:p>
          </p:txBody>
        </p:sp>
        <p:sp>
          <p:nvSpPr>
            <p:cNvPr id="275" name="Freeform 101"/>
            <p:cNvSpPr>
              <a:spLocks/>
            </p:cNvSpPr>
            <p:nvPr/>
          </p:nvSpPr>
          <p:spPr bwMode="auto">
            <a:xfrm rot="10800000">
              <a:off x="2930101" y="3381203"/>
              <a:ext cx="223476" cy="25099"/>
            </a:xfrm>
            <a:custGeom>
              <a:avLst/>
              <a:gdLst>
                <a:gd name="T0" fmla="*/ 0 w 336"/>
                <a:gd name="T1" fmla="*/ 42 h 42"/>
                <a:gd name="T2" fmla="*/ 284 w 336"/>
                <a:gd name="T3" fmla="*/ 42 h 42"/>
                <a:gd name="T4" fmla="*/ 336 w 336"/>
                <a:gd name="T5" fmla="*/ 0 h 42"/>
                <a:gd name="T6" fmla="*/ 56 w 336"/>
                <a:gd name="T7" fmla="*/ 0 h 42"/>
                <a:gd name="T8" fmla="*/ 0 w 336"/>
                <a:gd name="T9" fmla="*/ 42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42"/>
                <a:gd name="T17" fmla="*/ 336 w 33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42">
                  <a:moveTo>
                    <a:pt x="0" y="42"/>
                  </a:moveTo>
                  <a:lnTo>
                    <a:pt x="284" y="42"/>
                  </a:lnTo>
                  <a:lnTo>
                    <a:pt x="336" y="0"/>
                  </a:lnTo>
                  <a:lnTo>
                    <a:pt x="56" y="0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D0D0D"/>
                </a:solidFill>
                <a:latin typeface="Calibri" pitchFamily="-65" charset="0"/>
              </a:endParaRPr>
            </a:p>
          </p:txBody>
        </p:sp>
        <p:sp>
          <p:nvSpPr>
            <p:cNvPr id="276" name="Freeform 101"/>
            <p:cNvSpPr>
              <a:spLocks/>
            </p:cNvSpPr>
            <p:nvPr/>
          </p:nvSpPr>
          <p:spPr bwMode="auto">
            <a:xfrm rot="10800000">
              <a:off x="2888407" y="3414667"/>
              <a:ext cx="223476" cy="25099"/>
            </a:xfrm>
            <a:custGeom>
              <a:avLst/>
              <a:gdLst>
                <a:gd name="T0" fmla="*/ 0 w 336"/>
                <a:gd name="T1" fmla="*/ 42 h 42"/>
                <a:gd name="T2" fmla="*/ 284 w 336"/>
                <a:gd name="T3" fmla="*/ 42 h 42"/>
                <a:gd name="T4" fmla="*/ 336 w 336"/>
                <a:gd name="T5" fmla="*/ 0 h 42"/>
                <a:gd name="T6" fmla="*/ 56 w 336"/>
                <a:gd name="T7" fmla="*/ 0 h 42"/>
                <a:gd name="T8" fmla="*/ 0 w 336"/>
                <a:gd name="T9" fmla="*/ 42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42"/>
                <a:gd name="T17" fmla="*/ 336 w 33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42">
                  <a:moveTo>
                    <a:pt x="0" y="42"/>
                  </a:moveTo>
                  <a:lnTo>
                    <a:pt x="284" y="42"/>
                  </a:lnTo>
                  <a:lnTo>
                    <a:pt x="336" y="0"/>
                  </a:lnTo>
                  <a:lnTo>
                    <a:pt x="56" y="0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D0D0D"/>
                </a:solidFill>
                <a:latin typeface="Calibri" pitchFamily="-65" charset="0"/>
              </a:endParaRPr>
            </a:p>
          </p:txBody>
        </p:sp>
      </p:grpSp>
      <p:grpSp>
        <p:nvGrpSpPr>
          <p:cNvPr id="277" name="Gruppe 130"/>
          <p:cNvGrpSpPr/>
          <p:nvPr/>
        </p:nvGrpSpPr>
        <p:grpSpPr>
          <a:xfrm>
            <a:off x="3414486" y="2303306"/>
            <a:ext cx="2476500" cy="752175"/>
            <a:chOff x="-11420475" y="8545513"/>
            <a:chExt cx="4432300" cy="1346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8" name="Freeform 48"/>
            <p:cNvSpPr>
              <a:spLocks/>
            </p:cNvSpPr>
            <p:nvPr/>
          </p:nvSpPr>
          <p:spPr bwMode="auto">
            <a:xfrm>
              <a:off x="-11420475" y="8545513"/>
              <a:ext cx="44323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882" y="0"/>
                </a:cxn>
                <a:cxn ang="0">
                  <a:pos x="2792" y="0"/>
                </a:cxn>
                <a:cxn ang="0">
                  <a:pos x="1910" y="672"/>
                </a:cxn>
                <a:cxn ang="0">
                  <a:pos x="0" y="672"/>
                </a:cxn>
              </a:cxnLst>
              <a:rect l="0" t="0" r="r" b="b"/>
              <a:pathLst>
                <a:path w="2792" h="672">
                  <a:moveTo>
                    <a:pt x="0" y="672"/>
                  </a:moveTo>
                  <a:lnTo>
                    <a:pt x="882" y="0"/>
                  </a:lnTo>
                  <a:lnTo>
                    <a:pt x="2792" y="0"/>
                  </a:lnTo>
                  <a:lnTo>
                    <a:pt x="1910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E3E4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79" name="Rectangle 49"/>
            <p:cNvSpPr>
              <a:spLocks noChangeArrowheads="1"/>
            </p:cNvSpPr>
            <p:nvPr/>
          </p:nvSpPr>
          <p:spPr bwMode="auto">
            <a:xfrm>
              <a:off x="-11417300" y="9612313"/>
              <a:ext cx="3028950" cy="276225"/>
            </a:xfrm>
            <a:prstGeom prst="rect">
              <a:avLst/>
            </a:prstGeom>
            <a:solidFill>
              <a:srgbClr val="BEC0C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80" name="Freeform 50"/>
            <p:cNvSpPr>
              <a:spLocks/>
            </p:cNvSpPr>
            <p:nvPr/>
          </p:nvSpPr>
          <p:spPr bwMode="auto">
            <a:xfrm>
              <a:off x="-8391525" y="8545513"/>
              <a:ext cx="1403350" cy="1346200"/>
            </a:xfrm>
            <a:custGeom>
              <a:avLst/>
              <a:gdLst/>
              <a:ahLst/>
              <a:cxnLst>
                <a:cxn ang="0">
                  <a:pos x="884" y="178"/>
                </a:cxn>
                <a:cxn ang="0">
                  <a:pos x="2" y="848"/>
                </a:cxn>
                <a:cxn ang="0">
                  <a:pos x="0" y="672"/>
                </a:cxn>
                <a:cxn ang="0">
                  <a:pos x="884" y="0"/>
                </a:cxn>
                <a:cxn ang="0">
                  <a:pos x="884" y="178"/>
                </a:cxn>
              </a:cxnLst>
              <a:rect l="0" t="0" r="r" b="b"/>
              <a:pathLst>
                <a:path w="884" h="848">
                  <a:moveTo>
                    <a:pt x="884" y="178"/>
                  </a:moveTo>
                  <a:lnTo>
                    <a:pt x="2" y="848"/>
                  </a:lnTo>
                  <a:lnTo>
                    <a:pt x="0" y="672"/>
                  </a:lnTo>
                  <a:lnTo>
                    <a:pt x="884" y="0"/>
                  </a:lnTo>
                  <a:lnTo>
                    <a:pt x="884" y="178"/>
                  </a:lnTo>
                  <a:close/>
                </a:path>
              </a:pathLst>
            </a:custGeom>
            <a:solidFill>
              <a:srgbClr val="A3A5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</p:grpSp>
      <p:grpSp>
        <p:nvGrpSpPr>
          <p:cNvPr id="281" name="Gruppe 130"/>
          <p:cNvGrpSpPr/>
          <p:nvPr/>
        </p:nvGrpSpPr>
        <p:grpSpPr>
          <a:xfrm>
            <a:off x="2108199" y="3468079"/>
            <a:ext cx="2476500" cy="752175"/>
            <a:chOff x="-11420475" y="8545513"/>
            <a:chExt cx="4432300" cy="1346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Freeform 48"/>
            <p:cNvSpPr>
              <a:spLocks/>
            </p:cNvSpPr>
            <p:nvPr/>
          </p:nvSpPr>
          <p:spPr bwMode="auto">
            <a:xfrm>
              <a:off x="-11420475" y="8545513"/>
              <a:ext cx="44323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882" y="0"/>
                </a:cxn>
                <a:cxn ang="0">
                  <a:pos x="2792" y="0"/>
                </a:cxn>
                <a:cxn ang="0">
                  <a:pos x="1910" y="672"/>
                </a:cxn>
                <a:cxn ang="0">
                  <a:pos x="0" y="672"/>
                </a:cxn>
              </a:cxnLst>
              <a:rect l="0" t="0" r="r" b="b"/>
              <a:pathLst>
                <a:path w="2792" h="672">
                  <a:moveTo>
                    <a:pt x="0" y="672"/>
                  </a:moveTo>
                  <a:lnTo>
                    <a:pt x="882" y="0"/>
                  </a:lnTo>
                  <a:lnTo>
                    <a:pt x="2792" y="0"/>
                  </a:lnTo>
                  <a:lnTo>
                    <a:pt x="1910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E3E4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83" name="Rectangle 49"/>
            <p:cNvSpPr>
              <a:spLocks noChangeArrowheads="1"/>
            </p:cNvSpPr>
            <p:nvPr/>
          </p:nvSpPr>
          <p:spPr bwMode="auto">
            <a:xfrm>
              <a:off x="-11417300" y="9612313"/>
              <a:ext cx="3028950" cy="276225"/>
            </a:xfrm>
            <a:prstGeom prst="rect">
              <a:avLst/>
            </a:prstGeom>
            <a:solidFill>
              <a:srgbClr val="BEC0C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84" name="Freeform 50"/>
            <p:cNvSpPr>
              <a:spLocks/>
            </p:cNvSpPr>
            <p:nvPr/>
          </p:nvSpPr>
          <p:spPr bwMode="auto">
            <a:xfrm>
              <a:off x="-8391525" y="8545513"/>
              <a:ext cx="1403350" cy="1346200"/>
            </a:xfrm>
            <a:custGeom>
              <a:avLst/>
              <a:gdLst/>
              <a:ahLst/>
              <a:cxnLst>
                <a:cxn ang="0">
                  <a:pos x="884" y="178"/>
                </a:cxn>
                <a:cxn ang="0">
                  <a:pos x="2" y="848"/>
                </a:cxn>
                <a:cxn ang="0">
                  <a:pos x="0" y="672"/>
                </a:cxn>
                <a:cxn ang="0">
                  <a:pos x="884" y="0"/>
                </a:cxn>
                <a:cxn ang="0">
                  <a:pos x="884" y="178"/>
                </a:cxn>
              </a:cxnLst>
              <a:rect l="0" t="0" r="r" b="b"/>
              <a:pathLst>
                <a:path w="884" h="848">
                  <a:moveTo>
                    <a:pt x="884" y="178"/>
                  </a:moveTo>
                  <a:lnTo>
                    <a:pt x="2" y="848"/>
                  </a:lnTo>
                  <a:lnTo>
                    <a:pt x="0" y="672"/>
                  </a:lnTo>
                  <a:lnTo>
                    <a:pt x="884" y="0"/>
                  </a:lnTo>
                  <a:lnTo>
                    <a:pt x="884" y="178"/>
                  </a:lnTo>
                  <a:close/>
                </a:path>
              </a:pathLst>
            </a:custGeom>
            <a:solidFill>
              <a:srgbClr val="A3A5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</p:grpSp>
      <p:grpSp>
        <p:nvGrpSpPr>
          <p:cNvPr id="285" name="Gruppe 135"/>
          <p:cNvGrpSpPr/>
          <p:nvPr/>
        </p:nvGrpSpPr>
        <p:grpSpPr>
          <a:xfrm>
            <a:off x="611412" y="4638292"/>
            <a:ext cx="2476500" cy="752175"/>
            <a:chOff x="-11420475" y="8545513"/>
            <a:chExt cx="4432300" cy="1346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6" name="Freeform 48"/>
            <p:cNvSpPr>
              <a:spLocks/>
            </p:cNvSpPr>
            <p:nvPr/>
          </p:nvSpPr>
          <p:spPr bwMode="auto">
            <a:xfrm>
              <a:off x="-11420475" y="8545513"/>
              <a:ext cx="44323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882" y="0"/>
                </a:cxn>
                <a:cxn ang="0">
                  <a:pos x="2792" y="0"/>
                </a:cxn>
                <a:cxn ang="0">
                  <a:pos x="1910" y="672"/>
                </a:cxn>
                <a:cxn ang="0">
                  <a:pos x="0" y="672"/>
                </a:cxn>
              </a:cxnLst>
              <a:rect l="0" t="0" r="r" b="b"/>
              <a:pathLst>
                <a:path w="2792" h="672">
                  <a:moveTo>
                    <a:pt x="0" y="672"/>
                  </a:moveTo>
                  <a:lnTo>
                    <a:pt x="882" y="0"/>
                  </a:lnTo>
                  <a:lnTo>
                    <a:pt x="2792" y="0"/>
                  </a:lnTo>
                  <a:lnTo>
                    <a:pt x="1910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E3E4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87" name="Rectangle 49"/>
            <p:cNvSpPr>
              <a:spLocks noChangeArrowheads="1"/>
            </p:cNvSpPr>
            <p:nvPr/>
          </p:nvSpPr>
          <p:spPr bwMode="auto">
            <a:xfrm>
              <a:off x="-11417300" y="9612313"/>
              <a:ext cx="3028950" cy="276225"/>
            </a:xfrm>
            <a:prstGeom prst="rect">
              <a:avLst/>
            </a:prstGeom>
            <a:solidFill>
              <a:srgbClr val="BEC0C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88" name="Freeform 50"/>
            <p:cNvSpPr>
              <a:spLocks/>
            </p:cNvSpPr>
            <p:nvPr/>
          </p:nvSpPr>
          <p:spPr bwMode="auto">
            <a:xfrm>
              <a:off x="-8391525" y="8545513"/>
              <a:ext cx="1403350" cy="1346200"/>
            </a:xfrm>
            <a:custGeom>
              <a:avLst/>
              <a:gdLst/>
              <a:ahLst/>
              <a:cxnLst>
                <a:cxn ang="0">
                  <a:pos x="884" y="178"/>
                </a:cxn>
                <a:cxn ang="0">
                  <a:pos x="2" y="848"/>
                </a:cxn>
                <a:cxn ang="0">
                  <a:pos x="0" y="672"/>
                </a:cxn>
                <a:cxn ang="0">
                  <a:pos x="884" y="0"/>
                </a:cxn>
                <a:cxn ang="0">
                  <a:pos x="884" y="178"/>
                </a:cxn>
              </a:cxnLst>
              <a:rect l="0" t="0" r="r" b="b"/>
              <a:pathLst>
                <a:path w="884" h="848">
                  <a:moveTo>
                    <a:pt x="884" y="178"/>
                  </a:moveTo>
                  <a:lnTo>
                    <a:pt x="2" y="848"/>
                  </a:lnTo>
                  <a:lnTo>
                    <a:pt x="0" y="672"/>
                  </a:lnTo>
                  <a:lnTo>
                    <a:pt x="884" y="0"/>
                  </a:lnTo>
                  <a:lnTo>
                    <a:pt x="884" y="178"/>
                  </a:lnTo>
                  <a:close/>
                </a:path>
              </a:pathLst>
            </a:custGeom>
            <a:solidFill>
              <a:srgbClr val="A3A5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</p:grpSp>
      <p:grpSp>
        <p:nvGrpSpPr>
          <p:cNvPr id="289" name="Gruppe 146"/>
          <p:cNvGrpSpPr>
            <a:grpSpLocks/>
          </p:cNvGrpSpPr>
          <p:nvPr/>
        </p:nvGrpSpPr>
        <p:grpSpPr bwMode="auto">
          <a:xfrm>
            <a:off x="2433638" y="4330700"/>
            <a:ext cx="393700" cy="219075"/>
            <a:chOff x="2888407" y="3208861"/>
            <a:chExt cx="413598" cy="230905"/>
          </a:xfrm>
        </p:grpSpPr>
        <p:sp>
          <p:nvSpPr>
            <p:cNvPr id="290" name="Kombinationstegning 143"/>
            <p:cNvSpPr>
              <a:spLocks noChangeArrowheads="1"/>
            </p:cNvSpPr>
            <p:nvPr/>
          </p:nvSpPr>
          <p:spPr bwMode="auto">
            <a:xfrm>
              <a:off x="2958452" y="3208861"/>
              <a:ext cx="343553" cy="167322"/>
            </a:xfrm>
            <a:custGeom>
              <a:avLst/>
              <a:gdLst>
                <a:gd name="T0" fmla="*/ 262967 w 342900"/>
                <a:gd name="T1" fmla="*/ 114352 h 167246"/>
                <a:gd name="T2" fmla="*/ 343553 w 342900"/>
                <a:gd name="T3" fmla="*/ 114352 h 167246"/>
                <a:gd name="T4" fmla="*/ 322346 w 342900"/>
                <a:gd name="T5" fmla="*/ 0 h 167246"/>
                <a:gd name="T6" fmla="*/ 0 w 342900"/>
                <a:gd name="T7" fmla="*/ 110116 h 167246"/>
                <a:gd name="T8" fmla="*/ 93310 w 342900"/>
                <a:gd name="T9" fmla="*/ 114352 h 167246"/>
                <a:gd name="T10" fmla="*/ 10574 w 342900"/>
                <a:gd name="T11" fmla="*/ 167322 h 167246"/>
                <a:gd name="T12" fmla="*/ 199346 w 342900"/>
                <a:gd name="T13" fmla="*/ 165175 h 167246"/>
                <a:gd name="T14" fmla="*/ 262967 w 342900"/>
                <a:gd name="T15" fmla="*/ 114352 h 1672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2900"/>
                <a:gd name="T25" fmla="*/ 0 h 167246"/>
                <a:gd name="T26" fmla="*/ 342900 w 342900"/>
                <a:gd name="T27" fmla="*/ 167246 h 1672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2900" h="167246">
                  <a:moveTo>
                    <a:pt x="262467" y="114300"/>
                  </a:moveTo>
                  <a:lnTo>
                    <a:pt x="342900" y="114300"/>
                  </a:lnTo>
                  <a:lnTo>
                    <a:pt x="321733" y="0"/>
                  </a:lnTo>
                  <a:lnTo>
                    <a:pt x="0" y="110066"/>
                  </a:lnTo>
                  <a:lnTo>
                    <a:pt x="93133" y="114300"/>
                  </a:lnTo>
                  <a:lnTo>
                    <a:pt x="10554" y="167246"/>
                  </a:lnTo>
                  <a:lnTo>
                    <a:pt x="198967" y="165100"/>
                  </a:lnTo>
                  <a:lnTo>
                    <a:pt x="262467" y="114300"/>
                  </a:lnTo>
                  <a:close/>
                </a:path>
              </a:pathLst>
            </a:custGeom>
            <a:gradFill rotWithShape="1">
              <a:gsLst>
                <a:gs pos="0">
                  <a:srgbClr val="A4D329"/>
                </a:gs>
                <a:gs pos="100000">
                  <a:srgbClr val="C0FF4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D0D0D"/>
                </a:solidFill>
                <a:latin typeface="Calibri" pitchFamily="-65" charset="0"/>
              </a:endParaRPr>
            </a:p>
          </p:txBody>
        </p:sp>
        <p:sp>
          <p:nvSpPr>
            <p:cNvPr id="291" name="Freeform 101"/>
            <p:cNvSpPr>
              <a:spLocks/>
            </p:cNvSpPr>
            <p:nvPr/>
          </p:nvSpPr>
          <p:spPr bwMode="auto">
            <a:xfrm rot="10800000">
              <a:off x="2930100" y="3381204"/>
              <a:ext cx="223476" cy="25098"/>
            </a:xfrm>
            <a:custGeom>
              <a:avLst/>
              <a:gdLst>
                <a:gd name="T0" fmla="*/ 0 w 336"/>
                <a:gd name="T1" fmla="*/ 42 h 42"/>
                <a:gd name="T2" fmla="*/ 284 w 336"/>
                <a:gd name="T3" fmla="*/ 42 h 42"/>
                <a:gd name="T4" fmla="*/ 336 w 336"/>
                <a:gd name="T5" fmla="*/ 0 h 42"/>
                <a:gd name="T6" fmla="*/ 56 w 336"/>
                <a:gd name="T7" fmla="*/ 0 h 42"/>
                <a:gd name="T8" fmla="*/ 0 w 336"/>
                <a:gd name="T9" fmla="*/ 42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42"/>
                <a:gd name="T17" fmla="*/ 336 w 33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42">
                  <a:moveTo>
                    <a:pt x="0" y="42"/>
                  </a:moveTo>
                  <a:lnTo>
                    <a:pt x="284" y="42"/>
                  </a:lnTo>
                  <a:lnTo>
                    <a:pt x="336" y="0"/>
                  </a:lnTo>
                  <a:lnTo>
                    <a:pt x="56" y="0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D0D0D"/>
                </a:solidFill>
                <a:latin typeface="Calibri" pitchFamily="-65" charset="0"/>
              </a:endParaRPr>
            </a:p>
          </p:txBody>
        </p:sp>
        <p:sp>
          <p:nvSpPr>
            <p:cNvPr id="292" name="Freeform 101"/>
            <p:cNvSpPr>
              <a:spLocks/>
            </p:cNvSpPr>
            <p:nvPr/>
          </p:nvSpPr>
          <p:spPr bwMode="auto">
            <a:xfrm rot="10800000">
              <a:off x="2888407" y="3414668"/>
              <a:ext cx="223476" cy="25098"/>
            </a:xfrm>
            <a:custGeom>
              <a:avLst/>
              <a:gdLst>
                <a:gd name="T0" fmla="*/ 0 w 336"/>
                <a:gd name="T1" fmla="*/ 42 h 42"/>
                <a:gd name="T2" fmla="*/ 284 w 336"/>
                <a:gd name="T3" fmla="*/ 42 h 42"/>
                <a:gd name="T4" fmla="*/ 336 w 336"/>
                <a:gd name="T5" fmla="*/ 0 h 42"/>
                <a:gd name="T6" fmla="*/ 56 w 336"/>
                <a:gd name="T7" fmla="*/ 0 h 42"/>
                <a:gd name="T8" fmla="*/ 0 w 336"/>
                <a:gd name="T9" fmla="*/ 42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42"/>
                <a:gd name="T17" fmla="*/ 336 w 33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42">
                  <a:moveTo>
                    <a:pt x="0" y="42"/>
                  </a:moveTo>
                  <a:lnTo>
                    <a:pt x="284" y="42"/>
                  </a:lnTo>
                  <a:lnTo>
                    <a:pt x="336" y="0"/>
                  </a:lnTo>
                  <a:lnTo>
                    <a:pt x="56" y="0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D0D0D"/>
                </a:solidFill>
                <a:latin typeface="Calibri" pitchFamily="-65" charset="0"/>
              </a:endParaRPr>
            </a:p>
          </p:txBody>
        </p:sp>
      </p:grpSp>
      <p:grpSp>
        <p:nvGrpSpPr>
          <p:cNvPr id="293" name="Gruppe 152"/>
          <p:cNvGrpSpPr>
            <a:grpSpLocks/>
          </p:cNvGrpSpPr>
          <p:nvPr/>
        </p:nvGrpSpPr>
        <p:grpSpPr bwMode="auto">
          <a:xfrm>
            <a:off x="5648325" y="2676525"/>
            <a:ext cx="460375" cy="163513"/>
            <a:chOff x="-11414125" y="5922963"/>
            <a:chExt cx="1225550" cy="438150"/>
          </a:xfrm>
        </p:grpSpPr>
        <p:sp>
          <p:nvSpPr>
            <p:cNvPr id="294" name="Freeform 175"/>
            <p:cNvSpPr>
              <a:spLocks/>
            </p:cNvSpPr>
            <p:nvPr/>
          </p:nvSpPr>
          <p:spPr bwMode="auto">
            <a:xfrm>
              <a:off x="-11097171" y="5922963"/>
              <a:ext cx="908596" cy="438150"/>
            </a:xfrm>
            <a:custGeom>
              <a:avLst/>
              <a:gdLst>
                <a:gd name="T0" fmla="*/ 572 w 572"/>
                <a:gd name="T1" fmla="*/ 108 h 276"/>
                <a:gd name="T2" fmla="*/ 512 w 572"/>
                <a:gd name="T3" fmla="*/ 0 h 276"/>
                <a:gd name="T4" fmla="*/ 434 w 572"/>
                <a:gd name="T5" fmla="*/ 54 h 276"/>
                <a:gd name="T6" fmla="*/ 168 w 572"/>
                <a:gd name="T7" fmla="*/ 54 h 276"/>
                <a:gd name="T8" fmla="*/ 0 w 572"/>
                <a:gd name="T9" fmla="*/ 180 h 276"/>
                <a:gd name="T10" fmla="*/ 272 w 572"/>
                <a:gd name="T11" fmla="*/ 180 h 276"/>
                <a:gd name="T12" fmla="*/ 146 w 572"/>
                <a:gd name="T13" fmla="*/ 276 h 276"/>
                <a:gd name="T14" fmla="*/ 572 w 572"/>
                <a:gd name="T15" fmla="*/ 108 h 2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2"/>
                <a:gd name="T25" fmla="*/ 0 h 276"/>
                <a:gd name="T26" fmla="*/ 572 w 572"/>
                <a:gd name="T27" fmla="*/ 276 h 2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2" h="276">
                  <a:moveTo>
                    <a:pt x="572" y="108"/>
                  </a:moveTo>
                  <a:lnTo>
                    <a:pt x="512" y="0"/>
                  </a:lnTo>
                  <a:lnTo>
                    <a:pt x="434" y="54"/>
                  </a:lnTo>
                  <a:lnTo>
                    <a:pt x="168" y="54"/>
                  </a:lnTo>
                  <a:lnTo>
                    <a:pt x="0" y="180"/>
                  </a:lnTo>
                  <a:lnTo>
                    <a:pt x="272" y="180"/>
                  </a:lnTo>
                  <a:lnTo>
                    <a:pt x="146" y="276"/>
                  </a:lnTo>
                  <a:lnTo>
                    <a:pt x="572" y="108"/>
                  </a:lnTo>
                  <a:close/>
                </a:path>
              </a:pathLst>
            </a:custGeom>
            <a:gradFill rotWithShape="1">
              <a:gsLst>
                <a:gs pos="0">
                  <a:srgbClr val="A4D329"/>
                </a:gs>
                <a:gs pos="100000">
                  <a:srgbClr val="C0FF4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D0D0D"/>
                </a:solidFill>
                <a:latin typeface="Calibri" pitchFamily="-65" charset="0"/>
              </a:endParaRPr>
            </a:p>
          </p:txBody>
        </p:sp>
        <p:sp>
          <p:nvSpPr>
            <p:cNvPr id="295" name="Freeform 176"/>
            <p:cNvSpPr>
              <a:spLocks/>
            </p:cNvSpPr>
            <p:nvPr/>
          </p:nvSpPr>
          <p:spPr bwMode="auto">
            <a:xfrm>
              <a:off x="-11257760" y="6008040"/>
              <a:ext cx="393020" cy="199933"/>
            </a:xfrm>
            <a:custGeom>
              <a:avLst/>
              <a:gdLst>
                <a:gd name="T0" fmla="*/ 170 w 248"/>
                <a:gd name="T1" fmla="*/ 0 h 126"/>
                <a:gd name="T2" fmla="*/ 0 w 248"/>
                <a:gd name="T3" fmla="*/ 126 h 126"/>
                <a:gd name="T4" fmla="*/ 80 w 248"/>
                <a:gd name="T5" fmla="*/ 126 h 126"/>
                <a:gd name="T6" fmla="*/ 248 w 248"/>
                <a:gd name="T7" fmla="*/ 0 h 126"/>
                <a:gd name="T8" fmla="*/ 170 w 248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26"/>
                <a:gd name="T17" fmla="*/ 248 w 248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26">
                  <a:moveTo>
                    <a:pt x="170" y="0"/>
                  </a:moveTo>
                  <a:lnTo>
                    <a:pt x="0" y="126"/>
                  </a:lnTo>
                  <a:lnTo>
                    <a:pt x="80" y="126"/>
                  </a:lnTo>
                  <a:lnTo>
                    <a:pt x="248" y="0"/>
                  </a:lnTo>
                  <a:lnTo>
                    <a:pt x="170" y="0"/>
                  </a:lnTo>
                  <a:close/>
                </a:path>
              </a:pathLst>
            </a:custGeom>
            <a:gradFill rotWithShape="1">
              <a:gsLst>
                <a:gs pos="0">
                  <a:srgbClr val="A4D329"/>
                </a:gs>
                <a:gs pos="100000">
                  <a:srgbClr val="C0FF4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D0D0D"/>
                </a:solidFill>
                <a:latin typeface="Calibri" pitchFamily="-65" charset="0"/>
              </a:endParaRPr>
            </a:p>
          </p:txBody>
        </p:sp>
        <p:sp>
          <p:nvSpPr>
            <p:cNvPr id="296" name="Freeform 177"/>
            <p:cNvSpPr>
              <a:spLocks/>
            </p:cNvSpPr>
            <p:nvPr/>
          </p:nvSpPr>
          <p:spPr bwMode="auto">
            <a:xfrm>
              <a:off x="-11414125" y="6008040"/>
              <a:ext cx="393023" cy="204186"/>
            </a:xfrm>
            <a:custGeom>
              <a:avLst/>
              <a:gdLst>
                <a:gd name="T0" fmla="*/ 170 w 248"/>
                <a:gd name="T1" fmla="*/ 0 h 128"/>
                <a:gd name="T2" fmla="*/ 0 w 248"/>
                <a:gd name="T3" fmla="*/ 128 h 128"/>
                <a:gd name="T4" fmla="*/ 78 w 248"/>
                <a:gd name="T5" fmla="*/ 128 h 128"/>
                <a:gd name="T6" fmla="*/ 248 w 248"/>
                <a:gd name="T7" fmla="*/ 0 h 128"/>
                <a:gd name="T8" fmla="*/ 170 w 248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28"/>
                <a:gd name="T17" fmla="*/ 248 w 248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28">
                  <a:moveTo>
                    <a:pt x="170" y="0"/>
                  </a:moveTo>
                  <a:lnTo>
                    <a:pt x="0" y="128"/>
                  </a:lnTo>
                  <a:lnTo>
                    <a:pt x="78" y="128"/>
                  </a:lnTo>
                  <a:lnTo>
                    <a:pt x="248" y="0"/>
                  </a:lnTo>
                  <a:lnTo>
                    <a:pt x="170" y="0"/>
                  </a:lnTo>
                  <a:close/>
                </a:path>
              </a:pathLst>
            </a:custGeom>
            <a:gradFill rotWithShape="1">
              <a:gsLst>
                <a:gs pos="0">
                  <a:srgbClr val="A4D329"/>
                </a:gs>
                <a:gs pos="100000">
                  <a:srgbClr val="C0FF4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D0D0D"/>
                </a:solidFill>
                <a:latin typeface="Calibri" pitchFamily="-65" charset="0"/>
              </a:endParaRPr>
            </a:p>
          </p:txBody>
        </p:sp>
      </p:grpSp>
      <p:grpSp>
        <p:nvGrpSpPr>
          <p:cNvPr id="297" name="Gruppe 157"/>
          <p:cNvGrpSpPr/>
          <p:nvPr/>
        </p:nvGrpSpPr>
        <p:grpSpPr>
          <a:xfrm>
            <a:off x="6059718" y="2303306"/>
            <a:ext cx="2476500" cy="752175"/>
            <a:chOff x="-11420475" y="8545513"/>
            <a:chExt cx="4432300" cy="1346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8" name="Freeform 48"/>
            <p:cNvSpPr>
              <a:spLocks/>
            </p:cNvSpPr>
            <p:nvPr/>
          </p:nvSpPr>
          <p:spPr bwMode="auto">
            <a:xfrm>
              <a:off x="-11420475" y="8545513"/>
              <a:ext cx="44323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882" y="0"/>
                </a:cxn>
                <a:cxn ang="0">
                  <a:pos x="2792" y="0"/>
                </a:cxn>
                <a:cxn ang="0">
                  <a:pos x="1910" y="672"/>
                </a:cxn>
                <a:cxn ang="0">
                  <a:pos x="0" y="672"/>
                </a:cxn>
              </a:cxnLst>
              <a:rect l="0" t="0" r="r" b="b"/>
              <a:pathLst>
                <a:path w="2792" h="672">
                  <a:moveTo>
                    <a:pt x="0" y="672"/>
                  </a:moveTo>
                  <a:lnTo>
                    <a:pt x="882" y="0"/>
                  </a:lnTo>
                  <a:lnTo>
                    <a:pt x="2792" y="0"/>
                  </a:lnTo>
                  <a:lnTo>
                    <a:pt x="1910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E3E4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99" name="Rectangle 49"/>
            <p:cNvSpPr>
              <a:spLocks noChangeArrowheads="1"/>
            </p:cNvSpPr>
            <p:nvPr/>
          </p:nvSpPr>
          <p:spPr bwMode="auto">
            <a:xfrm>
              <a:off x="-11417300" y="9612313"/>
              <a:ext cx="3028950" cy="276225"/>
            </a:xfrm>
            <a:prstGeom prst="rect">
              <a:avLst/>
            </a:prstGeom>
            <a:solidFill>
              <a:srgbClr val="BEC0C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00" name="Freeform 50"/>
            <p:cNvSpPr>
              <a:spLocks/>
            </p:cNvSpPr>
            <p:nvPr/>
          </p:nvSpPr>
          <p:spPr bwMode="auto">
            <a:xfrm>
              <a:off x="-8391525" y="8545513"/>
              <a:ext cx="1403350" cy="1346200"/>
            </a:xfrm>
            <a:custGeom>
              <a:avLst/>
              <a:gdLst/>
              <a:ahLst/>
              <a:cxnLst>
                <a:cxn ang="0">
                  <a:pos x="884" y="178"/>
                </a:cxn>
                <a:cxn ang="0">
                  <a:pos x="2" y="848"/>
                </a:cxn>
                <a:cxn ang="0">
                  <a:pos x="0" y="672"/>
                </a:cxn>
                <a:cxn ang="0">
                  <a:pos x="884" y="0"/>
                </a:cxn>
                <a:cxn ang="0">
                  <a:pos x="884" y="178"/>
                </a:cxn>
              </a:cxnLst>
              <a:rect l="0" t="0" r="r" b="b"/>
              <a:pathLst>
                <a:path w="884" h="848">
                  <a:moveTo>
                    <a:pt x="884" y="178"/>
                  </a:moveTo>
                  <a:lnTo>
                    <a:pt x="2" y="848"/>
                  </a:lnTo>
                  <a:lnTo>
                    <a:pt x="0" y="672"/>
                  </a:lnTo>
                  <a:lnTo>
                    <a:pt x="884" y="0"/>
                  </a:lnTo>
                  <a:lnTo>
                    <a:pt x="884" y="178"/>
                  </a:lnTo>
                  <a:close/>
                </a:path>
              </a:pathLst>
            </a:custGeom>
            <a:solidFill>
              <a:srgbClr val="A3A5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</p:grpSp>
      <p:grpSp>
        <p:nvGrpSpPr>
          <p:cNvPr id="301" name="Gruppe 147"/>
          <p:cNvGrpSpPr>
            <a:grpSpLocks/>
          </p:cNvGrpSpPr>
          <p:nvPr/>
        </p:nvGrpSpPr>
        <p:grpSpPr bwMode="auto">
          <a:xfrm>
            <a:off x="2862263" y="2592388"/>
            <a:ext cx="1111250" cy="1236662"/>
            <a:chOff x="1109664" y="1434679"/>
            <a:chExt cx="1601486" cy="1575221"/>
          </a:xfrm>
        </p:grpSpPr>
        <p:grpSp>
          <p:nvGrpSpPr>
            <p:cNvPr id="302" name="Group 5"/>
            <p:cNvGrpSpPr>
              <a:grpSpLocks noChangeAspect="1"/>
            </p:cNvGrpSpPr>
            <p:nvPr/>
          </p:nvGrpSpPr>
          <p:grpSpPr bwMode="auto">
            <a:xfrm>
              <a:off x="1109664" y="1434679"/>
              <a:ext cx="1601486" cy="1575221"/>
              <a:chOff x="441" y="-239"/>
              <a:chExt cx="4878" cy="4798"/>
            </a:xfrm>
          </p:grpSpPr>
          <p:sp>
            <p:nvSpPr>
              <p:cNvPr id="330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441" y="-239"/>
                <a:ext cx="4878" cy="4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Freeform 6"/>
              <p:cNvSpPr>
                <a:spLocks/>
              </p:cNvSpPr>
              <p:nvPr/>
            </p:nvSpPr>
            <p:spPr bwMode="auto">
              <a:xfrm>
                <a:off x="1973" y="1657"/>
                <a:ext cx="58" cy="6"/>
              </a:xfrm>
              <a:custGeom>
                <a:avLst/>
                <a:gdLst>
                  <a:gd name="T0" fmla="*/ 0 w 58"/>
                  <a:gd name="T1" fmla="*/ 6 h 6"/>
                  <a:gd name="T2" fmla="*/ 58 w 58"/>
                  <a:gd name="T3" fmla="*/ 6 h 6"/>
                  <a:gd name="T4" fmla="*/ 12 w 58"/>
                  <a:gd name="T5" fmla="*/ 0 h 6"/>
                  <a:gd name="T6" fmla="*/ 0 w 58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6"/>
                  <a:gd name="T14" fmla="*/ 58 w 58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6">
                    <a:moveTo>
                      <a:pt x="0" y="6"/>
                    </a:moveTo>
                    <a:lnTo>
                      <a:pt x="58" y="6"/>
                    </a:lnTo>
                    <a:lnTo>
                      <a:pt x="1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  <p:sp>
            <p:nvSpPr>
              <p:cNvPr id="332" name="Freeform 7"/>
              <p:cNvSpPr>
                <a:spLocks/>
              </p:cNvSpPr>
              <p:nvPr/>
            </p:nvSpPr>
            <p:spPr bwMode="auto">
              <a:xfrm>
                <a:off x="2453" y="116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"/>
                  <a:gd name="T25" fmla="*/ 0 h 1"/>
                  <a:gd name="T26" fmla="*/ 1 w 1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  <p:sp>
            <p:nvSpPr>
              <p:cNvPr id="333" name="Freeform 8"/>
              <p:cNvSpPr>
                <a:spLocks/>
              </p:cNvSpPr>
              <p:nvPr/>
            </p:nvSpPr>
            <p:spPr bwMode="auto">
              <a:xfrm>
                <a:off x="2439" y="1181"/>
                <a:ext cx="8" cy="14"/>
              </a:xfrm>
              <a:custGeom>
                <a:avLst/>
                <a:gdLst>
                  <a:gd name="T0" fmla="*/ 8 w 8"/>
                  <a:gd name="T1" fmla="*/ 0 h 14"/>
                  <a:gd name="T2" fmla="*/ 8 w 8"/>
                  <a:gd name="T3" fmla="*/ 0 h 14"/>
                  <a:gd name="T4" fmla="*/ 6 w 8"/>
                  <a:gd name="T5" fmla="*/ 0 h 14"/>
                  <a:gd name="T6" fmla="*/ 6 w 8"/>
                  <a:gd name="T7" fmla="*/ 0 h 14"/>
                  <a:gd name="T8" fmla="*/ 2 w 8"/>
                  <a:gd name="T9" fmla="*/ 8 h 14"/>
                  <a:gd name="T10" fmla="*/ 0 w 8"/>
                  <a:gd name="T11" fmla="*/ 14 h 14"/>
                  <a:gd name="T12" fmla="*/ 8 w 8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14"/>
                  <a:gd name="T23" fmla="*/ 8 w 8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  <p:sp>
            <p:nvSpPr>
              <p:cNvPr id="334" name="Freeform 9"/>
              <p:cNvSpPr>
                <a:spLocks/>
              </p:cNvSpPr>
              <p:nvPr/>
            </p:nvSpPr>
            <p:spPr bwMode="auto">
              <a:xfrm>
                <a:off x="2439" y="1181"/>
                <a:ext cx="8" cy="14"/>
              </a:xfrm>
              <a:custGeom>
                <a:avLst/>
                <a:gdLst>
                  <a:gd name="T0" fmla="*/ 8 w 8"/>
                  <a:gd name="T1" fmla="*/ 0 h 14"/>
                  <a:gd name="T2" fmla="*/ 8 w 8"/>
                  <a:gd name="T3" fmla="*/ 0 h 14"/>
                  <a:gd name="T4" fmla="*/ 6 w 8"/>
                  <a:gd name="T5" fmla="*/ 0 h 14"/>
                  <a:gd name="T6" fmla="*/ 6 w 8"/>
                  <a:gd name="T7" fmla="*/ 0 h 14"/>
                  <a:gd name="T8" fmla="*/ 2 w 8"/>
                  <a:gd name="T9" fmla="*/ 8 h 14"/>
                  <a:gd name="T10" fmla="*/ 0 w 8"/>
                  <a:gd name="T11" fmla="*/ 14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"/>
                  <a:gd name="T19" fmla="*/ 0 h 14"/>
                  <a:gd name="T20" fmla="*/ 8 w 8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2" y="8"/>
                    </a:lnTo>
                    <a:lnTo>
                      <a:pt x="0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  <p:sp>
            <p:nvSpPr>
              <p:cNvPr id="335" name="Freeform 10"/>
              <p:cNvSpPr>
                <a:spLocks/>
              </p:cNvSpPr>
              <p:nvPr/>
            </p:nvSpPr>
            <p:spPr bwMode="auto">
              <a:xfrm>
                <a:off x="2541" y="1311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2"/>
                  <a:gd name="T14" fmla="*/ 2 w 2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  <p:sp>
            <p:nvSpPr>
              <p:cNvPr id="336" name="Freeform 11"/>
              <p:cNvSpPr>
                <a:spLocks/>
              </p:cNvSpPr>
              <p:nvPr/>
            </p:nvSpPr>
            <p:spPr bwMode="auto">
              <a:xfrm>
                <a:off x="2541" y="1311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2"/>
                  <a:gd name="T11" fmla="*/ 2 w 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  <p:sp>
            <p:nvSpPr>
              <p:cNvPr id="337" name="Freeform 12"/>
              <p:cNvSpPr>
                <a:spLocks/>
              </p:cNvSpPr>
              <p:nvPr/>
            </p:nvSpPr>
            <p:spPr bwMode="auto">
              <a:xfrm>
                <a:off x="2591" y="1289"/>
                <a:ext cx="14" cy="2"/>
              </a:xfrm>
              <a:custGeom>
                <a:avLst/>
                <a:gdLst>
                  <a:gd name="T0" fmla="*/ 14 w 14"/>
                  <a:gd name="T1" fmla="*/ 0 h 2"/>
                  <a:gd name="T2" fmla="*/ 14 w 14"/>
                  <a:gd name="T3" fmla="*/ 0 h 2"/>
                  <a:gd name="T4" fmla="*/ 0 w 14"/>
                  <a:gd name="T5" fmla="*/ 2 h 2"/>
                  <a:gd name="T6" fmla="*/ 14 w 14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2"/>
                  <a:gd name="T14" fmla="*/ 14 w 14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2">
                    <a:moveTo>
                      <a:pt x="14" y="0"/>
                    </a:moveTo>
                    <a:lnTo>
                      <a:pt x="14" y="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  <p:sp>
            <p:nvSpPr>
              <p:cNvPr id="338" name="Freeform 13"/>
              <p:cNvSpPr>
                <a:spLocks/>
              </p:cNvSpPr>
              <p:nvPr/>
            </p:nvSpPr>
            <p:spPr bwMode="auto">
              <a:xfrm>
                <a:off x="2591" y="1289"/>
                <a:ext cx="14" cy="2"/>
              </a:xfrm>
              <a:custGeom>
                <a:avLst/>
                <a:gdLst>
                  <a:gd name="T0" fmla="*/ 14 w 14"/>
                  <a:gd name="T1" fmla="*/ 0 h 2"/>
                  <a:gd name="T2" fmla="*/ 14 w 14"/>
                  <a:gd name="T3" fmla="*/ 0 h 2"/>
                  <a:gd name="T4" fmla="*/ 0 w 14"/>
                  <a:gd name="T5" fmla="*/ 2 h 2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2"/>
                  <a:gd name="T11" fmla="*/ 14 w 14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2">
                    <a:moveTo>
                      <a:pt x="14" y="0"/>
                    </a:moveTo>
                    <a:lnTo>
                      <a:pt x="14" y="0"/>
                    </a:lnTo>
                    <a:lnTo>
                      <a:pt x="0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  <p:sp>
            <p:nvSpPr>
              <p:cNvPr id="339" name="Freeform 14"/>
              <p:cNvSpPr>
                <a:spLocks/>
              </p:cNvSpPr>
              <p:nvPr/>
            </p:nvSpPr>
            <p:spPr bwMode="auto">
              <a:xfrm>
                <a:off x="2273" y="1179"/>
                <a:ext cx="236" cy="340"/>
              </a:xfrm>
              <a:custGeom>
                <a:avLst/>
                <a:gdLst>
                  <a:gd name="T0" fmla="*/ 54 w 236"/>
                  <a:gd name="T1" fmla="*/ 330 h 340"/>
                  <a:gd name="T2" fmla="*/ 54 w 236"/>
                  <a:gd name="T3" fmla="*/ 330 h 340"/>
                  <a:gd name="T4" fmla="*/ 52 w 236"/>
                  <a:gd name="T5" fmla="*/ 334 h 340"/>
                  <a:gd name="T6" fmla="*/ 48 w 236"/>
                  <a:gd name="T7" fmla="*/ 336 h 340"/>
                  <a:gd name="T8" fmla="*/ 38 w 236"/>
                  <a:gd name="T9" fmla="*/ 340 h 340"/>
                  <a:gd name="T10" fmla="*/ 28 w 236"/>
                  <a:gd name="T11" fmla="*/ 338 h 340"/>
                  <a:gd name="T12" fmla="*/ 16 w 236"/>
                  <a:gd name="T13" fmla="*/ 334 h 340"/>
                  <a:gd name="T14" fmla="*/ 16 w 236"/>
                  <a:gd name="T15" fmla="*/ 334 h 340"/>
                  <a:gd name="T16" fmla="*/ 16 w 236"/>
                  <a:gd name="T17" fmla="*/ 334 h 340"/>
                  <a:gd name="T18" fmla="*/ 8 w 236"/>
                  <a:gd name="T19" fmla="*/ 326 h 340"/>
                  <a:gd name="T20" fmla="*/ 2 w 236"/>
                  <a:gd name="T21" fmla="*/ 316 h 340"/>
                  <a:gd name="T22" fmla="*/ 0 w 236"/>
                  <a:gd name="T23" fmla="*/ 306 h 340"/>
                  <a:gd name="T24" fmla="*/ 0 w 236"/>
                  <a:gd name="T25" fmla="*/ 302 h 340"/>
                  <a:gd name="T26" fmla="*/ 2 w 236"/>
                  <a:gd name="T27" fmla="*/ 298 h 340"/>
                  <a:gd name="T28" fmla="*/ 180 w 236"/>
                  <a:gd name="T29" fmla="*/ 8 h 340"/>
                  <a:gd name="T30" fmla="*/ 180 w 236"/>
                  <a:gd name="T31" fmla="*/ 8 h 340"/>
                  <a:gd name="T32" fmla="*/ 184 w 236"/>
                  <a:gd name="T33" fmla="*/ 4 h 340"/>
                  <a:gd name="T34" fmla="*/ 188 w 236"/>
                  <a:gd name="T35" fmla="*/ 2 h 340"/>
                  <a:gd name="T36" fmla="*/ 196 w 236"/>
                  <a:gd name="T37" fmla="*/ 0 h 340"/>
                  <a:gd name="T38" fmla="*/ 208 w 236"/>
                  <a:gd name="T39" fmla="*/ 0 h 340"/>
                  <a:gd name="T40" fmla="*/ 218 w 236"/>
                  <a:gd name="T41" fmla="*/ 4 h 340"/>
                  <a:gd name="T42" fmla="*/ 218 w 236"/>
                  <a:gd name="T43" fmla="*/ 4 h 340"/>
                  <a:gd name="T44" fmla="*/ 218 w 236"/>
                  <a:gd name="T45" fmla="*/ 4 h 340"/>
                  <a:gd name="T46" fmla="*/ 228 w 236"/>
                  <a:gd name="T47" fmla="*/ 12 h 340"/>
                  <a:gd name="T48" fmla="*/ 234 w 236"/>
                  <a:gd name="T49" fmla="*/ 22 h 340"/>
                  <a:gd name="T50" fmla="*/ 236 w 236"/>
                  <a:gd name="T51" fmla="*/ 32 h 340"/>
                  <a:gd name="T52" fmla="*/ 236 w 236"/>
                  <a:gd name="T53" fmla="*/ 36 h 340"/>
                  <a:gd name="T54" fmla="*/ 234 w 236"/>
                  <a:gd name="T55" fmla="*/ 40 h 340"/>
                  <a:gd name="T56" fmla="*/ 54 w 236"/>
                  <a:gd name="T57" fmla="*/ 330 h 34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36"/>
                  <a:gd name="T88" fmla="*/ 0 h 340"/>
                  <a:gd name="T89" fmla="*/ 236 w 236"/>
                  <a:gd name="T90" fmla="*/ 340 h 34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36" h="340">
                    <a:moveTo>
                      <a:pt x="54" y="330"/>
                    </a:moveTo>
                    <a:lnTo>
                      <a:pt x="54" y="330"/>
                    </a:lnTo>
                    <a:lnTo>
                      <a:pt x="52" y="334"/>
                    </a:lnTo>
                    <a:lnTo>
                      <a:pt x="48" y="336"/>
                    </a:lnTo>
                    <a:lnTo>
                      <a:pt x="38" y="340"/>
                    </a:lnTo>
                    <a:lnTo>
                      <a:pt x="28" y="338"/>
                    </a:lnTo>
                    <a:lnTo>
                      <a:pt x="16" y="334"/>
                    </a:lnTo>
                    <a:lnTo>
                      <a:pt x="8" y="326"/>
                    </a:lnTo>
                    <a:lnTo>
                      <a:pt x="2" y="316"/>
                    </a:lnTo>
                    <a:lnTo>
                      <a:pt x="0" y="306"/>
                    </a:lnTo>
                    <a:lnTo>
                      <a:pt x="0" y="302"/>
                    </a:lnTo>
                    <a:lnTo>
                      <a:pt x="2" y="298"/>
                    </a:lnTo>
                    <a:lnTo>
                      <a:pt x="180" y="8"/>
                    </a:lnTo>
                    <a:lnTo>
                      <a:pt x="184" y="4"/>
                    </a:lnTo>
                    <a:lnTo>
                      <a:pt x="188" y="2"/>
                    </a:lnTo>
                    <a:lnTo>
                      <a:pt x="196" y="0"/>
                    </a:lnTo>
                    <a:lnTo>
                      <a:pt x="208" y="0"/>
                    </a:lnTo>
                    <a:lnTo>
                      <a:pt x="218" y="4"/>
                    </a:lnTo>
                    <a:lnTo>
                      <a:pt x="228" y="12"/>
                    </a:lnTo>
                    <a:lnTo>
                      <a:pt x="234" y="22"/>
                    </a:lnTo>
                    <a:lnTo>
                      <a:pt x="236" y="32"/>
                    </a:lnTo>
                    <a:lnTo>
                      <a:pt x="236" y="36"/>
                    </a:lnTo>
                    <a:lnTo>
                      <a:pt x="234" y="40"/>
                    </a:lnTo>
                    <a:lnTo>
                      <a:pt x="54" y="33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  <p:sp>
            <p:nvSpPr>
              <p:cNvPr id="340" name="Freeform 15"/>
              <p:cNvSpPr>
                <a:spLocks noEditPoints="1"/>
              </p:cNvSpPr>
              <p:nvPr/>
            </p:nvSpPr>
            <p:spPr bwMode="auto">
              <a:xfrm>
                <a:off x="1003" y="365"/>
                <a:ext cx="1716" cy="2422"/>
              </a:xfrm>
              <a:custGeom>
                <a:avLst/>
                <a:gdLst>
                  <a:gd name="T0" fmla="*/ 1608 w 1716"/>
                  <a:gd name="T1" fmla="*/ 2274 h 2422"/>
                  <a:gd name="T2" fmla="*/ 1554 w 1716"/>
                  <a:gd name="T3" fmla="*/ 2186 h 2422"/>
                  <a:gd name="T4" fmla="*/ 1374 w 1716"/>
                  <a:gd name="T5" fmla="*/ 1822 h 2422"/>
                  <a:gd name="T6" fmla="*/ 1236 w 1716"/>
                  <a:gd name="T7" fmla="*/ 1482 h 2422"/>
                  <a:gd name="T8" fmla="*/ 1170 w 1716"/>
                  <a:gd name="T9" fmla="*/ 1338 h 2422"/>
                  <a:gd name="T10" fmla="*/ 1026 w 1716"/>
                  <a:gd name="T11" fmla="*/ 1298 h 2422"/>
                  <a:gd name="T12" fmla="*/ 826 w 1716"/>
                  <a:gd name="T13" fmla="*/ 1234 h 2422"/>
                  <a:gd name="T14" fmla="*/ 646 w 1716"/>
                  <a:gd name="T15" fmla="*/ 1224 h 2422"/>
                  <a:gd name="T16" fmla="*/ 590 w 1716"/>
                  <a:gd name="T17" fmla="*/ 1122 h 2422"/>
                  <a:gd name="T18" fmla="*/ 568 w 1716"/>
                  <a:gd name="T19" fmla="*/ 1026 h 2422"/>
                  <a:gd name="T20" fmla="*/ 724 w 1716"/>
                  <a:gd name="T21" fmla="*/ 1020 h 2422"/>
                  <a:gd name="T22" fmla="*/ 862 w 1716"/>
                  <a:gd name="T23" fmla="*/ 998 h 2422"/>
                  <a:gd name="T24" fmla="*/ 1274 w 1716"/>
                  <a:gd name="T25" fmla="*/ 1062 h 2422"/>
                  <a:gd name="T26" fmla="*/ 1466 w 1716"/>
                  <a:gd name="T27" fmla="*/ 958 h 2422"/>
                  <a:gd name="T28" fmla="*/ 1550 w 1716"/>
                  <a:gd name="T29" fmla="*/ 968 h 2422"/>
                  <a:gd name="T30" fmla="*/ 1552 w 1716"/>
                  <a:gd name="T31" fmla="*/ 928 h 2422"/>
                  <a:gd name="T32" fmla="*/ 1508 w 1716"/>
                  <a:gd name="T33" fmla="*/ 906 h 2422"/>
                  <a:gd name="T34" fmla="*/ 1416 w 1716"/>
                  <a:gd name="T35" fmla="*/ 906 h 2422"/>
                  <a:gd name="T36" fmla="*/ 1420 w 1716"/>
                  <a:gd name="T37" fmla="*/ 872 h 2422"/>
                  <a:gd name="T38" fmla="*/ 1474 w 1716"/>
                  <a:gd name="T39" fmla="*/ 830 h 2422"/>
                  <a:gd name="T40" fmla="*/ 1532 w 1716"/>
                  <a:gd name="T41" fmla="*/ 818 h 2422"/>
                  <a:gd name="T42" fmla="*/ 1518 w 1716"/>
                  <a:gd name="T43" fmla="*/ 788 h 2422"/>
                  <a:gd name="T44" fmla="*/ 1462 w 1716"/>
                  <a:gd name="T45" fmla="*/ 790 h 2422"/>
                  <a:gd name="T46" fmla="*/ 1378 w 1716"/>
                  <a:gd name="T47" fmla="*/ 814 h 2422"/>
                  <a:gd name="T48" fmla="*/ 1284 w 1716"/>
                  <a:gd name="T49" fmla="*/ 884 h 2422"/>
                  <a:gd name="T50" fmla="*/ 894 w 1716"/>
                  <a:gd name="T51" fmla="*/ 826 h 2422"/>
                  <a:gd name="T52" fmla="*/ 816 w 1716"/>
                  <a:gd name="T53" fmla="*/ 812 h 2422"/>
                  <a:gd name="T54" fmla="*/ 586 w 1716"/>
                  <a:gd name="T55" fmla="*/ 558 h 2422"/>
                  <a:gd name="T56" fmla="*/ 562 w 1716"/>
                  <a:gd name="T57" fmla="*/ 522 h 2422"/>
                  <a:gd name="T58" fmla="*/ 656 w 1716"/>
                  <a:gd name="T59" fmla="*/ 510 h 2422"/>
                  <a:gd name="T60" fmla="*/ 682 w 1716"/>
                  <a:gd name="T61" fmla="*/ 450 h 2422"/>
                  <a:gd name="T62" fmla="*/ 700 w 1716"/>
                  <a:gd name="T63" fmla="*/ 400 h 2422"/>
                  <a:gd name="T64" fmla="*/ 728 w 1716"/>
                  <a:gd name="T65" fmla="*/ 364 h 2422"/>
                  <a:gd name="T66" fmla="*/ 722 w 1716"/>
                  <a:gd name="T67" fmla="*/ 284 h 2422"/>
                  <a:gd name="T68" fmla="*/ 716 w 1716"/>
                  <a:gd name="T69" fmla="*/ 196 h 2422"/>
                  <a:gd name="T70" fmla="*/ 712 w 1716"/>
                  <a:gd name="T71" fmla="*/ 104 h 2422"/>
                  <a:gd name="T72" fmla="*/ 496 w 1716"/>
                  <a:gd name="T73" fmla="*/ 4 h 2422"/>
                  <a:gd name="T74" fmla="*/ 364 w 1716"/>
                  <a:gd name="T75" fmla="*/ 174 h 2422"/>
                  <a:gd name="T76" fmla="*/ 384 w 1716"/>
                  <a:gd name="T77" fmla="*/ 320 h 2422"/>
                  <a:gd name="T78" fmla="*/ 384 w 1716"/>
                  <a:gd name="T79" fmla="*/ 418 h 2422"/>
                  <a:gd name="T80" fmla="*/ 334 w 1716"/>
                  <a:gd name="T81" fmla="*/ 474 h 2422"/>
                  <a:gd name="T82" fmla="*/ 270 w 1716"/>
                  <a:gd name="T83" fmla="*/ 600 h 2422"/>
                  <a:gd name="T84" fmla="*/ 102 w 1716"/>
                  <a:gd name="T85" fmla="*/ 730 h 2422"/>
                  <a:gd name="T86" fmla="*/ 24 w 1716"/>
                  <a:gd name="T87" fmla="*/ 966 h 2422"/>
                  <a:gd name="T88" fmla="*/ 4 w 1716"/>
                  <a:gd name="T89" fmla="*/ 1326 h 2422"/>
                  <a:gd name="T90" fmla="*/ 14 w 1716"/>
                  <a:gd name="T91" fmla="*/ 1536 h 2422"/>
                  <a:gd name="T92" fmla="*/ 114 w 1716"/>
                  <a:gd name="T93" fmla="*/ 1696 h 2422"/>
                  <a:gd name="T94" fmla="*/ 430 w 1716"/>
                  <a:gd name="T95" fmla="*/ 1838 h 2422"/>
                  <a:gd name="T96" fmla="*/ 662 w 1716"/>
                  <a:gd name="T97" fmla="*/ 1868 h 2422"/>
                  <a:gd name="T98" fmla="*/ 866 w 1716"/>
                  <a:gd name="T99" fmla="*/ 1840 h 2422"/>
                  <a:gd name="T100" fmla="*/ 1038 w 1716"/>
                  <a:gd name="T101" fmla="*/ 1822 h 2422"/>
                  <a:gd name="T102" fmla="*/ 1050 w 1716"/>
                  <a:gd name="T103" fmla="*/ 1894 h 2422"/>
                  <a:gd name="T104" fmla="*/ 1114 w 1716"/>
                  <a:gd name="T105" fmla="*/ 2002 h 2422"/>
                  <a:gd name="T106" fmla="*/ 1222 w 1716"/>
                  <a:gd name="T107" fmla="*/ 2262 h 2422"/>
                  <a:gd name="T108" fmla="*/ 1282 w 1716"/>
                  <a:gd name="T109" fmla="*/ 2370 h 2422"/>
                  <a:gd name="T110" fmla="*/ 1364 w 1716"/>
                  <a:gd name="T111" fmla="*/ 2396 h 2422"/>
                  <a:gd name="T112" fmla="*/ 1488 w 1716"/>
                  <a:gd name="T113" fmla="*/ 2408 h 2422"/>
                  <a:gd name="T114" fmla="*/ 1640 w 1716"/>
                  <a:gd name="T115" fmla="*/ 2368 h 2422"/>
                  <a:gd name="T116" fmla="*/ 1714 w 1716"/>
                  <a:gd name="T117" fmla="*/ 2294 h 2422"/>
                  <a:gd name="T118" fmla="*/ 1250 w 1716"/>
                  <a:gd name="T119" fmla="*/ 976 h 242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716"/>
                  <a:gd name="T181" fmla="*/ 0 h 2422"/>
                  <a:gd name="T182" fmla="*/ 1716 w 1716"/>
                  <a:gd name="T183" fmla="*/ 2422 h 242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716" h="2422">
                    <a:moveTo>
                      <a:pt x="1714" y="2282"/>
                    </a:moveTo>
                    <a:lnTo>
                      <a:pt x="1714" y="2282"/>
                    </a:lnTo>
                    <a:lnTo>
                      <a:pt x="1706" y="2254"/>
                    </a:lnTo>
                    <a:lnTo>
                      <a:pt x="1648" y="2258"/>
                    </a:lnTo>
                    <a:lnTo>
                      <a:pt x="1638" y="2262"/>
                    </a:lnTo>
                    <a:lnTo>
                      <a:pt x="1628" y="2266"/>
                    </a:lnTo>
                    <a:lnTo>
                      <a:pt x="1618" y="2272"/>
                    </a:lnTo>
                    <a:lnTo>
                      <a:pt x="1612" y="2274"/>
                    </a:lnTo>
                    <a:lnTo>
                      <a:pt x="1608" y="2274"/>
                    </a:lnTo>
                    <a:lnTo>
                      <a:pt x="1596" y="2266"/>
                    </a:lnTo>
                    <a:lnTo>
                      <a:pt x="1588" y="2258"/>
                    </a:lnTo>
                    <a:lnTo>
                      <a:pt x="1572" y="2236"/>
                    </a:lnTo>
                    <a:lnTo>
                      <a:pt x="1548" y="2206"/>
                    </a:lnTo>
                    <a:lnTo>
                      <a:pt x="1542" y="2196"/>
                    </a:lnTo>
                    <a:lnTo>
                      <a:pt x="1540" y="2194"/>
                    </a:lnTo>
                    <a:lnTo>
                      <a:pt x="1542" y="2194"/>
                    </a:lnTo>
                    <a:lnTo>
                      <a:pt x="1554" y="2186"/>
                    </a:lnTo>
                    <a:lnTo>
                      <a:pt x="1560" y="2180"/>
                    </a:lnTo>
                    <a:lnTo>
                      <a:pt x="1560" y="2178"/>
                    </a:lnTo>
                    <a:lnTo>
                      <a:pt x="1546" y="2148"/>
                    </a:lnTo>
                    <a:lnTo>
                      <a:pt x="1534" y="2122"/>
                    </a:lnTo>
                    <a:lnTo>
                      <a:pt x="1470" y="2002"/>
                    </a:lnTo>
                    <a:lnTo>
                      <a:pt x="1422" y="1912"/>
                    </a:lnTo>
                    <a:lnTo>
                      <a:pt x="1398" y="1866"/>
                    </a:lnTo>
                    <a:lnTo>
                      <a:pt x="1374" y="1822"/>
                    </a:lnTo>
                    <a:lnTo>
                      <a:pt x="1352" y="1772"/>
                    </a:lnTo>
                    <a:lnTo>
                      <a:pt x="1328" y="1720"/>
                    </a:lnTo>
                    <a:lnTo>
                      <a:pt x="1292" y="1640"/>
                    </a:lnTo>
                    <a:lnTo>
                      <a:pt x="1240" y="1518"/>
                    </a:lnTo>
                    <a:lnTo>
                      <a:pt x="1238" y="1512"/>
                    </a:lnTo>
                    <a:lnTo>
                      <a:pt x="1236" y="1506"/>
                    </a:lnTo>
                    <a:lnTo>
                      <a:pt x="1236" y="1482"/>
                    </a:lnTo>
                    <a:lnTo>
                      <a:pt x="1236" y="1446"/>
                    </a:lnTo>
                    <a:lnTo>
                      <a:pt x="1234" y="1440"/>
                    </a:lnTo>
                    <a:lnTo>
                      <a:pt x="1230" y="1432"/>
                    </a:lnTo>
                    <a:lnTo>
                      <a:pt x="1206" y="1382"/>
                    </a:lnTo>
                    <a:lnTo>
                      <a:pt x="1198" y="1366"/>
                    </a:lnTo>
                    <a:lnTo>
                      <a:pt x="1196" y="1362"/>
                    </a:lnTo>
                    <a:lnTo>
                      <a:pt x="1194" y="1358"/>
                    </a:lnTo>
                    <a:lnTo>
                      <a:pt x="1170" y="1338"/>
                    </a:lnTo>
                    <a:lnTo>
                      <a:pt x="1166" y="1336"/>
                    </a:lnTo>
                    <a:lnTo>
                      <a:pt x="1160" y="1334"/>
                    </a:lnTo>
                    <a:lnTo>
                      <a:pt x="1150" y="1332"/>
                    </a:lnTo>
                    <a:lnTo>
                      <a:pt x="1124" y="1326"/>
                    </a:lnTo>
                    <a:lnTo>
                      <a:pt x="1070" y="1310"/>
                    </a:lnTo>
                    <a:lnTo>
                      <a:pt x="1038" y="1302"/>
                    </a:lnTo>
                    <a:lnTo>
                      <a:pt x="1032" y="1300"/>
                    </a:lnTo>
                    <a:lnTo>
                      <a:pt x="1026" y="1298"/>
                    </a:lnTo>
                    <a:lnTo>
                      <a:pt x="970" y="1298"/>
                    </a:lnTo>
                    <a:lnTo>
                      <a:pt x="982" y="1292"/>
                    </a:lnTo>
                    <a:lnTo>
                      <a:pt x="924" y="1282"/>
                    </a:lnTo>
                    <a:lnTo>
                      <a:pt x="916" y="1282"/>
                    </a:lnTo>
                    <a:lnTo>
                      <a:pt x="908" y="1280"/>
                    </a:lnTo>
                    <a:lnTo>
                      <a:pt x="888" y="1270"/>
                    </a:lnTo>
                    <a:lnTo>
                      <a:pt x="826" y="1234"/>
                    </a:lnTo>
                    <a:lnTo>
                      <a:pt x="820" y="1232"/>
                    </a:lnTo>
                    <a:lnTo>
                      <a:pt x="814" y="1232"/>
                    </a:lnTo>
                    <a:lnTo>
                      <a:pt x="780" y="1234"/>
                    </a:lnTo>
                    <a:lnTo>
                      <a:pt x="752" y="1236"/>
                    </a:lnTo>
                    <a:lnTo>
                      <a:pt x="726" y="1234"/>
                    </a:lnTo>
                    <a:lnTo>
                      <a:pt x="702" y="1234"/>
                    </a:lnTo>
                    <a:lnTo>
                      <a:pt x="678" y="1230"/>
                    </a:lnTo>
                    <a:lnTo>
                      <a:pt x="646" y="1224"/>
                    </a:lnTo>
                    <a:lnTo>
                      <a:pt x="642" y="1222"/>
                    </a:lnTo>
                    <a:lnTo>
                      <a:pt x="636" y="1220"/>
                    </a:lnTo>
                    <a:lnTo>
                      <a:pt x="628" y="1212"/>
                    </a:lnTo>
                    <a:lnTo>
                      <a:pt x="608" y="1194"/>
                    </a:lnTo>
                    <a:lnTo>
                      <a:pt x="590" y="1176"/>
                    </a:lnTo>
                    <a:lnTo>
                      <a:pt x="590" y="1170"/>
                    </a:lnTo>
                    <a:lnTo>
                      <a:pt x="590" y="1152"/>
                    </a:lnTo>
                    <a:lnTo>
                      <a:pt x="590" y="1122"/>
                    </a:lnTo>
                    <a:lnTo>
                      <a:pt x="588" y="1118"/>
                    </a:lnTo>
                    <a:lnTo>
                      <a:pt x="576" y="1104"/>
                    </a:lnTo>
                    <a:lnTo>
                      <a:pt x="558" y="1080"/>
                    </a:lnTo>
                    <a:lnTo>
                      <a:pt x="558" y="1078"/>
                    </a:lnTo>
                    <a:lnTo>
                      <a:pt x="560" y="1072"/>
                    </a:lnTo>
                    <a:lnTo>
                      <a:pt x="562" y="1064"/>
                    </a:lnTo>
                    <a:lnTo>
                      <a:pt x="568" y="1026"/>
                    </a:lnTo>
                    <a:lnTo>
                      <a:pt x="572" y="1006"/>
                    </a:lnTo>
                    <a:lnTo>
                      <a:pt x="574" y="988"/>
                    </a:lnTo>
                    <a:lnTo>
                      <a:pt x="574" y="932"/>
                    </a:lnTo>
                    <a:lnTo>
                      <a:pt x="606" y="950"/>
                    </a:lnTo>
                    <a:lnTo>
                      <a:pt x="668" y="990"/>
                    </a:lnTo>
                    <a:lnTo>
                      <a:pt x="702" y="1012"/>
                    </a:lnTo>
                    <a:lnTo>
                      <a:pt x="714" y="1018"/>
                    </a:lnTo>
                    <a:lnTo>
                      <a:pt x="720" y="1022"/>
                    </a:lnTo>
                    <a:lnTo>
                      <a:pt x="724" y="1020"/>
                    </a:lnTo>
                    <a:lnTo>
                      <a:pt x="726" y="1014"/>
                    </a:lnTo>
                    <a:lnTo>
                      <a:pt x="730" y="998"/>
                    </a:lnTo>
                    <a:lnTo>
                      <a:pt x="738" y="980"/>
                    </a:lnTo>
                    <a:lnTo>
                      <a:pt x="742" y="972"/>
                    </a:lnTo>
                    <a:lnTo>
                      <a:pt x="750" y="966"/>
                    </a:lnTo>
                    <a:lnTo>
                      <a:pt x="754" y="964"/>
                    </a:lnTo>
                    <a:lnTo>
                      <a:pt x="758" y="964"/>
                    </a:lnTo>
                    <a:lnTo>
                      <a:pt x="770" y="968"/>
                    </a:lnTo>
                    <a:lnTo>
                      <a:pt x="786" y="974"/>
                    </a:lnTo>
                    <a:lnTo>
                      <a:pt x="804" y="982"/>
                    </a:lnTo>
                    <a:lnTo>
                      <a:pt x="862" y="998"/>
                    </a:lnTo>
                    <a:lnTo>
                      <a:pt x="918" y="1012"/>
                    </a:lnTo>
                    <a:lnTo>
                      <a:pt x="980" y="1024"/>
                    </a:lnTo>
                    <a:lnTo>
                      <a:pt x="1050" y="1032"/>
                    </a:lnTo>
                    <a:lnTo>
                      <a:pt x="1146" y="1042"/>
                    </a:lnTo>
                    <a:lnTo>
                      <a:pt x="1184" y="1046"/>
                    </a:lnTo>
                    <a:lnTo>
                      <a:pt x="1212" y="1050"/>
                    </a:lnTo>
                    <a:lnTo>
                      <a:pt x="1234" y="1054"/>
                    </a:lnTo>
                    <a:lnTo>
                      <a:pt x="1244" y="1058"/>
                    </a:lnTo>
                    <a:lnTo>
                      <a:pt x="1254" y="1058"/>
                    </a:lnTo>
                    <a:lnTo>
                      <a:pt x="1274" y="1062"/>
                    </a:lnTo>
                    <a:lnTo>
                      <a:pt x="1282" y="1060"/>
                    </a:lnTo>
                    <a:lnTo>
                      <a:pt x="1294" y="1056"/>
                    </a:lnTo>
                    <a:lnTo>
                      <a:pt x="1328" y="1042"/>
                    </a:lnTo>
                    <a:lnTo>
                      <a:pt x="1388" y="1012"/>
                    </a:lnTo>
                    <a:lnTo>
                      <a:pt x="1402" y="994"/>
                    </a:lnTo>
                    <a:lnTo>
                      <a:pt x="1418" y="980"/>
                    </a:lnTo>
                    <a:lnTo>
                      <a:pt x="1418" y="978"/>
                    </a:lnTo>
                    <a:lnTo>
                      <a:pt x="1432" y="970"/>
                    </a:lnTo>
                    <a:lnTo>
                      <a:pt x="1446" y="966"/>
                    </a:lnTo>
                    <a:lnTo>
                      <a:pt x="1466" y="958"/>
                    </a:lnTo>
                    <a:lnTo>
                      <a:pt x="1480" y="956"/>
                    </a:lnTo>
                    <a:lnTo>
                      <a:pt x="1482" y="954"/>
                    </a:lnTo>
                    <a:lnTo>
                      <a:pt x="1498" y="950"/>
                    </a:lnTo>
                    <a:lnTo>
                      <a:pt x="1506" y="950"/>
                    </a:lnTo>
                    <a:lnTo>
                      <a:pt x="1524" y="960"/>
                    </a:lnTo>
                    <a:lnTo>
                      <a:pt x="1530" y="966"/>
                    </a:lnTo>
                    <a:lnTo>
                      <a:pt x="1538" y="968"/>
                    </a:lnTo>
                    <a:lnTo>
                      <a:pt x="1550" y="968"/>
                    </a:lnTo>
                    <a:lnTo>
                      <a:pt x="1558" y="966"/>
                    </a:lnTo>
                    <a:lnTo>
                      <a:pt x="1560" y="962"/>
                    </a:lnTo>
                    <a:lnTo>
                      <a:pt x="1560" y="956"/>
                    </a:lnTo>
                    <a:lnTo>
                      <a:pt x="1558" y="952"/>
                    </a:lnTo>
                    <a:lnTo>
                      <a:pt x="1546" y="944"/>
                    </a:lnTo>
                    <a:lnTo>
                      <a:pt x="1536" y="938"/>
                    </a:lnTo>
                    <a:lnTo>
                      <a:pt x="1530" y="934"/>
                    </a:lnTo>
                    <a:lnTo>
                      <a:pt x="1538" y="932"/>
                    </a:lnTo>
                    <a:lnTo>
                      <a:pt x="1546" y="930"/>
                    </a:lnTo>
                    <a:lnTo>
                      <a:pt x="1552" y="928"/>
                    </a:lnTo>
                    <a:lnTo>
                      <a:pt x="1554" y="926"/>
                    </a:lnTo>
                    <a:lnTo>
                      <a:pt x="1554" y="922"/>
                    </a:lnTo>
                    <a:lnTo>
                      <a:pt x="1552" y="916"/>
                    </a:lnTo>
                    <a:lnTo>
                      <a:pt x="1548" y="912"/>
                    </a:lnTo>
                    <a:lnTo>
                      <a:pt x="1544" y="910"/>
                    </a:lnTo>
                    <a:lnTo>
                      <a:pt x="1540" y="910"/>
                    </a:lnTo>
                    <a:lnTo>
                      <a:pt x="1536" y="910"/>
                    </a:lnTo>
                    <a:lnTo>
                      <a:pt x="1530" y="910"/>
                    </a:lnTo>
                    <a:lnTo>
                      <a:pt x="1528" y="910"/>
                    </a:lnTo>
                    <a:lnTo>
                      <a:pt x="1518" y="908"/>
                    </a:lnTo>
                    <a:lnTo>
                      <a:pt x="1508" y="906"/>
                    </a:lnTo>
                    <a:lnTo>
                      <a:pt x="1496" y="902"/>
                    </a:lnTo>
                    <a:lnTo>
                      <a:pt x="1486" y="900"/>
                    </a:lnTo>
                    <a:lnTo>
                      <a:pt x="1478" y="902"/>
                    </a:lnTo>
                    <a:lnTo>
                      <a:pt x="1464" y="902"/>
                    </a:lnTo>
                    <a:lnTo>
                      <a:pt x="1454" y="900"/>
                    </a:lnTo>
                    <a:lnTo>
                      <a:pt x="1444" y="900"/>
                    </a:lnTo>
                    <a:lnTo>
                      <a:pt x="1434" y="898"/>
                    </a:lnTo>
                    <a:lnTo>
                      <a:pt x="1426" y="902"/>
                    </a:lnTo>
                    <a:lnTo>
                      <a:pt x="1416" y="906"/>
                    </a:lnTo>
                    <a:lnTo>
                      <a:pt x="1406" y="910"/>
                    </a:lnTo>
                    <a:lnTo>
                      <a:pt x="1396" y="912"/>
                    </a:lnTo>
                    <a:lnTo>
                      <a:pt x="1394" y="912"/>
                    </a:lnTo>
                    <a:lnTo>
                      <a:pt x="1404" y="898"/>
                    </a:lnTo>
                    <a:lnTo>
                      <a:pt x="1412" y="886"/>
                    </a:lnTo>
                    <a:lnTo>
                      <a:pt x="1414" y="880"/>
                    </a:lnTo>
                    <a:lnTo>
                      <a:pt x="1418" y="872"/>
                    </a:lnTo>
                    <a:lnTo>
                      <a:pt x="1420" y="872"/>
                    </a:lnTo>
                    <a:lnTo>
                      <a:pt x="1426" y="860"/>
                    </a:lnTo>
                    <a:lnTo>
                      <a:pt x="1434" y="852"/>
                    </a:lnTo>
                    <a:lnTo>
                      <a:pt x="1442" y="846"/>
                    </a:lnTo>
                    <a:lnTo>
                      <a:pt x="1450" y="840"/>
                    </a:lnTo>
                    <a:lnTo>
                      <a:pt x="1462" y="838"/>
                    </a:lnTo>
                    <a:lnTo>
                      <a:pt x="1466" y="836"/>
                    </a:lnTo>
                    <a:lnTo>
                      <a:pt x="1474" y="830"/>
                    </a:lnTo>
                    <a:lnTo>
                      <a:pt x="1484" y="826"/>
                    </a:lnTo>
                    <a:lnTo>
                      <a:pt x="1492" y="824"/>
                    </a:lnTo>
                    <a:lnTo>
                      <a:pt x="1506" y="830"/>
                    </a:lnTo>
                    <a:lnTo>
                      <a:pt x="1514" y="832"/>
                    </a:lnTo>
                    <a:lnTo>
                      <a:pt x="1520" y="834"/>
                    </a:lnTo>
                    <a:lnTo>
                      <a:pt x="1528" y="832"/>
                    </a:lnTo>
                    <a:lnTo>
                      <a:pt x="1534" y="830"/>
                    </a:lnTo>
                    <a:lnTo>
                      <a:pt x="1536" y="824"/>
                    </a:lnTo>
                    <a:lnTo>
                      <a:pt x="1536" y="820"/>
                    </a:lnTo>
                    <a:lnTo>
                      <a:pt x="1532" y="818"/>
                    </a:lnTo>
                    <a:lnTo>
                      <a:pt x="1522" y="812"/>
                    </a:lnTo>
                    <a:lnTo>
                      <a:pt x="1514" y="810"/>
                    </a:lnTo>
                    <a:lnTo>
                      <a:pt x="1508" y="808"/>
                    </a:lnTo>
                    <a:lnTo>
                      <a:pt x="1514" y="806"/>
                    </a:lnTo>
                    <a:lnTo>
                      <a:pt x="1520" y="802"/>
                    </a:lnTo>
                    <a:lnTo>
                      <a:pt x="1524" y="800"/>
                    </a:lnTo>
                    <a:lnTo>
                      <a:pt x="1526" y="798"/>
                    </a:lnTo>
                    <a:lnTo>
                      <a:pt x="1526" y="794"/>
                    </a:lnTo>
                    <a:lnTo>
                      <a:pt x="1524" y="790"/>
                    </a:lnTo>
                    <a:lnTo>
                      <a:pt x="1518" y="788"/>
                    </a:lnTo>
                    <a:lnTo>
                      <a:pt x="1514" y="786"/>
                    </a:lnTo>
                    <a:lnTo>
                      <a:pt x="1512" y="786"/>
                    </a:lnTo>
                    <a:lnTo>
                      <a:pt x="1508" y="788"/>
                    </a:lnTo>
                    <a:lnTo>
                      <a:pt x="1506" y="790"/>
                    </a:lnTo>
                    <a:lnTo>
                      <a:pt x="1502" y="790"/>
                    </a:lnTo>
                    <a:lnTo>
                      <a:pt x="1496" y="788"/>
                    </a:lnTo>
                    <a:lnTo>
                      <a:pt x="1486" y="788"/>
                    </a:lnTo>
                    <a:lnTo>
                      <a:pt x="1476" y="788"/>
                    </a:lnTo>
                    <a:lnTo>
                      <a:pt x="1468" y="788"/>
                    </a:lnTo>
                    <a:lnTo>
                      <a:pt x="1462" y="790"/>
                    </a:lnTo>
                    <a:lnTo>
                      <a:pt x="1452" y="794"/>
                    </a:lnTo>
                    <a:lnTo>
                      <a:pt x="1442" y="792"/>
                    </a:lnTo>
                    <a:lnTo>
                      <a:pt x="1434" y="794"/>
                    </a:lnTo>
                    <a:lnTo>
                      <a:pt x="1428" y="794"/>
                    </a:lnTo>
                    <a:lnTo>
                      <a:pt x="1420" y="798"/>
                    </a:lnTo>
                    <a:lnTo>
                      <a:pt x="1414" y="802"/>
                    </a:lnTo>
                    <a:lnTo>
                      <a:pt x="1406" y="808"/>
                    </a:lnTo>
                    <a:lnTo>
                      <a:pt x="1400" y="810"/>
                    </a:lnTo>
                    <a:lnTo>
                      <a:pt x="1378" y="814"/>
                    </a:lnTo>
                    <a:lnTo>
                      <a:pt x="1364" y="820"/>
                    </a:lnTo>
                    <a:lnTo>
                      <a:pt x="1360" y="824"/>
                    </a:lnTo>
                    <a:lnTo>
                      <a:pt x="1354" y="828"/>
                    </a:lnTo>
                    <a:lnTo>
                      <a:pt x="1344" y="838"/>
                    </a:lnTo>
                    <a:lnTo>
                      <a:pt x="1332" y="850"/>
                    </a:lnTo>
                    <a:lnTo>
                      <a:pt x="1310" y="868"/>
                    </a:lnTo>
                    <a:lnTo>
                      <a:pt x="1302" y="878"/>
                    </a:lnTo>
                    <a:lnTo>
                      <a:pt x="1298" y="882"/>
                    </a:lnTo>
                    <a:lnTo>
                      <a:pt x="1294" y="882"/>
                    </a:lnTo>
                    <a:lnTo>
                      <a:pt x="1284" y="884"/>
                    </a:lnTo>
                    <a:lnTo>
                      <a:pt x="1280" y="886"/>
                    </a:lnTo>
                    <a:lnTo>
                      <a:pt x="1242" y="880"/>
                    </a:lnTo>
                    <a:lnTo>
                      <a:pt x="1156" y="870"/>
                    </a:lnTo>
                    <a:lnTo>
                      <a:pt x="1110" y="862"/>
                    </a:lnTo>
                    <a:lnTo>
                      <a:pt x="1070" y="852"/>
                    </a:lnTo>
                    <a:lnTo>
                      <a:pt x="996" y="832"/>
                    </a:lnTo>
                    <a:lnTo>
                      <a:pt x="974" y="828"/>
                    </a:lnTo>
                    <a:lnTo>
                      <a:pt x="954" y="826"/>
                    </a:lnTo>
                    <a:lnTo>
                      <a:pt x="918" y="824"/>
                    </a:lnTo>
                    <a:lnTo>
                      <a:pt x="894" y="826"/>
                    </a:lnTo>
                    <a:lnTo>
                      <a:pt x="884" y="826"/>
                    </a:lnTo>
                    <a:lnTo>
                      <a:pt x="882" y="824"/>
                    </a:lnTo>
                    <a:lnTo>
                      <a:pt x="878" y="822"/>
                    </a:lnTo>
                    <a:lnTo>
                      <a:pt x="846" y="822"/>
                    </a:lnTo>
                    <a:lnTo>
                      <a:pt x="840" y="818"/>
                    </a:lnTo>
                    <a:lnTo>
                      <a:pt x="834" y="816"/>
                    </a:lnTo>
                    <a:lnTo>
                      <a:pt x="830" y="814"/>
                    </a:lnTo>
                    <a:lnTo>
                      <a:pt x="816" y="812"/>
                    </a:lnTo>
                    <a:lnTo>
                      <a:pt x="858" y="718"/>
                    </a:lnTo>
                    <a:lnTo>
                      <a:pt x="848" y="710"/>
                    </a:lnTo>
                    <a:lnTo>
                      <a:pt x="826" y="698"/>
                    </a:lnTo>
                    <a:lnTo>
                      <a:pt x="790" y="678"/>
                    </a:lnTo>
                    <a:lnTo>
                      <a:pt x="658" y="600"/>
                    </a:lnTo>
                    <a:lnTo>
                      <a:pt x="606" y="570"/>
                    </a:lnTo>
                    <a:lnTo>
                      <a:pt x="590" y="560"/>
                    </a:lnTo>
                    <a:lnTo>
                      <a:pt x="586" y="558"/>
                    </a:lnTo>
                    <a:lnTo>
                      <a:pt x="586" y="550"/>
                    </a:lnTo>
                    <a:lnTo>
                      <a:pt x="588" y="544"/>
                    </a:lnTo>
                    <a:lnTo>
                      <a:pt x="588" y="542"/>
                    </a:lnTo>
                    <a:lnTo>
                      <a:pt x="584" y="540"/>
                    </a:lnTo>
                    <a:lnTo>
                      <a:pt x="580" y="538"/>
                    </a:lnTo>
                    <a:lnTo>
                      <a:pt x="564" y="530"/>
                    </a:lnTo>
                    <a:lnTo>
                      <a:pt x="560" y="526"/>
                    </a:lnTo>
                    <a:lnTo>
                      <a:pt x="562" y="522"/>
                    </a:lnTo>
                    <a:lnTo>
                      <a:pt x="566" y="510"/>
                    </a:lnTo>
                    <a:lnTo>
                      <a:pt x="570" y="508"/>
                    </a:lnTo>
                    <a:lnTo>
                      <a:pt x="576" y="506"/>
                    </a:lnTo>
                    <a:lnTo>
                      <a:pt x="588" y="506"/>
                    </a:lnTo>
                    <a:lnTo>
                      <a:pt x="600" y="508"/>
                    </a:lnTo>
                    <a:lnTo>
                      <a:pt x="612" y="510"/>
                    </a:lnTo>
                    <a:lnTo>
                      <a:pt x="624" y="512"/>
                    </a:lnTo>
                    <a:lnTo>
                      <a:pt x="648" y="510"/>
                    </a:lnTo>
                    <a:lnTo>
                      <a:pt x="656" y="510"/>
                    </a:lnTo>
                    <a:lnTo>
                      <a:pt x="660" y="508"/>
                    </a:lnTo>
                    <a:lnTo>
                      <a:pt x="666" y="504"/>
                    </a:lnTo>
                    <a:lnTo>
                      <a:pt x="670" y="498"/>
                    </a:lnTo>
                    <a:lnTo>
                      <a:pt x="674" y="492"/>
                    </a:lnTo>
                    <a:lnTo>
                      <a:pt x="674" y="486"/>
                    </a:lnTo>
                    <a:lnTo>
                      <a:pt x="674" y="474"/>
                    </a:lnTo>
                    <a:lnTo>
                      <a:pt x="676" y="464"/>
                    </a:lnTo>
                    <a:lnTo>
                      <a:pt x="678" y="458"/>
                    </a:lnTo>
                    <a:lnTo>
                      <a:pt x="682" y="450"/>
                    </a:lnTo>
                    <a:lnTo>
                      <a:pt x="686" y="446"/>
                    </a:lnTo>
                    <a:lnTo>
                      <a:pt x="690" y="442"/>
                    </a:lnTo>
                    <a:lnTo>
                      <a:pt x="692" y="436"/>
                    </a:lnTo>
                    <a:lnTo>
                      <a:pt x="692" y="430"/>
                    </a:lnTo>
                    <a:lnTo>
                      <a:pt x="694" y="420"/>
                    </a:lnTo>
                    <a:lnTo>
                      <a:pt x="696" y="414"/>
                    </a:lnTo>
                    <a:lnTo>
                      <a:pt x="700" y="406"/>
                    </a:lnTo>
                    <a:lnTo>
                      <a:pt x="700" y="400"/>
                    </a:lnTo>
                    <a:lnTo>
                      <a:pt x="700" y="394"/>
                    </a:lnTo>
                    <a:lnTo>
                      <a:pt x="702" y="392"/>
                    </a:lnTo>
                    <a:lnTo>
                      <a:pt x="704" y="390"/>
                    </a:lnTo>
                    <a:lnTo>
                      <a:pt x="710" y="388"/>
                    </a:lnTo>
                    <a:lnTo>
                      <a:pt x="716" y="388"/>
                    </a:lnTo>
                    <a:lnTo>
                      <a:pt x="722" y="386"/>
                    </a:lnTo>
                    <a:lnTo>
                      <a:pt x="728" y="382"/>
                    </a:lnTo>
                    <a:lnTo>
                      <a:pt x="730" y="376"/>
                    </a:lnTo>
                    <a:lnTo>
                      <a:pt x="728" y="364"/>
                    </a:lnTo>
                    <a:lnTo>
                      <a:pt x="726" y="350"/>
                    </a:lnTo>
                    <a:lnTo>
                      <a:pt x="726" y="344"/>
                    </a:lnTo>
                    <a:lnTo>
                      <a:pt x="722" y="338"/>
                    </a:lnTo>
                    <a:lnTo>
                      <a:pt x="716" y="324"/>
                    </a:lnTo>
                    <a:lnTo>
                      <a:pt x="716" y="318"/>
                    </a:lnTo>
                    <a:lnTo>
                      <a:pt x="714" y="312"/>
                    </a:lnTo>
                    <a:lnTo>
                      <a:pt x="716" y="300"/>
                    </a:lnTo>
                    <a:lnTo>
                      <a:pt x="716" y="296"/>
                    </a:lnTo>
                    <a:lnTo>
                      <a:pt x="718" y="290"/>
                    </a:lnTo>
                    <a:lnTo>
                      <a:pt x="722" y="284"/>
                    </a:lnTo>
                    <a:lnTo>
                      <a:pt x="722" y="278"/>
                    </a:lnTo>
                    <a:lnTo>
                      <a:pt x="722" y="266"/>
                    </a:lnTo>
                    <a:lnTo>
                      <a:pt x="720" y="254"/>
                    </a:lnTo>
                    <a:lnTo>
                      <a:pt x="718" y="240"/>
                    </a:lnTo>
                    <a:lnTo>
                      <a:pt x="716" y="228"/>
                    </a:lnTo>
                    <a:lnTo>
                      <a:pt x="712" y="214"/>
                    </a:lnTo>
                    <a:lnTo>
                      <a:pt x="712" y="208"/>
                    </a:lnTo>
                    <a:lnTo>
                      <a:pt x="714" y="202"/>
                    </a:lnTo>
                    <a:lnTo>
                      <a:pt x="716" y="196"/>
                    </a:lnTo>
                    <a:lnTo>
                      <a:pt x="718" y="192"/>
                    </a:lnTo>
                    <a:lnTo>
                      <a:pt x="724" y="188"/>
                    </a:lnTo>
                    <a:lnTo>
                      <a:pt x="726" y="186"/>
                    </a:lnTo>
                    <a:lnTo>
                      <a:pt x="728" y="184"/>
                    </a:lnTo>
                    <a:lnTo>
                      <a:pt x="726" y="176"/>
                    </a:lnTo>
                    <a:lnTo>
                      <a:pt x="726" y="166"/>
                    </a:lnTo>
                    <a:lnTo>
                      <a:pt x="824" y="158"/>
                    </a:lnTo>
                    <a:lnTo>
                      <a:pt x="824" y="130"/>
                    </a:lnTo>
                    <a:lnTo>
                      <a:pt x="726" y="146"/>
                    </a:lnTo>
                    <a:lnTo>
                      <a:pt x="712" y="104"/>
                    </a:lnTo>
                    <a:lnTo>
                      <a:pt x="700" y="70"/>
                    </a:lnTo>
                    <a:lnTo>
                      <a:pt x="692" y="58"/>
                    </a:lnTo>
                    <a:lnTo>
                      <a:pt x="684" y="48"/>
                    </a:lnTo>
                    <a:lnTo>
                      <a:pt x="674" y="40"/>
                    </a:lnTo>
                    <a:lnTo>
                      <a:pt x="658" y="28"/>
                    </a:lnTo>
                    <a:lnTo>
                      <a:pt x="636" y="18"/>
                    </a:lnTo>
                    <a:lnTo>
                      <a:pt x="608" y="8"/>
                    </a:lnTo>
                    <a:lnTo>
                      <a:pt x="576" y="2"/>
                    </a:lnTo>
                    <a:lnTo>
                      <a:pt x="558" y="0"/>
                    </a:lnTo>
                    <a:lnTo>
                      <a:pt x="538" y="0"/>
                    </a:lnTo>
                    <a:lnTo>
                      <a:pt x="518" y="0"/>
                    </a:lnTo>
                    <a:lnTo>
                      <a:pt x="496" y="4"/>
                    </a:lnTo>
                    <a:lnTo>
                      <a:pt x="474" y="8"/>
                    </a:lnTo>
                    <a:lnTo>
                      <a:pt x="450" y="14"/>
                    </a:lnTo>
                    <a:lnTo>
                      <a:pt x="432" y="26"/>
                    </a:lnTo>
                    <a:lnTo>
                      <a:pt x="416" y="38"/>
                    </a:lnTo>
                    <a:lnTo>
                      <a:pt x="398" y="58"/>
                    </a:lnTo>
                    <a:lnTo>
                      <a:pt x="390" y="70"/>
                    </a:lnTo>
                    <a:lnTo>
                      <a:pt x="382" y="84"/>
                    </a:lnTo>
                    <a:lnTo>
                      <a:pt x="374" y="98"/>
                    </a:lnTo>
                    <a:lnTo>
                      <a:pt x="368" y="114"/>
                    </a:lnTo>
                    <a:lnTo>
                      <a:pt x="364" y="132"/>
                    </a:lnTo>
                    <a:lnTo>
                      <a:pt x="362" y="152"/>
                    </a:lnTo>
                    <a:lnTo>
                      <a:pt x="364" y="174"/>
                    </a:lnTo>
                    <a:lnTo>
                      <a:pt x="368" y="196"/>
                    </a:lnTo>
                    <a:lnTo>
                      <a:pt x="372" y="196"/>
                    </a:lnTo>
                    <a:lnTo>
                      <a:pt x="368" y="236"/>
                    </a:lnTo>
                    <a:lnTo>
                      <a:pt x="366" y="248"/>
                    </a:lnTo>
                    <a:lnTo>
                      <a:pt x="368" y="260"/>
                    </a:lnTo>
                    <a:lnTo>
                      <a:pt x="370" y="282"/>
                    </a:lnTo>
                    <a:lnTo>
                      <a:pt x="372" y="288"/>
                    </a:lnTo>
                    <a:lnTo>
                      <a:pt x="374" y="296"/>
                    </a:lnTo>
                    <a:lnTo>
                      <a:pt x="384" y="320"/>
                    </a:lnTo>
                    <a:lnTo>
                      <a:pt x="388" y="328"/>
                    </a:lnTo>
                    <a:lnTo>
                      <a:pt x="388" y="338"/>
                    </a:lnTo>
                    <a:lnTo>
                      <a:pt x="388" y="358"/>
                    </a:lnTo>
                    <a:lnTo>
                      <a:pt x="388" y="368"/>
                    </a:lnTo>
                    <a:lnTo>
                      <a:pt x="388" y="374"/>
                    </a:lnTo>
                    <a:lnTo>
                      <a:pt x="388" y="378"/>
                    </a:lnTo>
                    <a:lnTo>
                      <a:pt x="384" y="390"/>
                    </a:lnTo>
                    <a:lnTo>
                      <a:pt x="384" y="400"/>
                    </a:lnTo>
                    <a:lnTo>
                      <a:pt x="384" y="418"/>
                    </a:lnTo>
                    <a:lnTo>
                      <a:pt x="386" y="428"/>
                    </a:lnTo>
                    <a:lnTo>
                      <a:pt x="390" y="438"/>
                    </a:lnTo>
                    <a:lnTo>
                      <a:pt x="380" y="442"/>
                    </a:lnTo>
                    <a:lnTo>
                      <a:pt x="374" y="444"/>
                    </a:lnTo>
                    <a:lnTo>
                      <a:pt x="368" y="446"/>
                    </a:lnTo>
                    <a:lnTo>
                      <a:pt x="354" y="444"/>
                    </a:lnTo>
                    <a:lnTo>
                      <a:pt x="340" y="446"/>
                    </a:lnTo>
                    <a:lnTo>
                      <a:pt x="334" y="474"/>
                    </a:lnTo>
                    <a:lnTo>
                      <a:pt x="330" y="484"/>
                    </a:lnTo>
                    <a:lnTo>
                      <a:pt x="330" y="494"/>
                    </a:lnTo>
                    <a:lnTo>
                      <a:pt x="334" y="526"/>
                    </a:lnTo>
                    <a:lnTo>
                      <a:pt x="334" y="536"/>
                    </a:lnTo>
                    <a:lnTo>
                      <a:pt x="334" y="540"/>
                    </a:lnTo>
                    <a:lnTo>
                      <a:pt x="334" y="542"/>
                    </a:lnTo>
                    <a:lnTo>
                      <a:pt x="284" y="588"/>
                    </a:lnTo>
                    <a:lnTo>
                      <a:pt x="278" y="594"/>
                    </a:lnTo>
                    <a:lnTo>
                      <a:pt x="270" y="600"/>
                    </a:lnTo>
                    <a:lnTo>
                      <a:pt x="246" y="614"/>
                    </a:lnTo>
                    <a:lnTo>
                      <a:pt x="206" y="636"/>
                    </a:lnTo>
                    <a:lnTo>
                      <a:pt x="172" y="656"/>
                    </a:lnTo>
                    <a:lnTo>
                      <a:pt x="164" y="660"/>
                    </a:lnTo>
                    <a:lnTo>
                      <a:pt x="158" y="664"/>
                    </a:lnTo>
                    <a:lnTo>
                      <a:pt x="126" y="704"/>
                    </a:lnTo>
                    <a:lnTo>
                      <a:pt x="102" y="730"/>
                    </a:lnTo>
                    <a:lnTo>
                      <a:pt x="98" y="738"/>
                    </a:lnTo>
                    <a:lnTo>
                      <a:pt x="96" y="748"/>
                    </a:lnTo>
                    <a:lnTo>
                      <a:pt x="86" y="772"/>
                    </a:lnTo>
                    <a:lnTo>
                      <a:pt x="78" y="796"/>
                    </a:lnTo>
                    <a:lnTo>
                      <a:pt x="68" y="816"/>
                    </a:lnTo>
                    <a:lnTo>
                      <a:pt x="60" y="836"/>
                    </a:lnTo>
                    <a:lnTo>
                      <a:pt x="44" y="898"/>
                    </a:lnTo>
                    <a:lnTo>
                      <a:pt x="24" y="966"/>
                    </a:lnTo>
                    <a:lnTo>
                      <a:pt x="22" y="976"/>
                    </a:lnTo>
                    <a:lnTo>
                      <a:pt x="20" y="988"/>
                    </a:lnTo>
                    <a:lnTo>
                      <a:pt x="10" y="1126"/>
                    </a:lnTo>
                    <a:lnTo>
                      <a:pt x="8" y="1174"/>
                    </a:lnTo>
                    <a:lnTo>
                      <a:pt x="2" y="1220"/>
                    </a:lnTo>
                    <a:lnTo>
                      <a:pt x="0" y="1240"/>
                    </a:lnTo>
                    <a:lnTo>
                      <a:pt x="0" y="1260"/>
                    </a:lnTo>
                    <a:lnTo>
                      <a:pt x="4" y="1326"/>
                    </a:lnTo>
                    <a:lnTo>
                      <a:pt x="4" y="1352"/>
                    </a:lnTo>
                    <a:lnTo>
                      <a:pt x="4" y="1378"/>
                    </a:lnTo>
                    <a:lnTo>
                      <a:pt x="6" y="1404"/>
                    </a:lnTo>
                    <a:lnTo>
                      <a:pt x="8" y="1432"/>
                    </a:lnTo>
                    <a:lnTo>
                      <a:pt x="10" y="1456"/>
                    </a:lnTo>
                    <a:lnTo>
                      <a:pt x="10" y="1482"/>
                    </a:lnTo>
                    <a:lnTo>
                      <a:pt x="10" y="1508"/>
                    </a:lnTo>
                    <a:lnTo>
                      <a:pt x="14" y="1536"/>
                    </a:lnTo>
                    <a:lnTo>
                      <a:pt x="18" y="1548"/>
                    </a:lnTo>
                    <a:lnTo>
                      <a:pt x="24" y="1560"/>
                    </a:lnTo>
                    <a:lnTo>
                      <a:pt x="38" y="1582"/>
                    </a:lnTo>
                    <a:lnTo>
                      <a:pt x="50" y="1604"/>
                    </a:lnTo>
                    <a:lnTo>
                      <a:pt x="62" y="1628"/>
                    </a:lnTo>
                    <a:lnTo>
                      <a:pt x="74" y="1648"/>
                    </a:lnTo>
                    <a:lnTo>
                      <a:pt x="90" y="1666"/>
                    </a:lnTo>
                    <a:lnTo>
                      <a:pt x="108" y="1690"/>
                    </a:lnTo>
                    <a:lnTo>
                      <a:pt x="114" y="1696"/>
                    </a:lnTo>
                    <a:lnTo>
                      <a:pt x="120" y="1700"/>
                    </a:lnTo>
                    <a:lnTo>
                      <a:pt x="216" y="1752"/>
                    </a:lnTo>
                    <a:lnTo>
                      <a:pt x="238" y="1762"/>
                    </a:lnTo>
                    <a:lnTo>
                      <a:pt x="260" y="1774"/>
                    </a:lnTo>
                    <a:lnTo>
                      <a:pt x="304" y="1790"/>
                    </a:lnTo>
                    <a:lnTo>
                      <a:pt x="424" y="1836"/>
                    </a:lnTo>
                    <a:lnTo>
                      <a:pt x="430" y="1838"/>
                    </a:lnTo>
                    <a:lnTo>
                      <a:pt x="458" y="1838"/>
                    </a:lnTo>
                    <a:lnTo>
                      <a:pt x="532" y="1842"/>
                    </a:lnTo>
                    <a:lnTo>
                      <a:pt x="550" y="1842"/>
                    </a:lnTo>
                    <a:lnTo>
                      <a:pt x="568" y="1846"/>
                    </a:lnTo>
                    <a:lnTo>
                      <a:pt x="594" y="1848"/>
                    </a:lnTo>
                    <a:lnTo>
                      <a:pt x="620" y="1854"/>
                    </a:lnTo>
                    <a:lnTo>
                      <a:pt x="654" y="1864"/>
                    </a:lnTo>
                    <a:lnTo>
                      <a:pt x="662" y="1868"/>
                    </a:lnTo>
                    <a:lnTo>
                      <a:pt x="672" y="1870"/>
                    </a:lnTo>
                    <a:lnTo>
                      <a:pt x="736" y="1874"/>
                    </a:lnTo>
                    <a:lnTo>
                      <a:pt x="748" y="1874"/>
                    </a:lnTo>
                    <a:lnTo>
                      <a:pt x="760" y="1872"/>
                    </a:lnTo>
                    <a:lnTo>
                      <a:pt x="782" y="1864"/>
                    </a:lnTo>
                    <a:lnTo>
                      <a:pt x="838" y="1850"/>
                    </a:lnTo>
                    <a:lnTo>
                      <a:pt x="854" y="1846"/>
                    </a:lnTo>
                    <a:lnTo>
                      <a:pt x="866" y="1840"/>
                    </a:lnTo>
                    <a:lnTo>
                      <a:pt x="880" y="1838"/>
                    </a:lnTo>
                    <a:lnTo>
                      <a:pt x="912" y="1832"/>
                    </a:lnTo>
                    <a:lnTo>
                      <a:pt x="922" y="1830"/>
                    </a:lnTo>
                    <a:lnTo>
                      <a:pt x="934" y="1826"/>
                    </a:lnTo>
                    <a:lnTo>
                      <a:pt x="942" y="1824"/>
                    </a:lnTo>
                    <a:lnTo>
                      <a:pt x="952" y="1822"/>
                    </a:lnTo>
                    <a:lnTo>
                      <a:pt x="984" y="1822"/>
                    </a:lnTo>
                    <a:lnTo>
                      <a:pt x="1038" y="1822"/>
                    </a:lnTo>
                    <a:lnTo>
                      <a:pt x="1044" y="1822"/>
                    </a:lnTo>
                    <a:lnTo>
                      <a:pt x="1050" y="1822"/>
                    </a:lnTo>
                    <a:lnTo>
                      <a:pt x="1054" y="1836"/>
                    </a:lnTo>
                    <a:lnTo>
                      <a:pt x="1058" y="1846"/>
                    </a:lnTo>
                    <a:lnTo>
                      <a:pt x="1060" y="1852"/>
                    </a:lnTo>
                    <a:lnTo>
                      <a:pt x="1060" y="1858"/>
                    </a:lnTo>
                    <a:lnTo>
                      <a:pt x="1050" y="1890"/>
                    </a:lnTo>
                    <a:lnTo>
                      <a:pt x="1050" y="1894"/>
                    </a:lnTo>
                    <a:lnTo>
                      <a:pt x="1050" y="1896"/>
                    </a:lnTo>
                    <a:lnTo>
                      <a:pt x="1058" y="1908"/>
                    </a:lnTo>
                    <a:lnTo>
                      <a:pt x="1068" y="1918"/>
                    </a:lnTo>
                    <a:lnTo>
                      <a:pt x="1076" y="1928"/>
                    </a:lnTo>
                    <a:lnTo>
                      <a:pt x="1092" y="1952"/>
                    </a:lnTo>
                    <a:lnTo>
                      <a:pt x="1098" y="1962"/>
                    </a:lnTo>
                    <a:lnTo>
                      <a:pt x="1102" y="1972"/>
                    </a:lnTo>
                    <a:lnTo>
                      <a:pt x="1114" y="2002"/>
                    </a:lnTo>
                    <a:lnTo>
                      <a:pt x="1122" y="2022"/>
                    </a:lnTo>
                    <a:lnTo>
                      <a:pt x="1126" y="2044"/>
                    </a:lnTo>
                    <a:lnTo>
                      <a:pt x="1134" y="2064"/>
                    </a:lnTo>
                    <a:lnTo>
                      <a:pt x="1142" y="2086"/>
                    </a:lnTo>
                    <a:lnTo>
                      <a:pt x="1198" y="2198"/>
                    </a:lnTo>
                    <a:lnTo>
                      <a:pt x="1218" y="2244"/>
                    </a:lnTo>
                    <a:lnTo>
                      <a:pt x="1220" y="2254"/>
                    </a:lnTo>
                    <a:lnTo>
                      <a:pt x="1222" y="2262"/>
                    </a:lnTo>
                    <a:lnTo>
                      <a:pt x="1226" y="2296"/>
                    </a:lnTo>
                    <a:lnTo>
                      <a:pt x="1226" y="2300"/>
                    </a:lnTo>
                    <a:lnTo>
                      <a:pt x="1230" y="2306"/>
                    </a:lnTo>
                    <a:lnTo>
                      <a:pt x="1236" y="2318"/>
                    </a:lnTo>
                    <a:lnTo>
                      <a:pt x="1246" y="2334"/>
                    </a:lnTo>
                    <a:lnTo>
                      <a:pt x="1268" y="2364"/>
                    </a:lnTo>
                    <a:lnTo>
                      <a:pt x="1274" y="2370"/>
                    </a:lnTo>
                    <a:lnTo>
                      <a:pt x="1282" y="2370"/>
                    </a:lnTo>
                    <a:lnTo>
                      <a:pt x="1340" y="2366"/>
                    </a:lnTo>
                    <a:lnTo>
                      <a:pt x="1344" y="2366"/>
                    </a:lnTo>
                    <a:lnTo>
                      <a:pt x="1348" y="2366"/>
                    </a:lnTo>
                    <a:lnTo>
                      <a:pt x="1352" y="2384"/>
                    </a:lnTo>
                    <a:lnTo>
                      <a:pt x="1352" y="2388"/>
                    </a:lnTo>
                    <a:lnTo>
                      <a:pt x="1354" y="2392"/>
                    </a:lnTo>
                    <a:lnTo>
                      <a:pt x="1364" y="2396"/>
                    </a:lnTo>
                    <a:lnTo>
                      <a:pt x="1388" y="2406"/>
                    </a:lnTo>
                    <a:lnTo>
                      <a:pt x="1400" y="2412"/>
                    </a:lnTo>
                    <a:lnTo>
                      <a:pt x="1414" y="2414"/>
                    </a:lnTo>
                    <a:lnTo>
                      <a:pt x="1446" y="2422"/>
                    </a:lnTo>
                    <a:lnTo>
                      <a:pt x="1452" y="2422"/>
                    </a:lnTo>
                    <a:lnTo>
                      <a:pt x="1458" y="2420"/>
                    </a:lnTo>
                    <a:lnTo>
                      <a:pt x="1468" y="2416"/>
                    </a:lnTo>
                    <a:lnTo>
                      <a:pt x="1478" y="2410"/>
                    </a:lnTo>
                    <a:lnTo>
                      <a:pt x="1488" y="2408"/>
                    </a:lnTo>
                    <a:lnTo>
                      <a:pt x="1510" y="2408"/>
                    </a:lnTo>
                    <a:lnTo>
                      <a:pt x="1584" y="2406"/>
                    </a:lnTo>
                    <a:lnTo>
                      <a:pt x="1604" y="2406"/>
                    </a:lnTo>
                    <a:lnTo>
                      <a:pt x="1608" y="2404"/>
                    </a:lnTo>
                    <a:lnTo>
                      <a:pt x="1612" y="2400"/>
                    </a:lnTo>
                    <a:lnTo>
                      <a:pt x="1618" y="2392"/>
                    </a:lnTo>
                    <a:lnTo>
                      <a:pt x="1636" y="2370"/>
                    </a:lnTo>
                    <a:lnTo>
                      <a:pt x="1640" y="2368"/>
                    </a:lnTo>
                    <a:lnTo>
                      <a:pt x="1644" y="2366"/>
                    </a:lnTo>
                    <a:lnTo>
                      <a:pt x="1660" y="2356"/>
                    </a:lnTo>
                    <a:lnTo>
                      <a:pt x="1678" y="2342"/>
                    </a:lnTo>
                    <a:lnTo>
                      <a:pt x="1694" y="2326"/>
                    </a:lnTo>
                    <a:lnTo>
                      <a:pt x="1706" y="2312"/>
                    </a:lnTo>
                    <a:lnTo>
                      <a:pt x="1708" y="2310"/>
                    </a:lnTo>
                    <a:lnTo>
                      <a:pt x="1712" y="2306"/>
                    </a:lnTo>
                    <a:lnTo>
                      <a:pt x="1714" y="2294"/>
                    </a:lnTo>
                    <a:lnTo>
                      <a:pt x="1716" y="2288"/>
                    </a:lnTo>
                    <a:lnTo>
                      <a:pt x="1714" y="2282"/>
                    </a:lnTo>
                    <a:close/>
                    <a:moveTo>
                      <a:pt x="1292" y="948"/>
                    </a:moveTo>
                    <a:lnTo>
                      <a:pt x="1292" y="948"/>
                    </a:lnTo>
                    <a:lnTo>
                      <a:pt x="1298" y="948"/>
                    </a:lnTo>
                    <a:lnTo>
                      <a:pt x="1274" y="962"/>
                    </a:lnTo>
                    <a:lnTo>
                      <a:pt x="1260" y="972"/>
                    </a:lnTo>
                    <a:lnTo>
                      <a:pt x="1256" y="976"/>
                    </a:lnTo>
                    <a:lnTo>
                      <a:pt x="1250" y="976"/>
                    </a:lnTo>
                    <a:lnTo>
                      <a:pt x="1240" y="974"/>
                    </a:lnTo>
                    <a:lnTo>
                      <a:pt x="1232" y="976"/>
                    </a:lnTo>
                    <a:lnTo>
                      <a:pt x="1172" y="956"/>
                    </a:lnTo>
                    <a:lnTo>
                      <a:pt x="1252" y="948"/>
                    </a:lnTo>
                    <a:lnTo>
                      <a:pt x="1274" y="946"/>
                    </a:lnTo>
                    <a:lnTo>
                      <a:pt x="1292" y="948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  <p:sp>
            <p:nvSpPr>
              <p:cNvPr id="341" name="Freeform 16"/>
              <p:cNvSpPr>
                <a:spLocks noEditPoints="1"/>
              </p:cNvSpPr>
              <p:nvPr/>
            </p:nvSpPr>
            <p:spPr bwMode="auto">
              <a:xfrm>
                <a:off x="441" y="-239"/>
                <a:ext cx="4878" cy="4798"/>
              </a:xfrm>
              <a:custGeom>
                <a:avLst/>
                <a:gdLst>
                  <a:gd name="T0" fmla="*/ 3244 w 4878"/>
                  <a:gd name="T1" fmla="*/ 962 h 4798"/>
                  <a:gd name="T2" fmla="*/ 3222 w 4878"/>
                  <a:gd name="T3" fmla="*/ 138 h 4798"/>
                  <a:gd name="T4" fmla="*/ 2748 w 4878"/>
                  <a:gd name="T5" fmla="*/ 118 h 4798"/>
                  <a:gd name="T6" fmla="*/ 2726 w 4878"/>
                  <a:gd name="T7" fmla="*/ 630 h 4798"/>
                  <a:gd name="T8" fmla="*/ 2810 w 4878"/>
                  <a:gd name="T9" fmla="*/ 724 h 4798"/>
                  <a:gd name="T10" fmla="*/ 2818 w 4878"/>
                  <a:gd name="T11" fmla="*/ 3048 h 4798"/>
                  <a:gd name="T12" fmla="*/ 2456 w 4878"/>
                  <a:gd name="T13" fmla="*/ 696 h 4798"/>
                  <a:gd name="T14" fmla="*/ 2430 w 4878"/>
                  <a:gd name="T15" fmla="*/ 80 h 4798"/>
                  <a:gd name="T16" fmla="*/ 2086 w 4878"/>
                  <a:gd name="T17" fmla="*/ 2 h 4798"/>
                  <a:gd name="T18" fmla="*/ 1244 w 4878"/>
                  <a:gd name="T19" fmla="*/ 8 h 4798"/>
                  <a:gd name="T20" fmla="*/ 326 w 4878"/>
                  <a:gd name="T21" fmla="*/ 44 h 4798"/>
                  <a:gd name="T22" fmla="*/ 76 w 4878"/>
                  <a:gd name="T23" fmla="*/ 266 h 4798"/>
                  <a:gd name="T24" fmla="*/ 42 w 4878"/>
                  <a:gd name="T25" fmla="*/ 698 h 4798"/>
                  <a:gd name="T26" fmla="*/ 52 w 4878"/>
                  <a:gd name="T27" fmla="*/ 2556 h 4798"/>
                  <a:gd name="T28" fmla="*/ 14 w 4878"/>
                  <a:gd name="T29" fmla="*/ 3406 h 4798"/>
                  <a:gd name="T30" fmla="*/ 70 w 4878"/>
                  <a:gd name="T31" fmla="*/ 3774 h 4798"/>
                  <a:gd name="T32" fmla="*/ 162 w 4878"/>
                  <a:gd name="T33" fmla="*/ 3958 h 4798"/>
                  <a:gd name="T34" fmla="*/ 2 w 4878"/>
                  <a:gd name="T35" fmla="*/ 4286 h 4798"/>
                  <a:gd name="T36" fmla="*/ 134 w 4878"/>
                  <a:gd name="T37" fmla="*/ 4662 h 4798"/>
                  <a:gd name="T38" fmla="*/ 532 w 4878"/>
                  <a:gd name="T39" fmla="*/ 4792 h 4798"/>
                  <a:gd name="T40" fmla="*/ 854 w 4878"/>
                  <a:gd name="T41" fmla="*/ 4582 h 4798"/>
                  <a:gd name="T42" fmla="*/ 1010 w 4878"/>
                  <a:gd name="T43" fmla="*/ 4624 h 4798"/>
                  <a:gd name="T44" fmla="*/ 2242 w 4878"/>
                  <a:gd name="T45" fmla="*/ 4652 h 4798"/>
                  <a:gd name="T46" fmla="*/ 2318 w 4878"/>
                  <a:gd name="T47" fmla="*/ 4532 h 4798"/>
                  <a:gd name="T48" fmla="*/ 2454 w 4878"/>
                  <a:gd name="T49" fmla="*/ 4614 h 4798"/>
                  <a:gd name="T50" fmla="*/ 2790 w 4878"/>
                  <a:gd name="T51" fmla="*/ 4796 h 4798"/>
                  <a:gd name="T52" fmla="*/ 3180 w 4878"/>
                  <a:gd name="T53" fmla="*/ 4630 h 4798"/>
                  <a:gd name="T54" fmla="*/ 3268 w 4878"/>
                  <a:gd name="T55" fmla="*/ 4208 h 4798"/>
                  <a:gd name="T56" fmla="*/ 2922 w 4878"/>
                  <a:gd name="T57" fmla="*/ 3882 h 4798"/>
                  <a:gd name="T58" fmla="*/ 2880 w 4878"/>
                  <a:gd name="T59" fmla="*/ 2560 h 4798"/>
                  <a:gd name="T60" fmla="*/ 2834 w 4878"/>
                  <a:gd name="T61" fmla="*/ 596 h 4798"/>
                  <a:gd name="T62" fmla="*/ 2792 w 4878"/>
                  <a:gd name="T63" fmla="*/ 234 h 4798"/>
                  <a:gd name="T64" fmla="*/ 3160 w 4878"/>
                  <a:gd name="T65" fmla="*/ 202 h 4798"/>
                  <a:gd name="T66" fmla="*/ 3192 w 4878"/>
                  <a:gd name="T67" fmla="*/ 1548 h 4798"/>
                  <a:gd name="T68" fmla="*/ 3188 w 4878"/>
                  <a:gd name="T69" fmla="*/ 3668 h 4798"/>
                  <a:gd name="T70" fmla="*/ 3106 w 4878"/>
                  <a:gd name="T71" fmla="*/ 3074 h 4798"/>
                  <a:gd name="T72" fmla="*/ 3094 w 4878"/>
                  <a:gd name="T73" fmla="*/ 558 h 4798"/>
                  <a:gd name="T74" fmla="*/ 2920 w 4878"/>
                  <a:gd name="T75" fmla="*/ 560 h 4798"/>
                  <a:gd name="T76" fmla="*/ 2922 w 4878"/>
                  <a:gd name="T77" fmla="*/ 1870 h 4798"/>
                  <a:gd name="T78" fmla="*/ 2920 w 4878"/>
                  <a:gd name="T79" fmla="*/ 3718 h 4798"/>
                  <a:gd name="T80" fmla="*/ 3116 w 4878"/>
                  <a:gd name="T81" fmla="*/ 3842 h 4798"/>
                  <a:gd name="T82" fmla="*/ 3228 w 4878"/>
                  <a:gd name="T83" fmla="*/ 3908 h 4798"/>
                  <a:gd name="T84" fmla="*/ 3588 w 4878"/>
                  <a:gd name="T85" fmla="*/ 3864 h 4798"/>
                  <a:gd name="T86" fmla="*/ 3800 w 4878"/>
                  <a:gd name="T87" fmla="*/ 3884 h 4798"/>
                  <a:gd name="T88" fmla="*/ 4140 w 4878"/>
                  <a:gd name="T89" fmla="*/ 3900 h 4798"/>
                  <a:gd name="T90" fmla="*/ 4378 w 4878"/>
                  <a:gd name="T91" fmla="*/ 3864 h 4798"/>
                  <a:gd name="T92" fmla="*/ 4848 w 4878"/>
                  <a:gd name="T93" fmla="*/ 3898 h 4798"/>
                  <a:gd name="T94" fmla="*/ 2184 w 4878"/>
                  <a:gd name="T95" fmla="*/ 3000 h 4798"/>
                  <a:gd name="T96" fmla="*/ 1654 w 4878"/>
                  <a:gd name="T97" fmla="*/ 3000 h 4798"/>
                  <a:gd name="T98" fmla="*/ 1606 w 4878"/>
                  <a:gd name="T99" fmla="*/ 2406 h 4798"/>
                  <a:gd name="T100" fmla="*/ 1080 w 4878"/>
                  <a:gd name="T101" fmla="*/ 2350 h 4798"/>
                  <a:gd name="T102" fmla="*/ 694 w 4878"/>
                  <a:gd name="T103" fmla="*/ 2286 h 4798"/>
                  <a:gd name="T104" fmla="*/ 398 w 4878"/>
                  <a:gd name="T105" fmla="*/ 1332 h 4798"/>
                  <a:gd name="T106" fmla="*/ 338 w 4878"/>
                  <a:gd name="T107" fmla="*/ 2684 h 4798"/>
                  <a:gd name="T108" fmla="*/ 290 w 4878"/>
                  <a:gd name="T109" fmla="*/ 526 h 4798"/>
                  <a:gd name="T110" fmla="*/ 438 w 4878"/>
                  <a:gd name="T111" fmla="*/ 310 h 4798"/>
                  <a:gd name="T112" fmla="*/ 1416 w 4878"/>
                  <a:gd name="T113" fmla="*/ 278 h 4798"/>
                  <a:gd name="T114" fmla="*/ 2148 w 4878"/>
                  <a:gd name="T115" fmla="*/ 356 h 4798"/>
                  <a:gd name="T116" fmla="*/ 1922 w 4878"/>
                  <a:gd name="T117" fmla="*/ 1676 h 4798"/>
                  <a:gd name="T118" fmla="*/ 2312 w 4878"/>
                  <a:gd name="T119" fmla="*/ 2048 h 4798"/>
                  <a:gd name="T120" fmla="*/ 2376 w 4878"/>
                  <a:gd name="T121" fmla="*/ 2838 h 479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878"/>
                  <a:gd name="T184" fmla="*/ 0 h 4798"/>
                  <a:gd name="T185" fmla="*/ 4878 w 4878"/>
                  <a:gd name="T186" fmla="*/ 4798 h 479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878" h="4798">
                    <a:moveTo>
                      <a:pt x="4874" y="3640"/>
                    </a:moveTo>
                    <a:lnTo>
                      <a:pt x="4874" y="3640"/>
                    </a:lnTo>
                    <a:lnTo>
                      <a:pt x="4876" y="3632"/>
                    </a:lnTo>
                    <a:lnTo>
                      <a:pt x="4878" y="3624"/>
                    </a:lnTo>
                    <a:lnTo>
                      <a:pt x="3534" y="3644"/>
                    </a:lnTo>
                    <a:lnTo>
                      <a:pt x="3284" y="3648"/>
                    </a:lnTo>
                    <a:lnTo>
                      <a:pt x="3268" y="2656"/>
                    </a:lnTo>
                    <a:lnTo>
                      <a:pt x="3244" y="962"/>
                    </a:lnTo>
                    <a:lnTo>
                      <a:pt x="3236" y="454"/>
                    </a:lnTo>
                    <a:lnTo>
                      <a:pt x="3234" y="382"/>
                    </a:lnTo>
                    <a:lnTo>
                      <a:pt x="3232" y="198"/>
                    </a:lnTo>
                    <a:lnTo>
                      <a:pt x="3232" y="172"/>
                    </a:lnTo>
                    <a:lnTo>
                      <a:pt x="3232" y="158"/>
                    </a:lnTo>
                    <a:lnTo>
                      <a:pt x="3230" y="148"/>
                    </a:lnTo>
                    <a:lnTo>
                      <a:pt x="3222" y="138"/>
                    </a:lnTo>
                    <a:lnTo>
                      <a:pt x="3204" y="126"/>
                    </a:lnTo>
                    <a:lnTo>
                      <a:pt x="3186" y="114"/>
                    </a:lnTo>
                    <a:lnTo>
                      <a:pt x="3178" y="110"/>
                    </a:lnTo>
                    <a:lnTo>
                      <a:pt x="3174" y="108"/>
                    </a:lnTo>
                    <a:lnTo>
                      <a:pt x="2832" y="108"/>
                    </a:lnTo>
                    <a:lnTo>
                      <a:pt x="2768" y="108"/>
                    </a:lnTo>
                    <a:lnTo>
                      <a:pt x="2762" y="110"/>
                    </a:lnTo>
                    <a:lnTo>
                      <a:pt x="2756" y="112"/>
                    </a:lnTo>
                    <a:lnTo>
                      <a:pt x="2748" y="118"/>
                    </a:lnTo>
                    <a:lnTo>
                      <a:pt x="2734" y="138"/>
                    </a:lnTo>
                    <a:lnTo>
                      <a:pt x="2728" y="150"/>
                    </a:lnTo>
                    <a:lnTo>
                      <a:pt x="2724" y="160"/>
                    </a:lnTo>
                    <a:lnTo>
                      <a:pt x="2722" y="172"/>
                    </a:lnTo>
                    <a:lnTo>
                      <a:pt x="2722" y="184"/>
                    </a:lnTo>
                    <a:lnTo>
                      <a:pt x="2722" y="210"/>
                    </a:lnTo>
                    <a:lnTo>
                      <a:pt x="2724" y="236"/>
                    </a:lnTo>
                    <a:lnTo>
                      <a:pt x="2726" y="616"/>
                    </a:lnTo>
                    <a:lnTo>
                      <a:pt x="2726" y="630"/>
                    </a:lnTo>
                    <a:lnTo>
                      <a:pt x="2726" y="636"/>
                    </a:lnTo>
                    <a:lnTo>
                      <a:pt x="2730" y="640"/>
                    </a:lnTo>
                    <a:lnTo>
                      <a:pt x="2748" y="646"/>
                    </a:lnTo>
                    <a:lnTo>
                      <a:pt x="2770" y="656"/>
                    </a:lnTo>
                    <a:lnTo>
                      <a:pt x="2792" y="666"/>
                    </a:lnTo>
                    <a:lnTo>
                      <a:pt x="2800" y="672"/>
                    </a:lnTo>
                    <a:lnTo>
                      <a:pt x="2806" y="678"/>
                    </a:lnTo>
                    <a:lnTo>
                      <a:pt x="2810" y="686"/>
                    </a:lnTo>
                    <a:lnTo>
                      <a:pt x="2810" y="698"/>
                    </a:lnTo>
                    <a:lnTo>
                      <a:pt x="2810" y="724"/>
                    </a:lnTo>
                    <a:lnTo>
                      <a:pt x="2808" y="752"/>
                    </a:lnTo>
                    <a:lnTo>
                      <a:pt x="2808" y="774"/>
                    </a:lnTo>
                    <a:lnTo>
                      <a:pt x="2814" y="1370"/>
                    </a:lnTo>
                    <a:lnTo>
                      <a:pt x="2818" y="1670"/>
                    </a:lnTo>
                    <a:lnTo>
                      <a:pt x="2820" y="1968"/>
                    </a:lnTo>
                    <a:lnTo>
                      <a:pt x="2822" y="2238"/>
                    </a:lnTo>
                    <a:lnTo>
                      <a:pt x="2824" y="2508"/>
                    </a:lnTo>
                    <a:lnTo>
                      <a:pt x="2824" y="2778"/>
                    </a:lnTo>
                    <a:lnTo>
                      <a:pt x="2822" y="2912"/>
                    </a:lnTo>
                    <a:lnTo>
                      <a:pt x="2818" y="3048"/>
                    </a:lnTo>
                    <a:lnTo>
                      <a:pt x="2614" y="1746"/>
                    </a:lnTo>
                    <a:lnTo>
                      <a:pt x="2534" y="1242"/>
                    </a:lnTo>
                    <a:lnTo>
                      <a:pt x="2526" y="1176"/>
                    </a:lnTo>
                    <a:lnTo>
                      <a:pt x="2518" y="1110"/>
                    </a:lnTo>
                    <a:lnTo>
                      <a:pt x="2512" y="1044"/>
                    </a:lnTo>
                    <a:lnTo>
                      <a:pt x="2504" y="980"/>
                    </a:lnTo>
                    <a:lnTo>
                      <a:pt x="2480" y="838"/>
                    </a:lnTo>
                    <a:lnTo>
                      <a:pt x="2456" y="696"/>
                    </a:lnTo>
                    <a:lnTo>
                      <a:pt x="2444" y="610"/>
                    </a:lnTo>
                    <a:lnTo>
                      <a:pt x="2432" y="524"/>
                    </a:lnTo>
                    <a:lnTo>
                      <a:pt x="2422" y="438"/>
                    </a:lnTo>
                    <a:lnTo>
                      <a:pt x="2416" y="352"/>
                    </a:lnTo>
                    <a:lnTo>
                      <a:pt x="2414" y="304"/>
                    </a:lnTo>
                    <a:lnTo>
                      <a:pt x="2414" y="256"/>
                    </a:lnTo>
                    <a:lnTo>
                      <a:pt x="2418" y="160"/>
                    </a:lnTo>
                    <a:lnTo>
                      <a:pt x="2422" y="120"/>
                    </a:lnTo>
                    <a:lnTo>
                      <a:pt x="2430" y="80"/>
                    </a:lnTo>
                    <a:lnTo>
                      <a:pt x="2436" y="40"/>
                    </a:lnTo>
                    <a:lnTo>
                      <a:pt x="2442" y="0"/>
                    </a:lnTo>
                    <a:lnTo>
                      <a:pt x="2262" y="2"/>
                    </a:lnTo>
                    <a:lnTo>
                      <a:pt x="2142" y="4"/>
                    </a:lnTo>
                    <a:lnTo>
                      <a:pt x="2120" y="2"/>
                    </a:lnTo>
                    <a:lnTo>
                      <a:pt x="2108" y="4"/>
                    </a:lnTo>
                    <a:lnTo>
                      <a:pt x="2098" y="6"/>
                    </a:lnTo>
                    <a:lnTo>
                      <a:pt x="2086" y="2"/>
                    </a:lnTo>
                    <a:lnTo>
                      <a:pt x="2072" y="0"/>
                    </a:lnTo>
                    <a:lnTo>
                      <a:pt x="2036" y="0"/>
                    </a:lnTo>
                    <a:lnTo>
                      <a:pt x="2000" y="2"/>
                    </a:lnTo>
                    <a:lnTo>
                      <a:pt x="1970" y="4"/>
                    </a:lnTo>
                    <a:lnTo>
                      <a:pt x="1898" y="6"/>
                    </a:lnTo>
                    <a:lnTo>
                      <a:pt x="1826" y="8"/>
                    </a:lnTo>
                    <a:lnTo>
                      <a:pt x="1542" y="8"/>
                    </a:lnTo>
                    <a:lnTo>
                      <a:pt x="1244" y="8"/>
                    </a:lnTo>
                    <a:lnTo>
                      <a:pt x="1174" y="10"/>
                    </a:lnTo>
                    <a:lnTo>
                      <a:pt x="1104" y="12"/>
                    </a:lnTo>
                    <a:lnTo>
                      <a:pt x="1032" y="14"/>
                    </a:lnTo>
                    <a:lnTo>
                      <a:pt x="962" y="16"/>
                    </a:lnTo>
                    <a:lnTo>
                      <a:pt x="822" y="18"/>
                    </a:lnTo>
                    <a:lnTo>
                      <a:pt x="682" y="20"/>
                    </a:lnTo>
                    <a:lnTo>
                      <a:pt x="542" y="24"/>
                    </a:lnTo>
                    <a:lnTo>
                      <a:pt x="402" y="32"/>
                    </a:lnTo>
                    <a:lnTo>
                      <a:pt x="362" y="36"/>
                    </a:lnTo>
                    <a:lnTo>
                      <a:pt x="326" y="44"/>
                    </a:lnTo>
                    <a:lnTo>
                      <a:pt x="294" y="54"/>
                    </a:lnTo>
                    <a:lnTo>
                      <a:pt x="262" y="68"/>
                    </a:lnTo>
                    <a:lnTo>
                      <a:pt x="234" y="82"/>
                    </a:lnTo>
                    <a:lnTo>
                      <a:pt x="208" y="100"/>
                    </a:lnTo>
                    <a:lnTo>
                      <a:pt x="184" y="118"/>
                    </a:lnTo>
                    <a:lnTo>
                      <a:pt x="164" y="136"/>
                    </a:lnTo>
                    <a:lnTo>
                      <a:pt x="146" y="156"/>
                    </a:lnTo>
                    <a:lnTo>
                      <a:pt x="130" y="174"/>
                    </a:lnTo>
                    <a:lnTo>
                      <a:pt x="114" y="194"/>
                    </a:lnTo>
                    <a:lnTo>
                      <a:pt x="102" y="212"/>
                    </a:lnTo>
                    <a:lnTo>
                      <a:pt x="86" y="244"/>
                    </a:lnTo>
                    <a:lnTo>
                      <a:pt x="76" y="266"/>
                    </a:lnTo>
                    <a:lnTo>
                      <a:pt x="66" y="304"/>
                    </a:lnTo>
                    <a:lnTo>
                      <a:pt x="56" y="340"/>
                    </a:lnTo>
                    <a:lnTo>
                      <a:pt x="42" y="416"/>
                    </a:lnTo>
                    <a:lnTo>
                      <a:pt x="38" y="450"/>
                    </a:lnTo>
                    <a:lnTo>
                      <a:pt x="34" y="486"/>
                    </a:lnTo>
                    <a:lnTo>
                      <a:pt x="34" y="520"/>
                    </a:lnTo>
                    <a:lnTo>
                      <a:pt x="34" y="556"/>
                    </a:lnTo>
                    <a:lnTo>
                      <a:pt x="36" y="628"/>
                    </a:lnTo>
                    <a:lnTo>
                      <a:pt x="42" y="698"/>
                    </a:lnTo>
                    <a:lnTo>
                      <a:pt x="46" y="766"/>
                    </a:lnTo>
                    <a:lnTo>
                      <a:pt x="48" y="836"/>
                    </a:lnTo>
                    <a:lnTo>
                      <a:pt x="50" y="974"/>
                    </a:lnTo>
                    <a:lnTo>
                      <a:pt x="56" y="1278"/>
                    </a:lnTo>
                    <a:lnTo>
                      <a:pt x="58" y="1582"/>
                    </a:lnTo>
                    <a:lnTo>
                      <a:pt x="56" y="1870"/>
                    </a:lnTo>
                    <a:lnTo>
                      <a:pt x="54" y="2158"/>
                    </a:lnTo>
                    <a:lnTo>
                      <a:pt x="52" y="2556"/>
                    </a:lnTo>
                    <a:lnTo>
                      <a:pt x="50" y="2642"/>
                    </a:lnTo>
                    <a:lnTo>
                      <a:pt x="50" y="2650"/>
                    </a:lnTo>
                    <a:lnTo>
                      <a:pt x="44" y="2660"/>
                    </a:lnTo>
                    <a:lnTo>
                      <a:pt x="32" y="2678"/>
                    </a:lnTo>
                    <a:lnTo>
                      <a:pt x="24" y="2688"/>
                    </a:lnTo>
                    <a:lnTo>
                      <a:pt x="18" y="2696"/>
                    </a:lnTo>
                    <a:lnTo>
                      <a:pt x="14" y="2708"/>
                    </a:lnTo>
                    <a:lnTo>
                      <a:pt x="12" y="2718"/>
                    </a:lnTo>
                    <a:lnTo>
                      <a:pt x="14" y="3406"/>
                    </a:lnTo>
                    <a:lnTo>
                      <a:pt x="14" y="3694"/>
                    </a:lnTo>
                    <a:lnTo>
                      <a:pt x="14" y="3708"/>
                    </a:lnTo>
                    <a:lnTo>
                      <a:pt x="18" y="3720"/>
                    </a:lnTo>
                    <a:lnTo>
                      <a:pt x="20" y="3730"/>
                    </a:lnTo>
                    <a:lnTo>
                      <a:pt x="26" y="3738"/>
                    </a:lnTo>
                    <a:lnTo>
                      <a:pt x="32" y="3748"/>
                    </a:lnTo>
                    <a:lnTo>
                      <a:pt x="38" y="3756"/>
                    </a:lnTo>
                    <a:lnTo>
                      <a:pt x="58" y="3772"/>
                    </a:lnTo>
                    <a:lnTo>
                      <a:pt x="62" y="3774"/>
                    </a:lnTo>
                    <a:lnTo>
                      <a:pt x="70" y="3774"/>
                    </a:lnTo>
                    <a:lnTo>
                      <a:pt x="84" y="3772"/>
                    </a:lnTo>
                    <a:lnTo>
                      <a:pt x="92" y="3770"/>
                    </a:lnTo>
                    <a:lnTo>
                      <a:pt x="100" y="3772"/>
                    </a:lnTo>
                    <a:lnTo>
                      <a:pt x="106" y="3776"/>
                    </a:lnTo>
                    <a:lnTo>
                      <a:pt x="110" y="3782"/>
                    </a:lnTo>
                    <a:lnTo>
                      <a:pt x="132" y="3846"/>
                    </a:lnTo>
                    <a:lnTo>
                      <a:pt x="162" y="3936"/>
                    </a:lnTo>
                    <a:lnTo>
                      <a:pt x="164" y="3948"/>
                    </a:lnTo>
                    <a:lnTo>
                      <a:pt x="162" y="3958"/>
                    </a:lnTo>
                    <a:lnTo>
                      <a:pt x="150" y="3980"/>
                    </a:lnTo>
                    <a:lnTo>
                      <a:pt x="140" y="4004"/>
                    </a:lnTo>
                    <a:lnTo>
                      <a:pt x="108" y="4036"/>
                    </a:lnTo>
                    <a:lnTo>
                      <a:pt x="82" y="4072"/>
                    </a:lnTo>
                    <a:lnTo>
                      <a:pt x="58" y="4110"/>
                    </a:lnTo>
                    <a:lnTo>
                      <a:pt x="36" y="4152"/>
                    </a:lnTo>
                    <a:lnTo>
                      <a:pt x="20" y="4194"/>
                    </a:lnTo>
                    <a:lnTo>
                      <a:pt x="8" y="4240"/>
                    </a:lnTo>
                    <a:lnTo>
                      <a:pt x="4" y="4264"/>
                    </a:lnTo>
                    <a:lnTo>
                      <a:pt x="2" y="4286"/>
                    </a:lnTo>
                    <a:lnTo>
                      <a:pt x="0" y="4310"/>
                    </a:lnTo>
                    <a:lnTo>
                      <a:pt x="0" y="4334"/>
                    </a:lnTo>
                    <a:lnTo>
                      <a:pt x="0" y="4358"/>
                    </a:lnTo>
                    <a:lnTo>
                      <a:pt x="2" y="4382"/>
                    </a:lnTo>
                    <a:lnTo>
                      <a:pt x="8" y="4428"/>
                    </a:lnTo>
                    <a:lnTo>
                      <a:pt x="20" y="4472"/>
                    </a:lnTo>
                    <a:lnTo>
                      <a:pt x="36" y="4516"/>
                    </a:lnTo>
                    <a:lnTo>
                      <a:pt x="56" y="4556"/>
                    </a:lnTo>
                    <a:lnTo>
                      <a:pt x="78" y="4594"/>
                    </a:lnTo>
                    <a:lnTo>
                      <a:pt x="104" y="4630"/>
                    </a:lnTo>
                    <a:lnTo>
                      <a:pt x="134" y="4662"/>
                    </a:lnTo>
                    <a:lnTo>
                      <a:pt x="168" y="4692"/>
                    </a:lnTo>
                    <a:lnTo>
                      <a:pt x="204" y="4718"/>
                    </a:lnTo>
                    <a:lnTo>
                      <a:pt x="242" y="4742"/>
                    </a:lnTo>
                    <a:lnTo>
                      <a:pt x="282" y="4762"/>
                    </a:lnTo>
                    <a:lnTo>
                      <a:pt x="324" y="4778"/>
                    </a:lnTo>
                    <a:lnTo>
                      <a:pt x="368" y="4788"/>
                    </a:lnTo>
                    <a:lnTo>
                      <a:pt x="414" y="4796"/>
                    </a:lnTo>
                    <a:lnTo>
                      <a:pt x="438" y="4798"/>
                    </a:lnTo>
                    <a:lnTo>
                      <a:pt x="462" y="4798"/>
                    </a:lnTo>
                    <a:lnTo>
                      <a:pt x="498" y="4796"/>
                    </a:lnTo>
                    <a:lnTo>
                      <a:pt x="532" y="4792"/>
                    </a:lnTo>
                    <a:lnTo>
                      <a:pt x="564" y="4786"/>
                    </a:lnTo>
                    <a:lnTo>
                      <a:pt x="598" y="4778"/>
                    </a:lnTo>
                    <a:lnTo>
                      <a:pt x="630" y="4768"/>
                    </a:lnTo>
                    <a:lnTo>
                      <a:pt x="660" y="4754"/>
                    </a:lnTo>
                    <a:lnTo>
                      <a:pt x="688" y="4738"/>
                    </a:lnTo>
                    <a:lnTo>
                      <a:pt x="716" y="4722"/>
                    </a:lnTo>
                    <a:lnTo>
                      <a:pt x="744" y="4702"/>
                    </a:lnTo>
                    <a:lnTo>
                      <a:pt x="768" y="4682"/>
                    </a:lnTo>
                    <a:lnTo>
                      <a:pt x="792" y="4660"/>
                    </a:lnTo>
                    <a:lnTo>
                      <a:pt x="814" y="4636"/>
                    </a:lnTo>
                    <a:lnTo>
                      <a:pt x="834" y="4610"/>
                    </a:lnTo>
                    <a:lnTo>
                      <a:pt x="854" y="4582"/>
                    </a:lnTo>
                    <a:lnTo>
                      <a:pt x="870" y="4554"/>
                    </a:lnTo>
                    <a:lnTo>
                      <a:pt x="884" y="4524"/>
                    </a:lnTo>
                    <a:lnTo>
                      <a:pt x="960" y="4528"/>
                    </a:lnTo>
                    <a:lnTo>
                      <a:pt x="986" y="4528"/>
                    </a:lnTo>
                    <a:lnTo>
                      <a:pt x="1002" y="4530"/>
                    </a:lnTo>
                    <a:lnTo>
                      <a:pt x="1006" y="4532"/>
                    </a:lnTo>
                    <a:lnTo>
                      <a:pt x="1008" y="4534"/>
                    </a:lnTo>
                    <a:lnTo>
                      <a:pt x="1010" y="4624"/>
                    </a:lnTo>
                    <a:lnTo>
                      <a:pt x="1012" y="4630"/>
                    </a:lnTo>
                    <a:lnTo>
                      <a:pt x="1018" y="4636"/>
                    </a:lnTo>
                    <a:lnTo>
                      <a:pt x="1024" y="4642"/>
                    </a:lnTo>
                    <a:lnTo>
                      <a:pt x="1032" y="4646"/>
                    </a:lnTo>
                    <a:lnTo>
                      <a:pt x="1052" y="4652"/>
                    </a:lnTo>
                    <a:lnTo>
                      <a:pt x="1068" y="4652"/>
                    </a:lnTo>
                    <a:lnTo>
                      <a:pt x="1342" y="4652"/>
                    </a:lnTo>
                    <a:lnTo>
                      <a:pt x="2146" y="4652"/>
                    </a:lnTo>
                    <a:lnTo>
                      <a:pt x="2242" y="4652"/>
                    </a:lnTo>
                    <a:lnTo>
                      <a:pt x="2252" y="4652"/>
                    </a:lnTo>
                    <a:lnTo>
                      <a:pt x="2262" y="4650"/>
                    </a:lnTo>
                    <a:lnTo>
                      <a:pt x="2270" y="4648"/>
                    </a:lnTo>
                    <a:lnTo>
                      <a:pt x="2278" y="4642"/>
                    </a:lnTo>
                    <a:lnTo>
                      <a:pt x="2284" y="4636"/>
                    </a:lnTo>
                    <a:lnTo>
                      <a:pt x="2290" y="4628"/>
                    </a:lnTo>
                    <a:lnTo>
                      <a:pt x="2300" y="4606"/>
                    </a:lnTo>
                    <a:lnTo>
                      <a:pt x="2306" y="4588"/>
                    </a:lnTo>
                    <a:lnTo>
                      <a:pt x="2310" y="4570"/>
                    </a:lnTo>
                    <a:lnTo>
                      <a:pt x="2318" y="4532"/>
                    </a:lnTo>
                    <a:lnTo>
                      <a:pt x="2320" y="4526"/>
                    </a:lnTo>
                    <a:lnTo>
                      <a:pt x="2324" y="4524"/>
                    </a:lnTo>
                    <a:lnTo>
                      <a:pt x="2330" y="4522"/>
                    </a:lnTo>
                    <a:lnTo>
                      <a:pt x="2336" y="4522"/>
                    </a:lnTo>
                    <a:lnTo>
                      <a:pt x="2362" y="4528"/>
                    </a:lnTo>
                    <a:lnTo>
                      <a:pt x="2404" y="4532"/>
                    </a:lnTo>
                    <a:lnTo>
                      <a:pt x="2420" y="4560"/>
                    </a:lnTo>
                    <a:lnTo>
                      <a:pt x="2436" y="4588"/>
                    </a:lnTo>
                    <a:lnTo>
                      <a:pt x="2454" y="4614"/>
                    </a:lnTo>
                    <a:lnTo>
                      <a:pt x="2476" y="4640"/>
                    </a:lnTo>
                    <a:lnTo>
                      <a:pt x="2498" y="4664"/>
                    </a:lnTo>
                    <a:lnTo>
                      <a:pt x="2520" y="4686"/>
                    </a:lnTo>
                    <a:lnTo>
                      <a:pt x="2546" y="4706"/>
                    </a:lnTo>
                    <a:lnTo>
                      <a:pt x="2572" y="4724"/>
                    </a:lnTo>
                    <a:lnTo>
                      <a:pt x="2600" y="4740"/>
                    </a:lnTo>
                    <a:lnTo>
                      <a:pt x="2630" y="4756"/>
                    </a:lnTo>
                    <a:lnTo>
                      <a:pt x="2660" y="4768"/>
                    </a:lnTo>
                    <a:lnTo>
                      <a:pt x="2690" y="4778"/>
                    </a:lnTo>
                    <a:lnTo>
                      <a:pt x="2722" y="4786"/>
                    </a:lnTo>
                    <a:lnTo>
                      <a:pt x="2756" y="4794"/>
                    </a:lnTo>
                    <a:lnTo>
                      <a:pt x="2790" y="4796"/>
                    </a:lnTo>
                    <a:lnTo>
                      <a:pt x="2824" y="4798"/>
                    </a:lnTo>
                    <a:lnTo>
                      <a:pt x="2848" y="4798"/>
                    </a:lnTo>
                    <a:lnTo>
                      <a:pt x="2870" y="4796"/>
                    </a:lnTo>
                    <a:lnTo>
                      <a:pt x="2916" y="4788"/>
                    </a:lnTo>
                    <a:lnTo>
                      <a:pt x="2962" y="4778"/>
                    </a:lnTo>
                    <a:lnTo>
                      <a:pt x="3004" y="4762"/>
                    </a:lnTo>
                    <a:lnTo>
                      <a:pt x="3044" y="4742"/>
                    </a:lnTo>
                    <a:lnTo>
                      <a:pt x="3082" y="4718"/>
                    </a:lnTo>
                    <a:lnTo>
                      <a:pt x="3118" y="4692"/>
                    </a:lnTo>
                    <a:lnTo>
                      <a:pt x="3150" y="4662"/>
                    </a:lnTo>
                    <a:lnTo>
                      <a:pt x="3180" y="4630"/>
                    </a:lnTo>
                    <a:lnTo>
                      <a:pt x="3208" y="4594"/>
                    </a:lnTo>
                    <a:lnTo>
                      <a:pt x="3230" y="4556"/>
                    </a:lnTo>
                    <a:lnTo>
                      <a:pt x="3250" y="4516"/>
                    </a:lnTo>
                    <a:lnTo>
                      <a:pt x="3266" y="4472"/>
                    </a:lnTo>
                    <a:lnTo>
                      <a:pt x="3278" y="4428"/>
                    </a:lnTo>
                    <a:lnTo>
                      <a:pt x="3284" y="4382"/>
                    </a:lnTo>
                    <a:lnTo>
                      <a:pt x="3286" y="4358"/>
                    </a:lnTo>
                    <a:lnTo>
                      <a:pt x="3286" y="4334"/>
                    </a:lnTo>
                    <a:lnTo>
                      <a:pt x="3284" y="4292"/>
                    </a:lnTo>
                    <a:lnTo>
                      <a:pt x="3278" y="4248"/>
                    </a:lnTo>
                    <a:lnTo>
                      <a:pt x="3268" y="4208"/>
                    </a:lnTo>
                    <a:lnTo>
                      <a:pt x="3256" y="4168"/>
                    </a:lnTo>
                    <a:lnTo>
                      <a:pt x="3238" y="4130"/>
                    </a:lnTo>
                    <a:lnTo>
                      <a:pt x="3218" y="4092"/>
                    </a:lnTo>
                    <a:lnTo>
                      <a:pt x="3196" y="4058"/>
                    </a:lnTo>
                    <a:lnTo>
                      <a:pt x="3170" y="4026"/>
                    </a:lnTo>
                    <a:lnTo>
                      <a:pt x="3140" y="3998"/>
                    </a:lnTo>
                    <a:lnTo>
                      <a:pt x="3110" y="3970"/>
                    </a:lnTo>
                    <a:lnTo>
                      <a:pt x="3076" y="3946"/>
                    </a:lnTo>
                    <a:lnTo>
                      <a:pt x="3040" y="3926"/>
                    </a:lnTo>
                    <a:lnTo>
                      <a:pt x="3002" y="3908"/>
                    </a:lnTo>
                    <a:lnTo>
                      <a:pt x="2962" y="3894"/>
                    </a:lnTo>
                    <a:lnTo>
                      <a:pt x="2922" y="3882"/>
                    </a:lnTo>
                    <a:lnTo>
                      <a:pt x="2880" y="3876"/>
                    </a:lnTo>
                    <a:lnTo>
                      <a:pt x="2886" y="3742"/>
                    </a:lnTo>
                    <a:lnTo>
                      <a:pt x="2888" y="3742"/>
                    </a:lnTo>
                    <a:lnTo>
                      <a:pt x="2878" y="3604"/>
                    </a:lnTo>
                    <a:lnTo>
                      <a:pt x="2874" y="3464"/>
                    </a:lnTo>
                    <a:lnTo>
                      <a:pt x="2874" y="3326"/>
                    </a:lnTo>
                    <a:lnTo>
                      <a:pt x="2876" y="3188"/>
                    </a:lnTo>
                    <a:lnTo>
                      <a:pt x="2878" y="3030"/>
                    </a:lnTo>
                    <a:lnTo>
                      <a:pt x="2880" y="2874"/>
                    </a:lnTo>
                    <a:lnTo>
                      <a:pt x="2880" y="2560"/>
                    </a:lnTo>
                    <a:lnTo>
                      <a:pt x="2876" y="1934"/>
                    </a:lnTo>
                    <a:lnTo>
                      <a:pt x="2872" y="1344"/>
                    </a:lnTo>
                    <a:lnTo>
                      <a:pt x="2872" y="754"/>
                    </a:lnTo>
                    <a:lnTo>
                      <a:pt x="2872" y="628"/>
                    </a:lnTo>
                    <a:lnTo>
                      <a:pt x="2872" y="622"/>
                    </a:lnTo>
                    <a:lnTo>
                      <a:pt x="2868" y="618"/>
                    </a:lnTo>
                    <a:lnTo>
                      <a:pt x="2860" y="610"/>
                    </a:lnTo>
                    <a:lnTo>
                      <a:pt x="2848" y="604"/>
                    </a:lnTo>
                    <a:lnTo>
                      <a:pt x="2834" y="596"/>
                    </a:lnTo>
                    <a:lnTo>
                      <a:pt x="2820" y="590"/>
                    </a:lnTo>
                    <a:lnTo>
                      <a:pt x="2808" y="584"/>
                    </a:lnTo>
                    <a:lnTo>
                      <a:pt x="2798" y="576"/>
                    </a:lnTo>
                    <a:lnTo>
                      <a:pt x="2796" y="570"/>
                    </a:lnTo>
                    <a:lnTo>
                      <a:pt x="2794" y="564"/>
                    </a:lnTo>
                    <a:lnTo>
                      <a:pt x="2792" y="492"/>
                    </a:lnTo>
                    <a:lnTo>
                      <a:pt x="2788" y="418"/>
                    </a:lnTo>
                    <a:lnTo>
                      <a:pt x="2788" y="346"/>
                    </a:lnTo>
                    <a:lnTo>
                      <a:pt x="2790" y="272"/>
                    </a:lnTo>
                    <a:lnTo>
                      <a:pt x="2792" y="234"/>
                    </a:lnTo>
                    <a:lnTo>
                      <a:pt x="2794" y="212"/>
                    </a:lnTo>
                    <a:lnTo>
                      <a:pt x="2796" y="204"/>
                    </a:lnTo>
                    <a:lnTo>
                      <a:pt x="2796" y="200"/>
                    </a:lnTo>
                    <a:lnTo>
                      <a:pt x="2836" y="198"/>
                    </a:lnTo>
                    <a:lnTo>
                      <a:pt x="2874" y="196"/>
                    </a:lnTo>
                    <a:lnTo>
                      <a:pt x="3018" y="196"/>
                    </a:lnTo>
                    <a:lnTo>
                      <a:pt x="3054" y="196"/>
                    </a:lnTo>
                    <a:lnTo>
                      <a:pt x="3090" y="198"/>
                    </a:lnTo>
                    <a:lnTo>
                      <a:pt x="3160" y="202"/>
                    </a:lnTo>
                    <a:lnTo>
                      <a:pt x="3168" y="204"/>
                    </a:lnTo>
                    <a:lnTo>
                      <a:pt x="3174" y="208"/>
                    </a:lnTo>
                    <a:lnTo>
                      <a:pt x="3176" y="214"/>
                    </a:lnTo>
                    <a:lnTo>
                      <a:pt x="3178" y="222"/>
                    </a:lnTo>
                    <a:lnTo>
                      <a:pt x="3176" y="240"/>
                    </a:lnTo>
                    <a:lnTo>
                      <a:pt x="3176" y="258"/>
                    </a:lnTo>
                    <a:lnTo>
                      <a:pt x="3186" y="902"/>
                    </a:lnTo>
                    <a:lnTo>
                      <a:pt x="3190" y="1226"/>
                    </a:lnTo>
                    <a:lnTo>
                      <a:pt x="3192" y="1548"/>
                    </a:lnTo>
                    <a:lnTo>
                      <a:pt x="3194" y="2150"/>
                    </a:lnTo>
                    <a:lnTo>
                      <a:pt x="3194" y="2754"/>
                    </a:lnTo>
                    <a:lnTo>
                      <a:pt x="3194" y="3194"/>
                    </a:lnTo>
                    <a:lnTo>
                      <a:pt x="3196" y="3312"/>
                    </a:lnTo>
                    <a:lnTo>
                      <a:pt x="3196" y="3432"/>
                    </a:lnTo>
                    <a:lnTo>
                      <a:pt x="3196" y="3490"/>
                    </a:lnTo>
                    <a:lnTo>
                      <a:pt x="3196" y="3550"/>
                    </a:lnTo>
                    <a:lnTo>
                      <a:pt x="3192" y="3610"/>
                    </a:lnTo>
                    <a:lnTo>
                      <a:pt x="3188" y="3668"/>
                    </a:lnTo>
                    <a:lnTo>
                      <a:pt x="3150" y="3668"/>
                    </a:lnTo>
                    <a:lnTo>
                      <a:pt x="3130" y="3666"/>
                    </a:lnTo>
                    <a:lnTo>
                      <a:pt x="3122" y="3664"/>
                    </a:lnTo>
                    <a:lnTo>
                      <a:pt x="3116" y="3660"/>
                    </a:lnTo>
                    <a:lnTo>
                      <a:pt x="3116" y="3656"/>
                    </a:lnTo>
                    <a:lnTo>
                      <a:pt x="3116" y="3650"/>
                    </a:lnTo>
                    <a:lnTo>
                      <a:pt x="3116" y="3638"/>
                    </a:lnTo>
                    <a:lnTo>
                      <a:pt x="3114" y="3494"/>
                    </a:lnTo>
                    <a:lnTo>
                      <a:pt x="3106" y="3074"/>
                    </a:lnTo>
                    <a:lnTo>
                      <a:pt x="3104" y="2918"/>
                    </a:lnTo>
                    <a:lnTo>
                      <a:pt x="3104" y="2764"/>
                    </a:lnTo>
                    <a:lnTo>
                      <a:pt x="3100" y="1174"/>
                    </a:lnTo>
                    <a:lnTo>
                      <a:pt x="3098" y="606"/>
                    </a:lnTo>
                    <a:lnTo>
                      <a:pt x="3098" y="566"/>
                    </a:lnTo>
                    <a:lnTo>
                      <a:pt x="3096" y="562"/>
                    </a:lnTo>
                    <a:lnTo>
                      <a:pt x="3094" y="558"/>
                    </a:lnTo>
                    <a:lnTo>
                      <a:pt x="3086" y="552"/>
                    </a:lnTo>
                    <a:lnTo>
                      <a:pt x="3074" y="548"/>
                    </a:lnTo>
                    <a:lnTo>
                      <a:pt x="3060" y="544"/>
                    </a:lnTo>
                    <a:lnTo>
                      <a:pt x="3030" y="540"/>
                    </a:lnTo>
                    <a:lnTo>
                      <a:pt x="3010" y="540"/>
                    </a:lnTo>
                    <a:lnTo>
                      <a:pt x="2946" y="542"/>
                    </a:lnTo>
                    <a:lnTo>
                      <a:pt x="2936" y="544"/>
                    </a:lnTo>
                    <a:lnTo>
                      <a:pt x="2930" y="548"/>
                    </a:lnTo>
                    <a:lnTo>
                      <a:pt x="2924" y="554"/>
                    </a:lnTo>
                    <a:lnTo>
                      <a:pt x="2920" y="560"/>
                    </a:lnTo>
                    <a:lnTo>
                      <a:pt x="2918" y="568"/>
                    </a:lnTo>
                    <a:lnTo>
                      <a:pt x="2916" y="578"/>
                    </a:lnTo>
                    <a:lnTo>
                      <a:pt x="2916" y="594"/>
                    </a:lnTo>
                    <a:lnTo>
                      <a:pt x="2918" y="628"/>
                    </a:lnTo>
                    <a:lnTo>
                      <a:pt x="2920" y="662"/>
                    </a:lnTo>
                    <a:lnTo>
                      <a:pt x="2920" y="730"/>
                    </a:lnTo>
                    <a:lnTo>
                      <a:pt x="2922" y="1300"/>
                    </a:lnTo>
                    <a:lnTo>
                      <a:pt x="2922" y="1584"/>
                    </a:lnTo>
                    <a:lnTo>
                      <a:pt x="2922" y="1870"/>
                    </a:lnTo>
                    <a:lnTo>
                      <a:pt x="2920" y="2480"/>
                    </a:lnTo>
                    <a:lnTo>
                      <a:pt x="2920" y="2630"/>
                    </a:lnTo>
                    <a:lnTo>
                      <a:pt x="2922" y="2780"/>
                    </a:lnTo>
                    <a:lnTo>
                      <a:pt x="2926" y="2930"/>
                    </a:lnTo>
                    <a:lnTo>
                      <a:pt x="2926" y="3078"/>
                    </a:lnTo>
                    <a:lnTo>
                      <a:pt x="2926" y="3396"/>
                    </a:lnTo>
                    <a:lnTo>
                      <a:pt x="2924" y="3554"/>
                    </a:lnTo>
                    <a:lnTo>
                      <a:pt x="2920" y="3712"/>
                    </a:lnTo>
                    <a:lnTo>
                      <a:pt x="2920" y="3718"/>
                    </a:lnTo>
                    <a:lnTo>
                      <a:pt x="2924" y="3724"/>
                    </a:lnTo>
                    <a:lnTo>
                      <a:pt x="2932" y="3736"/>
                    </a:lnTo>
                    <a:lnTo>
                      <a:pt x="2946" y="3746"/>
                    </a:lnTo>
                    <a:lnTo>
                      <a:pt x="2962" y="3758"/>
                    </a:lnTo>
                    <a:lnTo>
                      <a:pt x="2996" y="3780"/>
                    </a:lnTo>
                    <a:lnTo>
                      <a:pt x="3022" y="3796"/>
                    </a:lnTo>
                    <a:lnTo>
                      <a:pt x="3080" y="3836"/>
                    </a:lnTo>
                    <a:lnTo>
                      <a:pt x="3086" y="3840"/>
                    </a:lnTo>
                    <a:lnTo>
                      <a:pt x="3096" y="3842"/>
                    </a:lnTo>
                    <a:lnTo>
                      <a:pt x="3116" y="3842"/>
                    </a:lnTo>
                    <a:lnTo>
                      <a:pt x="3152" y="3840"/>
                    </a:lnTo>
                    <a:lnTo>
                      <a:pt x="3170" y="3842"/>
                    </a:lnTo>
                    <a:lnTo>
                      <a:pt x="3182" y="3844"/>
                    </a:lnTo>
                    <a:lnTo>
                      <a:pt x="3186" y="3846"/>
                    </a:lnTo>
                    <a:lnTo>
                      <a:pt x="3190" y="3850"/>
                    </a:lnTo>
                    <a:lnTo>
                      <a:pt x="3200" y="3864"/>
                    </a:lnTo>
                    <a:lnTo>
                      <a:pt x="3214" y="3892"/>
                    </a:lnTo>
                    <a:lnTo>
                      <a:pt x="3218" y="3898"/>
                    </a:lnTo>
                    <a:lnTo>
                      <a:pt x="3222" y="3904"/>
                    </a:lnTo>
                    <a:lnTo>
                      <a:pt x="3228" y="3908"/>
                    </a:lnTo>
                    <a:lnTo>
                      <a:pt x="3234" y="3910"/>
                    </a:lnTo>
                    <a:lnTo>
                      <a:pt x="3406" y="3904"/>
                    </a:lnTo>
                    <a:lnTo>
                      <a:pt x="3566" y="3900"/>
                    </a:lnTo>
                    <a:lnTo>
                      <a:pt x="3570" y="3898"/>
                    </a:lnTo>
                    <a:lnTo>
                      <a:pt x="3572" y="3894"/>
                    </a:lnTo>
                    <a:lnTo>
                      <a:pt x="3578" y="3882"/>
                    </a:lnTo>
                    <a:lnTo>
                      <a:pt x="3582" y="3868"/>
                    </a:lnTo>
                    <a:lnTo>
                      <a:pt x="3584" y="3864"/>
                    </a:lnTo>
                    <a:lnTo>
                      <a:pt x="3588" y="3864"/>
                    </a:lnTo>
                    <a:lnTo>
                      <a:pt x="3666" y="3866"/>
                    </a:lnTo>
                    <a:lnTo>
                      <a:pt x="3768" y="3870"/>
                    </a:lnTo>
                    <a:lnTo>
                      <a:pt x="3796" y="3870"/>
                    </a:lnTo>
                    <a:lnTo>
                      <a:pt x="3800" y="3872"/>
                    </a:lnTo>
                    <a:lnTo>
                      <a:pt x="3800" y="3876"/>
                    </a:lnTo>
                    <a:lnTo>
                      <a:pt x="3800" y="3882"/>
                    </a:lnTo>
                    <a:lnTo>
                      <a:pt x="3800" y="3884"/>
                    </a:lnTo>
                    <a:lnTo>
                      <a:pt x="3802" y="3886"/>
                    </a:lnTo>
                    <a:lnTo>
                      <a:pt x="3816" y="3892"/>
                    </a:lnTo>
                    <a:lnTo>
                      <a:pt x="3830" y="3896"/>
                    </a:lnTo>
                    <a:lnTo>
                      <a:pt x="3846" y="3898"/>
                    </a:lnTo>
                    <a:lnTo>
                      <a:pt x="3860" y="3900"/>
                    </a:lnTo>
                    <a:lnTo>
                      <a:pt x="3890" y="3900"/>
                    </a:lnTo>
                    <a:lnTo>
                      <a:pt x="3920" y="3900"/>
                    </a:lnTo>
                    <a:lnTo>
                      <a:pt x="4120" y="3900"/>
                    </a:lnTo>
                    <a:lnTo>
                      <a:pt x="4140" y="3900"/>
                    </a:lnTo>
                    <a:lnTo>
                      <a:pt x="4162" y="3900"/>
                    </a:lnTo>
                    <a:lnTo>
                      <a:pt x="4178" y="3902"/>
                    </a:lnTo>
                    <a:lnTo>
                      <a:pt x="4184" y="3900"/>
                    </a:lnTo>
                    <a:lnTo>
                      <a:pt x="4190" y="3896"/>
                    </a:lnTo>
                    <a:lnTo>
                      <a:pt x="4198" y="3878"/>
                    </a:lnTo>
                    <a:lnTo>
                      <a:pt x="4204" y="3868"/>
                    </a:lnTo>
                    <a:lnTo>
                      <a:pt x="4208" y="3864"/>
                    </a:lnTo>
                    <a:lnTo>
                      <a:pt x="4378" y="3864"/>
                    </a:lnTo>
                    <a:lnTo>
                      <a:pt x="4436" y="3864"/>
                    </a:lnTo>
                    <a:lnTo>
                      <a:pt x="4442" y="3864"/>
                    </a:lnTo>
                    <a:lnTo>
                      <a:pt x="4446" y="3868"/>
                    </a:lnTo>
                    <a:lnTo>
                      <a:pt x="4454" y="3882"/>
                    </a:lnTo>
                    <a:lnTo>
                      <a:pt x="4464" y="3894"/>
                    </a:lnTo>
                    <a:lnTo>
                      <a:pt x="4468" y="3898"/>
                    </a:lnTo>
                    <a:lnTo>
                      <a:pt x="4474" y="3900"/>
                    </a:lnTo>
                    <a:lnTo>
                      <a:pt x="4842" y="3900"/>
                    </a:lnTo>
                    <a:lnTo>
                      <a:pt x="4848" y="3898"/>
                    </a:lnTo>
                    <a:lnTo>
                      <a:pt x="4856" y="3898"/>
                    </a:lnTo>
                    <a:lnTo>
                      <a:pt x="4860" y="3894"/>
                    </a:lnTo>
                    <a:lnTo>
                      <a:pt x="4864" y="3890"/>
                    </a:lnTo>
                    <a:lnTo>
                      <a:pt x="4872" y="3880"/>
                    </a:lnTo>
                    <a:lnTo>
                      <a:pt x="4874" y="3868"/>
                    </a:lnTo>
                    <a:lnTo>
                      <a:pt x="4876" y="3852"/>
                    </a:lnTo>
                    <a:lnTo>
                      <a:pt x="4876" y="3838"/>
                    </a:lnTo>
                    <a:lnTo>
                      <a:pt x="4876" y="3810"/>
                    </a:lnTo>
                    <a:lnTo>
                      <a:pt x="4874" y="3640"/>
                    </a:lnTo>
                    <a:close/>
                    <a:moveTo>
                      <a:pt x="2184" y="3000"/>
                    </a:moveTo>
                    <a:lnTo>
                      <a:pt x="2184" y="3000"/>
                    </a:lnTo>
                    <a:lnTo>
                      <a:pt x="2168" y="3004"/>
                    </a:lnTo>
                    <a:lnTo>
                      <a:pt x="2150" y="3004"/>
                    </a:lnTo>
                    <a:lnTo>
                      <a:pt x="2112" y="3004"/>
                    </a:lnTo>
                    <a:lnTo>
                      <a:pt x="2072" y="3002"/>
                    </a:lnTo>
                    <a:lnTo>
                      <a:pt x="2036" y="3000"/>
                    </a:lnTo>
                    <a:lnTo>
                      <a:pt x="1954" y="3000"/>
                    </a:lnTo>
                    <a:lnTo>
                      <a:pt x="1776" y="3004"/>
                    </a:lnTo>
                    <a:lnTo>
                      <a:pt x="1600" y="3006"/>
                    </a:lnTo>
                    <a:lnTo>
                      <a:pt x="1654" y="3000"/>
                    </a:lnTo>
                    <a:lnTo>
                      <a:pt x="1656" y="2972"/>
                    </a:lnTo>
                    <a:lnTo>
                      <a:pt x="1656" y="2900"/>
                    </a:lnTo>
                    <a:lnTo>
                      <a:pt x="1656" y="2794"/>
                    </a:lnTo>
                    <a:lnTo>
                      <a:pt x="1654" y="2736"/>
                    </a:lnTo>
                    <a:lnTo>
                      <a:pt x="1650" y="2676"/>
                    </a:lnTo>
                    <a:lnTo>
                      <a:pt x="1646" y="2614"/>
                    </a:lnTo>
                    <a:lnTo>
                      <a:pt x="1638" y="2554"/>
                    </a:lnTo>
                    <a:lnTo>
                      <a:pt x="1630" y="2500"/>
                    </a:lnTo>
                    <a:lnTo>
                      <a:pt x="1620" y="2448"/>
                    </a:lnTo>
                    <a:lnTo>
                      <a:pt x="1612" y="2426"/>
                    </a:lnTo>
                    <a:lnTo>
                      <a:pt x="1606" y="2406"/>
                    </a:lnTo>
                    <a:lnTo>
                      <a:pt x="1598" y="2388"/>
                    </a:lnTo>
                    <a:lnTo>
                      <a:pt x="1590" y="2372"/>
                    </a:lnTo>
                    <a:lnTo>
                      <a:pt x="1580" y="2360"/>
                    </a:lnTo>
                    <a:lnTo>
                      <a:pt x="1570" y="2350"/>
                    </a:lnTo>
                    <a:lnTo>
                      <a:pt x="1558" y="2344"/>
                    </a:lnTo>
                    <a:lnTo>
                      <a:pt x="1546" y="2340"/>
                    </a:lnTo>
                    <a:lnTo>
                      <a:pt x="1516" y="2340"/>
                    </a:lnTo>
                    <a:lnTo>
                      <a:pt x="1474" y="2340"/>
                    </a:lnTo>
                    <a:lnTo>
                      <a:pt x="1362" y="2342"/>
                    </a:lnTo>
                    <a:lnTo>
                      <a:pt x="1226" y="2346"/>
                    </a:lnTo>
                    <a:lnTo>
                      <a:pt x="1080" y="2350"/>
                    </a:lnTo>
                    <a:lnTo>
                      <a:pt x="1008" y="2350"/>
                    </a:lnTo>
                    <a:lnTo>
                      <a:pt x="940" y="2348"/>
                    </a:lnTo>
                    <a:lnTo>
                      <a:pt x="876" y="2344"/>
                    </a:lnTo>
                    <a:lnTo>
                      <a:pt x="820" y="2340"/>
                    </a:lnTo>
                    <a:lnTo>
                      <a:pt x="772" y="2330"/>
                    </a:lnTo>
                    <a:lnTo>
                      <a:pt x="750" y="2326"/>
                    </a:lnTo>
                    <a:lnTo>
                      <a:pt x="732" y="2320"/>
                    </a:lnTo>
                    <a:lnTo>
                      <a:pt x="718" y="2312"/>
                    </a:lnTo>
                    <a:lnTo>
                      <a:pt x="706" y="2306"/>
                    </a:lnTo>
                    <a:lnTo>
                      <a:pt x="698" y="2296"/>
                    </a:lnTo>
                    <a:lnTo>
                      <a:pt x="694" y="2286"/>
                    </a:lnTo>
                    <a:lnTo>
                      <a:pt x="584" y="1764"/>
                    </a:lnTo>
                    <a:lnTo>
                      <a:pt x="490" y="1320"/>
                    </a:lnTo>
                    <a:lnTo>
                      <a:pt x="476" y="1314"/>
                    </a:lnTo>
                    <a:lnTo>
                      <a:pt x="460" y="1310"/>
                    </a:lnTo>
                    <a:lnTo>
                      <a:pt x="442" y="1308"/>
                    </a:lnTo>
                    <a:lnTo>
                      <a:pt x="434" y="1308"/>
                    </a:lnTo>
                    <a:lnTo>
                      <a:pt x="426" y="1308"/>
                    </a:lnTo>
                    <a:lnTo>
                      <a:pt x="418" y="1312"/>
                    </a:lnTo>
                    <a:lnTo>
                      <a:pt x="410" y="1316"/>
                    </a:lnTo>
                    <a:lnTo>
                      <a:pt x="404" y="1322"/>
                    </a:lnTo>
                    <a:lnTo>
                      <a:pt x="398" y="1332"/>
                    </a:lnTo>
                    <a:lnTo>
                      <a:pt x="396" y="1342"/>
                    </a:lnTo>
                    <a:lnTo>
                      <a:pt x="394" y="1356"/>
                    </a:lnTo>
                    <a:lnTo>
                      <a:pt x="396" y="1378"/>
                    </a:lnTo>
                    <a:lnTo>
                      <a:pt x="402" y="1414"/>
                    </a:lnTo>
                    <a:lnTo>
                      <a:pt x="420" y="1530"/>
                    </a:lnTo>
                    <a:lnTo>
                      <a:pt x="480" y="1882"/>
                    </a:lnTo>
                    <a:lnTo>
                      <a:pt x="554" y="2296"/>
                    </a:lnTo>
                    <a:lnTo>
                      <a:pt x="620" y="2664"/>
                    </a:lnTo>
                    <a:lnTo>
                      <a:pt x="480" y="2674"/>
                    </a:lnTo>
                    <a:lnTo>
                      <a:pt x="338" y="2684"/>
                    </a:lnTo>
                    <a:lnTo>
                      <a:pt x="326" y="2376"/>
                    </a:lnTo>
                    <a:lnTo>
                      <a:pt x="316" y="2066"/>
                    </a:lnTo>
                    <a:lnTo>
                      <a:pt x="308" y="1756"/>
                    </a:lnTo>
                    <a:lnTo>
                      <a:pt x="302" y="1446"/>
                    </a:lnTo>
                    <a:lnTo>
                      <a:pt x="300" y="1202"/>
                    </a:lnTo>
                    <a:lnTo>
                      <a:pt x="296" y="956"/>
                    </a:lnTo>
                    <a:lnTo>
                      <a:pt x="290" y="544"/>
                    </a:lnTo>
                    <a:lnTo>
                      <a:pt x="290" y="526"/>
                    </a:lnTo>
                    <a:lnTo>
                      <a:pt x="292" y="496"/>
                    </a:lnTo>
                    <a:lnTo>
                      <a:pt x="294" y="480"/>
                    </a:lnTo>
                    <a:lnTo>
                      <a:pt x="298" y="460"/>
                    </a:lnTo>
                    <a:lnTo>
                      <a:pt x="304" y="442"/>
                    </a:lnTo>
                    <a:lnTo>
                      <a:pt x="310" y="422"/>
                    </a:lnTo>
                    <a:lnTo>
                      <a:pt x="320" y="402"/>
                    </a:lnTo>
                    <a:lnTo>
                      <a:pt x="332" y="382"/>
                    </a:lnTo>
                    <a:lnTo>
                      <a:pt x="346" y="364"/>
                    </a:lnTo>
                    <a:lnTo>
                      <a:pt x="364" y="348"/>
                    </a:lnTo>
                    <a:lnTo>
                      <a:pt x="384" y="332"/>
                    </a:lnTo>
                    <a:lnTo>
                      <a:pt x="410" y="320"/>
                    </a:lnTo>
                    <a:lnTo>
                      <a:pt x="438" y="310"/>
                    </a:lnTo>
                    <a:lnTo>
                      <a:pt x="472" y="302"/>
                    </a:lnTo>
                    <a:lnTo>
                      <a:pt x="506" y="300"/>
                    </a:lnTo>
                    <a:lnTo>
                      <a:pt x="540" y="296"/>
                    </a:lnTo>
                    <a:lnTo>
                      <a:pt x="610" y="294"/>
                    </a:lnTo>
                    <a:lnTo>
                      <a:pt x="678" y="292"/>
                    </a:lnTo>
                    <a:lnTo>
                      <a:pt x="746" y="290"/>
                    </a:lnTo>
                    <a:lnTo>
                      <a:pt x="884" y="288"/>
                    </a:lnTo>
                    <a:lnTo>
                      <a:pt x="1150" y="282"/>
                    </a:lnTo>
                    <a:lnTo>
                      <a:pt x="1416" y="278"/>
                    </a:lnTo>
                    <a:lnTo>
                      <a:pt x="2088" y="268"/>
                    </a:lnTo>
                    <a:lnTo>
                      <a:pt x="2104" y="268"/>
                    </a:lnTo>
                    <a:lnTo>
                      <a:pt x="2118" y="266"/>
                    </a:lnTo>
                    <a:lnTo>
                      <a:pt x="2126" y="266"/>
                    </a:lnTo>
                    <a:lnTo>
                      <a:pt x="2132" y="268"/>
                    </a:lnTo>
                    <a:lnTo>
                      <a:pt x="2136" y="272"/>
                    </a:lnTo>
                    <a:lnTo>
                      <a:pt x="2138" y="280"/>
                    </a:lnTo>
                    <a:lnTo>
                      <a:pt x="2148" y="356"/>
                    </a:lnTo>
                    <a:lnTo>
                      <a:pt x="2194" y="670"/>
                    </a:lnTo>
                    <a:lnTo>
                      <a:pt x="2360" y="1848"/>
                    </a:lnTo>
                    <a:lnTo>
                      <a:pt x="2000" y="1548"/>
                    </a:lnTo>
                    <a:lnTo>
                      <a:pt x="1962" y="1610"/>
                    </a:lnTo>
                    <a:lnTo>
                      <a:pt x="1942" y="1640"/>
                    </a:lnTo>
                    <a:lnTo>
                      <a:pt x="1922" y="1670"/>
                    </a:lnTo>
                    <a:lnTo>
                      <a:pt x="1920" y="1672"/>
                    </a:lnTo>
                    <a:lnTo>
                      <a:pt x="1922" y="1676"/>
                    </a:lnTo>
                    <a:lnTo>
                      <a:pt x="1926" y="1684"/>
                    </a:lnTo>
                    <a:lnTo>
                      <a:pt x="1936" y="1694"/>
                    </a:lnTo>
                    <a:lnTo>
                      <a:pt x="1946" y="1704"/>
                    </a:lnTo>
                    <a:lnTo>
                      <a:pt x="1986" y="1734"/>
                    </a:lnTo>
                    <a:lnTo>
                      <a:pt x="2280" y="1990"/>
                    </a:lnTo>
                    <a:lnTo>
                      <a:pt x="2304" y="2012"/>
                    </a:lnTo>
                    <a:lnTo>
                      <a:pt x="2308" y="2016"/>
                    </a:lnTo>
                    <a:lnTo>
                      <a:pt x="2310" y="2024"/>
                    </a:lnTo>
                    <a:lnTo>
                      <a:pt x="2312" y="2048"/>
                    </a:lnTo>
                    <a:lnTo>
                      <a:pt x="2312" y="2088"/>
                    </a:lnTo>
                    <a:lnTo>
                      <a:pt x="2320" y="2162"/>
                    </a:lnTo>
                    <a:lnTo>
                      <a:pt x="2330" y="2236"/>
                    </a:lnTo>
                    <a:lnTo>
                      <a:pt x="2346" y="2374"/>
                    </a:lnTo>
                    <a:lnTo>
                      <a:pt x="2354" y="2442"/>
                    </a:lnTo>
                    <a:lnTo>
                      <a:pt x="2360" y="2510"/>
                    </a:lnTo>
                    <a:lnTo>
                      <a:pt x="2370" y="2674"/>
                    </a:lnTo>
                    <a:lnTo>
                      <a:pt x="2374" y="2756"/>
                    </a:lnTo>
                    <a:lnTo>
                      <a:pt x="2376" y="2838"/>
                    </a:lnTo>
                    <a:lnTo>
                      <a:pt x="2376" y="2866"/>
                    </a:lnTo>
                    <a:lnTo>
                      <a:pt x="2376" y="2904"/>
                    </a:lnTo>
                    <a:lnTo>
                      <a:pt x="2374" y="2922"/>
                    </a:lnTo>
                    <a:lnTo>
                      <a:pt x="2372" y="2938"/>
                    </a:lnTo>
                    <a:lnTo>
                      <a:pt x="2366" y="2950"/>
                    </a:lnTo>
                    <a:lnTo>
                      <a:pt x="2362" y="2954"/>
                    </a:lnTo>
                    <a:lnTo>
                      <a:pt x="2358" y="2956"/>
                    </a:lnTo>
                    <a:lnTo>
                      <a:pt x="2184" y="300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</p:grpSp>
        <p:grpSp>
          <p:nvGrpSpPr>
            <p:cNvPr id="303" name="Gruppe 240"/>
            <p:cNvGrpSpPr>
              <a:grpSpLocks/>
            </p:cNvGrpSpPr>
            <p:nvPr/>
          </p:nvGrpSpPr>
          <p:grpSpPr bwMode="auto">
            <a:xfrm>
              <a:off x="2203193" y="2265894"/>
              <a:ext cx="429138" cy="407172"/>
              <a:chOff x="13047663" y="2554288"/>
              <a:chExt cx="1803400" cy="1711325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322" name="Freeform 227"/>
              <p:cNvSpPr>
                <a:spLocks/>
              </p:cNvSpPr>
              <p:nvPr/>
            </p:nvSpPr>
            <p:spPr bwMode="auto">
              <a:xfrm>
                <a:off x="13047663" y="2767013"/>
                <a:ext cx="781050" cy="1498600"/>
              </a:xfrm>
              <a:custGeom>
                <a:avLst/>
                <a:gdLst>
                  <a:gd name="T0" fmla="*/ 50800 w 492"/>
                  <a:gd name="T1" fmla="*/ 0 h 944"/>
                  <a:gd name="T2" fmla="*/ 50800 w 492"/>
                  <a:gd name="T3" fmla="*/ 0 h 944"/>
                  <a:gd name="T4" fmla="*/ 41275 w 492"/>
                  <a:gd name="T5" fmla="*/ 0 h 944"/>
                  <a:gd name="T6" fmla="*/ 25400 w 492"/>
                  <a:gd name="T7" fmla="*/ 3175 h 944"/>
                  <a:gd name="T8" fmla="*/ 15875 w 492"/>
                  <a:gd name="T9" fmla="*/ 6350 h 944"/>
                  <a:gd name="T10" fmla="*/ 9525 w 492"/>
                  <a:gd name="T11" fmla="*/ 12700 h 944"/>
                  <a:gd name="T12" fmla="*/ 3175 w 492"/>
                  <a:gd name="T13" fmla="*/ 22225 h 944"/>
                  <a:gd name="T14" fmla="*/ 0 w 492"/>
                  <a:gd name="T15" fmla="*/ 38100 h 944"/>
                  <a:gd name="T16" fmla="*/ 0 w 492"/>
                  <a:gd name="T17" fmla="*/ 38100 h 944"/>
                  <a:gd name="T18" fmla="*/ 0 w 492"/>
                  <a:gd name="T19" fmla="*/ 244475 h 944"/>
                  <a:gd name="T20" fmla="*/ 3175 w 492"/>
                  <a:gd name="T21" fmla="*/ 657225 h 944"/>
                  <a:gd name="T22" fmla="*/ 3175 w 492"/>
                  <a:gd name="T23" fmla="*/ 876300 h 944"/>
                  <a:gd name="T24" fmla="*/ 6350 w 492"/>
                  <a:gd name="T25" fmla="*/ 1063625 h 944"/>
                  <a:gd name="T26" fmla="*/ 12700 w 492"/>
                  <a:gd name="T27" fmla="*/ 1196975 h 944"/>
                  <a:gd name="T28" fmla="*/ 15875 w 492"/>
                  <a:gd name="T29" fmla="*/ 1235075 h 944"/>
                  <a:gd name="T30" fmla="*/ 19050 w 492"/>
                  <a:gd name="T31" fmla="*/ 1247775 h 944"/>
                  <a:gd name="T32" fmla="*/ 19050 w 492"/>
                  <a:gd name="T33" fmla="*/ 1247775 h 944"/>
                  <a:gd name="T34" fmla="*/ 387350 w 492"/>
                  <a:gd name="T35" fmla="*/ 1377950 h 944"/>
                  <a:gd name="T36" fmla="*/ 635000 w 492"/>
                  <a:gd name="T37" fmla="*/ 1463675 h 944"/>
                  <a:gd name="T38" fmla="*/ 717550 w 492"/>
                  <a:gd name="T39" fmla="*/ 1489075 h 944"/>
                  <a:gd name="T40" fmla="*/ 752475 w 492"/>
                  <a:gd name="T41" fmla="*/ 1498600 h 944"/>
                  <a:gd name="T42" fmla="*/ 752475 w 492"/>
                  <a:gd name="T43" fmla="*/ 1498600 h 944"/>
                  <a:gd name="T44" fmla="*/ 752475 w 492"/>
                  <a:gd name="T45" fmla="*/ 1485900 h 944"/>
                  <a:gd name="T46" fmla="*/ 755650 w 492"/>
                  <a:gd name="T47" fmla="*/ 1444625 h 944"/>
                  <a:gd name="T48" fmla="*/ 755650 w 492"/>
                  <a:gd name="T49" fmla="*/ 1298575 h 944"/>
                  <a:gd name="T50" fmla="*/ 752475 w 492"/>
                  <a:gd name="T51" fmla="*/ 860425 h 944"/>
                  <a:gd name="T52" fmla="*/ 749300 w 492"/>
                  <a:gd name="T53" fmla="*/ 422275 h 944"/>
                  <a:gd name="T54" fmla="*/ 749300 w 492"/>
                  <a:gd name="T55" fmla="*/ 279400 h 944"/>
                  <a:gd name="T56" fmla="*/ 752475 w 492"/>
                  <a:gd name="T57" fmla="*/ 222250 h 944"/>
                  <a:gd name="T58" fmla="*/ 752475 w 492"/>
                  <a:gd name="T59" fmla="*/ 222250 h 944"/>
                  <a:gd name="T60" fmla="*/ 771525 w 492"/>
                  <a:gd name="T61" fmla="*/ 206375 h 944"/>
                  <a:gd name="T62" fmla="*/ 781050 w 492"/>
                  <a:gd name="T63" fmla="*/ 193675 h 944"/>
                  <a:gd name="T64" fmla="*/ 50800 w 492"/>
                  <a:gd name="T65" fmla="*/ 0 h 9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2"/>
                  <a:gd name="T100" fmla="*/ 0 h 944"/>
                  <a:gd name="T101" fmla="*/ 492 w 492"/>
                  <a:gd name="T102" fmla="*/ 944 h 9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2" h="94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154"/>
                    </a:lnTo>
                    <a:lnTo>
                      <a:pt x="2" y="414"/>
                    </a:lnTo>
                    <a:lnTo>
                      <a:pt x="2" y="552"/>
                    </a:lnTo>
                    <a:lnTo>
                      <a:pt x="4" y="670"/>
                    </a:lnTo>
                    <a:lnTo>
                      <a:pt x="8" y="754"/>
                    </a:lnTo>
                    <a:lnTo>
                      <a:pt x="10" y="778"/>
                    </a:lnTo>
                    <a:lnTo>
                      <a:pt x="12" y="786"/>
                    </a:lnTo>
                    <a:lnTo>
                      <a:pt x="244" y="868"/>
                    </a:lnTo>
                    <a:lnTo>
                      <a:pt x="400" y="922"/>
                    </a:lnTo>
                    <a:lnTo>
                      <a:pt x="452" y="938"/>
                    </a:lnTo>
                    <a:lnTo>
                      <a:pt x="474" y="944"/>
                    </a:lnTo>
                    <a:lnTo>
                      <a:pt x="474" y="936"/>
                    </a:lnTo>
                    <a:lnTo>
                      <a:pt x="476" y="910"/>
                    </a:lnTo>
                    <a:lnTo>
                      <a:pt x="476" y="818"/>
                    </a:lnTo>
                    <a:lnTo>
                      <a:pt x="474" y="542"/>
                    </a:lnTo>
                    <a:lnTo>
                      <a:pt x="472" y="266"/>
                    </a:lnTo>
                    <a:lnTo>
                      <a:pt x="472" y="176"/>
                    </a:lnTo>
                    <a:lnTo>
                      <a:pt x="474" y="140"/>
                    </a:lnTo>
                    <a:lnTo>
                      <a:pt x="486" y="130"/>
                    </a:lnTo>
                    <a:lnTo>
                      <a:pt x="492" y="12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BF9F6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23" name="Freeform 228"/>
              <p:cNvSpPr>
                <a:spLocks/>
              </p:cNvSpPr>
              <p:nvPr/>
            </p:nvSpPr>
            <p:spPr bwMode="auto">
              <a:xfrm>
                <a:off x="13066713" y="2554288"/>
                <a:ext cx="1784350" cy="1711325"/>
              </a:xfrm>
              <a:custGeom>
                <a:avLst/>
                <a:gdLst>
                  <a:gd name="T0" fmla="*/ 0 w 1124"/>
                  <a:gd name="T1" fmla="*/ 222250 h 1078"/>
                  <a:gd name="T2" fmla="*/ 0 w 1124"/>
                  <a:gd name="T3" fmla="*/ 222250 h 1078"/>
                  <a:gd name="T4" fmla="*/ 361950 w 1124"/>
                  <a:gd name="T5" fmla="*/ 317500 h 1078"/>
                  <a:gd name="T6" fmla="*/ 609600 w 1124"/>
                  <a:gd name="T7" fmla="*/ 387350 h 1078"/>
                  <a:gd name="T8" fmla="*/ 695325 w 1124"/>
                  <a:gd name="T9" fmla="*/ 412750 h 1078"/>
                  <a:gd name="T10" fmla="*/ 717550 w 1124"/>
                  <a:gd name="T11" fmla="*/ 419100 h 1078"/>
                  <a:gd name="T12" fmla="*/ 727075 w 1124"/>
                  <a:gd name="T13" fmla="*/ 425450 h 1078"/>
                  <a:gd name="T14" fmla="*/ 727075 w 1124"/>
                  <a:gd name="T15" fmla="*/ 425450 h 1078"/>
                  <a:gd name="T16" fmla="*/ 730250 w 1124"/>
                  <a:gd name="T17" fmla="*/ 485775 h 1078"/>
                  <a:gd name="T18" fmla="*/ 730250 w 1124"/>
                  <a:gd name="T19" fmla="*/ 631825 h 1078"/>
                  <a:gd name="T20" fmla="*/ 730250 w 1124"/>
                  <a:gd name="T21" fmla="*/ 1073150 h 1078"/>
                  <a:gd name="T22" fmla="*/ 727075 w 1124"/>
                  <a:gd name="T23" fmla="*/ 1511300 h 1078"/>
                  <a:gd name="T24" fmla="*/ 727075 w 1124"/>
                  <a:gd name="T25" fmla="*/ 1657350 h 1078"/>
                  <a:gd name="T26" fmla="*/ 730250 w 1124"/>
                  <a:gd name="T27" fmla="*/ 1711325 h 1078"/>
                  <a:gd name="T28" fmla="*/ 730250 w 1124"/>
                  <a:gd name="T29" fmla="*/ 1711325 h 1078"/>
                  <a:gd name="T30" fmla="*/ 777875 w 1124"/>
                  <a:gd name="T31" fmla="*/ 1701800 h 1078"/>
                  <a:gd name="T32" fmla="*/ 895350 w 1124"/>
                  <a:gd name="T33" fmla="*/ 1666875 h 1078"/>
                  <a:gd name="T34" fmla="*/ 1247775 w 1124"/>
                  <a:gd name="T35" fmla="*/ 1565275 h 1078"/>
                  <a:gd name="T36" fmla="*/ 1600200 w 1124"/>
                  <a:gd name="T37" fmla="*/ 1457325 h 1078"/>
                  <a:gd name="T38" fmla="*/ 1714500 w 1124"/>
                  <a:gd name="T39" fmla="*/ 1419225 h 1078"/>
                  <a:gd name="T40" fmla="*/ 1762125 w 1124"/>
                  <a:gd name="T41" fmla="*/ 1403350 h 1078"/>
                  <a:gd name="T42" fmla="*/ 1762125 w 1124"/>
                  <a:gd name="T43" fmla="*/ 1403350 h 1078"/>
                  <a:gd name="T44" fmla="*/ 1765300 w 1124"/>
                  <a:gd name="T45" fmla="*/ 1349375 h 1078"/>
                  <a:gd name="T46" fmla="*/ 1768475 w 1124"/>
                  <a:gd name="T47" fmla="*/ 1209675 h 1078"/>
                  <a:gd name="T48" fmla="*/ 1778000 w 1124"/>
                  <a:gd name="T49" fmla="*/ 790575 h 1078"/>
                  <a:gd name="T50" fmla="*/ 1784350 w 1124"/>
                  <a:gd name="T51" fmla="*/ 374650 h 1078"/>
                  <a:gd name="T52" fmla="*/ 1784350 w 1124"/>
                  <a:gd name="T53" fmla="*/ 234950 h 1078"/>
                  <a:gd name="T54" fmla="*/ 1781175 w 1124"/>
                  <a:gd name="T55" fmla="*/ 196850 h 1078"/>
                  <a:gd name="T56" fmla="*/ 1781175 w 1124"/>
                  <a:gd name="T57" fmla="*/ 180975 h 1078"/>
                  <a:gd name="T58" fmla="*/ 1781175 w 1124"/>
                  <a:gd name="T59" fmla="*/ 180975 h 1078"/>
                  <a:gd name="T60" fmla="*/ 1657350 w 1124"/>
                  <a:gd name="T61" fmla="*/ 149225 h 1078"/>
                  <a:gd name="T62" fmla="*/ 1403350 w 1124"/>
                  <a:gd name="T63" fmla="*/ 85725 h 1078"/>
                  <a:gd name="T64" fmla="*/ 1152525 w 1124"/>
                  <a:gd name="T65" fmla="*/ 25400 h 1078"/>
                  <a:gd name="T66" fmla="*/ 1035050 w 1124"/>
                  <a:gd name="T67" fmla="*/ 0 h 1078"/>
                  <a:gd name="T68" fmla="*/ 1035050 w 1124"/>
                  <a:gd name="T69" fmla="*/ 0 h 1078"/>
                  <a:gd name="T70" fmla="*/ 508000 w 1124"/>
                  <a:gd name="T71" fmla="*/ 104775 h 1078"/>
                  <a:gd name="T72" fmla="*/ 317500 w 1124"/>
                  <a:gd name="T73" fmla="*/ 142875 h 1078"/>
                  <a:gd name="T74" fmla="*/ 152400 w 1124"/>
                  <a:gd name="T75" fmla="*/ 180975 h 1078"/>
                  <a:gd name="T76" fmla="*/ 38100 w 1124"/>
                  <a:gd name="T77" fmla="*/ 206375 h 1078"/>
                  <a:gd name="T78" fmla="*/ 9525 w 1124"/>
                  <a:gd name="T79" fmla="*/ 215900 h 1078"/>
                  <a:gd name="T80" fmla="*/ 3175 w 1124"/>
                  <a:gd name="T81" fmla="*/ 222250 h 1078"/>
                  <a:gd name="T82" fmla="*/ 0 w 1124"/>
                  <a:gd name="T83" fmla="*/ 222250 h 1078"/>
                  <a:gd name="T84" fmla="*/ 0 w 1124"/>
                  <a:gd name="T85" fmla="*/ 222250 h 107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24"/>
                  <a:gd name="T130" fmla="*/ 0 h 1078"/>
                  <a:gd name="T131" fmla="*/ 1124 w 1124"/>
                  <a:gd name="T132" fmla="*/ 1078 h 107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24" h="1078">
                    <a:moveTo>
                      <a:pt x="0" y="140"/>
                    </a:moveTo>
                    <a:lnTo>
                      <a:pt x="0" y="140"/>
                    </a:lnTo>
                    <a:lnTo>
                      <a:pt x="228" y="200"/>
                    </a:lnTo>
                    <a:lnTo>
                      <a:pt x="384" y="244"/>
                    </a:lnTo>
                    <a:lnTo>
                      <a:pt x="438" y="260"/>
                    </a:lnTo>
                    <a:lnTo>
                      <a:pt x="452" y="264"/>
                    </a:lnTo>
                    <a:lnTo>
                      <a:pt x="458" y="268"/>
                    </a:lnTo>
                    <a:lnTo>
                      <a:pt x="460" y="306"/>
                    </a:lnTo>
                    <a:lnTo>
                      <a:pt x="460" y="398"/>
                    </a:lnTo>
                    <a:lnTo>
                      <a:pt x="460" y="676"/>
                    </a:lnTo>
                    <a:lnTo>
                      <a:pt x="458" y="952"/>
                    </a:lnTo>
                    <a:lnTo>
                      <a:pt x="458" y="1044"/>
                    </a:lnTo>
                    <a:lnTo>
                      <a:pt x="460" y="1078"/>
                    </a:lnTo>
                    <a:lnTo>
                      <a:pt x="490" y="1072"/>
                    </a:lnTo>
                    <a:lnTo>
                      <a:pt x="564" y="1050"/>
                    </a:lnTo>
                    <a:lnTo>
                      <a:pt x="786" y="986"/>
                    </a:lnTo>
                    <a:lnTo>
                      <a:pt x="1008" y="918"/>
                    </a:lnTo>
                    <a:lnTo>
                      <a:pt x="1080" y="894"/>
                    </a:lnTo>
                    <a:lnTo>
                      <a:pt x="1110" y="884"/>
                    </a:lnTo>
                    <a:lnTo>
                      <a:pt x="1112" y="850"/>
                    </a:lnTo>
                    <a:lnTo>
                      <a:pt x="1114" y="762"/>
                    </a:lnTo>
                    <a:lnTo>
                      <a:pt x="1120" y="498"/>
                    </a:lnTo>
                    <a:lnTo>
                      <a:pt x="1124" y="236"/>
                    </a:lnTo>
                    <a:lnTo>
                      <a:pt x="1124" y="148"/>
                    </a:lnTo>
                    <a:lnTo>
                      <a:pt x="1122" y="124"/>
                    </a:lnTo>
                    <a:lnTo>
                      <a:pt x="1122" y="114"/>
                    </a:lnTo>
                    <a:lnTo>
                      <a:pt x="1044" y="94"/>
                    </a:lnTo>
                    <a:lnTo>
                      <a:pt x="884" y="54"/>
                    </a:lnTo>
                    <a:lnTo>
                      <a:pt x="726" y="16"/>
                    </a:lnTo>
                    <a:lnTo>
                      <a:pt x="652" y="0"/>
                    </a:lnTo>
                    <a:lnTo>
                      <a:pt x="320" y="66"/>
                    </a:lnTo>
                    <a:lnTo>
                      <a:pt x="200" y="90"/>
                    </a:lnTo>
                    <a:lnTo>
                      <a:pt x="96" y="114"/>
                    </a:lnTo>
                    <a:lnTo>
                      <a:pt x="24" y="130"/>
                    </a:lnTo>
                    <a:lnTo>
                      <a:pt x="6" y="136"/>
                    </a:lnTo>
                    <a:lnTo>
                      <a:pt x="2" y="140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CBB48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24" name="Freeform 229"/>
              <p:cNvSpPr>
                <a:spLocks/>
              </p:cNvSpPr>
              <p:nvPr/>
            </p:nvSpPr>
            <p:spPr bwMode="auto">
              <a:xfrm>
                <a:off x="13603288" y="2906713"/>
                <a:ext cx="212725" cy="82550"/>
              </a:xfrm>
              <a:custGeom>
                <a:avLst/>
                <a:gdLst>
                  <a:gd name="T0" fmla="*/ 19050 w 134"/>
                  <a:gd name="T1" fmla="*/ 0 h 52"/>
                  <a:gd name="T2" fmla="*/ 19050 w 134"/>
                  <a:gd name="T3" fmla="*/ 0 h 52"/>
                  <a:gd name="T4" fmla="*/ 0 w 134"/>
                  <a:gd name="T5" fmla="*/ 9525 h 52"/>
                  <a:gd name="T6" fmla="*/ 0 w 134"/>
                  <a:gd name="T7" fmla="*/ 9525 h 52"/>
                  <a:gd name="T8" fmla="*/ 120650 w 134"/>
                  <a:gd name="T9" fmla="*/ 47625 h 52"/>
                  <a:gd name="T10" fmla="*/ 187325 w 134"/>
                  <a:gd name="T11" fmla="*/ 63500 h 52"/>
                  <a:gd name="T12" fmla="*/ 187325 w 134"/>
                  <a:gd name="T13" fmla="*/ 63500 h 52"/>
                  <a:gd name="T14" fmla="*/ 196850 w 134"/>
                  <a:gd name="T15" fmla="*/ 66675 h 52"/>
                  <a:gd name="T16" fmla="*/ 200025 w 134"/>
                  <a:gd name="T17" fmla="*/ 73025 h 52"/>
                  <a:gd name="T18" fmla="*/ 196850 w 134"/>
                  <a:gd name="T19" fmla="*/ 82550 h 52"/>
                  <a:gd name="T20" fmla="*/ 196850 w 134"/>
                  <a:gd name="T21" fmla="*/ 82550 h 52"/>
                  <a:gd name="T22" fmla="*/ 206375 w 134"/>
                  <a:gd name="T23" fmla="*/ 79375 h 52"/>
                  <a:gd name="T24" fmla="*/ 212725 w 134"/>
                  <a:gd name="T25" fmla="*/ 73025 h 52"/>
                  <a:gd name="T26" fmla="*/ 212725 w 134"/>
                  <a:gd name="T27" fmla="*/ 66675 h 52"/>
                  <a:gd name="T28" fmla="*/ 212725 w 134"/>
                  <a:gd name="T29" fmla="*/ 66675 h 52"/>
                  <a:gd name="T30" fmla="*/ 196850 w 134"/>
                  <a:gd name="T31" fmla="*/ 57150 h 52"/>
                  <a:gd name="T32" fmla="*/ 152400 w 134"/>
                  <a:gd name="T33" fmla="*/ 41275 h 52"/>
                  <a:gd name="T34" fmla="*/ 19050 w 134"/>
                  <a:gd name="T35" fmla="*/ 0 h 52"/>
                  <a:gd name="T36" fmla="*/ 19050 w 134"/>
                  <a:gd name="T37" fmla="*/ 0 h 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4"/>
                  <a:gd name="T58" fmla="*/ 0 h 52"/>
                  <a:gd name="T59" fmla="*/ 134 w 134"/>
                  <a:gd name="T60" fmla="*/ 52 h 5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4" h="52">
                    <a:moveTo>
                      <a:pt x="12" y="0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76" y="30"/>
                    </a:lnTo>
                    <a:lnTo>
                      <a:pt x="118" y="40"/>
                    </a:lnTo>
                    <a:lnTo>
                      <a:pt x="124" y="42"/>
                    </a:lnTo>
                    <a:lnTo>
                      <a:pt x="126" y="46"/>
                    </a:lnTo>
                    <a:lnTo>
                      <a:pt x="124" y="52"/>
                    </a:lnTo>
                    <a:lnTo>
                      <a:pt x="130" y="50"/>
                    </a:lnTo>
                    <a:lnTo>
                      <a:pt x="134" y="46"/>
                    </a:lnTo>
                    <a:lnTo>
                      <a:pt x="134" y="42"/>
                    </a:lnTo>
                    <a:lnTo>
                      <a:pt x="124" y="36"/>
                    </a:lnTo>
                    <a:lnTo>
                      <a:pt x="96" y="2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25" name="Freeform 230"/>
              <p:cNvSpPr>
                <a:spLocks/>
              </p:cNvSpPr>
              <p:nvPr/>
            </p:nvSpPr>
            <p:spPr bwMode="auto">
              <a:xfrm>
                <a:off x="13054013" y="2767013"/>
                <a:ext cx="228600" cy="60325"/>
              </a:xfrm>
              <a:custGeom>
                <a:avLst/>
                <a:gdLst>
                  <a:gd name="T0" fmla="*/ 228600 w 144"/>
                  <a:gd name="T1" fmla="*/ 50800 h 38"/>
                  <a:gd name="T2" fmla="*/ 228600 w 144"/>
                  <a:gd name="T3" fmla="*/ 50800 h 38"/>
                  <a:gd name="T4" fmla="*/ 34925 w 144"/>
                  <a:gd name="T5" fmla="*/ 0 h 38"/>
                  <a:gd name="T6" fmla="*/ 34925 w 144"/>
                  <a:gd name="T7" fmla="*/ 0 h 38"/>
                  <a:gd name="T8" fmla="*/ 25400 w 144"/>
                  <a:gd name="T9" fmla="*/ 0 h 38"/>
                  <a:gd name="T10" fmla="*/ 19050 w 144"/>
                  <a:gd name="T11" fmla="*/ 3175 h 38"/>
                  <a:gd name="T12" fmla="*/ 6350 w 144"/>
                  <a:gd name="T13" fmla="*/ 9525 h 38"/>
                  <a:gd name="T14" fmla="*/ 0 w 144"/>
                  <a:gd name="T15" fmla="*/ 19050 h 38"/>
                  <a:gd name="T16" fmla="*/ 0 w 144"/>
                  <a:gd name="T17" fmla="*/ 22225 h 38"/>
                  <a:gd name="T18" fmla="*/ 15875 w 144"/>
                  <a:gd name="T19" fmla="*/ 9525 h 38"/>
                  <a:gd name="T20" fmla="*/ 15875 w 144"/>
                  <a:gd name="T21" fmla="*/ 9525 h 38"/>
                  <a:gd name="T22" fmla="*/ 25400 w 144"/>
                  <a:gd name="T23" fmla="*/ 9525 h 38"/>
                  <a:gd name="T24" fmla="*/ 38100 w 144"/>
                  <a:gd name="T25" fmla="*/ 12700 h 38"/>
                  <a:gd name="T26" fmla="*/ 107950 w 144"/>
                  <a:gd name="T27" fmla="*/ 31750 h 38"/>
                  <a:gd name="T28" fmla="*/ 107950 w 144"/>
                  <a:gd name="T29" fmla="*/ 31750 h 38"/>
                  <a:gd name="T30" fmla="*/ 219075 w 144"/>
                  <a:gd name="T31" fmla="*/ 60325 h 38"/>
                  <a:gd name="T32" fmla="*/ 219075 w 144"/>
                  <a:gd name="T33" fmla="*/ 60325 h 38"/>
                  <a:gd name="T34" fmla="*/ 228600 w 144"/>
                  <a:gd name="T35" fmla="*/ 50800 h 38"/>
                  <a:gd name="T36" fmla="*/ 228600 w 144"/>
                  <a:gd name="T37" fmla="*/ 50800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4"/>
                  <a:gd name="T58" fmla="*/ 0 h 38"/>
                  <a:gd name="T59" fmla="*/ 144 w 144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4" h="38">
                    <a:moveTo>
                      <a:pt x="144" y="32"/>
                    </a:moveTo>
                    <a:lnTo>
                      <a:pt x="144" y="32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4" y="8"/>
                    </a:lnTo>
                    <a:lnTo>
                      <a:pt x="68" y="20"/>
                    </a:lnTo>
                    <a:lnTo>
                      <a:pt x="138" y="38"/>
                    </a:lnTo>
                    <a:lnTo>
                      <a:pt x="144" y="32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26" name="Freeform 231"/>
              <p:cNvSpPr>
                <a:spLocks/>
              </p:cNvSpPr>
              <p:nvPr/>
            </p:nvSpPr>
            <p:spPr bwMode="auto">
              <a:xfrm>
                <a:off x="13282613" y="2595563"/>
                <a:ext cx="1352550" cy="311150"/>
              </a:xfrm>
              <a:custGeom>
                <a:avLst/>
                <a:gdLst>
                  <a:gd name="T0" fmla="*/ 149225 w 852"/>
                  <a:gd name="T1" fmla="*/ 254000 h 196"/>
                  <a:gd name="T2" fmla="*/ 149225 w 852"/>
                  <a:gd name="T3" fmla="*/ 254000 h 196"/>
                  <a:gd name="T4" fmla="*/ 1133475 w 852"/>
                  <a:gd name="T5" fmla="*/ 41275 h 196"/>
                  <a:gd name="T6" fmla="*/ 1152525 w 852"/>
                  <a:gd name="T7" fmla="*/ 44450 h 196"/>
                  <a:gd name="T8" fmla="*/ 1152525 w 852"/>
                  <a:gd name="T9" fmla="*/ 44450 h 196"/>
                  <a:gd name="T10" fmla="*/ 654050 w 852"/>
                  <a:gd name="T11" fmla="*/ 152400 h 196"/>
                  <a:gd name="T12" fmla="*/ 314325 w 852"/>
                  <a:gd name="T13" fmla="*/ 225425 h 196"/>
                  <a:gd name="T14" fmla="*/ 206375 w 852"/>
                  <a:gd name="T15" fmla="*/ 250825 h 196"/>
                  <a:gd name="T16" fmla="*/ 177800 w 852"/>
                  <a:gd name="T17" fmla="*/ 260350 h 196"/>
                  <a:gd name="T18" fmla="*/ 171450 w 852"/>
                  <a:gd name="T19" fmla="*/ 263525 h 196"/>
                  <a:gd name="T20" fmla="*/ 171450 w 852"/>
                  <a:gd name="T21" fmla="*/ 263525 h 196"/>
                  <a:gd name="T22" fmla="*/ 339725 w 852"/>
                  <a:gd name="T23" fmla="*/ 311150 h 196"/>
                  <a:gd name="T24" fmla="*/ 342900 w 852"/>
                  <a:gd name="T25" fmla="*/ 311150 h 196"/>
                  <a:gd name="T26" fmla="*/ 342900 w 852"/>
                  <a:gd name="T27" fmla="*/ 311150 h 196"/>
                  <a:gd name="T28" fmla="*/ 850900 w 852"/>
                  <a:gd name="T29" fmla="*/ 196850 h 196"/>
                  <a:gd name="T30" fmla="*/ 1352550 w 852"/>
                  <a:gd name="T31" fmla="*/ 82550 h 196"/>
                  <a:gd name="T32" fmla="*/ 1012825 w 852"/>
                  <a:gd name="T33" fmla="*/ 0 h 196"/>
                  <a:gd name="T34" fmla="*/ 1012825 w 852"/>
                  <a:gd name="T35" fmla="*/ 0 h 196"/>
                  <a:gd name="T36" fmla="*/ 514350 w 852"/>
                  <a:gd name="T37" fmla="*/ 104775 h 196"/>
                  <a:gd name="T38" fmla="*/ 168275 w 852"/>
                  <a:gd name="T39" fmla="*/ 177800 h 196"/>
                  <a:gd name="T40" fmla="*/ 53975 w 852"/>
                  <a:gd name="T41" fmla="*/ 203200 h 196"/>
                  <a:gd name="T42" fmla="*/ 6350 w 852"/>
                  <a:gd name="T43" fmla="*/ 215900 h 196"/>
                  <a:gd name="T44" fmla="*/ 6350 w 852"/>
                  <a:gd name="T45" fmla="*/ 215900 h 196"/>
                  <a:gd name="T46" fmla="*/ 0 w 852"/>
                  <a:gd name="T47" fmla="*/ 222250 h 196"/>
                  <a:gd name="T48" fmla="*/ 0 w 852"/>
                  <a:gd name="T49" fmla="*/ 222250 h 196"/>
                  <a:gd name="T50" fmla="*/ 101600 w 852"/>
                  <a:gd name="T51" fmla="*/ 244475 h 196"/>
                  <a:gd name="T52" fmla="*/ 149225 w 852"/>
                  <a:gd name="T53" fmla="*/ 254000 h 196"/>
                  <a:gd name="T54" fmla="*/ 149225 w 852"/>
                  <a:gd name="T55" fmla="*/ 254000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52"/>
                  <a:gd name="T85" fmla="*/ 0 h 196"/>
                  <a:gd name="T86" fmla="*/ 852 w 852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52" h="196">
                    <a:moveTo>
                      <a:pt x="94" y="160"/>
                    </a:moveTo>
                    <a:lnTo>
                      <a:pt x="94" y="160"/>
                    </a:lnTo>
                    <a:lnTo>
                      <a:pt x="714" y="26"/>
                    </a:lnTo>
                    <a:lnTo>
                      <a:pt x="726" y="28"/>
                    </a:lnTo>
                    <a:lnTo>
                      <a:pt x="412" y="96"/>
                    </a:lnTo>
                    <a:lnTo>
                      <a:pt x="198" y="142"/>
                    </a:lnTo>
                    <a:lnTo>
                      <a:pt x="130" y="158"/>
                    </a:lnTo>
                    <a:lnTo>
                      <a:pt x="112" y="164"/>
                    </a:lnTo>
                    <a:lnTo>
                      <a:pt x="108" y="166"/>
                    </a:lnTo>
                    <a:lnTo>
                      <a:pt x="214" y="196"/>
                    </a:lnTo>
                    <a:lnTo>
                      <a:pt x="216" y="196"/>
                    </a:lnTo>
                    <a:lnTo>
                      <a:pt x="536" y="124"/>
                    </a:lnTo>
                    <a:lnTo>
                      <a:pt x="852" y="52"/>
                    </a:lnTo>
                    <a:lnTo>
                      <a:pt x="638" y="0"/>
                    </a:lnTo>
                    <a:lnTo>
                      <a:pt x="324" y="66"/>
                    </a:lnTo>
                    <a:lnTo>
                      <a:pt x="106" y="112"/>
                    </a:lnTo>
                    <a:lnTo>
                      <a:pt x="34" y="128"/>
                    </a:lnTo>
                    <a:lnTo>
                      <a:pt x="4" y="136"/>
                    </a:lnTo>
                    <a:lnTo>
                      <a:pt x="0" y="140"/>
                    </a:lnTo>
                    <a:lnTo>
                      <a:pt x="64" y="154"/>
                    </a:lnTo>
                    <a:lnTo>
                      <a:pt x="94" y="16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27" name="Freeform 232"/>
              <p:cNvSpPr>
                <a:spLocks/>
              </p:cNvSpPr>
              <p:nvPr/>
            </p:nvSpPr>
            <p:spPr bwMode="auto">
              <a:xfrm>
                <a:off x="13254038" y="2827338"/>
                <a:ext cx="349250" cy="473075"/>
              </a:xfrm>
              <a:custGeom>
                <a:avLst/>
                <a:gdLst>
                  <a:gd name="T0" fmla="*/ 187325 w 220"/>
                  <a:gd name="T1" fmla="*/ 31750 h 298"/>
                  <a:gd name="T2" fmla="*/ 187325 w 220"/>
                  <a:gd name="T3" fmla="*/ 31750 h 298"/>
                  <a:gd name="T4" fmla="*/ 187325 w 220"/>
                  <a:gd name="T5" fmla="*/ 31750 h 298"/>
                  <a:gd name="T6" fmla="*/ 180975 w 220"/>
                  <a:gd name="T7" fmla="*/ 34925 h 298"/>
                  <a:gd name="T8" fmla="*/ 168275 w 220"/>
                  <a:gd name="T9" fmla="*/ 38100 h 298"/>
                  <a:gd name="T10" fmla="*/ 155575 w 220"/>
                  <a:gd name="T11" fmla="*/ 34925 h 298"/>
                  <a:gd name="T12" fmla="*/ 155575 w 220"/>
                  <a:gd name="T13" fmla="*/ 34925 h 298"/>
                  <a:gd name="T14" fmla="*/ 104775 w 220"/>
                  <a:gd name="T15" fmla="*/ 22225 h 298"/>
                  <a:gd name="T16" fmla="*/ 19050 w 220"/>
                  <a:gd name="T17" fmla="*/ 0 h 298"/>
                  <a:gd name="T18" fmla="*/ 19050 w 220"/>
                  <a:gd name="T19" fmla="*/ 0 h 298"/>
                  <a:gd name="T20" fmla="*/ 9525 w 220"/>
                  <a:gd name="T21" fmla="*/ 12700 h 298"/>
                  <a:gd name="T22" fmla="*/ 6350 w 220"/>
                  <a:gd name="T23" fmla="*/ 19050 h 298"/>
                  <a:gd name="T24" fmla="*/ 6350 w 220"/>
                  <a:gd name="T25" fmla="*/ 25400 h 298"/>
                  <a:gd name="T26" fmla="*/ 6350 w 220"/>
                  <a:gd name="T27" fmla="*/ 25400 h 298"/>
                  <a:gd name="T28" fmla="*/ 0 w 220"/>
                  <a:gd name="T29" fmla="*/ 371475 h 298"/>
                  <a:gd name="T30" fmla="*/ 330200 w 220"/>
                  <a:gd name="T31" fmla="*/ 473075 h 298"/>
                  <a:gd name="T32" fmla="*/ 330200 w 220"/>
                  <a:gd name="T33" fmla="*/ 473075 h 298"/>
                  <a:gd name="T34" fmla="*/ 330200 w 220"/>
                  <a:gd name="T35" fmla="*/ 292100 h 298"/>
                  <a:gd name="T36" fmla="*/ 333375 w 220"/>
                  <a:gd name="T37" fmla="*/ 165100 h 298"/>
                  <a:gd name="T38" fmla="*/ 333375 w 220"/>
                  <a:gd name="T39" fmla="*/ 120650 h 298"/>
                  <a:gd name="T40" fmla="*/ 336550 w 220"/>
                  <a:gd name="T41" fmla="*/ 101600 h 298"/>
                  <a:gd name="T42" fmla="*/ 336550 w 220"/>
                  <a:gd name="T43" fmla="*/ 101600 h 298"/>
                  <a:gd name="T44" fmla="*/ 349250 w 220"/>
                  <a:gd name="T45" fmla="*/ 88900 h 298"/>
                  <a:gd name="T46" fmla="*/ 349250 w 220"/>
                  <a:gd name="T47" fmla="*/ 88900 h 298"/>
                  <a:gd name="T48" fmla="*/ 254000 w 220"/>
                  <a:gd name="T49" fmla="*/ 60325 h 298"/>
                  <a:gd name="T50" fmla="*/ 209550 w 220"/>
                  <a:gd name="T51" fmla="*/ 44450 h 298"/>
                  <a:gd name="T52" fmla="*/ 209550 w 220"/>
                  <a:gd name="T53" fmla="*/ 44450 h 298"/>
                  <a:gd name="T54" fmla="*/ 187325 w 220"/>
                  <a:gd name="T55" fmla="*/ 31750 h 298"/>
                  <a:gd name="T56" fmla="*/ 187325 w 220"/>
                  <a:gd name="T57" fmla="*/ 31750 h 29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0"/>
                  <a:gd name="T88" fmla="*/ 0 h 298"/>
                  <a:gd name="T89" fmla="*/ 220 w 220"/>
                  <a:gd name="T90" fmla="*/ 298 h 29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0" h="298">
                    <a:moveTo>
                      <a:pt x="118" y="20"/>
                    </a:moveTo>
                    <a:lnTo>
                      <a:pt x="118" y="20"/>
                    </a:lnTo>
                    <a:lnTo>
                      <a:pt x="114" y="22"/>
                    </a:lnTo>
                    <a:lnTo>
                      <a:pt x="106" y="24"/>
                    </a:lnTo>
                    <a:lnTo>
                      <a:pt x="98" y="22"/>
                    </a:lnTo>
                    <a:lnTo>
                      <a:pt x="66" y="14"/>
                    </a:lnTo>
                    <a:lnTo>
                      <a:pt x="12" y="0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4" y="16"/>
                    </a:lnTo>
                    <a:lnTo>
                      <a:pt x="0" y="234"/>
                    </a:lnTo>
                    <a:lnTo>
                      <a:pt x="208" y="298"/>
                    </a:lnTo>
                    <a:lnTo>
                      <a:pt x="208" y="184"/>
                    </a:lnTo>
                    <a:lnTo>
                      <a:pt x="210" y="104"/>
                    </a:lnTo>
                    <a:lnTo>
                      <a:pt x="210" y="76"/>
                    </a:lnTo>
                    <a:lnTo>
                      <a:pt x="212" y="64"/>
                    </a:lnTo>
                    <a:lnTo>
                      <a:pt x="220" y="56"/>
                    </a:lnTo>
                    <a:lnTo>
                      <a:pt x="160" y="38"/>
                    </a:lnTo>
                    <a:lnTo>
                      <a:pt x="132" y="28"/>
                    </a:lnTo>
                    <a:lnTo>
                      <a:pt x="118" y="2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28" name="Freeform 233"/>
              <p:cNvSpPr>
                <a:spLocks/>
              </p:cNvSpPr>
              <p:nvPr/>
            </p:nvSpPr>
            <p:spPr bwMode="auto">
              <a:xfrm>
                <a:off x="13273088" y="2630488"/>
                <a:ext cx="1177925" cy="285750"/>
              </a:xfrm>
              <a:custGeom>
                <a:avLst/>
                <a:gdLst>
                  <a:gd name="T0" fmla="*/ 180975 w 742"/>
                  <a:gd name="T1" fmla="*/ 228600 h 180"/>
                  <a:gd name="T2" fmla="*/ 180975 w 742"/>
                  <a:gd name="T3" fmla="*/ 228600 h 180"/>
                  <a:gd name="T4" fmla="*/ 187325 w 742"/>
                  <a:gd name="T5" fmla="*/ 225425 h 180"/>
                  <a:gd name="T6" fmla="*/ 215900 w 742"/>
                  <a:gd name="T7" fmla="*/ 215900 h 180"/>
                  <a:gd name="T8" fmla="*/ 327025 w 742"/>
                  <a:gd name="T9" fmla="*/ 190500 h 180"/>
                  <a:gd name="T10" fmla="*/ 669925 w 742"/>
                  <a:gd name="T11" fmla="*/ 114300 h 180"/>
                  <a:gd name="T12" fmla="*/ 1177925 w 742"/>
                  <a:gd name="T13" fmla="*/ 6350 h 180"/>
                  <a:gd name="T14" fmla="*/ 1162050 w 742"/>
                  <a:gd name="T15" fmla="*/ 0 h 180"/>
                  <a:gd name="T16" fmla="*/ 1162050 w 742"/>
                  <a:gd name="T17" fmla="*/ 0 h 180"/>
                  <a:gd name="T18" fmla="*/ 158750 w 742"/>
                  <a:gd name="T19" fmla="*/ 219075 h 180"/>
                  <a:gd name="T20" fmla="*/ 158750 w 742"/>
                  <a:gd name="T21" fmla="*/ 219075 h 180"/>
                  <a:gd name="T22" fmla="*/ 111125 w 742"/>
                  <a:gd name="T23" fmla="*/ 209550 h 180"/>
                  <a:gd name="T24" fmla="*/ 9525 w 742"/>
                  <a:gd name="T25" fmla="*/ 187325 h 180"/>
                  <a:gd name="T26" fmla="*/ 9525 w 742"/>
                  <a:gd name="T27" fmla="*/ 187325 h 180"/>
                  <a:gd name="T28" fmla="*/ 0 w 742"/>
                  <a:gd name="T29" fmla="*/ 196850 h 180"/>
                  <a:gd name="T30" fmla="*/ 0 w 742"/>
                  <a:gd name="T31" fmla="*/ 196850 h 180"/>
                  <a:gd name="T32" fmla="*/ 85725 w 742"/>
                  <a:gd name="T33" fmla="*/ 219075 h 180"/>
                  <a:gd name="T34" fmla="*/ 136525 w 742"/>
                  <a:gd name="T35" fmla="*/ 231775 h 180"/>
                  <a:gd name="T36" fmla="*/ 136525 w 742"/>
                  <a:gd name="T37" fmla="*/ 231775 h 180"/>
                  <a:gd name="T38" fmla="*/ 149225 w 742"/>
                  <a:gd name="T39" fmla="*/ 234950 h 180"/>
                  <a:gd name="T40" fmla="*/ 161925 w 742"/>
                  <a:gd name="T41" fmla="*/ 231775 h 180"/>
                  <a:gd name="T42" fmla="*/ 168275 w 742"/>
                  <a:gd name="T43" fmla="*/ 228600 h 180"/>
                  <a:gd name="T44" fmla="*/ 168275 w 742"/>
                  <a:gd name="T45" fmla="*/ 228600 h 180"/>
                  <a:gd name="T46" fmla="*/ 168275 w 742"/>
                  <a:gd name="T47" fmla="*/ 228600 h 180"/>
                  <a:gd name="T48" fmla="*/ 190500 w 742"/>
                  <a:gd name="T49" fmla="*/ 241300 h 180"/>
                  <a:gd name="T50" fmla="*/ 190500 w 742"/>
                  <a:gd name="T51" fmla="*/ 241300 h 180"/>
                  <a:gd name="T52" fmla="*/ 234950 w 742"/>
                  <a:gd name="T53" fmla="*/ 257175 h 180"/>
                  <a:gd name="T54" fmla="*/ 330200 w 742"/>
                  <a:gd name="T55" fmla="*/ 285750 h 180"/>
                  <a:gd name="T56" fmla="*/ 330200 w 742"/>
                  <a:gd name="T57" fmla="*/ 285750 h 180"/>
                  <a:gd name="T58" fmla="*/ 349250 w 742"/>
                  <a:gd name="T59" fmla="*/ 276225 h 180"/>
                  <a:gd name="T60" fmla="*/ 349250 w 742"/>
                  <a:gd name="T61" fmla="*/ 276225 h 180"/>
                  <a:gd name="T62" fmla="*/ 180975 w 742"/>
                  <a:gd name="T63" fmla="*/ 228600 h 180"/>
                  <a:gd name="T64" fmla="*/ 180975 w 742"/>
                  <a:gd name="T65" fmla="*/ 228600 h 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2"/>
                  <a:gd name="T100" fmla="*/ 0 h 180"/>
                  <a:gd name="T101" fmla="*/ 742 w 742"/>
                  <a:gd name="T102" fmla="*/ 180 h 1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2" h="180">
                    <a:moveTo>
                      <a:pt x="114" y="144"/>
                    </a:moveTo>
                    <a:lnTo>
                      <a:pt x="114" y="144"/>
                    </a:lnTo>
                    <a:lnTo>
                      <a:pt x="118" y="142"/>
                    </a:lnTo>
                    <a:lnTo>
                      <a:pt x="136" y="136"/>
                    </a:lnTo>
                    <a:lnTo>
                      <a:pt x="206" y="120"/>
                    </a:lnTo>
                    <a:lnTo>
                      <a:pt x="422" y="72"/>
                    </a:lnTo>
                    <a:lnTo>
                      <a:pt x="742" y="4"/>
                    </a:lnTo>
                    <a:lnTo>
                      <a:pt x="732" y="0"/>
                    </a:lnTo>
                    <a:lnTo>
                      <a:pt x="100" y="138"/>
                    </a:lnTo>
                    <a:lnTo>
                      <a:pt x="70" y="132"/>
                    </a:lnTo>
                    <a:lnTo>
                      <a:pt x="6" y="118"/>
                    </a:lnTo>
                    <a:lnTo>
                      <a:pt x="0" y="124"/>
                    </a:lnTo>
                    <a:lnTo>
                      <a:pt x="54" y="138"/>
                    </a:lnTo>
                    <a:lnTo>
                      <a:pt x="86" y="146"/>
                    </a:lnTo>
                    <a:lnTo>
                      <a:pt x="94" y="148"/>
                    </a:lnTo>
                    <a:lnTo>
                      <a:pt x="102" y="146"/>
                    </a:lnTo>
                    <a:lnTo>
                      <a:pt x="106" y="144"/>
                    </a:lnTo>
                    <a:lnTo>
                      <a:pt x="120" y="152"/>
                    </a:lnTo>
                    <a:lnTo>
                      <a:pt x="148" y="162"/>
                    </a:lnTo>
                    <a:lnTo>
                      <a:pt x="208" y="180"/>
                    </a:lnTo>
                    <a:lnTo>
                      <a:pt x="220" y="174"/>
                    </a:lnTo>
                    <a:lnTo>
                      <a:pt x="114" y="144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29" name="Freeform 234"/>
              <p:cNvSpPr>
                <a:spLocks/>
              </p:cNvSpPr>
              <p:nvPr/>
            </p:nvSpPr>
            <p:spPr bwMode="auto">
              <a:xfrm>
                <a:off x="13225463" y="3541713"/>
                <a:ext cx="327025" cy="644525"/>
              </a:xfrm>
              <a:custGeom>
                <a:avLst/>
                <a:gdLst>
                  <a:gd name="T0" fmla="*/ 323850 w 206"/>
                  <a:gd name="T1" fmla="*/ 95250 h 406"/>
                  <a:gd name="T2" fmla="*/ 3175 w 206"/>
                  <a:gd name="T3" fmla="*/ 0 h 406"/>
                  <a:gd name="T4" fmla="*/ 3175 w 206"/>
                  <a:gd name="T5" fmla="*/ 0 h 406"/>
                  <a:gd name="T6" fmla="*/ 0 w 206"/>
                  <a:gd name="T7" fmla="*/ 257175 h 406"/>
                  <a:gd name="T8" fmla="*/ 0 w 206"/>
                  <a:gd name="T9" fmla="*/ 527050 h 406"/>
                  <a:gd name="T10" fmla="*/ 0 w 206"/>
                  <a:gd name="T11" fmla="*/ 527050 h 406"/>
                  <a:gd name="T12" fmla="*/ 15875 w 206"/>
                  <a:gd name="T13" fmla="*/ 533400 h 406"/>
                  <a:gd name="T14" fmla="*/ 50800 w 206"/>
                  <a:gd name="T15" fmla="*/ 549275 h 406"/>
                  <a:gd name="T16" fmla="*/ 165100 w 206"/>
                  <a:gd name="T17" fmla="*/ 590550 h 406"/>
                  <a:gd name="T18" fmla="*/ 327025 w 206"/>
                  <a:gd name="T19" fmla="*/ 644525 h 406"/>
                  <a:gd name="T20" fmla="*/ 323850 w 206"/>
                  <a:gd name="T21" fmla="*/ 95250 h 4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6"/>
                  <a:gd name="T34" fmla="*/ 0 h 406"/>
                  <a:gd name="T35" fmla="*/ 206 w 206"/>
                  <a:gd name="T36" fmla="*/ 406 h 4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6" h="406">
                    <a:moveTo>
                      <a:pt x="204" y="60"/>
                    </a:moveTo>
                    <a:lnTo>
                      <a:pt x="2" y="0"/>
                    </a:lnTo>
                    <a:lnTo>
                      <a:pt x="0" y="162"/>
                    </a:lnTo>
                    <a:lnTo>
                      <a:pt x="0" y="332"/>
                    </a:lnTo>
                    <a:lnTo>
                      <a:pt x="10" y="336"/>
                    </a:lnTo>
                    <a:lnTo>
                      <a:pt x="32" y="346"/>
                    </a:lnTo>
                    <a:lnTo>
                      <a:pt x="104" y="372"/>
                    </a:lnTo>
                    <a:lnTo>
                      <a:pt x="206" y="406"/>
                    </a:lnTo>
                    <a:lnTo>
                      <a:pt x="204" y="6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p:grpSp>
        <p:grpSp>
          <p:nvGrpSpPr>
            <p:cNvPr id="304" name="Gruppe 240"/>
            <p:cNvGrpSpPr>
              <a:grpSpLocks/>
            </p:cNvGrpSpPr>
            <p:nvPr/>
          </p:nvGrpSpPr>
          <p:grpSpPr bwMode="auto">
            <a:xfrm>
              <a:off x="2250818" y="1970619"/>
              <a:ext cx="429138" cy="407172"/>
              <a:chOff x="13047663" y="2554288"/>
              <a:chExt cx="1803400" cy="1711325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314" name="Freeform 227"/>
              <p:cNvSpPr>
                <a:spLocks/>
              </p:cNvSpPr>
              <p:nvPr/>
            </p:nvSpPr>
            <p:spPr bwMode="auto">
              <a:xfrm>
                <a:off x="13047663" y="2767013"/>
                <a:ext cx="781050" cy="1498600"/>
              </a:xfrm>
              <a:custGeom>
                <a:avLst/>
                <a:gdLst>
                  <a:gd name="T0" fmla="*/ 50800 w 492"/>
                  <a:gd name="T1" fmla="*/ 0 h 944"/>
                  <a:gd name="T2" fmla="*/ 50800 w 492"/>
                  <a:gd name="T3" fmla="*/ 0 h 944"/>
                  <a:gd name="T4" fmla="*/ 41275 w 492"/>
                  <a:gd name="T5" fmla="*/ 0 h 944"/>
                  <a:gd name="T6" fmla="*/ 25400 w 492"/>
                  <a:gd name="T7" fmla="*/ 3175 h 944"/>
                  <a:gd name="T8" fmla="*/ 15875 w 492"/>
                  <a:gd name="T9" fmla="*/ 6350 h 944"/>
                  <a:gd name="T10" fmla="*/ 9525 w 492"/>
                  <a:gd name="T11" fmla="*/ 12700 h 944"/>
                  <a:gd name="T12" fmla="*/ 3175 w 492"/>
                  <a:gd name="T13" fmla="*/ 22225 h 944"/>
                  <a:gd name="T14" fmla="*/ 0 w 492"/>
                  <a:gd name="T15" fmla="*/ 38100 h 944"/>
                  <a:gd name="T16" fmla="*/ 0 w 492"/>
                  <a:gd name="T17" fmla="*/ 38100 h 944"/>
                  <a:gd name="T18" fmla="*/ 0 w 492"/>
                  <a:gd name="T19" fmla="*/ 244475 h 944"/>
                  <a:gd name="T20" fmla="*/ 3175 w 492"/>
                  <a:gd name="T21" fmla="*/ 657225 h 944"/>
                  <a:gd name="T22" fmla="*/ 3175 w 492"/>
                  <a:gd name="T23" fmla="*/ 876300 h 944"/>
                  <a:gd name="T24" fmla="*/ 6350 w 492"/>
                  <a:gd name="T25" fmla="*/ 1063625 h 944"/>
                  <a:gd name="T26" fmla="*/ 12700 w 492"/>
                  <a:gd name="T27" fmla="*/ 1196975 h 944"/>
                  <a:gd name="T28" fmla="*/ 15875 w 492"/>
                  <a:gd name="T29" fmla="*/ 1235075 h 944"/>
                  <a:gd name="T30" fmla="*/ 19050 w 492"/>
                  <a:gd name="T31" fmla="*/ 1247775 h 944"/>
                  <a:gd name="T32" fmla="*/ 19050 w 492"/>
                  <a:gd name="T33" fmla="*/ 1247775 h 944"/>
                  <a:gd name="T34" fmla="*/ 387350 w 492"/>
                  <a:gd name="T35" fmla="*/ 1377950 h 944"/>
                  <a:gd name="T36" fmla="*/ 635000 w 492"/>
                  <a:gd name="T37" fmla="*/ 1463675 h 944"/>
                  <a:gd name="T38" fmla="*/ 717550 w 492"/>
                  <a:gd name="T39" fmla="*/ 1489075 h 944"/>
                  <a:gd name="T40" fmla="*/ 752475 w 492"/>
                  <a:gd name="T41" fmla="*/ 1498600 h 944"/>
                  <a:gd name="T42" fmla="*/ 752475 w 492"/>
                  <a:gd name="T43" fmla="*/ 1498600 h 944"/>
                  <a:gd name="T44" fmla="*/ 752475 w 492"/>
                  <a:gd name="T45" fmla="*/ 1485900 h 944"/>
                  <a:gd name="T46" fmla="*/ 755650 w 492"/>
                  <a:gd name="T47" fmla="*/ 1444625 h 944"/>
                  <a:gd name="T48" fmla="*/ 755650 w 492"/>
                  <a:gd name="T49" fmla="*/ 1298575 h 944"/>
                  <a:gd name="T50" fmla="*/ 752475 w 492"/>
                  <a:gd name="T51" fmla="*/ 860425 h 944"/>
                  <a:gd name="T52" fmla="*/ 749300 w 492"/>
                  <a:gd name="T53" fmla="*/ 422275 h 944"/>
                  <a:gd name="T54" fmla="*/ 749300 w 492"/>
                  <a:gd name="T55" fmla="*/ 279400 h 944"/>
                  <a:gd name="T56" fmla="*/ 752475 w 492"/>
                  <a:gd name="T57" fmla="*/ 222250 h 944"/>
                  <a:gd name="T58" fmla="*/ 752475 w 492"/>
                  <a:gd name="T59" fmla="*/ 222250 h 944"/>
                  <a:gd name="T60" fmla="*/ 771525 w 492"/>
                  <a:gd name="T61" fmla="*/ 206375 h 944"/>
                  <a:gd name="T62" fmla="*/ 781050 w 492"/>
                  <a:gd name="T63" fmla="*/ 193675 h 944"/>
                  <a:gd name="T64" fmla="*/ 50800 w 492"/>
                  <a:gd name="T65" fmla="*/ 0 h 9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2"/>
                  <a:gd name="T100" fmla="*/ 0 h 944"/>
                  <a:gd name="T101" fmla="*/ 492 w 492"/>
                  <a:gd name="T102" fmla="*/ 944 h 9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2" h="94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154"/>
                    </a:lnTo>
                    <a:lnTo>
                      <a:pt x="2" y="414"/>
                    </a:lnTo>
                    <a:lnTo>
                      <a:pt x="2" y="552"/>
                    </a:lnTo>
                    <a:lnTo>
                      <a:pt x="4" y="670"/>
                    </a:lnTo>
                    <a:lnTo>
                      <a:pt x="8" y="754"/>
                    </a:lnTo>
                    <a:lnTo>
                      <a:pt x="10" y="778"/>
                    </a:lnTo>
                    <a:lnTo>
                      <a:pt x="12" y="786"/>
                    </a:lnTo>
                    <a:lnTo>
                      <a:pt x="244" y="868"/>
                    </a:lnTo>
                    <a:lnTo>
                      <a:pt x="400" y="922"/>
                    </a:lnTo>
                    <a:lnTo>
                      <a:pt x="452" y="938"/>
                    </a:lnTo>
                    <a:lnTo>
                      <a:pt x="474" y="944"/>
                    </a:lnTo>
                    <a:lnTo>
                      <a:pt x="474" y="936"/>
                    </a:lnTo>
                    <a:lnTo>
                      <a:pt x="476" y="910"/>
                    </a:lnTo>
                    <a:lnTo>
                      <a:pt x="476" y="818"/>
                    </a:lnTo>
                    <a:lnTo>
                      <a:pt x="474" y="542"/>
                    </a:lnTo>
                    <a:lnTo>
                      <a:pt x="472" y="266"/>
                    </a:lnTo>
                    <a:lnTo>
                      <a:pt x="472" y="176"/>
                    </a:lnTo>
                    <a:lnTo>
                      <a:pt x="474" y="140"/>
                    </a:lnTo>
                    <a:lnTo>
                      <a:pt x="486" y="130"/>
                    </a:lnTo>
                    <a:lnTo>
                      <a:pt x="492" y="12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BF9F6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15" name="Freeform 228"/>
              <p:cNvSpPr>
                <a:spLocks/>
              </p:cNvSpPr>
              <p:nvPr/>
            </p:nvSpPr>
            <p:spPr bwMode="auto">
              <a:xfrm>
                <a:off x="13066713" y="2554288"/>
                <a:ext cx="1784350" cy="1711325"/>
              </a:xfrm>
              <a:custGeom>
                <a:avLst/>
                <a:gdLst>
                  <a:gd name="T0" fmla="*/ 0 w 1124"/>
                  <a:gd name="T1" fmla="*/ 222250 h 1078"/>
                  <a:gd name="T2" fmla="*/ 0 w 1124"/>
                  <a:gd name="T3" fmla="*/ 222250 h 1078"/>
                  <a:gd name="T4" fmla="*/ 361950 w 1124"/>
                  <a:gd name="T5" fmla="*/ 317500 h 1078"/>
                  <a:gd name="T6" fmla="*/ 609600 w 1124"/>
                  <a:gd name="T7" fmla="*/ 387350 h 1078"/>
                  <a:gd name="T8" fmla="*/ 695325 w 1124"/>
                  <a:gd name="T9" fmla="*/ 412750 h 1078"/>
                  <a:gd name="T10" fmla="*/ 717550 w 1124"/>
                  <a:gd name="T11" fmla="*/ 419100 h 1078"/>
                  <a:gd name="T12" fmla="*/ 727075 w 1124"/>
                  <a:gd name="T13" fmla="*/ 425450 h 1078"/>
                  <a:gd name="T14" fmla="*/ 727075 w 1124"/>
                  <a:gd name="T15" fmla="*/ 425450 h 1078"/>
                  <a:gd name="T16" fmla="*/ 730250 w 1124"/>
                  <a:gd name="T17" fmla="*/ 485775 h 1078"/>
                  <a:gd name="T18" fmla="*/ 730250 w 1124"/>
                  <a:gd name="T19" fmla="*/ 631825 h 1078"/>
                  <a:gd name="T20" fmla="*/ 730250 w 1124"/>
                  <a:gd name="T21" fmla="*/ 1073150 h 1078"/>
                  <a:gd name="T22" fmla="*/ 727075 w 1124"/>
                  <a:gd name="T23" fmla="*/ 1511300 h 1078"/>
                  <a:gd name="T24" fmla="*/ 727075 w 1124"/>
                  <a:gd name="T25" fmla="*/ 1657350 h 1078"/>
                  <a:gd name="T26" fmla="*/ 730250 w 1124"/>
                  <a:gd name="T27" fmla="*/ 1711325 h 1078"/>
                  <a:gd name="T28" fmla="*/ 730250 w 1124"/>
                  <a:gd name="T29" fmla="*/ 1711325 h 1078"/>
                  <a:gd name="T30" fmla="*/ 777875 w 1124"/>
                  <a:gd name="T31" fmla="*/ 1701800 h 1078"/>
                  <a:gd name="T32" fmla="*/ 895350 w 1124"/>
                  <a:gd name="T33" fmla="*/ 1666875 h 1078"/>
                  <a:gd name="T34" fmla="*/ 1247775 w 1124"/>
                  <a:gd name="T35" fmla="*/ 1565275 h 1078"/>
                  <a:gd name="T36" fmla="*/ 1600200 w 1124"/>
                  <a:gd name="T37" fmla="*/ 1457325 h 1078"/>
                  <a:gd name="T38" fmla="*/ 1714500 w 1124"/>
                  <a:gd name="T39" fmla="*/ 1419225 h 1078"/>
                  <a:gd name="T40" fmla="*/ 1762125 w 1124"/>
                  <a:gd name="T41" fmla="*/ 1403350 h 1078"/>
                  <a:gd name="T42" fmla="*/ 1762125 w 1124"/>
                  <a:gd name="T43" fmla="*/ 1403350 h 1078"/>
                  <a:gd name="T44" fmla="*/ 1765300 w 1124"/>
                  <a:gd name="T45" fmla="*/ 1349375 h 1078"/>
                  <a:gd name="T46" fmla="*/ 1768475 w 1124"/>
                  <a:gd name="T47" fmla="*/ 1209675 h 1078"/>
                  <a:gd name="T48" fmla="*/ 1778000 w 1124"/>
                  <a:gd name="T49" fmla="*/ 790575 h 1078"/>
                  <a:gd name="T50" fmla="*/ 1784350 w 1124"/>
                  <a:gd name="T51" fmla="*/ 374650 h 1078"/>
                  <a:gd name="T52" fmla="*/ 1784350 w 1124"/>
                  <a:gd name="T53" fmla="*/ 234950 h 1078"/>
                  <a:gd name="T54" fmla="*/ 1781175 w 1124"/>
                  <a:gd name="T55" fmla="*/ 196850 h 1078"/>
                  <a:gd name="T56" fmla="*/ 1781175 w 1124"/>
                  <a:gd name="T57" fmla="*/ 180975 h 1078"/>
                  <a:gd name="T58" fmla="*/ 1781175 w 1124"/>
                  <a:gd name="T59" fmla="*/ 180975 h 1078"/>
                  <a:gd name="T60" fmla="*/ 1657350 w 1124"/>
                  <a:gd name="T61" fmla="*/ 149225 h 1078"/>
                  <a:gd name="T62" fmla="*/ 1403350 w 1124"/>
                  <a:gd name="T63" fmla="*/ 85725 h 1078"/>
                  <a:gd name="T64" fmla="*/ 1152525 w 1124"/>
                  <a:gd name="T65" fmla="*/ 25400 h 1078"/>
                  <a:gd name="T66" fmla="*/ 1035050 w 1124"/>
                  <a:gd name="T67" fmla="*/ 0 h 1078"/>
                  <a:gd name="T68" fmla="*/ 1035050 w 1124"/>
                  <a:gd name="T69" fmla="*/ 0 h 1078"/>
                  <a:gd name="T70" fmla="*/ 508000 w 1124"/>
                  <a:gd name="T71" fmla="*/ 104775 h 1078"/>
                  <a:gd name="T72" fmla="*/ 317500 w 1124"/>
                  <a:gd name="T73" fmla="*/ 142875 h 1078"/>
                  <a:gd name="T74" fmla="*/ 152400 w 1124"/>
                  <a:gd name="T75" fmla="*/ 180975 h 1078"/>
                  <a:gd name="T76" fmla="*/ 38100 w 1124"/>
                  <a:gd name="T77" fmla="*/ 206375 h 1078"/>
                  <a:gd name="T78" fmla="*/ 9525 w 1124"/>
                  <a:gd name="T79" fmla="*/ 215900 h 1078"/>
                  <a:gd name="T80" fmla="*/ 3175 w 1124"/>
                  <a:gd name="T81" fmla="*/ 222250 h 1078"/>
                  <a:gd name="T82" fmla="*/ 0 w 1124"/>
                  <a:gd name="T83" fmla="*/ 222250 h 1078"/>
                  <a:gd name="T84" fmla="*/ 0 w 1124"/>
                  <a:gd name="T85" fmla="*/ 222250 h 107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24"/>
                  <a:gd name="T130" fmla="*/ 0 h 1078"/>
                  <a:gd name="T131" fmla="*/ 1124 w 1124"/>
                  <a:gd name="T132" fmla="*/ 1078 h 107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24" h="1078">
                    <a:moveTo>
                      <a:pt x="0" y="140"/>
                    </a:moveTo>
                    <a:lnTo>
                      <a:pt x="0" y="140"/>
                    </a:lnTo>
                    <a:lnTo>
                      <a:pt x="228" y="200"/>
                    </a:lnTo>
                    <a:lnTo>
                      <a:pt x="384" y="244"/>
                    </a:lnTo>
                    <a:lnTo>
                      <a:pt x="438" y="260"/>
                    </a:lnTo>
                    <a:lnTo>
                      <a:pt x="452" y="264"/>
                    </a:lnTo>
                    <a:lnTo>
                      <a:pt x="458" y="268"/>
                    </a:lnTo>
                    <a:lnTo>
                      <a:pt x="460" y="306"/>
                    </a:lnTo>
                    <a:lnTo>
                      <a:pt x="460" y="398"/>
                    </a:lnTo>
                    <a:lnTo>
                      <a:pt x="460" y="676"/>
                    </a:lnTo>
                    <a:lnTo>
                      <a:pt x="458" y="952"/>
                    </a:lnTo>
                    <a:lnTo>
                      <a:pt x="458" y="1044"/>
                    </a:lnTo>
                    <a:lnTo>
                      <a:pt x="460" y="1078"/>
                    </a:lnTo>
                    <a:lnTo>
                      <a:pt x="490" y="1072"/>
                    </a:lnTo>
                    <a:lnTo>
                      <a:pt x="564" y="1050"/>
                    </a:lnTo>
                    <a:lnTo>
                      <a:pt x="786" y="986"/>
                    </a:lnTo>
                    <a:lnTo>
                      <a:pt x="1008" y="918"/>
                    </a:lnTo>
                    <a:lnTo>
                      <a:pt x="1080" y="894"/>
                    </a:lnTo>
                    <a:lnTo>
                      <a:pt x="1110" y="884"/>
                    </a:lnTo>
                    <a:lnTo>
                      <a:pt x="1112" y="850"/>
                    </a:lnTo>
                    <a:lnTo>
                      <a:pt x="1114" y="762"/>
                    </a:lnTo>
                    <a:lnTo>
                      <a:pt x="1120" y="498"/>
                    </a:lnTo>
                    <a:lnTo>
                      <a:pt x="1124" y="236"/>
                    </a:lnTo>
                    <a:lnTo>
                      <a:pt x="1124" y="148"/>
                    </a:lnTo>
                    <a:lnTo>
                      <a:pt x="1122" y="124"/>
                    </a:lnTo>
                    <a:lnTo>
                      <a:pt x="1122" y="114"/>
                    </a:lnTo>
                    <a:lnTo>
                      <a:pt x="1044" y="94"/>
                    </a:lnTo>
                    <a:lnTo>
                      <a:pt x="884" y="54"/>
                    </a:lnTo>
                    <a:lnTo>
                      <a:pt x="726" y="16"/>
                    </a:lnTo>
                    <a:lnTo>
                      <a:pt x="652" y="0"/>
                    </a:lnTo>
                    <a:lnTo>
                      <a:pt x="320" y="66"/>
                    </a:lnTo>
                    <a:lnTo>
                      <a:pt x="200" y="90"/>
                    </a:lnTo>
                    <a:lnTo>
                      <a:pt x="96" y="114"/>
                    </a:lnTo>
                    <a:lnTo>
                      <a:pt x="24" y="130"/>
                    </a:lnTo>
                    <a:lnTo>
                      <a:pt x="6" y="136"/>
                    </a:lnTo>
                    <a:lnTo>
                      <a:pt x="2" y="140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CBB48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16" name="Freeform 229"/>
              <p:cNvSpPr>
                <a:spLocks/>
              </p:cNvSpPr>
              <p:nvPr/>
            </p:nvSpPr>
            <p:spPr bwMode="auto">
              <a:xfrm>
                <a:off x="13603288" y="2906713"/>
                <a:ext cx="212725" cy="82550"/>
              </a:xfrm>
              <a:custGeom>
                <a:avLst/>
                <a:gdLst>
                  <a:gd name="T0" fmla="*/ 19050 w 134"/>
                  <a:gd name="T1" fmla="*/ 0 h 52"/>
                  <a:gd name="T2" fmla="*/ 19050 w 134"/>
                  <a:gd name="T3" fmla="*/ 0 h 52"/>
                  <a:gd name="T4" fmla="*/ 0 w 134"/>
                  <a:gd name="T5" fmla="*/ 9525 h 52"/>
                  <a:gd name="T6" fmla="*/ 0 w 134"/>
                  <a:gd name="T7" fmla="*/ 9525 h 52"/>
                  <a:gd name="T8" fmla="*/ 120650 w 134"/>
                  <a:gd name="T9" fmla="*/ 47625 h 52"/>
                  <a:gd name="T10" fmla="*/ 187325 w 134"/>
                  <a:gd name="T11" fmla="*/ 63500 h 52"/>
                  <a:gd name="T12" fmla="*/ 187325 w 134"/>
                  <a:gd name="T13" fmla="*/ 63500 h 52"/>
                  <a:gd name="T14" fmla="*/ 196850 w 134"/>
                  <a:gd name="T15" fmla="*/ 66675 h 52"/>
                  <a:gd name="T16" fmla="*/ 200025 w 134"/>
                  <a:gd name="T17" fmla="*/ 73025 h 52"/>
                  <a:gd name="T18" fmla="*/ 196850 w 134"/>
                  <a:gd name="T19" fmla="*/ 82550 h 52"/>
                  <a:gd name="T20" fmla="*/ 196850 w 134"/>
                  <a:gd name="T21" fmla="*/ 82550 h 52"/>
                  <a:gd name="T22" fmla="*/ 206375 w 134"/>
                  <a:gd name="T23" fmla="*/ 79375 h 52"/>
                  <a:gd name="T24" fmla="*/ 212725 w 134"/>
                  <a:gd name="T25" fmla="*/ 73025 h 52"/>
                  <a:gd name="T26" fmla="*/ 212725 w 134"/>
                  <a:gd name="T27" fmla="*/ 66675 h 52"/>
                  <a:gd name="T28" fmla="*/ 212725 w 134"/>
                  <a:gd name="T29" fmla="*/ 66675 h 52"/>
                  <a:gd name="T30" fmla="*/ 196850 w 134"/>
                  <a:gd name="T31" fmla="*/ 57150 h 52"/>
                  <a:gd name="T32" fmla="*/ 152400 w 134"/>
                  <a:gd name="T33" fmla="*/ 41275 h 52"/>
                  <a:gd name="T34" fmla="*/ 19050 w 134"/>
                  <a:gd name="T35" fmla="*/ 0 h 52"/>
                  <a:gd name="T36" fmla="*/ 19050 w 134"/>
                  <a:gd name="T37" fmla="*/ 0 h 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4"/>
                  <a:gd name="T58" fmla="*/ 0 h 52"/>
                  <a:gd name="T59" fmla="*/ 134 w 134"/>
                  <a:gd name="T60" fmla="*/ 52 h 5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4" h="52">
                    <a:moveTo>
                      <a:pt x="12" y="0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76" y="30"/>
                    </a:lnTo>
                    <a:lnTo>
                      <a:pt x="118" y="40"/>
                    </a:lnTo>
                    <a:lnTo>
                      <a:pt x="124" y="42"/>
                    </a:lnTo>
                    <a:lnTo>
                      <a:pt x="126" y="46"/>
                    </a:lnTo>
                    <a:lnTo>
                      <a:pt x="124" y="52"/>
                    </a:lnTo>
                    <a:lnTo>
                      <a:pt x="130" y="50"/>
                    </a:lnTo>
                    <a:lnTo>
                      <a:pt x="134" y="46"/>
                    </a:lnTo>
                    <a:lnTo>
                      <a:pt x="134" y="42"/>
                    </a:lnTo>
                    <a:lnTo>
                      <a:pt x="124" y="36"/>
                    </a:lnTo>
                    <a:lnTo>
                      <a:pt x="96" y="2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17" name="Freeform 230"/>
              <p:cNvSpPr>
                <a:spLocks/>
              </p:cNvSpPr>
              <p:nvPr/>
            </p:nvSpPr>
            <p:spPr bwMode="auto">
              <a:xfrm>
                <a:off x="13054013" y="2767013"/>
                <a:ext cx="228600" cy="60325"/>
              </a:xfrm>
              <a:custGeom>
                <a:avLst/>
                <a:gdLst>
                  <a:gd name="T0" fmla="*/ 228600 w 144"/>
                  <a:gd name="T1" fmla="*/ 50800 h 38"/>
                  <a:gd name="T2" fmla="*/ 228600 w 144"/>
                  <a:gd name="T3" fmla="*/ 50800 h 38"/>
                  <a:gd name="T4" fmla="*/ 34925 w 144"/>
                  <a:gd name="T5" fmla="*/ 0 h 38"/>
                  <a:gd name="T6" fmla="*/ 34925 w 144"/>
                  <a:gd name="T7" fmla="*/ 0 h 38"/>
                  <a:gd name="T8" fmla="*/ 25400 w 144"/>
                  <a:gd name="T9" fmla="*/ 0 h 38"/>
                  <a:gd name="T10" fmla="*/ 19050 w 144"/>
                  <a:gd name="T11" fmla="*/ 3175 h 38"/>
                  <a:gd name="T12" fmla="*/ 6350 w 144"/>
                  <a:gd name="T13" fmla="*/ 9525 h 38"/>
                  <a:gd name="T14" fmla="*/ 0 w 144"/>
                  <a:gd name="T15" fmla="*/ 19050 h 38"/>
                  <a:gd name="T16" fmla="*/ 0 w 144"/>
                  <a:gd name="T17" fmla="*/ 22225 h 38"/>
                  <a:gd name="T18" fmla="*/ 15875 w 144"/>
                  <a:gd name="T19" fmla="*/ 9525 h 38"/>
                  <a:gd name="T20" fmla="*/ 15875 w 144"/>
                  <a:gd name="T21" fmla="*/ 9525 h 38"/>
                  <a:gd name="T22" fmla="*/ 25400 w 144"/>
                  <a:gd name="T23" fmla="*/ 9525 h 38"/>
                  <a:gd name="T24" fmla="*/ 38100 w 144"/>
                  <a:gd name="T25" fmla="*/ 12700 h 38"/>
                  <a:gd name="T26" fmla="*/ 107950 w 144"/>
                  <a:gd name="T27" fmla="*/ 31750 h 38"/>
                  <a:gd name="T28" fmla="*/ 107950 w 144"/>
                  <a:gd name="T29" fmla="*/ 31750 h 38"/>
                  <a:gd name="T30" fmla="*/ 219075 w 144"/>
                  <a:gd name="T31" fmla="*/ 60325 h 38"/>
                  <a:gd name="T32" fmla="*/ 219075 w 144"/>
                  <a:gd name="T33" fmla="*/ 60325 h 38"/>
                  <a:gd name="T34" fmla="*/ 228600 w 144"/>
                  <a:gd name="T35" fmla="*/ 50800 h 38"/>
                  <a:gd name="T36" fmla="*/ 228600 w 144"/>
                  <a:gd name="T37" fmla="*/ 50800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4"/>
                  <a:gd name="T58" fmla="*/ 0 h 38"/>
                  <a:gd name="T59" fmla="*/ 144 w 144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4" h="38">
                    <a:moveTo>
                      <a:pt x="144" y="32"/>
                    </a:moveTo>
                    <a:lnTo>
                      <a:pt x="144" y="32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4" y="8"/>
                    </a:lnTo>
                    <a:lnTo>
                      <a:pt x="68" y="20"/>
                    </a:lnTo>
                    <a:lnTo>
                      <a:pt x="138" y="38"/>
                    </a:lnTo>
                    <a:lnTo>
                      <a:pt x="144" y="32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18" name="Freeform 231"/>
              <p:cNvSpPr>
                <a:spLocks/>
              </p:cNvSpPr>
              <p:nvPr/>
            </p:nvSpPr>
            <p:spPr bwMode="auto">
              <a:xfrm>
                <a:off x="13282613" y="2595563"/>
                <a:ext cx="1352550" cy="311150"/>
              </a:xfrm>
              <a:custGeom>
                <a:avLst/>
                <a:gdLst>
                  <a:gd name="T0" fmla="*/ 149225 w 852"/>
                  <a:gd name="T1" fmla="*/ 254000 h 196"/>
                  <a:gd name="T2" fmla="*/ 149225 w 852"/>
                  <a:gd name="T3" fmla="*/ 254000 h 196"/>
                  <a:gd name="T4" fmla="*/ 1133475 w 852"/>
                  <a:gd name="T5" fmla="*/ 41275 h 196"/>
                  <a:gd name="T6" fmla="*/ 1152525 w 852"/>
                  <a:gd name="T7" fmla="*/ 44450 h 196"/>
                  <a:gd name="T8" fmla="*/ 1152525 w 852"/>
                  <a:gd name="T9" fmla="*/ 44450 h 196"/>
                  <a:gd name="T10" fmla="*/ 654050 w 852"/>
                  <a:gd name="T11" fmla="*/ 152400 h 196"/>
                  <a:gd name="T12" fmla="*/ 314325 w 852"/>
                  <a:gd name="T13" fmla="*/ 225425 h 196"/>
                  <a:gd name="T14" fmla="*/ 206375 w 852"/>
                  <a:gd name="T15" fmla="*/ 250825 h 196"/>
                  <a:gd name="T16" fmla="*/ 177800 w 852"/>
                  <a:gd name="T17" fmla="*/ 260350 h 196"/>
                  <a:gd name="T18" fmla="*/ 171450 w 852"/>
                  <a:gd name="T19" fmla="*/ 263525 h 196"/>
                  <a:gd name="T20" fmla="*/ 171450 w 852"/>
                  <a:gd name="T21" fmla="*/ 263525 h 196"/>
                  <a:gd name="T22" fmla="*/ 339725 w 852"/>
                  <a:gd name="T23" fmla="*/ 311150 h 196"/>
                  <a:gd name="T24" fmla="*/ 342900 w 852"/>
                  <a:gd name="T25" fmla="*/ 311150 h 196"/>
                  <a:gd name="T26" fmla="*/ 342900 w 852"/>
                  <a:gd name="T27" fmla="*/ 311150 h 196"/>
                  <a:gd name="T28" fmla="*/ 850900 w 852"/>
                  <a:gd name="T29" fmla="*/ 196850 h 196"/>
                  <a:gd name="T30" fmla="*/ 1352550 w 852"/>
                  <a:gd name="T31" fmla="*/ 82550 h 196"/>
                  <a:gd name="T32" fmla="*/ 1012825 w 852"/>
                  <a:gd name="T33" fmla="*/ 0 h 196"/>
                  <a:gd name="T34" fmla="*/ 1012825 w 852"/>
                  <a:gd name="T35" fmla="*/ 0 h 196"/>
                  <a:gd name="T36" fmla="*/ 514350 w 852"/>
                  <a:gd name="T37" fmla="*/ 104775 h 196"/>
                  <a:gd name="T38" fmla="*/ 168275 w 852"/>
                  <a:gd name="T39" fmla="*/ 177800 h 196"/>
                  <a:gd name="T40" fmla="*/ 53975 w 852"/>
                  <a:gd name="T41" fmla="*/ 203200 h 196"/>
                  <a:gd name="T42" fmla="*/ 6350 w 852"/>
                  <a:gd name="T43" fmla="*/ 215900 h 196"/>
                  <a:gd name="T44" fmla="*/ 6350 w 852"/>
                  <a:gd name="T45" fmla="*/ 215900 h 196"/>
                  <a:gd name="T46" fmla="*/ 0 w 852"/>
                  <a:gd name="T47" fmla="*/ 222250 h 196"/>
                  <a:gd name="T48" fmla="*/ 0 w 852"/>
                  <a:gd name="T49" fmla="*/ 222250 h 196"/>
                  <a:gd name="T50" fmla="*/ 101600 w 852"/>
                  <a:gd name="T51" fmla="*/ 244475 h 196"/>
                  <a:gd name="T52" fmla="*/ 149225 w 852"/>
                  <a:gd name="T53" fmla="*/ 254000 h 196"/>
                  <a:gd name="T54" fmla="*/ 149225 w 852"/>
                  <a:gd name="T55" fmla="*/ 254000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52"/>
                  <a:gd name="T85" fmla="*/ 0 h 196"/>
                  <a:gd name="T86" fmla="*/ 852 w 852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52" h="196">
                    <a:moveTo>
                      <a:pt x="94" y="160"/>
                    </a:moveTo>
                    <a:lnTo>
                      <a:pt x="94" y="160"/>
                    </a:lnTo>
                    <a:lnTo>
                      <a:pt x="714" y="26"/>
                    </a:lnTo>
                    <a:lnTo>
                      <a:pt x="726" y="28"/>
                    </a:lnTo>
                    <a:lnTo>
                      <a:pt x="412" y="96"/>
                    </a:lnTo>
                    <a:lnTo>
                      <a:pt x="198" y="142"/>
                    </a:lnTo>
                    <a:lnTo>
                      <a:pt x="130" y="158"/>
                    </a:lnTo>
                    <a:lnTo>
                      <a:pt x="112" y="164"/>
                    </a:lnTo>
                    <a:lnTo>
                      <a:pt x="108" y="166"/>
                    </a:lnTo>
                    <a:lnTo>
                      <a:pt x="214" y="196"/>
                    </a:lnTo>
                    <a:lnTo>
                      <a:pt x="216" y="196"/>
                    </a:lnTo>
                    <a:lnTo>
                      <a:pt x="536" y="124"/>
                    </a:lnTo>
                    <a:lnTo>
                      <a:pt x="852" y="52"/>
                    </a:lnTo>
                    <a:lnTo>
                      <a:pt x="638" y="0"/>
                    </a:lnTo>
                    <a:lnTo>
                      <a:pt x="324" y="66"/>
                    </a:lnTo>
                    <a:lnTo>
                      <a:pt x="106" y="112"/>
                    </a:lnTo>
                    <a:lnTo>
                      <a:pt x="34" y="128"/>
                    </a:lnTo>
                    <a:lnTo>
                      <a:pt x="4" y="136"/>
                    </a:lnTo>
                    <a:lnTo>
                      <a:pt x="0" y="140"/>
                    </a:lnTo>
                    <a:lnTo>
                      <a:pt x="64" y="154"/>
                    </a:lnTo>
                    <a:lnTo>
                      <a:pt x="94" y="16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19" name="Freeform 232"/>
              <p:cNvSpPr>
                <a:spLocks/>
              </p:cNvSpPr>
              <p:nvPr/>
            </p:nvSpPr>
            <p:spPr bwMode="auto">
              <a:xfrm>
                <a:off x="13254038" y="2827338"/>
                <a:ext cx="349250" cy="473075"/>
              </a:xfrm>
              <a:custGeom>
                <a:avLst/>
                <a:gdLst>
                  <a:gd name="T0" fmla="*/ 187325 w 220"/>
                  <a:gd name="T1" fmla="*/ 31750 h 298"/>
                  <a:gd name="T2" fmla="*/ 187325 w 220"/>
                  <a:gd name="T3" fmla="*/ 31750 h 298"/>
                  <a:gd name="T4" fmla="*/ 187325 w 220"/>
                  <a:gd name="T5" fmla="*/ 31750 h 298"/>
                  <a:gd name="T6" fmla="*/ 180975 w 220"/>
                  <a:gd name="T7" fmla="*/ 34925 h 298"/>
                  <a:gd name="T8" fmla="*/ 168275 w 220"/>
                  <a:gd name="T9" fmla="*/ 38100 h 298"/>
                  <a:gd name="T10" fmla="*/ 155575 w 220"/>
                  <a:gd name="T11" fmla="*/ 34925 h 298"/>
                  <a:gd name="T12" fmla="*/ 155575 w 220"/>
                  <a:gd name="T13" fmla="*/ 34925 h 298"/>
                  <a:gd name="T14" fmla="*/ 104775 w 220"/>
                  <a:gd name="T15" fmla="*/ 22225 h 298"/>
                  <a:gd name="T16" fmla="*/ 19050 w 220"/>
                  <a:gd name="T17" fmla="*/ 0 h 298"/>
                  <a:gd name="T18" fmla="*/ 19050 w 220"/>
                  <a:gd name="T19" fmla="*/ 0 h 298"/>
                  <a:gd name="T20" fmla="*/ 9525 w 220"/>
                  <a:gd name="T21" fmla="*/ 12700 h 298"/>
                  <a:gd name="T22" fmla="*/ 6350 w 220"/>
                  <a:gd name="T23" fmla="*/ 19050 h 298"/>
                  <a:gd name="T24" fmla="*/ 6350 w 220"/>
                  <a:gd name="T25" fmla="*/ 25400 h 298"/>
                  <a:gd name="T26" fmla="*/ 6350 w 220"/>
                  <a:gd name="T27" fmla="*/ 25400 h 298"/>
                  <a:gd name="T28" fmla="*/ 0 w 220"/>
                  <a:gd name="T29" fmla="*/ 371475 h 298"/>
                  <a:gd name="T30" fmla="*/ 330200 w 220"/>
                  <a:gd name="T31" fmla="*/ 473075 h 298"/>
                  <a:gd name="T32" fmla="*/ 330200 w 220"/>
                  <a:gd name="T33" fmla="*/ 473075 h 298"/>
                  <a:gd name="T34" fmla="*/ 330200 w 220"/>
                  <a:gd name="T35" fmla="*/ 292100 h 298"/>
                  <a:gd name="T36" fmla="*/ 333375 w 220"/>
                  <a:gd name="T37" fmla="*/ 165100 h 298"/>
                  <a:gd name="T38" fmla="*/ 333375 w 220"/>
                  <a:gd name="T39" fmla="*/ 120650 h 298"/>
                  <a:gd name="T40" fmla="*/ 336550 w 220"/>
                  <a:gd name="T41" fmla="*/ 101600 h 298"/>
                  <a:gd name="T42" fmla="*/ 336550 w 220"/>
                  <a:gd name="T43" fmla="*/ 101600 h 298"/>
                  <a:gd name="T44" fmla="*/ 349250 w 220"/>
                  <a:gd name="T45" fmla="*/ 88900 h 298"/>
                  <a:gd name="T46" fmla="*/ 349250 w 220"/>
                  <a:gd name="T47" fmla="*/ 88900 h 298"/>
                  <a:gd name="T48" fmla="*/ 254000 w 220"/>
                  <a:gd name="T49" fmla="*/ 60325 h 298"/>
                  <a:gd name="T50" fmla="*/ 209550 w 220"/>
                  <a:gd name="T51" fmla="*/ 44450 h 298"/>
                  <a:gd name="T52" fmla="*/ 209550 w 220"/>
                  <a:gd name="T53" fmla="*/ 44450 h 298"/>
                  <a:gd name="T54" fmla="*/ 187325 w 220"/>
                  <a:gd name="T55" fmla="*/ 31750 h 298"/>
                  <a:gd name="T56" fmla="*/ 187325 w 220"/>
                  <a:gd name="T57" fmla="*/ 31750 h 29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0"/>
                  <a:gd name="T88" fmla="*/ 0 h 298"/>
                  <a:gd name="T89" fmla="*/ 220 w 220"/>
                  <a:gd name="T90" fmla="*/ 298 h 29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0" h="298">
                    <a:moveTo>
                      <a:pt x="118" y="20"/>
                    </a:moveTo>
                    <a:lnTo>
                      <a:pt x="118" y="20"/>
                    </a:lnTo>
                    <a:lnTo>
                      <a:pt x="114" y="22"/>
                    </a:lnTo>
                    <a:lnTo>
                      <a:pt x="106" y="24"/>
                    </a:lnTo>
                    <a:lnTo>
                      <a:pt x="98" y="22"/>
                    </a:lnTo>
                    <a:lnTo>
                      <a:pt x="66" y="14"/>
                    </a:lnTo>
                    <a:lnTo>
                      <a:pt x="12" y="0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4" y="16"/>
                    </a:lnTo>
                    <a:lnTo>
                      <a:pt x="0" y="234"/>
                    </a:lnTo>
                    <a:lnTo>
                      <a:pt x="208" y="298"/>
                    </a:lnTo>
                    <a:lnTo>
                      <a:pt x="208" y="184"/>
                    </a:lnTo>
                    <a:lnTo>
                      <a:pt x="210" y="104"/>
                    </a:lnTo>
                    <a:lnTo>
                      <a:pt x="210" y="76"/>
                    </a:lnTo>
                    <a:lnTo>
                      <a:pt x="212" y="64"/>
                    </a:lnTo>
                    <a:lnTo>
                      <a:pt x="220" y="56"/>
                    </a:lnTo>
                    <a:lnTo>
                      <a:pt x="160" y="38"/>
                    </a:lnTo>
                    <a:lnTo>
                      <a:pt x="132" y="28"/>
                    </a:lnTo>
                    <a:lnTo>
                      <a:pt x="118" y="2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20" name="Freeform 233"/>
              <p:cNvSpPr>
                <a:spLocks/>
              </p:cNvSpPr>
              <p:nvPr/>
            </p:nvSpPr>
            <p:spPr bwMode="auto">
              <a:xfrm>
                <a:off x="13273088" y="2630488"/>
                <a:ext cx="1177925" cy="285750"/>
              </a:xfrm>
              <a:custGeom>
                <a:avLst/>
                <a:gdLst>
                  <a:gd name="T0" fmla="*/ 180975 w 742"/>
                  <a:gd name="T1" fmla="*/ 228600 h 180"/>
                  <a:gd name="T2" fmla="*/ 180975 w 742"/>
                  <a:gd name="T3" fmla="*/ 228600 h 180"/>
                  <a:gd name="T4" fmla="*/ 187325 w 742"/>
                  <a:gd name="T5" fmla="*/ 225425 h 180"/>
                  <a:gd name="T6" fmla="*/ 215900 w 742"/>
                  <a:gd name="T7" fmla="*/ 215900 h 180"/>
                  <a:gd name="T8" fmla="*/ 327025 w 742"/>
                  <a:gd name="T9" fmla="*/ 190500 h 180"/>
                  <a:gd name="T10" fmla="*/ 669925 w 742"/>
                  <a:gd name="T11" fmla="*/ 114300 h 180"/>
                  <a:gd name="T12" fmla="*/ 1177925 w 742"/>
                  <a:gd name="T13" fmla="*/ 6350 h 180"/>
                  <a:gd name="T14" fmla="*/ 1162050 w 742"/>
                  <a:gd name="T15" fmla="*/ 0 h 180"/>
                  <a:gd name="T16" fmla="*/ 1162050 w 742"/>
                  <a:gd name="T17" fmla="*/ 0 h 180"/>
                  <a:gd name="T18" fmla="*/ 158750 w 742"/>
                  <a:gd name="T19" fmla="*/ 219075 h 180"/>
                  <a:gd name="T20" fmla="*/ 158750 w 742"/>
                  <a:gd name="T21" fmla="*/ 219075 h 180"/>
                  <a:gd name="T22" fmla="*/ 111125 w 742"/>
                  <a:gd name="T23" fmla="*/ 209550 h 180"/>
                  <a:gd name="T24" fmla="*/ 9525 w 742"/>
                  <a:gd name="T25" fmla="*/ 187325 h 180"/>
                  <a:gd name="T26" fmla="*/ 9525 w 742"/>
                  <a:gd name="T27" fmla="*/ 187325 h 180"/>
                  <a:gd name="T28" fmla="*/ 0 w 742"/>
                  <a:gd name="T29" fmla="*/ 196850 h 180"/>
                  <a:gd name="T30" fmla="*/ 0 w 742"/>
                  <a:gd name="T31" fmla="*/ 196850 h 180"/>
                  <a:gd name="T32" fmla="*/ 85725 w 742"/>
                  <a:gd name="T33" fmla="*/ 219075 h 180"/>
                  <a:gd name="T34" fmla="*/ 136525 w 742"/>
                  <a:gd name="T35" fmla="*/ 231775 h 180"/>
                  <a:gd name="T36" fmla="*/ 136525 w 742"/>
                  <a:gd name="T37" fmla="*/ 231775 h 180"/>
                  <a:gd name="T38" fmla="*/ 149225 w 742"/>
                  <a:gd name="T39" fmla="*/ 234950 h 180"/>
                  <a:gd name="T40" fmla="*/ 161925 w 742"/>
                  <a:gd name="T41" fmla="*/ 231775 h 180"/>
                  <a:gd name="T42" fmla="*/ 168275 w 742"/>
                  <a:gd name="T43" fmla="*/ 228600 h 180"/>
                  <a:gd name="T44" fmla="*/ 168275 w 742"/>
                  <a:gd name="T45" fmla="*/ 228600 h 180"/>
                  <a:gd name="T46" fmla="*/ 168275 w 742"/>
                  <a:gd name="T47" fmla="*/ 228600 h 180"/>
                  <a:gd name="T48" fmla="*/ 190500 w 742"/>
                  <a:gd name="T49" fmla="*/ 241300 h 180"/>
                  <a:gd name="T50" fmla="*/ 190500 w 742"/>
                  <a:gd name="T51" fmla="*/ 241300 h 180"/>
                  <a:gd name="T52" fmla="*/ 234950 w 742"/>
                  <a:gd name="T53" fmla="*/ 257175 h 180"/>
                  <a:gd name="T54" fmla="*/ 330200 w 742"/>
                  <a:gd name="T55" fmla="*/ 285750 h 180"/>
                  <a:gd name="T56" fmla="*/ 330200 w 742"/>
                  <a:gd name="T57" fmla="*/ 285750 h 180"/>
                  <a:gd name="T58" fmla="*/ 349250 w 742"/>
                  <a:gd name="T59" fmla="*/ 276225 h 180"/>
                  <a:gd name="T60" fmla="*/ 349250 w 742"/>
                  <a:gd name="T61" fmla="*/ 276225 h 180"/>
                  <a:gd name="T62" fmla="*/ 180975 w 742"/>
                  <a:gd name="T63" fmla="*/ 228600 h 180"/>
                  <a:gd name="T64" fmla="*/ 180975 w 742"/>
                  <a:gd name="T65" fmla="*/ 228600 h 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2"/>
                  <a:gd name="T100" fmla="*/ 0 h 180"/>
                  <a:gd name="T101" fmla="*/ 742 w 742"/>
                  <a:gd name="T102" fmla="*/ 180 h 1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2" h="180">
                    <a:moveTo>
                      <a:pt x="114" y="144"/>
                    </a:moveTo>
                    <a:lnTo>
                      <a:pt x="114" y="144"/>
                    </a:lnTo>
                    <a:lnTo>
                      <a:pt x="118" y="142"/>
                    </a:lnTo>
                    <a:lnTo>
                      <a:pt x="136" y="136"/>
                    </a:lnTo>
                    <a:lnTo>
                      <a:pt x="206" y="120"/>
                    </a:lnTo>
                    <a:lnTo>
                      <a:pt x="422" y="72"/>
                    </a:lnTo>
                    <a:lnTo>
                      <a:pt x="742" y="4"/>
                    </a:lnTo>
                    <a:lnTo>
                      <a:pt x="732" y="0"/>
                    </a:lnTo>
                    <a:lnTo>
                      <a:pt x="100" y="138"/>
                    </a:lnTo>
                    <a:lnTo>
                      <a:pt x="70" y="132"/>
                    </a:lnTo>
                    <a:lnTo>
                      <a:pt x="6" y="118"/>
                    </a:lnTo>
                    <a:lnTo>
                      <a:pt x="0" y="124"/>
                    </a:lnTo>
                    <a:lnTo>
                      <a:pt x="54" y="138"/>
                    </a:lnTo>
                    <a:lnTo>
                      <a:pt x="86" y="146"/>
                    </a:lnTo>
                    <a:lnTo>
                      <a:pt x="94" y="148"/>
                    </a:lnTo>
                    <a:lnTo>
                      <a:pt x="102" y="146"/>
                    </a:lnTo>
                    <a:lnTo>
                      <a:pt x="106" y="144"/>
                    </a:lnTo>
                    <a:lnTo>
                      <a:pt x="120" y="152"/>
                    </a:lnTo>
                    <a:lnTo>
                      <a:pt x="148" y="162"/>
                    </a:lnTo>
                    <a:lnTo>
                      <a:pt x="208" y="180"/>
                    </a:lnTo>
                    <a:lnTo>
                      <a:pt x="220" y="174"/>
                    </a:lnTo>
                    <a:lnTo>
                      <a:pt x="114" y="144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21" name="Freeform 234"/>
              <p:cNvSpPr>
                <a:spLocks/>
              </p:cNvSpPr>
              <p:nvPr/>
            </p:nvSpPr>
            <p:spPr bwMode="auto">
              <a:xfrm>
                <a:off x="13225463" y="3541713"/>
                <a:ext cx="327025" cy="644525"/>
              </a:xfrm>
              <a:custGeom>
                <a:avLst/>
                <a:gdLst>
                  <a:gd name="T0" fmla="*/ 323850 w 206"/>
                  <a:gd name="T1" fmla="*/ 95250 h 406"/>
                  <a:gd name="T2" fmla="*/ 3175 w 206"/>
                  <a:gd name="T3" fmla="*/ 0 h 406"/>
                  <a:gd name="T4" fmla="*/ 3175 w 206"/>
                  <a:gd name="T5" fmla="*/ 0 h 406"/>
                  <a:gd name="T6" fmla="*/ 0 w 206"/>
                  <a:gd name="T7" fmla="*/ 257175 h 406"/>
                  <a:gd name="T8" fmla="*/ 0 w 206"/>
                  <a:gd name="T9" fmla="*/ 527050 h 406"/>
                  <a:gd name="T10" fmla="*/ 0 w 206"/>
                  <a:gd name="T11" fmla="*/ 527050 h 406"/>
                  <a:gd name="T12" fmla="*/ 15875 w 206"/>
                  <a:gd name="T13" fmla="*/ 533400 h 406"/>
                  <a:gd name="T14" fmla="*/ 50800 w 206"/>
                  <a:gd name="T15" fmla="*/ 549275 h 406"/>
                  <a:gd name="T16" fmla="*/ 165100 w 206"/>
                  <a:gd name="T17" fmla="*/ 590550 h 406"/>
                  <a:gd name="T18" fmla="*/ 327025 w 206"/>
                  <a:gd name="T19" fmla="*/ 644525 h 406"/>
                  <a:gd name="T20" fmla="*/ 323850 w 206"/>
                  <a:gd name="T21" fmla="*/ 95250 h 4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6"/>
                  <a:gd name="T34" fmla="*/ 0 h 406"/>
                  <a:gd name="T35" fmla="*/ 206 w 206"/>
                  <a:gd name="T36" fmla="*/ 406 h 4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6" h="406">
                    <a:moveTo>
                      <a:pt x="204" y="60"/>
                    </a:moveTo>
                    <a:lnTo>
                      <a:pt x="2" y="0"/>
                    </a:lnTo>
                    <a:lnTo>
                      <a:pt x="0" y="162"/>
                    </a:lnTo>
                    <a:lnTo>
                      <a:pt x="0" y="332"/>
                    </a:lnTo>
                    <a:lnTo>
                      <a:pt x="10" y="336"/>
                    </a:lnTo>
                    <a:lnTo>
                      <a:pt x="32" y="346"/>
                    </a:lnTo>
                    <a:lnTo>
                      <a:pt x="104" y="372"/>
                    </a:lnTo>
                    <a:lnTo>
                      <a:pt x="206" y="406"/>
                    </a:lnTo>
                    <a:lnTo>
                      <a:pt x="204" y="6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p:grpSp>
        <p:grpSp>
          <p:nvGrpSpPr>
            <p:cNvPr id="305" name="Gruppe 240"/>
            <p:cNvGrpSpPr>
              <a:grpSpLocks/>
            </p:cNvGrpSpPr>
            <p:nvPr/>
          </p:nvGrpSpPr>
          <p:grpSpPr bwMode="auto">
            <a:xfrm>
              <a:off x="2165093" y="1646769"/>
              <a:ext cx="429138" cy="407172"/>
              <a:chOff x="13047663" y="2554288"/>
              <a:chExt cx="1803400" cy="1711325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306" name="Freeform 227"/>
              <p:cNvSpPr>
                <a:spLocks/>
              </p:cNvSpPr>
              <p:nvPr/>
            </p:nvSpPr>
            <p:spPr bwMode="auto">
              <a:xfrm>
                <a:off x="13047663" y="2767013"/>
                <a:ext cx="781050" cy="1498600"/>
              </a:xfrm>
              <a:custGeom>
                <a:avLst/>
                <a:gdLst>
                  <a:gd name="T0" fmla="*/ 50800 w 492"/>
                  <a:gd name="T1" fmla="*/ 0 h 944"/>
                  <a:gd name="T2" fmla="*/ 50800 w 492"/>
                  <a:gd name="T3" fmla="*/ 0 h 944"/>
                  <a:gd name="T4" fmla="*/ 41275 w 492"/>
                  <a:gd name="T5" fmla="*/ 0 h 944"/>
                  <a:gd name="T6" fmla="*/ 25400 w 492"/>
                  <a:gd name="T7" fmla="*/ 3175 h 944"/>
                  <a:gd name="T8" fmla="*/ 15875 w 492"/>
                  <a:gd name="T9" fmla="*/ 6350 h 944"/>
                  <a:gd name="T10" fmla="*/ 9525 w 492"/>
                  <a:gd name="T11" fmla="*/ 12700 h 944"/>
                  <a:gd name="T12" fmla="*/ 3175 w 492"/>
                  <a:gd name="T13" fmla="*/ 22225 h 944"/>
                  <a:gd name="T14" fmla="*/ 0 w 492"/>
                  <a:gd name="T15" fmla="*/ 38100 h 944"/>
                  <a:gd name="T16" fmla="*/ 0 w 492"/>
                  <a:gd name="T17" fmla="*/ 38100 h 944"/>
                  <a:gd name="T18" fmla="*/ 0 w 492"/>
                  <a:gd name="T19" fmla="*/ 244475 h 944"/>
                  <a:gd name="T20" fmla="*/ 3175 w 492"/>
                  <a:gd name="T21" fmla="*/ 657225 h 944"/>
                  <a:gd name="T22" fmla="*/ 3175 w 492"/>
                  <a:gd name="T23" fmla="*/ 876300 h 944"/>
                  <a:gd name="T24" fmla="*/ 6350 w 492"/>
                  <a:gd name="T25" fmla="*/ 1063625 h 944"/>
                  <a:gd name="T26" fmla="*/ 12700 w 492"/>
                  <a:gd name="T27" fmla="*/ 1196975 h 944"/>
                  <a:gd name="T28" fmla="*/ 15875 w 492"/>
                  <a:gd name="T29" fmla="*/ 1235075 h 944"/>
                  <a:gd name="T30" fmla="*/ 19050 w 492"/>
                  <a:gd name="T31" fmla="*/ 1247775 h 944"/>
                  <a:gd name="T32" fmla="*/ 19050 w 492"/>
                  <a:gd name="T33" fmla="*/ 1247775 h 944"/>
                  <a:gd name="T34" fmla="*/ 387350 w 492"/>
                  <a:gd name="T35" fmla="*/ 1377950 h 944"/>
                  <a:gd name="T36" fmla="*/ 635000 w 492"/>
                  <a:gd name="T37" fmla="*/ 1463675 h 944"/>
                  <a:gd name="T38" fmla="*/ 717550 w 492"/>
                  <a:gd name="T39" fmla="*/ 1489075 h 944"/>
                  <a:gd name="T40" fmla="*/ 752475 w 492"/>
                  <a:gd name="T41" fmla="*/ 1498600 h 944"/>
                  <a:gd name="T42" fmla="*/ 752475 w 492"/>
                  <a:gd name="T43" fmla="*/ 1498600 h 944"/>
                  <a:gd name="T44" fmla="*/ 752475 w 492"/>
                  <a:gd name="T45" fmla="*/ 1485900 h 944"/>
                  <a:gd name="T46" fmla="*/ 755650 w 492"/>
                  <a:gd name="T47" fmla="*/ 1444625 h 944"/>
                  <a:gd name="T48" fmla="*/ 755650 w 492"/>
                  <a:gd name="T49" fmla="*/ 1298575 h 944"/>
                  <a:gd name="T50" fmla="*/ 752475 w 492"/>
                  <a:gd name="T51" fmla="*/ 860425 h 944"/>
                  <a:gd name="T52" fmla="*/ 749300 w 492"/>
                  <a:gd name="T53" fmla="*/ 422275 h 944"/>
                  <a:gd name="T54" fmla="*/ 749300 w 492"/>
                  <a:gd name="T55" fmla="*/ 279400 h 944"/>
                  <a:gd name="T56" fmla="*/ 752475 w 492"/>
                  <a:gd name="T57" fmla="*/ 222250 h 944"/>
                  <a:gd name="T58" fmla="*/ 752475 w 492"/>
                  <a:gd name="T59" fmla="*/ 222250 h 944"/>
                  <a:gd name="T60" fmla="*/ 771525 w 492"/>
                  <a:gd name="T61" fmla="*/ 206375 h 944"/>
                  <a:gd name="T62" fmla="*/ 781050 w 492"/>
                  <a:gd name="T63" fmla="*/ 193675 h 944"/>
                  <a:gd name="T64" fmla="*/ 50800 w 492"/>
                  <a:gd name="T65" fmla="*/ 0 h 9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2"/>
                  <a:gd name="T100" fmla="*/ 0 h 944"/>
                  <a:gd name="T101" fmla="*/ 492 w 492"/>
                  <a:gd name="T102" fmla="*/ 944 h 9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2" h="94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154"/>
                    </a:lnTo>
                    <a:lnTo>
                      <a:pt x="2" y="414"/>
                    </a:lnTo>
                    <a:lnTo>
                      <a:pt x="2" y="552"/>
                    </a:lnTo>
                    <a:lnTo>
                      <a:pt x="4" y="670"/>
                    </a:lnTo>
                    <a:lnTo>
                      <a:pt x="8" y="754"/>
                    </a:lnTo>
                    <a:lnTo>
                      <a:pt x="10" y="778"/>
                    </a:lnTo>
                    <a:lnTo>
                      <a:pt x="12" y="786"/>
                    </a:lnTo>
                    <a:lnTo>
                      <a:pt x="244" y="868"/>
                    </a:lnTo>
                    <a:lnTo>
                      <a:pt x="400" y="922"/>
                    </a:lnTo>
                    <a:lnTo>
                      <a:pt x="452" y="938"/>
                    </a:lnTo>
                    <a:lnTo>
                      <a:pt x="474" y="944"/>
                    </a:lnTo>
                    <a:lnTo>
                      <a:pt x="474" y="936"/>
                    </a:lnTo>
                    <a:lnTo>
                      <a:pt x="476" y="910"/>
                    </a:lnTo>
                    <a:lnTo>
                      <a:pt x="476" y="818"/>
                    </a:lnTo>
                    <a:lnTo>
                      <a:pt x="474" y="542"/>
                    </a:lnTo>
                    <a:lnTo>
                      <a:pt x="472" y="266"/>
                    </a:lnTo>
                    <a:lnTo>
                      <a:pt x="472" y="176"/>
                    </a:lnTo>
                    <a:lnTo>
                      <a:pt x="474" y="140"/>
                    </a:lnTo>
                    <a:lnTo>
                      <a:pt x="486" y="130"/>
                    </a:lnTo>
                    <a:lnTo>
                      <a:pt x="492" y="12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BF9F6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07" name="Freeform 228"/>
              <p:cNvSpPr>
                <a:spLocks/>
              </p:cNvSpPr>
              <p:nvPr/>
            </p:nvSpPr>
            <p:spPr bwMode="auto">
              <a:xfrm>
                <a:off x="13066713" y="2554288"/>
                <a:ext cx="1784350" cy="1711325"/>
              </a:xfrm>
              <a:custGeom>
                <a:avLst/>
                <a:gdLst>
                  <a:gd name="T0" fmla="*/ 0 w 1124"/>
                  <a:gd name="T1" fmla="*/ 222250 h 1078"/>
                  <a:gd name="T2" fmla="*/ 0 w 1124"/>
                  <a:gd name="T3" fmla="*/ 222250 h 1078"/>
                  <a:gd name="T4" fmla="*/ 361950 w 1124"/>
                  <a:gd name="T5" fmla="*/ 317500 h 1078"/>
                  <a:gd name="T6" fmla="*/ 609600 w 1124"/>
                  <a:gd name="T7" fmla="*/ 387350 h 1078"/>
                  <a:gd name="T8" fmla="*/ 695325 w 1124"/>
                  <a:gd name="T9" fmla="*/ 412750 h 1078"/>
                  <a:gd name="T10" fmla="*/ 717550 w 1124"/>
                  <a:gd name="T11" fmla="*/ 419100 h 1078"/>
                  <a:gd name="T12" fmla="*/ 727075 w 1124"/>
                  <a:gd name="T13" fmla="*/ 425450 h 1078"/>
                  <a:gd name="T14" fmla="*/ 727075 w 1124"/>
                  <a:gd name="T15" fmla="*/ 425450 h 1078"/>
                  <a:gd name="T16" fmla="*/ 730250 w 1124"/>
                  <a:gd name="T17" fmla="*/ 485775 h 1078"/>
                  <a:gd name="T18" fmla="*/ 730250 w 1124"/>
                  <a:gd name="T19" fmla="*/ 631825 h 1078"/>
                  <a:gd name="T20" fmla="*/ 730250 w 1124"/>
                  <a:gd name="T21" fmla="*/ 1073150 h 1078"/>
                  <a:gd name="T22" fmla="*/ 727075 w 1124"/>
                  <a:gd name="T23" fmla="*/ 1511300 h 1078"/>
                  <a:gd name="T24" fmla="*/ 727075 w 1124"/>
                  <a:gd name="T25" fmla="*/ 1657350 h 1078"/>
                  <a:gd name="T26" fmla="*/ 730250 w 1124"/>
                  <a:gd name="T27" fmla="*/ 1711325 h 1078"/>
                  <a:gd name="T28" fmla="*/ 730250 w 1124"/>
                  <a:gd name="T29" fmla="*/ 1711325 h 1078"/>
                  <a:gd name="T30" fmla="*/ 777875 w 1124"/>
                  <a:gd name="T31" fmla="*/ 1701800 h 1078"/>
                  <a:gd name="T32" fmla="*/ 895350 w 1124"/>
                  <a:gd name="T33" fmla="*/ 1666875 h 1078"/>
                  <a:gd name="T34" fmla="*/ 1247775 w 1124"/>
                  <a:gd name="T35" fmla="*/ 1565275 h 1078"/>
                  <a:gd name="T36" fmla="*/ 1600200 w 1124"/>
                  <a:gd name="T37" fmla="*/ 1457325 h 1078"/>
                  <a:gd name="T38" fmla="*/ 1714500 w 1124"/>
                  <a:gd name="T39" fmla="*/ 1419225 h 1078"/>
                  <a:gd name="T40" fmla="*/ 1762125 w 1124"/>
                  <a:gd name="T41" fmla="*/ 1403350 h 1078"/>
                  <a:gd name="T42" fmla="*/ 1762125 w 1124"/>
                  <a:gd name="T43" fmla="*/ 1403350 h 1078"/>
                  <a:gd name="T44" fmla="*/ 1765300 w 1124"/>
                  <a:gd name="T45" fmla="*/ 1349375 h 1078"/>
                  <a:gd name="T46" fmla="*/ 1768475 w 1124"/>
                  <a:gd name="T47" fmla="*/ 1209675 h 1078"/>
                  <a:gd name="T48" fmla="*/ 1778000 w 1124"/>
                  <a:gd name="T49" fmla="*/ 790575 h 1078"/>
                  <a:gd name="T50" fmla="*/ 1784350 w 1124"/>
                  <a:gd name="T51" fmla="*/ 374650 h 1078"/>
                  <a:gd name="T52" fmla="*/ 1784350 w 1124"/>
                  <a:gd name="T53" fmla="*/ 234950 h 1078"/>
                  <a:gd name="T54" fmla="*/ 1781175 w 1124"/>
                  <a:gd name="T55" fmla="*/ 196850 h 1078"/>
                  <a:gd name="T56" fmla="*/ 1781175 w 1124"/>
                  <a:gd name="T57" fmla="*/ 180975 h 1078"/>
                  <a:gd name="T58" fmla="*/ 1781175 w 1124"/>
                  <a:gd name="T59" fmla="*/ 180975 h 1078"/>
                  <a:gd name="T60" fmla="*/ 1657350 w 1124"/>
                  <a:gd name="T61" fmla="*/ 149225 h 1078"/>
                  <a:gd name="T62" fmla="*/ 1403350 w 1124"/>
                  <a:gd name="T63" fmla="*/ 85725 h 1078"/>
                  <a:gd name="T64" fmla="*/ 1152525 w 1124"/>
                  <a:gd name="T65" fmla="*/ 25400 h 1078"/>
                  <a:gd name="T66" fmla="*/ 1035050 w 1124"/>
                  <a:gd name="T67" fmla="*/ 0 h 1078"/>
                  <a:gd name="T68" fmla="*/ 1035050 w 1124"/>
                  <a:gd name="T69" fmla="*/ 0 h 1078"/>
                  <a:gd name="T70" fmla="*/ 508000 w 1124"/>
                  <a:gd name="T71" fmla="*/ 104775 h 1078"/>
                  <a:gd name="T72" fmla="*/ 317500 w 1124"/>
                  <a:gd name="T73" fmla="*/ 142875 h 1078"/>
                  <a:gd name="T74" fmla="*/ 152400 w 1124"/>
                  <a:gd name="T75" fmla="*/ 180975 h 1078"/>
                  <a:gd name="T76" fmla="*/ 38100 w 1124"/>
                  <a:gd name="T77" fmla="*/ 206375 h 1078"/>
                  <a:gd name="T78" fmla="*/ 9525 w 1124"/>
                  <a:gd name="T79" fmla="*/ 215900 h 1078"/>
                  <a:gd name="T80" fmla="*/ 3175 w 1124"/>
                  <a:gd name="T81" fmla="*/ 222250 h 1078"/>
                  <a:gd name="T82" fmla="*/ 0 w 1124"/>
                  <a:gd name="T83" fmla="*/ 222250 h 1078"/>
                  <a:gd name="T84" fmla="*/ 0 w 1124"/>
                  <a:gd name="T85" fmla="*/ 222250 h 107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24"/>
                  <a:gd name="T130" fmla="*/ 0 h 1078"/>
                  <a:gd name="T131" fmla="*/ 1124 w 1124"/>
                  <a:gd name="T132" fmla="*/ 1078 h 107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24" h="1078">
                    <a:moveTo>
                      <a:pt x="0" y="140"/>
                    </a:moveTo>
                    <a:lnTo>
                      <a:pt x="0" y="140"/>
                    </a:lnTo>
                    <a:lnTo>
                      <a:pt x="228" y="200"/>
                    </a:lnTo>
                    <a:lnTo>
                      <a:pt x="384" y="244"/>
                    </a:lnTo>
                    <a:lnTo>
                      <a:pt x="438" y="260"/>
                    </a:lnTo>
                    <a:lnTo>
                      <a:pt x="452" y="264"/>
                    </a:lnTo>
                    <a:lnTo>
                      <a:pt x="458" y="268"/>
                    </a:lnTo>
                    <a:lnTo>
                      <a:pt x="460" y="306"/>
                    </a:lnTo>
                    <a:lnTo>
                      <a:pt x="460" y="398"/>
                    </a:lnTo>
                    <a:lnTo>
                      <a:pt x="460" y="676"/>
                    </a:lnTo>
                    <a:lnTo>
                      <a:pt x="458" y="952"/>
                    </a:lnTo>
                    <a:lnTo>
                      <a:pt x="458" y="1044"/>
                    </a:lnTo>
                    <a:lnTo>
                      <a:pt x="460" y="1078"/>
                    </a:lnTo>
                    <a:lnTo>
                      <a:pt x="490" y="1072"/>
                    </a:lnTo>
                    <a:lnTo>
                      <a:pt x="564" y="1050"/>
                    </a:lnTo>
                    <a:lnTo>
                      <a:pt x="786" y="986"/>
                    </a:lnTo>
                    <a:lnTo>
                      <a:pt x="1008" y="918"/>
                    </a:lnTo>
                    <a:lnTo>
                      <a:pt x="1080" y="894"/>
                    </a:lnTo>
                    <a:lnTo>
                      <a:pt x="1110" y="884"/>
                    </a:lnTo>
                    <a:lnTo>
                      <a:pt x="1112" y="850"/>
                    </a:lnTo>
                    <a:lnTo>
                      <a:pt x="1114" y="762"/>
                    </a:lnTo>
                    <a:lnTo>
                      <a:pt x="1120" y="498"/>
                    </a:lnTo>
                    <a:lnTo>
                      <a:pt x="1124" y="236"/>
                    </a:lnTo>
                    <a:lnTo>
                      <a:pt x="1124" y="148"/>
                    </a:lnTo>
                    <a:lnTo>
                      <a:pt x="1122" y="124"/>
                    </a:lnTo>
                    <a:lnTo>
                      <a:pt x="1122" y="114"/>
                    </a:lnTo>
                    <a:lnTo>
                      <a:pt x="1044" y="94"/>
                    </a:lnTo>
                    <a:lnTo>
                      <a:pt x="884" y="54"/>
                    </a:lnTo>
                    <a:lnTo>
                      <a:pt x="726" y="16"/>
                    </a:lnTo>
                    <a:lnTo>
                      <a:pt x="652" y="0"/>
                    </a:lnTo>
                    <a:lnTo>
                      <a:pt x="320" y="66"/>
                    </a:lnTo>
                    <a:lnTo>
                      <a:pt x="200" y="90"/>
                    </a:lnTo>
                    <a:lnTo>
                      <a:pt x="96" y="114"/>
                    </a:lnTo>
                    <a:lnTo>
                      <a:pt x="24" y="130"/>
                    </a:lnTo>
                    <a:lnTo>
                      <a:pt x="6" y="136"/>
                    </a:lnTo>
                    <a:lnTo>
                      <a:pt x="2" y="140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CBB48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08" name="Freeform 229"/>
              <p:cNvSpPr>
                <a:spLocks/>
              </p:cNvSpPr>
              <p:nvPr/>
            </p:nvSpPr>
            <p:spPr bwMode="auto">
              <a:xfrm>
                <a:off x="13603288" y="2906713"/>
                <a:ext cx="212725" cy="82550"/>
              </a:xfrm>
              <a:custGeom>
                <a:avLst/>
                <a:gdLst>
                  <a:gd name="T0" fmla="*/ 19050 w 134"/>
                  <a:gd name="T1" fmla="*/ 0 h 52"/>
                  <a:gd name="T2" fmla="*/ 19050 w 134"/>
                  <a:gd name="T3" fmla="*/ 0 h 52"/>
                  <a:gd name="T4" fmla="*/ 0 w 134"/>
                  <a:gd name="T5" fmla="*/ 9525 h 52"/>
                  <a:gd name="T6" fmla="*/ 0 w 134"/>
                  <a:gd name="T7" fmla="*/ 9525 h 52"/>
                  <a:gd name="T8" fmla="*/ 120650 w 134"/>
                  <a:gd name="T9" fmla="*/ 47625 h 52"/>
                  <a:gd name="T10" fmla="*/ 187325 w 134"/>
                  <a:gd name="T11" fmla="*/ 63500 h 52"/>
                  <a:gd name="T12" fmla="*/ 187325 w 134"/>
                  <a:gd name="T13" fmla="*/ 63500 h 52"/>
                  <a:gd name="T14" fmla="*/ 196850 w 134"/>
                  <a:gd name="T15" fmla="*/ 66675 h 52"/>
                  <a:gd name="T16" fmla="*/ 200025 w 134"/>
                  <a:gd name="T17" fmla="*/ 73025 h 52"/>
                  <a:gd name="T18" fmla="*/ 196850 w 134"/>
                  <a:gd name="T19" fmla="*/ 82550 h 52"/>
                  <a:gd name="T20" fmla="*/ 196850 w 134"/>
                  <a:gd name="T21" fmla="*/ 82550 h 52"/>
                  <a:gd name="T22" fmla="*/ 206375 w 134"/>
                  <a:gd name="T23" fmla="*/ 79375 h 52"/>
                  <a:gd name="T24" fmla="*/ 212725 w 134"/>
                  <a:gd name="T25" fmla="*/ 73025 h 52"/>
                  <a:gd name="T26" fmla="*/ 212725 w 134"/>
                  <a:gd name="T27" fmla="*/ 66675 h 52"/>
                  <a:gd name="T28" fmla="*/ 212725 w 134"/>
                  <a:gd name="T29" fmla="*/ 66675 h 52"/>
                  <a:gd name="T30" fmla="*/ 196850 w 134"/>
                  <a:gd name="T31" fmla="*/ 57150 h 52"/>
                  <a:gd name="T32" fmla="*/ 152400 w 134"/>
                  <a:gd name="T33" fmla="*/ 41275 h 52"/>
                  <a:gd name="T34" fmla="*/ 19050 w 134"/>
                  <a:gd name="T35" fmla="*/ 0 h 52"/>
                  <a:gd name="T36" fmla="*/ 19050 w 134"/>
                  <a:gd name="T37" fmla="*/ 0 h 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4"/>
                  <a:gd name="T58" fmla="*/ 0 h 52"/>
                  <a:gd name="T59" fmla="*/ 134 w 134"/>
                  <a:gd name="T60" fmla="*/ 52 h 5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4" h="52">
                    <a:moveTo>
                      <a:pt x="12" y="0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76" y="30"/>
                    </a:lnTo>
                    <a:lnTo>
                      <a:pt x="118" y="40"/>
                    </a:lnTo>
                    <a:lnTo>
                      <a:pt x="124" y="42"/>
                    </a:lnTo>
                    <a:lnTo>
                      <a:pt x="126" y="46"/>
                    </a:lnTo>
                    <a:lnTo>
                      <a:pt x="124" y="52"/>
                    </a:lnTo>
                    <a:lnTo>
                      <a:pt x="130" y="50"/>
                    </a:lnTo>
                    <a:lnTo>
                      <a:pt x="134" y="46"/>
                    </a:lnTo>
                    <a:lnTo>
                      <a:pt x="134" y="42"/>
                    </a:lnTo>
                    <a:lnTo>
                      <a:pt x="124" y="36"/>
                    </a:lnTo>
                    <a:lnTo>
                      <a:pt x="96" y="2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09" name="Freeform 230"/>
              <p:cNvSpPr>
                <a:spLocks/>
              </p:cNvSpPr>
              <p:nvPr/>
            </p:nvSpPr>
            <p:spPr bwMode="auto">
              <a:xfrm>
                <a:off x="13054013" y="2767013"/>
                <a:ext cx="228600" cy="60325"/>
              </a:xfrm>
              <a:custGeom>
                <a:avLst/>
                <a:gdLst>
                  <a:gd name="T0" fmla="*/ 228600 w 144"/>
                  <a:gd name="T1" fmla="*/ 50800 h 38"/>
                  <a:gd name="T2" fmla="*/ 228600 w 144"/>
                  <a:gd name="T3" fmla="*/ 50800 h 38"/>
                  <a:gd name="T4" fmla="*/ 34925 w 144"/>
                  <a:gd name="T5" fmla="*/ 0 h 38"/>
                  <a:gd name="T6" fmla="*/ 34925 w 144"/>
                  <a:gd name="T7" fmla="*/ 0 h 38"/>
                  <a:gd name="T8" fmla="*/ 25400 w 144"/>
                  <a:gd name="T9" fmla="*/ 0 h 38"/>
                  <a:gd name="T10" fmla="*/ 19050 w 144"/>
                  <a:gd name="T11" fmla="*/ 3175 h 38"/>
                  <a:gd name="T12" fmla="*/ 6350 w 144"/>
                  <a:gd name="T13" fmla="*/ 9525 h 38"/>
                  <a:gd name="T14" fmla="*/ 0 w 144"/>
                  <a:gd name="T15" fmla="*/ 19050 h 38"/>
                  <a:gd name="T16" fmla="*/ 0 w 144"/>
                  <a:gd name="T17" fmla="*/ 22225 h 38"/>
                  <a:gd name="T18" fmla="*/ 15875 w 144"/>
                  <a:gd name="T19" fmla="*/ 9525 h 38"/>
                  <a:gd name="T20" fmla="*/ 15875 w 144"/>
                  <a:gd name="T21" fmla="*/ 9525 h 38"/>
                  <a:gd name="T22" fmla="*/ 25400 w 144"/>
                  <a:gd name="T23" fmla="*/ 9525 h 38"/>
                  <a:gd name="T24" fmla="*/ 38100 w 144"/>
                  <a:gd name="T25" fmla="*/ 12700 h 38"/>
                  <a:gd name="T26" fmla="*/ 107950 w 144"/>
                  <a:gd name="T27" fmla="*/ 31750 h 38"/>
                  <a:gd name="T28" fmla="*/ 107950 w 144"/>
                  <a:gd name="T29" fmla="*/ 31750 h 38"/>
                  <a:gd name="T30" fmla="*/ 219075 w 144"/>
                  <a:gd name="T31" fmla="*/ 60325 h 38"/>
                  <a:gd name="T32" fmla="*/ 219075 w 144"/>
                  <a:gd name="T33" fmla="*/ 60325 h 38"/>
                  <a:gd name="T34" fmla="*/ 228600 w 144"/>
                  <a:gd name="T35" fmla="*/ 50800 h 38"/>
                  <a:gd name="T36" fmla="*/ 228600 w 144"/>
                  <a:gd name="T37" fmla="*/ 50800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4"/>
                  <a:gd name="T58" fmla="*/ 0 h 38"/>
                  <a:gd name="T59" fmla="*/ 144 w 144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4" h="38">
                    <a:moveTo>
                      <a:pt x="144" y="32"/>
                    </a:moveTo>
                    <a:lnTo>
                      <a:pt x="144" y="32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4" y="8"/>
                    </a:lnTo>
                    <a:lnTo>
                      <a:pt x="68" y="20"/>
                    </a:lnTo>
                    <a:lnTo>
                      <a:pt x="138" y="38"/>
                    </a:lnTo>
                    <a:lnTo>
                      <a:pt x="144" y="32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10" name="Freeform 231"/>
              <p:cNvSpPr>
                <a:spLocks/>
              </p:cNvSpPr>
              <p:nvPr/>
            </p:nvSpPr>
            <p:spPr bwMode="auto">
              <a:xfrm>
                <a:off x="13282613" y="2595563"/>
                <a:ext cx="1352550" cy="311150"/>
              </a:xfrm>
              <a:custGeom>
                <a:avLst/>
                <a:gdLst>
                  <a:gd name="T0" fmla="*/ 149225 w 852"/>
                  <a:gd name="T1" fmla="*/ 254000 h 196"/>
                  <a:gd name="T2" fmla="*/ 149225 w 852"/>
                  <a:gd name="T3" fmla="*/ 254000 h 196"/>
                  <a:gd name="T4" fmla="*/ 1133475 w 852"/>
                  <a:gd name="T5" fmla="*/ 41275 h 196"/>
                  <a:gd name="T6" fmla="*/ 1152525 w 852"/>
                  <a:gd name="T7" fmla="*/ 44450 h 196"/>
                  <a:gd name="T8" fmla="*/ 1152525 w 852"/>
                  <a:gd name="T9" fmla="*/ 44450 h 196"/>
                  <a:gd name="T10" fmla="*/ 654050 w 852"/>
                  <a:gd name="T11" fmla="*/ 152400 h 196"/>
                  <a:gd name="T12" fmla="*/ 314325 w 852"/>
                  <a:gd name="T13" fmla="*/ 225425 h 196"/>
                  <a:gd name="T14" fmla="*/ 206375 w 852"/>
                  <a:gd name="T15" fmla="*/ 250825 h 196"/>
                  <a:gd name="T16" fmla="*/ 177800 w 852"/>
                  <a:gd name="T17" fmla="*/ 260350 h 196"/>
                  <a:gd name="T18" fmla="*/ 171450 w 852"/>
                  <a:gd name="T19" fmla="*/ 263525 h 196"/>
                  <a:gd name="T20" fmla="*/ 171450 w 852"/>
                  <a:gd name="T21" fmla="*/ 263525 h 196"/>
                  <a:gd name="T22" fmla="*/ 339725 w 852"/>
                  <a:gd name="T23" fmla="*/ 311150 h 196"/>
                  <a:gd name="T24" fmla="*/ 342900 w 852"/>
                  <a:gd name="T25" fmla="*/ 311150 h 196"/>
                  <a:gd name="T26" fmla="*/ 342900 w 852"/>
                  <a:gd name="T27" fmla="*/ 311150 h 196"/>
                  <a:gd name="T28" fmla="*/ 850900 w 852"/>
                  <a:gd name="T29" fmla="*/ 196850 h 196"/>
                  <a:gd name="T30" fmla="*/ 1352550 w 852"/>
                  <a:gd name="T31" fmla="*/ 82550 h 196"/>
                  <a:gd name="T32" fmla="*/ 1012825 w 852"/>
                  <a:gd name="T33" fmla="*/ 0 h 196"/>
                  <a:gd name="T34" fmla="*/ 1012825 w 852"/>
                  <a:gd name="T35" fmla="*/ 0 h 196"/>
                  <a:gd name="T36" fmla="*/ 514350 w 852"/>
                  <a:gd name="T37" fmla="*/ 104775 h 196"/>
                  <a:gd name="T38" fmla="*/ 168275 w 852"/>
                  <a:gd name="T39" fmla="*/ 177800 h 196"/>
                  <a:gd name="T40" fmla="*/ 53975 w 852"/>
                  <a:gd name="T41" fmla="*/ 203200 h 196"/>
                  <a:gd name="T42" fmla="*/ 6350 w 852"/>
                  <a:gd name="T43" fmla="*/ 215900 h 196"/>
                  <a:gd name="T44" fmla="*/ 6350 w 852"/>
                  <a:gd name="T45" fmla="*/ 215900 h 196"/>
                  <a:gd name="T46" fmla="*/ 0 w 852"/>
                  <a:gd name="T47" fmla="*/ 222250 h 196"/>
                  <a:gd name="T48" fmla="*/ 0 w 852"/>
                  <a:gd name="T49" fmla="*/ 222250 h 196"/>
                  <a:gd name="T50" fmla="*/ 101600 w 852"/>
                  <a:gd name="T51" fmla="*/ 244475 h 196"/>
                  <a:gd name="T52" fmla="*/ 149225 w 852"/>
                  <a:gd name="T53" fmla="*/ 254000 h 196"/>
                  <a:gd name="T54" fmla="*/ 149225 w 852"/>
                  <a:gd name="T55" fmla="*/ 254000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52"/>
                  <a:gd name="T85" fmla="*/ 0 h 196"/>
                  <a:gd name="T86" fmla="*/ 852 w 852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52" h="196">
                    <a:moveTo>
                      <a:pt x="94" y="160"/>
                    </a:moveTo>
                    <a:lnTo>
                      <a:pt x="94" y="160"/>
                    </a:lnTo>
                    <a:lnTo>
                      <a:pt x="714" y="26"/>
                    </a:lnTo>
                    <a:lnTo>
                      <a:pt x="726" y="28"/>
                    </a:lnTo>
                    <a:lnTo>
                      <a:pt x="412" y="96"/>
                    </a:lnTo>
                    <a:lnTo>
                      <a:pt x="198" y="142"/>
                    </a:lnTo>
                    <a:lnTo>
                      <a:pt x="130" y="158"/>
                    </a:lnTo>
                    <a:lnTo>
                      <a:pt x="112" y="164"/>
                    </a:lnTo>
                    <a:lnTo>
                      <a:pt x="108" y="166"/>
                    </a:lnTo>
                    <a:lnTo>
                      <a:pt x="214" y="196"/>
                    </a:lnTo>
                    <a:lnTo>
                      <a:pt x="216" y="196"/>
                    </a:lnTo>
                    <a:lnTo>
                      <a:pt x="536" y="124"/>
                    </a:lnTo>
                    <a:lnTo>
                      <a:pt x="852" y="52"/>
                    </a:lnTo>
                    <a:lnTo>
                      <a:pt x="638" y="0"/>
                    </a:lnTo>
                    <a:lnTo>
                      <a:pt x="324" y="66"/>
                    </a:lnTo>
                    <a:lnTo>
                      <a:pt x="106" y="112"/>
                    </a:lnTo>
                    <a:lnTo>
                      <a:pt x="34" y="128"/>
                    </a:lnTo>
                    <a:lnTo>
                      <a:pt x="4" y="136"/>
                    </a:lnTo>
                    <a:lnTo>
                      <a:pt x="0" y="140"/>
                    </a:lnTo>
                    <a:lnTo>
                      <a:pt x="64" y="154"/>
                    </a:lnTo>
                    <a:lnTo>
                      <a:pt x="94" y="16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11" name="Freeform 232"/>
              <p:cNvSpPr>
                <a:spLocks/>
              </p:cNvSpPr>
              <p:nvPr/>
            </p:nvSpPr>
            <p:spPr bwMode="auto">
              <a:xfrm>
                <a:off x="13254038" y="2827338"/>
                <a:ext cx="349250" cy="473075"/>
              </a:xfrm>
              <a:custGeom>
                <a:avLst/>
                <a:gdLst>
                  <a:gd name="T0" fmla="*/ 187325 w 220"/>
                  <a:gd name="T1" fmla="*/ 31750 h 298"/>
                  <a:gd name="T2" fmla="*/ 187325 w 220"/>
                  <a:gd name="T3" fmla="*/ 31750 h 298"/>
                  <a:gd name="T4" fmla="*/ 187325 w 220"/>
                  <a:gd name="T5" fmla="*/ 31750 h 298"/>
                  <a:gd name="T6" fmla="*/ 180975 w 220"/>
                  <a:gd name="T7" fmla="*/ 34925 h 298"/>
                  <a:gd name="T8" fmla="*/ 168275 w 220"/>
                  <a:gd name="T9" fmla="*/ 38100 h 298"/>
                  <a:gd name="T10" fmla="*/ 155575 w 220"/>
                  <a:gd name="T11" fmla="*/ 34925 h 298"/>
                  <a:gd name="T12" fmla="*/ 155575 w 220"/>
                  <a:gd name="T13" fmla="*/ 34925 h 298"/>
                  <a:gd name="T14" fmla="*/ 104775 w 220"/>
                  <a:gd name="T15" fmla="*/ 22225 h 298"/>
                  <a:gd name="T16" fmla="*/ 19050 w 220"/>
                  <a:gd name="T17" fmla="*/ 0 h 298"/>
                  <a:gd name="T18" fmla="*/ 19050 w 220"/>
                  <a:gd name="T19" fmla="*/ 0 h 298"/>
                  <a:gd name="T20" fmla="*/ 9525 w 220"/>
                  <a:gd name="T21" fmla="*/ 12700 h 298"/>
                  <a:gd name="T22" fmla="*/ 6350 w 220"/>
                  <a:gd name="T23" fmla="*/ 19050 h 298"/>
                  <a:gd name="T24" fmla="*/ 6350 w 220"/>
                  <a:gd name="T25" fmla="*/ 25400 h 298"/>
                  <a:gd name="T26" fmla="*/ 6350 w 220"/>
                  <a:gd name="T27" fmla="*/ 25400 h 298"/>
                  <a:gd name="T28" fmla="*/ 0 w 220"/>
                  <a:gd name="T29" fmla="*/ 371475 h 298"/>
                  <a:gd name="T30" fmla="*/ 330200 w 220"/>
                  <a:gd name="T31" fmla="*/ 473075 h 298"/>
                  <a:gd name="T32" fmla="*/ 330200 w 220"/>
                  <a:gd name="T33" fmla="*/ 473075 h 298"/>
                  <a:gd name="T34" fmla="*/ 330200 w 220"/>
                  <a:gd name="T35" fmla="*/ 292100 h 298"/>
                  <a:gd name="T36" fmla="*/ 333375 w 220"/>
                  <a:gd name="T37" fmla="*/ 165100 h 298"/>
                  <a:gd name="T38" fmla="*/ 333375 w 220"/>
                  <a:gd name="T39" fmla="*/ 120650 h 298"/>
                  <a:gd name="T40" fmla="*/ 336550 w 220"/>
                  <a:gd name="T41" fmla="*/ 101600 h 298"/>
                  <a:gd name="T42" fmla="*/ 336550 w 220"/>
                  <a:gd name="T43" fmla="*/ 101600 h 298"/>
                  <a:gd name="T44" fmla="*/ 349250 w 220"/>
                  <a:gd name="T45" fmla="*/ 88900 h 298"/>
                  <a:gd name="T46" fmla="*/ 349250 w 220"/>
                  <a:gd name="T47" fmla="*/ 88900 h 298"/>
                  <a:gd name="T48" fmla="*/ 254000 w 220"/>
                  <a:gd name="T49" fmla="*/ 60325 h 298"/>
                  <a:gd name="T50" fmla="*/ 209550 w 220"/>
                  <a:gd name="T51" fmla="*/ 44450 h 298"/>
                  <a:gd name="T52" fmla="*/ 209550 w 220"/>
                  <a:gd name="T53" fmla="*/ 44450 h 298"/>
                  <a:gd name="T54" fmla="*/ 187325 w 220"/>
                  <a:gd name="T55" fmla="*/ 31750 h 298"/>
                  <a:gd name="T56" fmla="*/ 187325 w 220"/>
                  <a:gd name="T57" fmla="*/ 31750 h 29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0"/>
                  <a:gd name="T88" fmla="*/ 0 h 298"/>
                  <a:gd name="T89" fmla="*/ 220 w 220"/>
                  <a:gd name="T90" fmla="*/ 298 h 29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0" h="298">
                    <a:moveTo>
                      <a:pt x="118" y="20"/>
                    </a:moveTo>
                    <a:lnTo>
                      <a:pt x="118" y="20"/>
                    </a:lnTo>
                    <a:lnTo>
                      <a:pt x="114" y="22"/>
                    </a:lnTo>
                    <a:lnTo>
                      <a:pt x="106" y="24"/>
                    </a:lnTo>
                    <a:lnTo>
                      <a:pt x="98" y="22"/>
                    </a:lnTo>
                    <a:lnTo>
                      <a:pt x="66" y="14"/>
                    </a:lnTo>
                    <a:lnTo>
                      <a:pt x="12" y="0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4" y="16"/>
                    </a:lnTo>
                    <a:lnTo>
                      <a:pt x="0" y="234"/>
                    </a:lnTo>
                    <a:lnTo>
                      <a:pt x="208" y="298"/>
                    </a:lnTo>
                    <a:lnTo>
                      <a:pt x="208" y="184"/>
                    </a:lnTo>
                    <a:lnTo>
                      <a:pt x="210" y="104"/>
                    </a:lnTo>
                    <a:lnTo>
                      <a:pt x="210" y="76"/>
                    </a:lnTo>
                    <a:lnTo>
                      <a:pt x="212" y="64"/>
                    </a:lnTo>
                    <a:lnTo>
                      <a:pt x="220" y="56"/>
                    </a:lnTo>
                    <a:lnTo>
                      <a:pt x="160" y="38"/>
                    </a:lnTo>
                    <a:lnTo>
                      <a:pt x="132" y="28"/>
                    </a:lnTo>
                    <a:lnTo>
                      <a:pt x="118" y="2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12" name="Freeform 233"/>
              <p:cNvSpPr>
                <a:spLocks/>
              </p:cNvSpPr>
              <p:nvPr/>
            </p:nvSpPr>
            <p:spPr bwMode="auto">
              <a:xfrm>
                <a:off x="13273088" y="2630488"/>
                <a:ext cx="1177925" cy="285750"/>
              </a:xfrm>
              <a:custGeom>
                <a:avLst/>
                <a:gdLst>
                  <a:gd name="T0" fmla="*/ 180975 w 742"/>
                  <a:gd name="T1" fmla="*/ 228600 h 180"/>
                  <a:gd name="T2" fmla="*/ 180975 w 742"/>
                  <a:gd name="T3" fmla="*/ 228600 h 180"/>
                  <a:gd name="T4" fmla="*/ 187325 w 742"/>
                  <a:gd name="T5" fmla="*/ 225425 h 180"/>
                  <a:gd name="T6" fmla="*/ 215900 w 742"/>
                  <a:gd name="T7" fmla="*/ 215900 h 180"/>
                  <a:gd name="T8" fmla="*/ 327025 w 742"/>
                  <a:gd name="T9" fmla="*/ 190500 h 180"/>
                  <a:gd name="T10" fmla="*/ 669925 w 742"/>
                  <a:gd name="T11" fmla="*/ 114300 h 180"/>
                  <a:gd name="T12" fmla="*/ 1177925 w 742"/>
                  <a:gd name="T13" fmla="*/ 6350 h 180"/>
                  <a:gd name="T14" fmla="*/ 1162050 w 742"/>
                  <a:gd name="T15" fmla="*/ 0 h 180"/>
                  <a:gd name="T16" fmla="*/ 1162050 w 742"/>
                  <a:gd name="T17" fmla="*/ 0 h 180"/>
                  <a:gd name="T18" fmla="*/ 158750 w 742"/>
                  <a:gd name="T19" fmla="*/ 219075 h 180"/>
                  <a:gd name="T20" fmla="*/ 158750 w 742"/>
                  <a:gd name="T21" fmla="*/ 219075 h 180"/>
                  <a:gd name="T22" fmla="*/ 111125 w 742"/>
                  <a:gd name="T23" fmla="*/ 209550 h 180"/>
                  <a:gd name="T24" fmla="*/ 9525 w 742"/>
                  <a:gd name="T25" fmla="*/ 187325 h 180"/>
                  <a:gd name="T26" fmla="*/ 9525 w 742"/>
                  <a:gd name="T27" fmla="*/ 187325 h 180"/>
                  <a:gd name="T28" fmla="*/ 0 w 742"/>
                  <a:gd name="T29" fmla="*/ 196850 h 180"/>
                  <a:gd name="T30" fmla="*/ 0 w 742"/>
                  <a:gd name="T31" fmla="*/ 196850 h 180"/>
                  <a:gd name="T32" fmla="*/ 85725 w 742"/>
                  <a:gd name="T33" fmla="*/ 219075 h 180"/>
                  <a:gd name="T34" fmla="*/ 136525 w 742"/>
                  <a:gd name="T35" fmla="*/ 231775 h 180"/>
                  <a:gd name="T36" fmla="*/ 136525 w 742"/>
                  <a:gd name="T37" fmla="*/ 231775 h 180"/>
                  <a:gd name="T38" fmla="*/ 149225 w 742"/>
                  <a:gd name="T39" fmla="*/ 234950 h 180"/>
                  <a:gd name="T40" fmla="*/ 161925 w 742"/>
                  <a:gd name="T41" fmla="*/ 231775 h 180"/>
                  <a:gd name="T42" fmla="*/ 168275 w 742"/>
                  <a:gd name="T43" fmla="*/ 228600 h 180"/>
                  <a:gd name="T44" fmla="*/ 168275 w 742"/>
                  <a:gd name="T45" fmla="*/ 228600 h 180"/>
                  <a:gd name="T46" fmla="*/ 168275 w 742"/>
                  <a:gd name="T47" fmla="*/ 228600 h 180"/>
                  <a:gd name="T48" fmla="*/ 190500 w 742"/>
                  <a:gd name="T49" fmla="*/ 241300 h 180"/>
                  <a:gd name="T50" fmla="*/ 190500 w 742"/>
                  <a:gd name="T51" fmla="*/ 241300 h 180"/>
                  <a:gd name="T52" fmla="*/ 234950 w 742"/>
                  <a:gd name="T53" fmla="*/ 257175 h 180"/>
                  <a:gd name="T54" fmla="*/ 330200 w 742"/>
                  <a:gd name="T55" fmla="*/ 285750 h 180"/>
                  <a:gd name="T56" fmla="*/ 330200 w 742"/>
                  <a:gd name="T57" fmla="*/ 285750 h 180"/>
                  <a:gd name="T58" fmla="*/ 349250 w 742"/>
                  <a:gd name="T59" fmla="*/ 276225 h 180"/>
                  <a:gd name="T60" fmla="*/ 349250 w 742"/>
                  <a:gd name="T61" fmla="*/ 276225 h 180"/>
                  <a:gd name="T62" fmla="*/ 180975 w 742"/>
                  <a:gd name="T63" fmla="*/ 228600 h 180"/>
                  <a:gd name="T64" fmla="*/ 180975 w 742"/>
                  <a:gd name="T65" fmla="*/ 228600 h 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2"/>
                  <a:gd name="T100" fmla="*/ 0 h 180"/>
                  <a:gd name="T101" fmla="*/ 742 w 742"/>
                  <a:gd name="T102" fmla="*/ 180 h 1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2" h="180">
                    <a:moveTo>
                      <a:pt x="114" y="144"/>
                    </a:moveTo>
                    <a:lnTo>
                      <a:pt x="114" y="144"/>
                    </a:lnTo>
                    <a:lnTo>
                      <a:pt x="118" y="142"/>
                    </a:lnTo>
                    <a:lnTo>
                      <a:pt x="136" y="136"/>
                    </a:lnTo>
                    <a:lnTo>
                      <a:pt x="206" y="120"/>
                    </a:lnTo>
                    <a:lnTo>
                      <a:pt x="422" y="72"/>
                    </a:lnTo>
                    <a:lnTo>
                      <a:pt x="742" y="4"/>
                    </a:lnTo>
                    <a:lnTo>
                      <a:pt x="732" y="0"/>
                    </a:lnTo>
                    <a:lnTo>
                      <a:pt x="100" y="138"/>
                    </a:lnTo>
                    <a:lnTo>
                      <a:pt x="70" y="132"/>
                    </a:lnTo>
                    <a:lnTo>
                      <a:pt x="6" y="118"/>
                    </a:lnTo>
                    <a:lnTo>
                      <a:pt x="0" y="124"/>
                    </a:lnTo>
                    <a:lnTo>
                      <a:pt x="54" y="138"/>
                    </a:lnTo>
                    <a:lnTo>
                      <a:pt x="86" y="146"/>
                    </a:lnTo>
                    <a:lnTo>
                      <a:pt x="94" y="148"/>
                    </a:lnTo>
                    <a:lnTo>
                      <a:pt x="102" y="146"/>
                    </a:lnTo>
                    <a:lnTo>
                      <a:pt x="106" y="144"/>
                    </a:lnTo>
                    <a:lnTo>
                      <a:pt x="120" y="152"/>
                    </a:lnTo>
                    <a:lnTo>
                      <a:pt x="148" y="162"/>
                    </a:lnTo>
                    <a:lnTo>
                      <a:pt x="208" y="180"/>
                    </a:lnTo>
                    <a:lnTo>
                      <a:pt x="220" y="174"/>
                    </a:lnTo>
                    <a:lnTo>
                      <a:pt x="114" y="144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13" name="Freeform 234"/>
              <p:cNvSpPr>
                <a:spLocks/>
              </p:cNvSpPr>
              <p:nvPr/>
            </p:nvSpPr>
            <p:spPr bwMode="auto">
              <a:xfrm>
                <a:off x="13225463" y="3541713"/>
                <a:ext cx="327025" cy="644525"/>
              </a:xfrm>
              <a:custGeom>
                <a:avLst/>
                <a:gdLst>
                  <a:gd name="T0" fmla="*/ 323850 w 206"/>
                  <a:gd name="T1" fmla="*/ 95250 h 406"/>
                  <a:gd name="T2" fmla="*/ 3175 w 206"/>
                  <a:gd name="T3" fmla="*/ 0 h 406"/>
                  <a:gd name="T4" fmla="*/ 3175 w 206"/>
                  <a:gd name="T5" fmla="*/ 0 h 406"/>
                  <a:gd name="T6" fmla="*/ 0 w 206"/>
                  <a:gd name="T7" fmla="*/ 257175 h 406"/>
                  <a:gd name="T8" fmla="*/ 0 w 206"/>
                  <a:gd name="T9" fmla="*/ 527050 h 406"/>
                  <a:gd name="T10" fmla="*/ 0 w 206"/>
                  <a:gd name="T11" fmla="*/ 527050 h 406"/>
                  <a:gd name="T12" fmla="*/ 15875 w 206"/>
                  <a:gd name="T13" fmla="*/ 533400 h 406"/>
                  <a:gd name="T14" fmla="*/ 50800 w 206"/>
                  <a:gd name="T15" fmla="*/ 549275 h 406"/>
                  <a:gd name="T16" fmla="*/ 165100 w 206"/>
                  <a:gd name="T17" fmla="*/ 590550 h 406"/>
                  <a:gd name="T18" fmla="*/ 327025 w 206"/>
                  <a:gd name="T19" fmla="*/ 644525 h 406"/>
                  <a:gd name="T20" fmla="*/ 323850 w 206"/>
                  <a:gd name="T21" fmla="*/ 95250 h 40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6"/>
                  <a:gd name="T34" fmla="*/ 0 h 406"/>
                  <a:gd name="T35" fmla="*/ 206 w 206"/>
                  <a:gd name="T36" fmla="*/ 406 h 40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6" h="406">
                    <a:moveTo>
                      <a:pt x="204" y="60"/>
                    </a:moveTo>
                    <a:lnTo>
                      <a:pt x="2" y="0"/>
                    </a:lnTo>
                    <a:lnTo>
                      <a:pt x="0" y="162"/>
                    </a:lnTo>
                    <a:lnTo>
                      <a:pt x="0" y="332"/>
                    </a:lnTo>
                    <a:lnTo>
                      <a:pt x="10" y="336"/>
                    </a:lnTo>
                    <a:lnTo>
                      <a:pt x="32" y="346"/>
                    </a:lnTo>
                    <a:lnTo>
                      <a:pt x="104" y="372"/>
                    </a:lnTo>
                    <a:lnTo>
                      <a:pt x="206" y="406"/>
                    </a:lnTo>
                    <a:lnTo>
                      <a:pt x="204" y="60"/>
                    </a:lnTo>
                    <a:close/>
                  </a:path>
                </a:pathLst>
              </a:custGeom>
              <a:solidFill>
                <a:srgbClr val="AF87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p:grpSp>
      </p:grpSp>
      <p:sp>
        <p:nvSpPr>
          <p:cNvPr id="342" name="Rektangel med enkelt afrundet hjørne 377"/>
          <p:cNvSpPr>
            <a:spLocks noChangeArrowheads="1"/>
          </p:cNvSpPr>
          <p:nvPr/>
        </p:nvSpPr>
        <p:spPr bwMode="auto">
          <a:xfrm rot="10800000" flipH="1">
            <a:off x="6096000" y="4702175"/>
            <a:ext cx="2468563" cy="1546225"/>
          </a:xfrm>
          <a:custGeom>
            <a:avLst/>
            <a:gdLst>
              <a:gd name="T0" fmla="*/ 1234281 w 2468562"/>
              <a:gd name="T1" fmla="*/ 0 h 1546225"/>
              <a:gd name="T2" fmla="*/ 0 w 2468562"/>
              <a:gd name="T3" fmla="*/ 773113 h 1546225"/>
              <a:gd name="T4" fmla="*/ 1234281 w 2468562"/>
              <a:gd name="T5" fmla="*/ 1546225 h 1546225"/>
              <a:gd name="T6" fmla="*/ 2468562 w 2468562"/>
              <a:gd name="T7" fmla="*/ 773113 h 1546225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2468562"/>
              <a:gd name="T13" fmla="*/ 0 h 1546225"/>
              <a:gd name="T14" fmla="*/ 2421966 w 2468562"/>
              <a:gd name="T15" fmla="*/ 1546225 h 1546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68562" h="1546225">
                <a:moveTo>
                  <a:pt x="0" y="0"/>
                </a:moveTo>
                <a:lnTo>
                  <a:pt x="2309471" y="0"/>
                </a:lnTo>
                <a:lnTo>
                  <a:pt x="2309471" y="-1"/>
                </a:lnTo>
                <a:cubicBezTo>
                  <a:pt x="2397334" y="-1"/>
                  <a:pt x="2468562" y="71227"/>
                  <a:pt x="2468562" y="159091"/>
                </a:cubicBezTo>
                <a:lnTo>
                  <a:pt x="2468562" y="1546225"/>
                </a:lnTo>
                <a:lnTo>
                  <a:pt x="0" y="1546225"/>
                </a:lnTo>
                <a:close/>
              </a:path>
            </a:pathLst>
          </a:custGeom>
          <a:solidFill>
            <a:sysClr val="window" lastClr="FFFFFF"/>
          </a:solidFill>
          <a:ln w="317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-65" charset="0"/>
            </a:endParaRPr>
          </a:p>
        </p:txBody>
      </p:sp>
      <p:sp>
        <p:nvSpPr>
          <p:cNvPr id="343" name="Rektangel 378"/>
          <p:cNvSpPr>
            <a:spLocks noChangeArrowheads="1"/>
          </p:cNvSpPr>
          <p:nvPr/>
        </p:nvSpPr>
        <p:spPr bwMode="auto">
          <a:xfrm>
            <a:off x="6157913" y="4735513"/>
            <a:ext cx="24288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500" b="1" noProof="1">
                <a:solidFill>
                  <a:srgbClr val="1E1C11"/>
                </a:solidFill>
                <a:latin typeface="Calibri" pitchFamily="-65" charset="0"/>
                <a:cs typeface="Arial" charset="0"/>
              </a:rPr>
              <a:t>Example text</a:t>
            </a:r>
          </a:p>
          <a:p>
            <a:r>
              <a:rPr lang="en-US" sz="1100" noProof="1">
                <a:latin typeface="Calibri" pitchFamily="-65" charset="0"/>
                <a:ea typeface="Arial" charset="0"/>
              </a:rPr>
              <a:t>Go ahead and replace it with your own text. This is an example text. Go ahead and replace it with your own text</a:t>
            </a:r>
            <a:endParaRPr lang="da-DK" sz="1100">
              <a:latin typeface="Calibri" pitchFamily="-65" charset="0"/>
              <a:cs typeface="Calibri" pitchFamily="-65" charset="0"/>
            </a:endParaRPr>
          </a:p>
        </p:txBody>
      </p:sp>
      <p:grpSp>
        <p:nvGrpSpPr>
          <p:cNvPr id="344" name="Gruppe 176"/>
          <p:cNvGrpSpPr/>
          <p:nvPr/>
        </p:nvGrpSpPr>
        <p:grpSpPr>
          <a:xfrm>
            <a:off x="3916591" y="1887282"/>
            <a:ext cx="1700438" cy="646141"/>
            <a:chOff x="-2827318" y="1341120"/>
            <a:chExt cx="9977419" cy="3791268"/>
          </a:xfrm>
          <a:solidFill>
            <a:sysClr val="windowText" lastClr="000000"/>
          </a:solidFill>
        </p:grpSpPr>
        <p:sp>
          <p:nvSpPr>
            <p:cNvPr id="345" name="Rectangle 7"/>
            <p:cNvSpPr>
              <a:spLocks noChangeArrowheads="1"/>
            </p:cNvSpPr>
            <p:nvPr/>
          </p:nvSpPr>
          <p:spPr bwMode="auto">
            <a:xfrm>
              <a:off x="4221913" y="1535114"/>
              <a:ext cx="93663" cy="124142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46" name="Freeform 8"/>
            <p:cNvSpPr>
              <a:spLocks/>
            </p:cNvSpPr>
            <p:nvPr/>
          </p:nvSpPr>
          <p:spPr bwMode="auto">
            <a:xfrm>
              <a:off x="5472113" y="2498726"/>
              <a:ext cx="1677988" cy="2374900"/>
            </a:xfrm>
            <a:custGeom>
              <a:avLst/>
              <a:gdLst/>
              <a:ahLst/>
              <a:cxnLst>
                <a:cxn ang="0">
                  <a:pos x="0" y="420"/>
                </a:cxn>
                <a:cxn ang="0">
                  <a:pos x="0" y="1496"/>
                </a:cxn>
                <a:cxn ang="0">
                  <a:pos x="56" y="1496"/>
                </a:cxn>
                <a:cxn ang="0">
                  <a:pos x="58" y="1265"/>
                </a:cxn>
                <a:cxn ang="0">
                  <a:pos x="176" y="1263"/>
                </a:cxn>
                <a:cxn ang="0">
                  <a:pos x="842" y="1228"/>
                </a:cxn>
                <a:cxn ang="0">
                  <a:pos x="842" y="1309"/>
                </a:cxn>
                <a:cxn ang="0">
                  <a:pos x="1057" y="1304"/>
                </a:cxn>
                <a:cxn ang="0">
                  <a:pos x="1057" y="1130"/>
                </a:cxn>
                <a:cxn ang="0">
                  <a:pos x="939" y="1120"/>
                </a:cxn>
                <a:cxn ang="0">
                  <a:pos x="925" y="622"/>
                </a:cxn>
                <a:cxn ang="0">
                  <a:pos x="901" y="591"/>
                </a:cxn>
                <a:cxn ang="0">
                  <a:pos x="883" y="565"/>
                </a:cxn>
                <a:cxn ang="0">
                  <a:pos x="868" y="545"/>
                </a:cxn>
                <a:cxn ang="0">
                  <a:pos x="854" y="530"/>
                </a:cxn>
                <a:cxn ang="0">
                  <a:pos x="836" y="520"/>
                </a:cxn>
                <a:cxn ang="0">
                  <a:pos x="815" y="512"/>
                </a:cxn>
                <a:cxn ang="0">
                  <a:pos x="785" y="506"/>
                </a:cxn>
                <a:cxn ang="0">
                  <a:pos x="745" y="501"/>
                </a:cxn>
                <a:cxn ang="0">
                  <a:pos x="91" y="479"/>
                </a:cxn>
                <a:cxn ang="0">
                  <a:pos x="26" y="121"/>
                </a:cxn>
                <a:cxn ang="0">
                  <a:pos x="101" y="121"/>
                </a:cxn>
                <a:cxn ang="0">
                  <a:pos x="101" y="12"/>
                </a:cxn>
                <a:cxn ang="0">
                  <a:pos x="5" y="12"/>
                </a:cxn>
                <a:cxn ang="0">
                  <a:pos x="0" y="0"/>
                </a:cxn>
                <a:cxn ang="0">
                  <a:pos x="0" y="169"/>
                </a:cxn>
                <a:cxn ang="0">
                  <a:pos x="38" y="426"/>
                </a:cxn>
                <a:cxn ang="0">
                  <a:pos x="0" y="420"/>
                </a:cxn>
              </a:cxnLst>
              <a:rect l="0" t="0" r="r" b="b"/>
              <a:pathLst>
                <a:path w="1057" h="1496">
                  <a:moveTo>
                    <a:pt x="0" y="420"/>
                  </a:moveTo>
                  <a:lnTo>
                    <a:pt x="0" y="1496"/>
                  </a:lnTo>
                  <a:lnTo>
                    <a:pt x="56" y="1496"/>
                  </a:lnTo>
                  <a:lnTo>
                    <a:pt x="58" y="1265"/>
                  </a:lnTo>
                  <a:lnTo>
                    <a:pt x="176" y="1263"/>
                  </a:lnTo>
                  <a:lnTo>
                    <a:pt x="842" y="1228"/>
                  </a:lnTo>
                  <a:lnTo>
                    <a:pt x="842" y="1309"/>
                  </a:lnTo>
                  <a:lnTo>
                    <a:pt x="1057" y="1304"/>
                  </a:lnTo>
                  <a:lnTo>
                    <a:pt x="1057" y="1130"/>
                  </a:lnTo>
                  <a:lnTo>
                    <a:pt x="939" y="1120"/>
                  </a:lnTo>
                  <a:lnTo>
                    <a:pt x="925" y="622"/>
                  </a:lnTo>
                  <a:lnTo>
                    <a:pt x="901" y="591"/>
                  </a:lnTo>
                  <a:lnTo>
                    <a:pt x="883" y="565"/>
                  </a:lnTo>
                  <a:lnTo>
                    <a:pt x="868" y="545"/>
                  </a:lnTo>
                  <a:lnTo>
                    <a:pt x="854" y="530"/>
                  </a:lnTo>
                  <a:lnTo>
                    <a:pt x="836" y="520"/>
                  </a:lnTo>
                  <a:lnTo>
                    <a:pt x="815" y="512"/>
                  </a:lnTo>
                  <a:lnTo>
                    <a:pt x="785" y="506"/>
                  </a:lnTo>
                  <a:lnTo>
                    <a:pt x="745" y="501"/>
                  </a:lnTo>
                  <a:lnTo>
                    <a:pt x="91" y="479"/>
                  </a:lnTo>
                  <a:lnTo>
                    <a:pt x="26" y="121"/>
                  </a:lnTo>
                  <a:lnTo>
                    <a:pt x="101" y="121"/>
                  </a:lnTo>
                  <a:lnTo>
                    <a:pt x="101" y="12"/>
                  </a:lnTo>
                  <a:lnTo>
                    <a:pt x="5" y="12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38" y="426"/>
                  </a:lnTo>
                  <a:lnTo>
                    <a:pt x="0" y="4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47" name="Freeform 9"/>
            <p:cNvSpPr>
              <a:spLocks/>
            </p:cNvSpPr>
            <p:nvPr/>
          </p:nvSpPr>
          <p:spPr bwMode="auto">
            <a:xfrm>
              <a:off x="4937125" y="2162176"/>
              <a:ext cx="534988" cy="2711450"/>
            </a:xfrm>
            <a:custGeom>
              <a:avLst/>
              <a:gdLst/>
              <a:ahLst/>
              <a:cxnLst>
                <a:cxn ang="0">
                  <a:pos x="337" y="381"/>
                </a:cxn>
                <a:cxn ang="0">
                  <a:pos x="337" y="212"/>
                </a:cxn>
                <a:cxn ang="0">
                  <a:pos x="327" y="181"/>
                </a:cxn>
                <a:cxn ang="0">
                  <a:pos x="256" y="104"/>
                </a:cxn>
                <a:cxn ang="0">
                  <a:pos x="107" y="8"/>
                </a:cxn>
                <a:cxn ang="0">
                  <a:pos x="0" y="0"/>
                </a:cxn>
                <a:cxn ang="0">
                  <a:pos x="0" y="342"/>
                </a:cxn>
                <a:cxn ang="0">
                  <a:pos x="148" y="345"/>
                </a:cxn>
                <a:cxn ang="0">
                  <a:pos x="148" y="632"/>
                </a:cxn>
                <a:cxn ang="0">
                  <a:pos x="0" y="635"/>
                </a:cxn>
                <a:cxn ang="0">
                  <a:pos x="0" y="1613"/>
                </a:cxn>
                <a:cxn ang="0">
                  <a:pos x="319" y="1611"/>
                </a:cxn>
                <a:cxn ang="0">
                  <a:pos x="319" y="1708"/>
                </a:cxn>
                <a:cxn ang="0">
                  <a:pos x="337" y="1708"/>
                </a:cxn>
                <a:cxn ang="0">
                  <a:pos x="337" y="632"/>
                </a:cxn>
                <a:cxn ang="0">
                  <a:pos x="337" y="632"/>
                </a:cxn>
                <a:cxn ang="0">
                  <a:pos x="299" y="322"/>
                </a:cxn>
                <a:cxn ang="0">
                  <a:pos x="331" y="345"/>
                </a:cxn>
                <a:cxn ang="0">
                  <a:pos x="337" y="381"/>
                </a:cxn>
              </a:cxnLst>
              <a:rect l="0" t="0" r="r" b="b"/>
              <a:pathLst>
                <a:path w="337" h="1708">
                  <a:moveTo>
                    <a:pt x="337" y="381"/>
                  </a:moveTo>
                  <a:lnTo>
                    <a:pt x="337" y="212"/>
                  </a:lnTo>
                  <a:lnTo>
                    <a:pt x="327" y="181"/>
                  </a:lnTo>
                  <a:lnTo>
                    <a:pt x="256" y="104"/>
                  </a:lnTo>
                  <a:lnTo>
                    <a:pt x="107" y="8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148" y="345"/>
                  </a:lnTo>
                  <a:lnTo>
                    <a:pt x="148" y="632"/>
                  </a:lnTo>
                  <a:lnTo>
                    <a:pt x="0" y="635"/>
                  </a:lnTo>
                  <a:lnTo>
                    <a:pt x="0" y="1613"/>
                  </a:lnTo>
                  <a:lnTo>
                    <a:pt x="319" y="1611"/>
                  </a:lnTo>
                  <a:lnTo>
                    <a:pt x="319" y="1708"/>
                  </a:lnTo>
                  <a:lnTo>
                    <a:pt x="337" y="1708"/>
                  </a:lnTo>
                  <a:lnTo>
                    <a:pt x="337" y="632"/>
                  </a:lnTo>
                  <a:lnTo>
                    <a:pt x="337" y="632"/>
                  </a:lnTo>
                  <a:lnTo>
                    <a:pt x="299" y="322"/>
                  </a:lnTo>
                  <a:lnTo>
                    <a:pt x="331" y="345"/>
                  </a:lnTo>
                  <a:lnTo>
                    <a:pt x="337" y="3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48" name="Freeform 10"/>
            <p:cNvSpPr>
              <a:spLocks/>
            </p:cNvSpPr>
            <p:nvPr/>
          </p:nvSpPr>
          <p:spPr bwMode="auto">
            <a:xfrm>
              <a:off x="3568700" y="2138363"/>
              <a:ext cx="1368425" cy="2586038"/>
            </a:xfrm>
            <a:custGeom>
              <a:avLst/>
              <a:gdLst/>
              <a:ahLst/>
              <a:cxnLst>
                <a:cxn ang="0">
                  <a:pos x="862" y="357"/>
                </a:cxn>
                <a:cxn ang="0">
                  <a:pos x="862" y="15"/>
                </a:cxn>
                <a:cxn ang="0">
                  <a:pos x="658" y="0"/>
                </a:cxn>
                <a:cxn ang="0">
                  <a:pos x="475" y="12"/>
                </a:cxn>
                <a:cxn ang="0">
                  <a:pos x="477" y="190"/>
                </a:cxn>
                <a:cxn ang="0">
                  <a:pos x="292" y="186"/>
                </a:cxn>
                <a:cxn ang="0">
                  <a:pos x="292" y="618"/>
                </a:cxn>
                <a:cxn ang="0">
                  <a:pos x="239" y="654"/>
                </a:cxn>
                <a:cxn ang="0">
                  <a:pos x="239" y="1152"/>
                </a:cxn>
                <a:cxn ang="0">
                  <a:pos x="445" y="1158"/>
                </a:cxn>
                <a:cxn ang="0">
                  <a:pos x="454" y="1282"/>
                </a:cxn>
                <a:cxn ang="0">
                  <a:pos x="0" y="1280"/>
                </a:cxn>
                <a:cxn ang="0">
                  <a:pos x="0" y="1406"/>
                </a:cxn>
                <a:cxn ang="0">
                  <a:pos x="217" y="1397"/>
                </a:cxn>
                <a:cxn ang="0">
                  <a:pos x="0" y="1433"/>
                </a:cxn>
                <a:cxn ang="0">
                  <a:pos x="0" y="1499"/>
                </a:cxn>
                <a:cxn ang="0">
                  <a:pos x="496" y="1424"/>
                </a:cxn>
                <a:cxn ang="0">
                  <a:pos x="496" y="1629"/>
                </a:cxn>
                <a:cxn ang="0">
                  <a:pos x="862" y="1628"/>
                </a:cxn>
                <a:cxn ang="0">
                  <a:pos x="862" y="650"/>
                </a:cxn>
                <a:cxn ang="0">
                  <a:pos x="729" y="653"/>
                </a:cxn>
                <a:cxn ang="0">
                  <a:pos x="715" y="354"/>
                </a:cxn>
                <a:cxn ang="0">
                  <a:pos x="862" y="357"/>
                </a:cxn>
              </a:cxnLst>
              <a:rect l="0" t="0" r="r" b="b"/>
              <a:pathLst>
                <a:path w="862" h="1629">
                  <a:moveTo>
                    <a:pt x="862" y="357"/>
                  </a:moveTo>
                  <a:lnTo>
                    <a:pt x="862" y="15"/>
                  </a:lnTo>
                  <a:lnTo>
                    <a:pt x="658" y="0"/>
                  </a:lnTo>
                  <a:lnTo>
                    <a:pt x="475" y="12"/>
                  </a:lnTo>
                  <a:lnTo>
                    <a:pt x="477" y="190"/>
                  </a:lnTo>
                  <a:lnTo>
                    <a:pt x="292" y="186"/>
                  </a:lnTo>
                  <a:lnTo>
                    <a:pt x="292" y="618"/>
                  </a:lnTo>
                  <a:lnTo>
                    <a:pt x="239" y="654"/>
                  </a:lnTo>
                  <a:lnTo>
                    <a:pt x="239" y="1152"/>
                  </a:lnTo>
                  <a:lnTo>
                    <a:pt x="445" y="1158"/>
                  </a:lnTo>
                  <a:lnTo>
                    <a:pt x="454" y="1282"/>
                  </a:lnTo>
                  <a:lnTo>
                    <a:pt x="0" y="1280"/>
                  </a:lnTo>
                  <a:lnTo>
                    <a:pt x="0" y="1406"/>
                  </a:lnTo>
                  <a:lnTo>
                    <a:pt x="217" y="1397"/>
                  </a:lnTo>
                  <a:lnTo>
                    <a:pt x="0" y="1433"/>
                  </a:lnTo>
                  <a:lnTo>
                    <a:pt x="0" y="1499"/>
                  </a:lnTo>
                  <a:lnTo>
                    <a:pt x="496" y="1424"/>
                  </a:lnTo>
                  <a:lnTo>
                    <a:pt x="496" y="1629"/>
                  </a:lnTo>
                  <a:lnTo>
                    <a:pt x="862" y="1628"/>
                  </a:lnTo>
                  <a:lnTo>
                    <a:pt x="862" y="650"/>
                  </a:lnTo>
                  <a:lnTo>
                    <a:pt x="729" y="653"/>
                  </a:lnTo>
                  <a:lnTo>
                    <a:pt x="715" y="354"/>
                  </a:lnTo>
                  <a:lnTo>
                    <a:pt x="862" y="3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49" name="Freeform 11"/>
            <p:cNvSpPr>
              <a:spLocks/>
            </p:cNvSpPr>
            <p:nvPr/>
          </p:nvSpPr>
          <p:spPr bwMode="auto">
            <a:xfrm>
              <a:off x="3568700" y="3829051"/>
              <a:ext cx="107950" cy="96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"/>
                </a:cxn>
                <a:cxn ang="0">
                  <a:pos x="68" y="56"/>
                </a:cxn>
                <a:cxn ang="0">
                  <a:pos x="68" y="2"/>
                </a:cxn>
                <a:cxn ang="0">
                  <a:pos x="0" y="0"/>
                </a:cxn>
              </a:cxnLst>
              <a:rect l="0" t="0" r="r" b="b"/>
              <a:pathLst>
                <a:path w="68" h="61">
                  <a:moveTo>
                    <a:pt x="0" y="0"/>
                  </a:moveTo>
                  <a:lnTo>
                    <a:pt x="0" y="61"/>
                  </a:lnTo>
                  <a:lnTo>
                    <a:pt x="68" y="56"/>
                  </a:lnTo>
                  <a:lnTo>
                    <a:pt x="68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50" name="Freeform 12"/>
            <p:cNvSpPr>
              <a:spLocks/>
            </p:cNvSpPr>
            <p:nvPr/>
          </p:nvSpPr>
          <p:spPr bwMode="auto">
            <a:xfrm>
              <a:off x="2362200" y="3741738"/>
              <a:ext cx="1206500" cy="874713"/>
            </a:xfrm>
            <a:custGeom>
              <a:avLst/>
              <a:gdLst/>
              <a:ahLst/>
              <a:cxnLst>
                <a:cxn ang="0">
                  <a:pos x="760" y="116"/>
                </a:cxn>
                <a:cxn ang="0">
                  <a:pos x="760" y="55"/>
                </a:cxn>
                <a:cxn ang="0">
                  <a:pos x="695" y="54"/>
                </a:cxn>
                <a:cxn ang="0">
                  <a:pos x="695" y="0"/>
                </a:cxn>
                <a:cxn ang="0">
                  <a:pos x="280" y="0"/>
                </a:cxn>
                <a:cxn ang="0">
                  <a:pos x="280" y="42"/>
                </a:cxn>
                <a:cxn ang="0">
                  <a:pos x="160" y="43"/>
                </a:cxn>
                <a:cxn ang="0">
                  <a:pos x="160" y="102"/>
                </a:cxn>
                <a:cxn ang="0">
                  <a:pos x="268" y="102"/>
                </a:cxn>
                <a:cxn ang="0">
                  <a:pos x="268" y="185"/>
                </a:cxn>
                <a:cxn ang="0">
                  <a:pos x="215" y="185"/>
                </a:cxn>
                <a:cxn ang="0">
                  <a:pos x="215" y="238"/>
                </a:cxn>
                <a:cxn ang="0">
                  <a:pos x="0" y="238"/>
                </a:cxn>
                <a:cxn ang="0">
                  <a:pos x="0" y="412"/>
                </a:cxn>
                <a:cxn ang="0">
                  <a:pos x="301" y="391"/>
                </a:cxn>
                <a:cxn ang="0">
                  <a:pos x="284" y="492"/>
                </a:cxn>
                <a:cxn ang="0">
                  <a:pos x="333" y="551"/>
                </a:cxn>
                <a:cxn ang="0">
                  <a:pos x="760" y="489"/>
                </a:cxn>
                <a:cxn ang="0">
                  <a:pos x="760" y="423"/>
                </a:cxn>
                <a:cxn ang="0">
                  <a:pos x="543" y="459"/>
                </a:cxn>
                <a:cxn ang="0">
                  <a:pos x="568" y="402"/>
                </a:cxn>
                <a:cxn ang="0">
                  <a:pos x="760" y="396"/>
                </a:cxn>
                <a:cxn ang="0">
                  <a:pos x="760" y="270"/>
                </a:cxn>
                <a:cxn ang="0">
                  <a:pos x="751" y="270"/>
                </a:cxn>
                <a:cxn ang="0">
                  <a:pos x="751" y="198"/>
                </a:cxn>
                <a:cxn ang="0">
                  <a:pos x="688" y="196"/>
                </a:cxn>
                <a:cxn ang="0">
                  <a:pos x="688" y="119"/>
                </a:cxn>
                <a:cxn ang="0">
                  <a:pos x="760" y="116"/>
                </a:cxn>
              </a:cxnLst>
              <a:rect l="0" t="0" r="r" b="b"/>
              <a:pathLst>
                <a:path w="760" h="551">
                  <a:moveTo>
                    <a:pt x="760" y="116"/>
                  </a:moveTo>
                  <a:lnTo>
                    <a:pt x="760" y="55"/>
                  </a:lnTo>
                  <a:lnTo>
                    <a:pt x="695" y="54"/>
                  </a:lnTo>
                  <a:lnTo>
                    <a:pt x="695" y="0"/>
                  </a:lnTo>
                  <a:lnTo>
                    <a:pt x="280" y="0"/>
                  </a:lnTo>
                  <a:lnTo>
                    <a:pt x="280" y="42"/>
                  </a:lnTo>
                  <a:lnTo>
                    <a:pt x="160" y="43"/>
                  </a:lnTo>
                  <a:lnTo>
                    <a:pt x="160" y="102"/>
                  </a:lnTo>
                  <a:lnTo>
                    <a:pt x="268" y="102"/>
                  </a:lnTo>
                  <a:lnTo>
                    <a:pt x="268" y="185"/>
                  </a:lnTo>
                  <a:lnTo>
                    <a:pt x="215" y="185"/>
                  </a:lnTo>
                  <a:lnTo>
                    <a:pt x="215" y="238"/>
                  </a:lnTo>
                  <a:lnTo>
                    <a:pt x="0" y="238"/>
                  </a:lnTo>
                  <a:lnTo>
                    <a:pt x="0" y="412"/>
                  </a:lnTo>
                  <a:lnTo>
                    <a:pt x="301" y="391"/>
                  </a:lnTo>
                  <a:lnTo>
                    <a:pt x="284" y="492"/>
                  </a:lnTo>
                  <a:lnTo>
                    <a:pt x="333" y="551"/>
                  </a:lnTo>
                  <a:lnTo>
                    <a:pt x="760" y="489"/>
                  </a:lnTo>
                  <a:lnTo>
                    <a:pt x="760" y="423"/>
                  </a:lnTo>
                  <a:lnTo>
                    <a:pt x="543" y="459"/>
                  </a:lnTo>
                  <a:lnTo>
                    <a:pt x="568" y="402"/>
                  </a:lnTo>
                  <a:lnTo>
                    <a:pt x="760" y="396"/>
                  </a:lnTo>
                  <a:lnTo>
                    <a:pt x="760" y="270"/>
                  </a:lnTo>
                  <a:lnTo>
                    <a:pt x="751" y="270"/>
                  </a:lnTo>
                  <a:lnTo>
                    <a:pt x="751" y="198"/>
                  </a:lnTo>
                  <a:lnTo>
                    <a:pt x="688" y="196"/>
                  </a:lnTo>
                  <a:lnTo>
                    <a:pt x="688" y="119"/>
                  </a:lnTo>
                  <a:lnTo>
                    <a:pt x="760" y="1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51" name="Freeform 13"/>
            <p:cNvSpPr>
              <a:spLocks/>
            </p:cNvSpPr>
            <p:nvPr/>
          </p:nvSpPr>
          <p:spPr bwMode="auto">
            <a:xfrm>
              <a:off x="4305300" y="2490788"/>
              <a:ext cx="2657475" cy="1957388"/>
            </a:xfrm>
            <a:custGeom>
              <a:avLst/>
              <a:gdLst/>
              <a:ahLst/>
              <a:cxnLst>
                <a:cxn ang="0">
                  <a:pos x="820" y="6"/>
                </a:cxn>
                <a:cxn ang="0">
                  <a:pos x="820" y="94"/>
                </a:cxn>
                <a:cxn ang="0">
                  <a:pos x="673" y="94"/>
                </a:cxn>
                <a:cxn ang="0">
                  <a:pos x="723" y="463"/>
                </a:cxn>
                <a:cxn ang="0">
                  <a:pos x="1502" y="494"/>
                </a:cxn>
                <a:cxn ang="0">
                  <a:pos x="1542" y="511"/>
                </a:cxn>
                <a:cxn ang="0">
                  <a:pos x="1574" y="525"/>
                </a:cxn>
                <a:cxn ang="0">
                  <a:pos x="1598" y="537"/>
                </a:cxn>
                <a:cxn ang="0">
                  <a:pos x="1617" y="549"/>
                </a:cxn>
                <a:cxn ang="0">
                  <a:pos x="1630" y="565"/>
                </a:cxn>
                <a:cxn ang="0">
                  <a:pos x="1644" y="587"/>
                </a:cxn>
                <a:cxn ang="0">
                  <a:pos x="1657" y="617"/>
                </a:cxn>
                <a:cxn ang="0">
                  <a:pos x="1674" y="658"/>
                </a:cxn>
                <a:cxn ang="0">
                  <a:pos x="1674" y="1103"/>
                </a:cxn>
                <a:cxn ang="0">
                  <a:pos x="1577" y="1117"/>
                </a:cxn>
                <a:cxn ang="0">
                  <a:pos x="1577" y="1212"/>
                </a:cxn>
                <a:cxn ang="0">
                  <a:pos x="1541" y="1200"/>
                </a:cxn>
                <a:cxn ang="0">
                  <a:pos x="1474" y="1016"/>
                </a:cxn>
                <a:cxn ang="0">
                  <a:pos x="1452" y="989"/>
                </a:cxn>
                <a:cxn ang="0">
                  <a:pos x="1426" y="964"/>
                </a:cxn>
                <a:cxn ang="0">
                  <a:pos x="1396" y="945"/>
                </a:cxn>
                <a:cxn ang="0">
                  <a:pos x="1366" y="927"/>
                </a:cxn>
                <a:cxn ang="0">
                  <a:pos x="1332" y="912"/>
                </a:cxn>
                <a:cxn ang="0">
                  <a:pos x="1296" y="901"/>
                </a:cxn>
                <a:cxn ang="0">
                  <a:pos x="1260" y="895"/>
                </a:cxn>
                <a:cxn ang="0">
                  <a:pos x="1223" y="892"/>
                </a:cxn>
                <a:cxn ang="0">
                  <a:pos x="1186" y="895"/>
                </a:cxn>
                <a:cxn ang="0">
                  <a:pos x="1149" y="901"/>
                </a:cxn>
                <a:cxn ang="0">
                  <a:pos x="1113" y="912"/>
                </a:cxn>
                <a:cxn ang="0">
                  <a:pos x="1077" y="928"/>
                </a:cxn>
                <a:cxn ang="0">
                  <a:pos x="1044" y="951"/>
                </a:cxn>
                <a:cxn ang="0">
                  <a:pos x="1012" y="978"/>
                </a:cxn>
                <a:cxn ang="0">
                  <a:pos x="982" y="1010"/>
                </a:cxn>
                <a:cxn ang="0">
                  <a:pos x="954" y="1049"/>
                </a:cxn>
                <a:cxn ang="0">
                  <a:pos x="915" y="1233"/>
                </a:cxn>
                <a:cxn ang="0">
                  <a:pos x="803" y="1223"/>
                </a:cxn>
                <a:cxn ang="0">
                  <a:pos x="803" y="1066"/>
                </a:cxn>
                <a:cxn ang="0">
                  <a:pos x="44" y="1070"/>
                </a:cxn>
                <a:cxn ang="0">
                  <a:pos x="44" y="115"/>
                </a:cxn>
                <a:cxn ang="0">
                  <a:pos x="118" y="126"/>
                </a:cxn>
                <a:cxn ang="0">
                  <a:pos x="123" y="528"/>
                </a:cxn>
                <a:cxn ang="0">
                  <a:pos x="610" y="506"/>
                </a:cxn>
                <a:cxn ang="0">
                  <a:pos x="602" y="70"/>
                </a:cxn>
                <a:cxn ang="0">
                  <a:pos x="0" y="77"/>
                </a:cxn>
                <a:cxn ang="0">
                  <a:pos x="11" y="0"/>
                </a:cxn>
                <a:cxn ang="0">
                  <a:pos x="820" y="6"/>
                </a:cxn>
              </a:cxnLst>
              <a:rect l="0" t="0" r="r" b="b"/>
              <a:pathLst>
                <a:path w="1674" h="1233">
                  <a:moveTo>
                    <a:pt x="820" y="6"/>
                  </a:moveTo>
                  <a:lnTo>
                    <a:pt x="820" y="94"/>
                  </a:lnTo>
                  <a:lnTo>
                    <a:pt x="673" y="94"/>
                  </a:lnTo>
                  <a:lnTo>
                    <a:pt x="723" y="463"/>
                  </a:lnTo>
                  <a:lnTo>
                    <a:pt x="1502" y="494"/>
                  </a:lnTo>
                  <a:lnTo>
                    <a:pt x="1542" y="511"/>
                  </a:lnTo>
                  <a:lnTo>
                    <a:pt x="1574" y="525"/>
                  </a:lnTo>
                  <a:lnTo>
                    <a:pt x="1598" y="537"/>
                  </a:lnTo>
                  <a:lnTo>
                    <a:pt x="1617" y="549"/>
                  </a:lnTo>
                  <a:lnTo>
                    <a:pt x="1630" y="565"/>
                  </a:lnTo>
                  <a:lnTo>
                    <a:pt x="1644" y="587"/>
                  </a:lnTo>
                  <a:lnTo>
                    <a:pt x="1657" y="617"/>
                  </a:lnTo>
                  <a:lnTo>
                    <a:pt x="1674" y="658"/>
                  </a:lnTo>
                  <a:lnTo>
                    <a:pt x="1674" y="1103"/>
                  </a:lnTo>
                  <a:lnTo>
                    <a:pt x="1577" y="1117"/>
                  </a:lnTo>
                  <a:lnTo>
                    <a:pt x="1577" y="1212"/>
                  </a:lnTo>
                  <a:lnTo>
                    <a:pt x="1541" y="1200"/>
                  </a:lnTo>
                  <a:lnTo>
                    <a:pt x="1474" y="1016"/>
                  </a:lnTo>
                  <a:lnTo>
                    <a:pt x="1452" y="989"/>
                  </a:lnTo>
                  <a:lnTo>
                    <a:pt x="1426" y="964"/>
                  </a:lnTo>
                  <a:lnTo>
                    <a:pt x="1396" y="945"/>
                  </a:lnTo>
                  <a:lnTo>
                    <a:pt x="1366" y="927"/>
                  </a:lnTo>
                  <a:lnTo>
                    <a:pt x="1332" y="912"/>
                  </a:lnTo>
                  <a:lnTo>
                    <a:pt x="1296" y="901"/>
                  </a:lnTo>
                  <a:lnTo>
                    <a:pt x="1260" y="895"/>
                  </a:lnTo>
                  <a:lnTo>
                    <a:pt x="1223" y="892"/>
                  </a:lnTo>
                  <a:lnTo>
                    <a:pt x="1186" y="895"/>
                  </a:lnTo>
                  <a:lnTo>
                    <a:pt x="1149" y="901"/>
                  </a:lnTo>
                  <a:lnTo>
                    <a:pt x="1113" y="912"/>
                  </a:lnTo>
                  <a:lnTo>
                    <a:pt x="1077" y="928"/>
                  </a:lnTo>
                  <a:lnTo>
                    <a:pt x="1044" y="951"/>
                  </a:lnTo>
                  <a:lnTo>
                    <a:pt x="1012" y="978"/>
                  </a:lnTo>
                  <a:lnTo>
                    <a:pt x="982" y="1010"/>
                  </a:lnTo>
                  <a:lnTo>
                    <a:pt x="954" y="1049"/>
                  </a:lnTo>
                  <a:lnTo>
                    <a:pt x="915" y="1233"/>
                  </a:lnTo>
                  <a:lnTo>
                    <a:pt x="803" y="1223"/>
                  </a:lnTo>
                  <a:lnTo>
                    <a:pt x="803" y="1066"/>
                  </a:lnTo>
                  <a:lnTo>
                    <a:pt x="44" y="1070"/>
                  </a:lnTo>
                  <a:lnTo>
                    <a:pt x="44" y="115"/>
                  </a:lnTo>
                  <a:lnTo>
                    <a:pt x="118" y="126"/>
                  </a:lnTo>
                  <a:lnTo>
                    <a:pt x="123" y="528"/>
                  </a:lnTo>
                  <a:lnTo>
                    <a:pt x="610" y="506"/>
                  </a:lnTo>
                  <a:lnTo>
                    <a:pt x="602" y="70"/>
                  </a:lnTo>
                  <a:lnTo>
                    <a:pt x="0" y="77"/>
                  </a:lnTo>
                  <a:lnTo>
                    <a:pt x="11" y="0"/>
                  </a:lnTo>
                  <a:lnTo>
                    <a:pt x="82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52" name="Freeform 14"/>
            <p:cNvSpPr>
              <a:spLocks/>
            </p:cNvSpPr>
            <p:nvPr/>
          </p:nvSpPr>
          <p:spPr bwMode="auto">
            <a:xfrm>
              <a:off x="4049713" y="2466976"/>
              <a:ext cx="222250" cy="671513"/>
            </a:xfrm>
            <a:custGeom>
              <a:avLst/>
              <a:gdLst/>
              <a:ahLst/>
              <a:cxnLst>
                <a:cxn ang="0">
                  <a:pos x="140" y="11"/>
                </a:cxn>
                <a:cxn ang="0">
                  <a:pos x="140" y="423"/>
                </a:cxn>
                <a:cxn ang="0">
                  <a:pos x="0" y="413"/>
                </a:cxn>
                <a:cxn ang="0">
                  <a:pos x="0" y="0"/>
                </a:cxn>
                <a:cxn ang="0">
                  <a:pos x="140" y="11"/>
                </a:cxn>
              </a:cxnLst>
              <a:rect l="0" t="0" r="r" b="b"/>
              <a:pathLst>
                <a:path w="140" h="423">
                  <a:moveTo>
                    <a:pt x="140" y="11"/>
                  </a:moveTo>
                  <a:lnTo>
                    <a:pt x="140" y="423"/>
                  </a:lnTo>
                  <a:lnTo>
                    <a:pt x="0" y="413"/>
                  </a:lnTo>
                  <a:lnTo>
                    <a:pt x="0" y="0"/>
                  </a:lnTo>
                  <a:lnTo>
                    <a:pt x="140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53" name="Freeform 15"/>
            <p:cNvSpPr>
              <a:spLocks/>
            </p:cNvSpPr>
            <p:nvPr/>
          </p:nvSpPr>
          <p:spPr bwMode="auto">
            <a:xfrm>
              <a:off x="4016375" y="3225801"/>
              <a:ext cx="239713" cy="671513"/>
            </a:xfrm>
            <a:custGeom>
              <a:avLst/>
              <a:gdLst/>
              <a:ahLst/>
              <a:cxnLst>
                <a:cxn ang="0">
                  <a:pos x="151" y="10"/>
                </a:cxn>
                <a:cxn ang="0">
                  <a:pos x="151" y="423"/>
                </a:cxn>
                <a:cxn ang="0">
                  <a:pos x="0" y="412"/>
                </a:cxn>
                <a:cxn ang="0">
                  <a:pos x="0" y="0"/>
                </a:cxn>
                <a:cxn ang="0">
                  <a:pos x="151" y="10"/>
                </a:cxn>
              </a:cxnLst>
              <a:rect l="0" t="0" r="r" b="b"/>
              <a:pathLst>
                <a:path w="151" h="423">
                  <a:moveTo>
                    <a:pt x="151" y="10"/>
                  </a:moveTo>
                  <a:lnTo>
                    <a:pt x="151" y="423"/>
                  </a:lnTo>
                  <a:lnTo>
                    <a:pt x="0" y="412"/>
                  </a:lnTo>
                  <a:lnTo>
                    <a:pt x="0" y="0"/>
                  </a:lnTo>
                  <a:lnTo>
                    <a:pt x="151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54" name="Rectangle 20"/>
            <p:cNvSpPr>
              <a:spLocks noChangeArrowheads="1"/>
            </p:cNvSpPr>
            <p:nvPr/>
          </p:nvSpPr>
          <p:spPr bwMode="auto">
            <a:xfrm>
              <a:off x="4562475" y="4241801"/>
              <a:ext cx="763588" cy="425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55" name="Rectangle 21"/>
            <p:cNvSpPr>
              <a:spLocks noChangeArrowheads="1"/>
            </p:cNvSpPr>
            <p:nvPr/>
          </p:nvSpPr>
          <p:spPr bwMode="auto">
            <a:xfrm>
              <a:off x="4375150" y="4241801"/>
              <a:ext cx="117475" cy="425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56" name="Rectangle 22"/>
            <p:cNvSpPr>
              <a:spLocks noChangeArrowheads="1"/>
            </p:cNvSpPr>
            <p:nvPr/>
          </p:nvSpPr>
          <p:spPr bwMode="auto">
            <a:xfrm>
              <a:off x="5410200" y="4235451"/>
              <a:ext cx="119063" cy="4270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57" name="Freeform 29"/>
            <p:cNvSpPr>
              <a:spLocks/>
            </p:cNvSpPr>
            <p:nvPr/>
          </p:nvSpPr>
          <p:spPr bwMode="auto">
            <a:xfrm>
              <a:off x="5757863" y="3638551"/>
              <a:ext cx="1058863" cy="431800"/>
            </a:xfrm>
            <a:custGeom>
              <a:avLst/>
              <a:gdLst/>
              <a:ahLst/>
              <a:cxnLst>
                <a:cxn ang="0">
                  <a:pos x="662" y="0"/>
                </a:cxn>
                <a:cxn ang="0">
                  <a:pos x="667" y="63"/>
                </a:cxn>
                <a:cxn ang="0">
                  <a:pos x="136" y="65"/>
                </a:cxn>
                <a:cxn ang="0">
                  <a:pos x="106" y="87"/>
                </a:cxn>
                <a:cxn ang="0">
                  <a:pos x="83" y="108"/>
                </a:cxn>
                <a:cxn ang="0">
                  <a:pos x="67" y="131"/>
                </a:cxn>
                <a:cxn ang="0">
                  <a:pos x="53" y="154"/>
                </a:cxn>
                <a:cxn ang="0">
                  <a:pos x="42" y="178"/>
                </a:cxn>
                <a:cxn ang="0">
                  <a:pos x="32" y="205"/>
                </a:cxn>
                <a:cxn ang="0">
                  <a:pos x="21" y="237"/>
                </a:cxn>
                <a:cxn ang="0">
                  <a:pos x="8" y="272"/>
                </a:cxn>
                <a:cxn ang="0">
                  <a:pos x="3" y="217"/>
                </a:cxn>
                <a:cxn ang="0">
                  <a:pos x="0" y="178"/>
                </a:cxn>
                <a:cxn ang="0">
                  <a:pos x="0" y="146"/>
                </a:cxn>
                <a:cxn ang="0">
                  <a:pos x="3" y="122"/>
                </a:cxn>
                <a:cxn ang="0">
                  <a:pos x="14" y="99"/>
                </a:cxn>
                <a:cxn ang="0">
                  <a:pos x="32" y="77"/>
                </a:cxn>
                <a:cxn ang="0">
                  <a:pos x="59" y="48"/>
                </a:cxn>
                <a:cxn ang="0">
                  <a:pos x="97" y="10"/>
                </a:cxn>
                <a:cxn ang="0">
                  <a:pos x="662" y="0"/>
                </a:cxn>
              </a:cxnLst>
              <a:rect l="0" t="0" r="r" b="b"/>
              <a:pathLst>
                <a:path w="667" h="272">
                  <a:moveTo>
                    <a:pt x="662" y="0"/>
                  </a:moveTo>
                  <a:lnTo>
                    <a:pt x="667" y="63"/>
                  </a:lnTo>
                  <a:lnTo>
                    <a:pt x="136" y="65"/>
                  </a:lnTo>
                  <a:lnTo>
                    <a:pt x="106" y="87"/>
                  </a:lnTo>
                  <a:lnTo>
                    <a:pt x="83" y="108"/>
                  </a:lnTo>
                  <a:lnTo>
                    <a:pt x="67" y="131"/>
                  </a:lnTo>
                  <a:lnTo>
                    <a:pt x="53" y="154"/>
                  </a:lnTo>
                  <a:lnTo>
                    <a:pt x="42" y="178"/>
                  </a:lnTo>
                  <a:lnTo>
                    <a:pt x="32" y="205"/>
                  </a:lnTo>
                  <a:lnTo>
                    <a:pt x="21" y="237"/>
                  </a:lnTo>
                  <a:lnTo>
                    <a:pt x="8" y="272"/>
                  </a:lnTo>
                  <a:lnTo>
                    <a:pt x="3" y="217"/>
                  </a:lnTo>
                  <a:lnTo>
                    <a:pt x="0" y="178"/>
                  </a:lnTo>
                  <a:lnTo>
                    <a:pt x="0" y="146"/>
                  </a:lnTo>
                  <a:lnTo>
                    <a:pt x="3" y="122"/>
                  </a:lnTo>
                  <a:lnTo>
                    <a:pt x="14" y="99"/>
                  </a:lnTo>
                  <a:lnTo>
                    <a:pt x="32" y="77"/>
                  </a:lnTo>
                  <a:lnTo>
                    <a:pt x="59" y="48"/>
                  </a:lnTo>
                  <a:lnTo>
                    <a:pt x="97" y="10"/>
                  </a:lnTo>
                  <a:lnTo>
                    <a:pt x="6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58" name="Freeform 30"/>
            <p:cNvSpPr>
              <a:spLocks/>
            </p:cNvSpPr>
            <p:nvPr/>
          </p:nvSpPr>
          <p:spPr bwMode="auto">
            <a:xfrm>
              <a:off x="5448300" y="3203576"/>
              <a:ext cx="1506538" cy="301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30"/>
                </a:cxn>
                <a:cxn ang="0">
                  <a:pos x="127" y="177"/>
                </a:cxn>
                <a:cxn ang="0">
                  <a:pos x="949" y="190"/>
                </a:cxn>
                <a:cxn ang="0">
                  <a:pos x="945" y="168"/>
                </a:cxn>
                <a:cxn ang="0">
                  <a:pos x="936" y="144"/>
                </a:cxn>
                <a:cxn ang="0">
                  <a:pos x="922" y="121"/>
                </a:cxn>
                <a:cxn ang="0">
                  <a:pos x="904" y="100"/>
                </a:cxn>
                <a:cxn ang="0">
                  <a:pos x="881" y="82"/>
                </a:cxn>
                <a:cxn ang="0">
                  <a:pos x="856" y="65"/>
                </a:cxn>
                <a:cxn ang="0">
                  <a:pos x="825" y="53"/>
                </a:cxn>
                <a:cxn ang="0">
                  <a:pos x="792" y="45"/>
                </a:cxn>
                <a:cxn ang="0">
                  <a:pos x="0" y="0"/>
                </a:cxn>
              </a:cxnLst>
              <a:rect l="0" t="0" r="r" b="b"/>
              <a:pathLst>
                <a:path w="949" h="190">
                  <a:moveTo>
                    <a:pt x="0" y="0"/>
                  </a:moveTo>
                  <a:lnTo>
                    <a:pt x="36" y="130"/>
                  </a:lnTo>
                  <a:lnTo>
                    <a:pt x="127" y="177"/>
                  </a:lnTo>
                  <a:lnTo>
                    <a:pt x="949" y="190"/>
                  </a:lnTo>
                  <a:lnTo>
                    <a:pt x="945" y="168"/>
                  </a:lnTo>
                  <a:lnTo>
                    <a:pt x="936" y="144"/>
                  </a:lnTo>
                  <a:lnTo>
                    <a:pt x="922" y="121"/>
                  </a:lnTo>
                  <a:lnTo>
                    <a:pt x="904" y="100"/>
                  </a:lnTo>
                  <a:lnTo>
                    <a:pt x="881" y="82"/>
                  </a:lnTo>
                  <a:lnTo>
                    <a:pt x="856" y="65"/>
                  </a:lnTo>
                  <a:lnTo>
                    <a:pt x="825" y="53"/>
                  </a:lnTo>
                  <a:lnTo>
                    <a:pt x="792" y="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59" name="Rectangle 31"/>
            <p:cNvSpPr>
              <a:spLocks noChangeArrowheads="1"/>
            </p:cNvSpPr>
            <p:nvPr/>
          </p:nvSpPr>
          <p:spPr bwMode="auto">
            <a:xfrm>
              <a:off x="6808788" y="4292601"/>
              <a:ext cx="290513" cy="2254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grpSp>
          <p:nvGrpSpPr>
            <p:cNvPr id="360" name="Gruppe 157"/>
            <p:cNvGrpSpPr/>
            <p:nvPr/>
          </p:nvGrpSpPr>
          <p:grpSpPr>
            <a:xfrm>
              <a:off x="5751513" y="4103688"/>
              <a:ext cx="1006475" cy="1028700"/>
              <a:chOff x="5751513" y="4103688"/>
              <a:chExt cx="1006475" cy="1028700"/>
            </a:xfrm>
            <a:grpFill/>
          </p:grpSpPr>
          <p:sp>
            <p:nvSpPr>
              <p:cNvPr id="388" name="Freeform 32"/>
              <p:cNvSpPr>
                <a:spLocks/>
              </p:cNvSpPr>
              <p:nvPr/>
            </p:nvSpPr>
            <p:spPr bwMode="auto">
              <a:xfrm>
                <a:off x="5751513" y="4103688"/>
                <a:ext cx="1006475" cy="1028700"/>
              </a:xfrm>
              <a:custGeom>
                <a:avLst/>
                <a:gdLst/>
                <a:ahLst/>
                <a:cxnLst>
                  <a:cxn ang="0">
                    <a:pos x="285" y="1"/>
                  </a:cxn>
                  <a:cxn ang="0">
                    <a:pos x="223" y="15"/>
                  </a:cxn>
                  <a:cxn ang="0">
                    <a:pos x="166" y="39"/>
                  </a:cxn>
                  <a:cxn ang="0">
                    <a:pos x="116" y="74"/>
                  </a:cxn>
                  <a:cxn ang="0">
                    <a:pos x="72" y="118"/>
                  </a:cxn>
                  <a:cxn ang="0">
                    <a:pos x="39" y="171"/>
                  </a:cxn>
                  <a:cxn ang="0">
                    <a:pos x="15" y="228"/>
                  </a:cxn>
                  <a:cxn ang="0">
                    <a:pos x="1" y="290"/>
                  </a:cxn>
                  <a:cxn ang="0">
                    <a:pos x="1" y="357"/>
                  </a:cxn>
                  <a:cxn ang="0">
                    <a:pos x="15" y="420"/>
                  </a:cxn>
                  <a:cxn ang="0">
                    <a:pos x="39" y="477"/>
                  </a:cxn>
                  <a:cxn ang="0">
                    <a:pos x="72" y="529"/>
                  </a:cxn>
                  <a:cxn ang="0">
                    <a:pos x="116" y="574"/>
                  </a:cxn>
                  <a:cxn ang="0">
                    <a:pos x="166" y="609"/>
                  </a:cxn>
                  <a:cxn ang="0">
                    <a:pos x="223" y="633"/>
                  </a:cxn>
                  <a:cxn ang="0">
                    <a:pos x="285" y="647"/>
                  </a:cxn>
                  <a:cxn ang="0">
                    <a:pos x="349" y="647"/>
                  </a:cxn>
                  <a:cxn ang="0">
                    <a:pos x="411" y="633"/>
                  </a:cxn>
                  <a:cxn ang="0">
                    <a:pos x="468" y="609"/>
                  </a:cxn>
                  <a:cxn ang="0">
                    <a:pos x="520" y="574"/>
                  </a:cxn>
                  <a:cxn ang="0">
                    <a:pos x="562" y="529"/>
                  </a:cxn>
                  <a:cxn ang="0">
                    <a:pos x="597" y="477"/>
                  </a:cxn>
                  <a:cxn ang="0">
                    <a:pos x="621" y="420"/>
                  </a:cxn>
                  <a:cxn ang="0">
                    <a:pos x="633" y="357"/>
                  </a:cxn>
                  <a:cxn ang="0">
                    <a:pos x="633" y="290"/>
                  </a:cxn>
                  <a:cxn ang="0">
                    <a:pos x="621" y="228"/>
                  </a:cxn>
                  <a:cxn ang="0">
                    <a:pos x="597" y="171"/>
                  </a:cxn>
                  <a:cxn ang="0">
                    <a:pos x="562" y="118"/>
                  </a:cxn>
                  <a:cxn ang="0">
                    <a:pos x="520" y="74"/>
                  </a:cxn>
                  <a:cxn ang="0">
                    <a:pos x="468" y="39"/>
                  </a:cxn>
                  <a:cxn ang="0">
                    <a:pos x="411" y="15"/>
                  </a:cxn>
                  <a:cxn ang="0">
                    <a:pos x="349" y="1"/>
                  </a:cxn>
                </a:cxnLst>
                <a:rect l="0" t="0" r="r" b="b"/>
                <a:pathLst>
                  <a:path w="634" h="648">
                    <a:moveTo>
                      <a:pt x="317" y="0"/>
                    </a:moveTo>
                    <a:lnTo>
                      <a:pt x="285" y="1"/>
                    </a:lnTo>
                    <a:lnTo>
                      <a:pt x="254" y="6"/>
                    </a:lnTo>
                    <a:lnTo>
                      <a:pt x="223" y="15"/>
                    </a:lnTo>
                    <a:lnTo>
                      <a:pt x="195" y="26"/>
                    </a:lnTo>
                    <a:lnTo>
                      <a:pt x="166" y="39"/>
                    </a:lnTo>
                    <a:lnTo>
                      <a:pt x="140" y="56"/>
                    </a:lnTo>
                    <a:lnTo>
                      <a:pt x="116" y="74"/>
                    </a:lnTo>
                    <a:lnTo>
                      <a:pt x="93" y="95"/>
                    </a:lnTo>
                    <a:lnTo>
                      <a:pt x="72" y="118"/>
                    </a:lnTo>
                    <a:lnTo>
                      <a:pt x="54" y="143"/>
                    </a:lnTo>
                    <a:lnTo>
                      <a:pt x="39" y="171"/>
                    </a:lnTo>
                    <a:lnTo>
                      <a:pt x="25" y="198"/>
                    </a:lnTo>
                    <a:lnTo>
                      <a:pt x="15" y="228"/>
                    </a:lnTo>
                    <a:lnTo>
                      <a:pt x="6" y="258"/>
                    </a:lnTo>
                    <a:lnTo>
                      <a:pt x="1" y="290"/>
                    </a:lnTo>
                    <a:lnTo>
                      <a:pt x="0" y="323"/>
                    </a:lnTo>
                    <a:lnTo>
                      <a:pt x="1" y="357"/>
                    </a:lnTo>
                    <a:lnTo>
                      <a:pt x="6" y="388"/>
                    </a:lnTo>
                    <a:lnTo>
                      <a:pt x="15" y="420"/>
                    </a:lnTo>
                    <a:lnTo>
                      <a:pt x="25" y="449"/>
                    </a:lnTo>
                    <a:lnTo>
                      <a:pt x="39" y="477"/>
                    </a:lnTo>
                    <a:lnTo>
                      <a:pt x="54" y="505"/>
                    </a:lnTo>
                    <a:lnTo>
                      <a:pt x="72" y="529"/>
                    </a:lnTo>
                    <a:lnTo>
                      <a:pt x="93" y="553"/>
                    </a:lnTo>
                    <a:lnTo>
                      <a:pt x="116" y="574"/>
                    </a:lnTo>
                    <a:lnTo>
                      <a:pt x="140" y="592"/>
                    </a:lnTo>
                    <a:lnTo>
                      <a:pt x="166" y="609"/>
                    </a:lnTo>
                    <a:lnTo>
                      <a:pt x="195" y="623"/>
                    </a:lnTo>
                    <a:lnTo>
                      <a:pt x="223" y="633"/>
                    </a:lnTo>
                    <a:lnTo>
                      <a:pt x="254" y="642"/>
                    </a:lnTo>
                    <a:lnTo>
                      <a:pt x="285" y="647"/>
                    </a:lnTo>
                    <a:lnTo>
                      <a:pt x="317" y="648"/>
                    </a:lnTo>
                    <a:lnTo>
                      <a:pt x="349" y="647"/>
                    </a:lnTo>
                    <a:lnTo>
                      <a:pt x="381" y="642"/>
                    </a:lnTo>
                    <a:lnTo>
                      <a:pt x="411" y="633"/>
                    </a:lnTo>
                    <a:lnTo>
                      <a:pt x="441" y="623"/>
                    </a:lnTo>
                    <a:lnTo>
                      <a:pt x="468" y="609"/>
                    </a:lnTo>
                    <a:lnTo>
                      <a:pt x="494" y="592"/>
                    </a:lnTo>
                    <a:lnTo>
                      <a:pt x="520" y="574"/>
                    </a:lnTo>
                    <a:lnTo>
                      <a:pt x="542" y="553"/>
                    </a:lnTo>
                    <a:lnTo>
                      <a:pt x="562" y="529"/>
                    </a:lnTo>
                    <a:lnTo>
                      <a:pt x="580" y="505"/>
                    </a:lnTo>
                    <a:lnTo>
                      <a:pt x="597" y="477"/>
                    </a:lnTo>
                    <a:lnTo>
                      <a:pt x="610" y="449"/>
                    </a:lnTo>
                    <a:lnTo>
                      <a:pt x="621" y="420"/>
                    </a:lnTo>
                    <a:lnTo>
                      <a:pt x="628" y="388"/>
                    </a:lnTo>
                    <a:lnTo>
                      <a:pt x="633" y="357"/>
                    </a:lnTo>
                    <a:lnTo>
                      <a:pt x="634" y="323"/>
                    </a:lnTo>
                    <a:lnTo>
                      <a:pt x="633" y="290"/>
                    </a:lnTo>
                    <a:lnTo>
                      <a:pt x="628" y="258"/>
                    </a:lnTo>
                    <a:lnTo>
                      <a:pt x="621" y="228"/>
                    </a:lnTo>
                    <a:lnTo>
                      <a:pt x="610" y="198"/>
                    </a:lnTo>
                    <a:lnTo>
                      <a:pt x="597" y="171"/>
                    </a:lnTo>
                    <a:lnTo>
                      <a:pt x="580" y="143"/>
                    </a:lnTo>
                    <a:lnTo>
                      <a:pt x="562" y="118"/>
                    </a:lnTo>
                    <a:lnTo>
                      <a:pt x="542" y="95"/>
                    </a:lnTo>
                    <a:lnTo>
                      <a:pt x="520" y="74"/>
                    </a:lnTo>
                    <a:lnTo>
                      <a:pt x="494" y="56"/>
                    </a:lnTo>
                    <a:lnTo>
                      <a:pt x="468" y="39"/>
                    </a:lnTo>
                    <a:lnTo>
                      <a:pt x="441" y="26"/>
                    </a:lnTo>
                    <a:lnTo>
                      <a:pt x="411" y="15"/>
                    </a:lnTo>
                    <a:lnTo>
                      <a:pt x="381" y="6"/>
                    </a:lnTo>
                    <a:lnTo>
                      <a:pt x="349" y="1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89" name="Freeform 34"/>
              <p:cNvSpPr>
                <a:spLocks/>
              </p:cNvSpPr>
              <p:nvPr/>
            </p:nvSpPr>
            <p:spPr bwMode="auto">
              <a:xfrm>
                <a:off x="5921375" y="4278313"/>
                <a:ext cx="633413" cy="647700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157" y="5"/>
                  </a:cxn>
                  <a:cxn ang="0">
                    <a:pos x="121" y="17"/>
                  </a:cxn>
                  <a:cxn ang="0">
                    <a:pos x="86" y="35"/>
                  </a:cxn>
                  <a:cxn ang="0">
                    <a:pos x="57" y="61"/>
                  </a:cxn>
                  <a:cxn ang="0">
                    <a:pos x="33" y="91"/>
                  </a:cxn>
                  <a:cxn ang="0">
                    <a:pos x="15" y="126"/>
                  </a:cxn>
                  <a:cxn ang="0">
                    <a:pos x="4" y="165"/>
                  </a:cxn>
                  <a:cxn ang="0">
                    <a:pos x="0" y="206"/>
                  </a:cxn>
                  <a:cxn ang="0">
                    <a:pos x="4" y="247"/>
                  </a:cxn>
                  <a:cxn ang="0">
                    <a:pos x="15" y="284"/>
                  </a:cxn>
                  <a:cxn ang="0">
                    <a:pos x="33" y="318"/>
                  </a:cxn>
                  <a:cxn ang="0">
                    <a:pos x="57" y="348"/>
                  </a:cxn>
                  <a:cxn ang="0">
                    <a:pos x="86" y="374"/>
                  </a:cxn>
                  <a:cxn ang="0">
                    <a:pos x="121" y="392"/>
                  </a:cxn>
                  <a:cxn ang="0">
                    <a:pos x="157" y="404"/>
                  </a:cxn>
                  <a:cxn ang="0">
                    <a:pos x="198" y="408"/>
                  </a:cxn>
                  <a:cxn ang="0">
                    <a:pos x="239" y="404"/>
                  </a:cxn>
                  <a:cxn ang="0">
                    <a:pos x="277" y="392"/>
                  </a:cxn>
                  <a:cxn ang="0">
                    <a:pos x="310" y="374"/>
                  </a:cxn>
                  <a:cxn ang="0">
                    <a:pos x="340" y="348"/>
                  </a:cxn>
                  <a:cxn ang="0">
                    <a:pos x="364" y="318"/>
                  </a:cxn>
                  <a:cxn ang="0">
                    <a:pos x="382" y="284"/>
                  </a:cxn>
                  <a:cxn ang="0">
                    <a:pos x="394" y="247"/>
                  </a:cxn>
                  <a:cxn ang="0">
                    <a:pos x="399" y="206"/>
                  </a:cxn>
                  <a:cxn ang="0">
                    <a:pos x="394" y="165"/>
                  </a:cxn>
                  <a:cxn ang="0">
                    <a:pos x="382" y="126"/>
                  </a:cxn>
                  <a:cxn ang="0">
                    <a:pos x="364" y="91"/>
                  </a:cxn>
                  <a:cxn ang="0">
                    <a:pos x="340" y="61"/>
                  </a:cxn>
                  <a:cxn ang="0">
                    <a:pos x="310" y="35"/>
                  </a:cxn>
                  <a:cxn ang="0">
                    <a:pos x="277" y="17"/>
                  </a:cxn>
                  <a:cxn ang="0">
                    <a:pos x="239" y="5"/>
                  </a:cxn>
                  <a:cxn ang="0">
                    <a:pos x="198" y="0"/>
                  </a:cxn>
                </a:cxnLst>
                <a:rect l="0" t="0" r="r" b="b"/>
                <a:pathLst>
                  <a:path w="399" h="408">
                    <a:moveTo>
                      <a:pt x="198" y="0"/>
                    </a:moveTo>
                    <a:lnTo>
                      <a:pt x="157" y="5"/>
                    </a:lnTo>
                    <a:lnTo>
                      <a:pt x="121" y="17"/>
                    </a:lnTo>
                    <a:lnTo>
                      <a:pt x="86" y="35"/>
                    </a:lnTo>
                    <a:lnTo>
                      <a:pt x="57" y="61"/>
                    </a:lnTo>
                    <a:lnTo>
                      <a:pt x="33" y="91"/>
                    </a:lnTo>
                    <a:lnTo>
                      <a:pt x="15" y="126"/>
                    </a:lnTo>
                    <a:lnTo>
                      <a:pt x="4" y="165"/>
                    </a:lnTo>
                    <a:lnTo>
                      <a:pt x="0" y="206"/>
                    </a:lnTo>
                    <a:lnTo>
                      <a:pt x="4" y="247"/>
                    </a:lnTo>
                    <a:lnTo>
                      <a:pt x="15" y="284"/>
                    </a:lnTo>
                    <a:lnTo>
                      <a:pt x="33" y="318"/>
                    </a:lnTo>
                    <a:lnTo>
                      <a:pt x="57" y="348"/>
                    </a:lnTo>
                    <a:lnTo>
                      <a:pt x="86" y="374"/>
                    </a:lnTo>
                    <a:lnTo>
                      <a:pt x="121" y="392"/>
                    </a:lnTo>
                    <a:lnTo>
                      <a:pt x="157" y="404"/>
                    </a:lnTo>
                    <a:lnTo>
                      <a:pt x="198" y="408"/>
                    </a:lnTo>
                    <a:lnTo>
                      <a:pt x="239" y="404"/>
                    </a:lnTo>
                    <a:lnTo>
                      <a:pt x="277" y="392"/>
                    </a:lnTo>
                    <a:lnTo>
                      <a:pt x="310" y="374"/>
                    </a:lnTo>
                    <a:lnTo>
                      <a:pt x="340" y="348"/>
                    </a:lnTo>
                    <a:lnTo>
                      <a:pt x="364" y="318"/>
                    </a:lnTo>
                    <a:lnTo>
                      <a:pt x="382" y="284"/>
                    </a:lnTo>
                    <a:lnTo>
                      <a:pt x="394" y="247"/>
                    </a:lnTo>
                    <a:lnTo>
                      <a:pt x="399" y="206"/>
                    </a:lnTo>
                    <a:lnTo>
                      <a:pt x="394" y="165"/>
                    </a:lnTo>
                    <a:lnTo>
                      <a:pt x="382" y="126"/>
                    </a:lnTo>
                    <a:lnTo>
                      <a:pt x="364" y="91"/>
                    </a:lnTo>
                    <a:lnTo>
                      <a:pt x="340" y="61"/>
                    </a:lnTo>
                    <a:lnTo>
                      <a:pt x="310" y="35"/>
                    </a:lnTo>
                    <a:lnTo>
                      <a:pt x="277" y="17"/>
                    </a:lnTo>
                    <a:lnTo>
                      <a:pt x="239" y="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90" name="Freeform 36"/>
              <p:cNvSpPr>
                <a:spLocks/>
              </p:cNvSpPr>
              <p:nvPr/>
            </p:nvSpPr>
            <p:spPr bwMode="auto">
              <a:xfrm>
                <a:off x="6011863" y="4370388"/>
                <a:ext cx="452438" cy="460375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14" y="3"/>
                  </a:cxn>
                  <a:cxn ang="0">
                    <a:pos x="86" y="12"/>
                  </a:cxn>
                  <a:cxn ang="0">
                    <a:pos x="62" y="25"/>
                  </a:cxn>
                  <a:cxn ang="0">
                    <a:pos x="43" y="43"/>
                  </a:cxn>
                  <a:cxn ang="0">
                    <a:pos x="25" y="65"/>
                  </a:cxn>
                  <a:cxn ang="0">
                    <a:pos x="11" y="89"/>
                  </a:cxn>
                  <a:cxn ang="0">
                    <a:pos x="3" y="118"/>
                  </a:cxn>
                  <a:cxn ang="0">
                    <a:pos x="0" y="146"/>
                  </a:cxn>
                  <a:cxn ang="0">
                    <a:pos x="3" y="175"/>
                  </a:cxn>
                  <a:cxn ang="0">
                    <a:pos x="11" y="202"/>
                  </a:cxn>
                  <a:cxn ang="0">
                    <a:pos x="25" y="226"/>
                  </a:cxn>
                  <a:cxn ang="0">
                    <a:pos x="43" y="248"/>
                  </a:cxn>
                  <a:cxn ang="0">
                    <a:pos x="62" y="266"/>
                  </a:cxn>
                  <a:cxn ang="0">
                    <a:pos x="86" y="278"/>
                  </a:cxn>
                  <a:cxn ang="0">
                    <a:pos x="114" y="287"/>
                  </a:cxn>
                  <a:cxn ang="0">
                    <a:pos x="142" y="290"/>
                  </a:cxn>
                  <a:cxn ang="0">
                    <a:pos x="171" y="287"/>
                  </a:cxn>
                  <a:cxn ang="0">
                    <a:pos x="198" y="278"/>
                  </a:cxn>
                  <a:cxn ang="0">
                    <a:pos x="223" y="266"/>
                  </a:cxn>
                  <a:cxn ang="0">
                    <a:pos x="244" y="248"/>
                  </a:cxn>
                  <a:cxn ang="0">
                    <a:pos x="260" y="226"/>
                  </a:cxn>
                  <a:cxn ang="0">
                    <a:pos x="274" y="202"/>
                  </a:cxn>
                  <a:cxn ang="0">
                    <a:pos x="282" y="175"/>
                  </a:cxn>
                  <a:cxn ang="0">
                    <a:pos x="285" y="146"/>
                  </a:cxn>
                  <a:cxn ang="0">
                    <a:pos x="282" y="118"/>
                  </a:cxn>
                  <a:cxn ang="0">
                    <a:pos x="274" y="89"/>
                  </a:cxn>
                  <a:cxn ang="0">
                    <a:pos x="260" y="65"/>
                  </a:cxn>
                  <a:cxn ang="0">
                    <a:pos x="244" y="43"/>
                  </a:cxn>
                  <a:cxn ang="0">
                    <a:pos x="223" y="25"/>
                  </a:cxn>
                  <a:cxn ang="0">
                    <a:pos x="198" y="12"/>
                  </a:cxn>
                  <a:cxn ang="0">
                    <a:pos x="171" y="3"/>
                  </a:cxn>
                  <a:cxn ang="0">
                    <a:pos x="142" y="0"/>
                  </a:cxn>
                </a:cxnLst>
                <a:rect l="0" t="0" r="r" b="b"/>
                <a:pathLst>
                  <a:path w="285" h="290">
                    <a:moveTo>
                      <a:pt x="142" y="0"/>
                    </a:moveTo>
                    <a:lnTo>
                      <a:pt x="114" y="3"/>
                    </a:lnTo>
                    <a:lnTo>
                      <a:pt x="86" y="12"/>
                    </a:lnTo>
                    <a:lnTo>
                      <a:pt x="62" y="25"/>
                    </a:lnTo>
                    <a:lnTo>
                      <a:pt x="43" y="43"/>
                    </a:lnTo>
                    <a:lnTo>
                      <a:pt x="25" y="65"/>
                    </a:lnTo>
                    <a:lnTo>
                      <a:pt x="11" y="89"/>
                    </a:lnTo>
                    <a:lnTo>
                      <a:pt x="3" y="118"/>
                    </a:lnTo>
                    <a:lnTo>
                      <a:pt x="0" y="146"/>
                    </a:lnTo>
                    <a:lnTo>
                      <a:pt x="3" y="175"/>
                    </a:lnTo>
                    <a:lnTo>
                      <a:pt x="11" y="202"/>
                    </a:lnTo>
                    <a:lnTo>
                      <a:pt x="25" y="226"/>
                    </a:lnTo>
                    <a:lnTo>
                      <a:pt x="43" y="248"/>
                    </a:lnTo>
                    <a:lnTo>
                      <a:pt x="62" y="266"/>
                    </a:lnTo>
                    <a:lnTo>
                      <a:pt x="86" y="278"/>
                    </a:lnTo>
                    <a:lnTo>
                      <a:pt x="114" y="287"/>
                    </a:lnTo>
                    <a:lnTo>
                      <a:pt x="142" y="290"/>
                    </a:lnTo>
                    <a:lnTo>
                      <a:pt x="171" y="287"/>
                    </a:lnTo>
                    <a:lnTo>
                      <a:pt x="198" y="278"/>
                    </a:lnTo>
                    <a:lnTo>
                      <a:pt x="223" y="266"/>
                    </a:lnTo>
                    <a:lnTo>
                      <a:pt x="244" y="248"/>
                    </a:lnTo>
                    <a:lnTo>
                      <a:pt x="260" y="226"/>
                    </a:lnTo>
                    <a:lnTo>
                      <a:pt x="274" y="202"/>
                    </a:lnTo>
                    <a:lnTo>
                      <a:pt x="282" y="175"/>
                    </a:lnTo>
                    <a:lnTo>
                      <a:pt x="285" y="146"/>
                    </a:lnTo>
                    <a:lnTo>
                      <a:pt x="282" y="118"/>
                    </a:lnTo>
                    <a:lnTo>
                      <a:pt x="274" y="89"/>
                    </a:lnTo>
                    <a:lnTo>
                      <a:pt x="260" y="65"/>
                    </a:lnTo>
                    <a:lnTo>
                      <a:pt x="244" y="43"/>
                    </a:lnTo>
                    <a:lnTo>
                      <a:pt x="223" y="25"/>
                    </a:lnTo>
                    <a:lnTo>
                      <a:pt x="198" y="12"/>
                    </a:lnTo>
                    <a:lnTo>
                      <a:pt x="171" y="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p:grpSp>
        <p:sp>
          <p:nvSpPr>
            <p:cNvPr id="361" name="Rectangle 38"/>
            <p:cNvSpPr>
              <a:spLocks noChangeArrowheads="1"/>
            </p:cNvSpPr>
            <p:nvPr/>
          </p:nvSpPr>
          <p:spPr bwMode="auto">
            <a:xfrm>
              <a:off x="4510088" y="3362326"/>
              <a:ext cx="290513" cy="698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62" name="Rectangle 39"/>
            <p:cNvSpPr>
              <a:spLocks noChangeArrowheads="1"/>
            </p:cNvSpPr>
            <p:nvPr/>
          </p:nvSpPr>
          <p:spPr bwMode="auto">
            <a:xfrm>
              <a:off x="5210175" y="2690813"/>
              <a:ext cx="31750" cy="549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63" name="Freeform 40"/>
            <p:cNvSpPr>
              <a:spLocks/>
            </p:cNvSpPr>
            <p:nvPr/>
          </p:nvSpPr>
          <p:spPr bwMode="auto">
            <a:xfrm>
              <a:off x="4492625" y="3225801"/>
              <a:ext cx="749300" cy="47625"/>
            </a:xfrm>
            <a:custGeom>
              <a:avLst/>
              <a:gdLst/>
              <a:ahLst/>
              <a:cxnLst>
                <a:cxn ang="0">
                  <a:pos x="457" y="0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5" y="25"/>
                </a:cxn>
                <a:cxn ang="0">
                  <a:pos x="11" y="28"/>
                </a:cxn>
                <a:cxn ang="0">
                  <a:pos x="19" y="30"/>
                </a:cxn>
                <a:cxn ang="0">
                  <a:pos x="457" y="30"/>
                </a:cxn>
                <a:cxn ang="0">
                  <a:pos x="463" y="28"/>
                </a:cxn>
                <a:cxn ang="0">
                  <a:pos x="468" y="25"/>
                </a:cxn>
                <a:cxn ang="0">
                  <a:pos x="471" y="22"/>
                </a:cxn>
                <a:cxn ang="0">
                  <a:pos x="472" y="18"/>
                </a:cxn>
                <a:cxn ang="0">
                  <a:pos x="472" y="10"/>
                </a:cxn>
                <a:cxn ang="0">
                  <a:pos x="471" y="6"/>
                </a:cxn>
                <a:cxn ang="0">
                  <a:pos x="468" y="3"/>
                </a:cxn>
                <a:cxn ang="0">
                  <a:pos x="463" y="1"/>
                </a:cxn>
                <a:cxn ang="0">
                  <a:pos x="457" y="0"/>
                </a:cxn>
              </a:cxnLst>
              <a:rect l="0" t="0" r="r" b="b"/>
              <a:pathLst>
                <a:path w="472" h="30">
                  <a:moveTo>
                    <a:pt x="457" y="0"/>
                  </a:moveTo>
                  <a:lnTo>
                    <a:pt x="19" y="0"/>
                  </a:lnTo>
                  <a:lnTo>
                    <a:pt x="11" y="1"/>
                  </a:lnTo>
                  <a:lnTo>
                    <a:pt x="5" y="3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11" y="28"/>
                  </a:lnTo>
                  <a:lnTo>
                    <a:pt x="19" y="30"/>
                  </a:lnTo>
                  <a:lnTo>
                    <a:pt x="457" y="30"/>
                  </a:lnTo>
                  <a:lnTo>
                    <a:pt x="463" y="28"/>
                  </a:lnTo>
                  <a:lnTo>
                    <a:pt x="468" y="25"/>
                  </a:lnTo>
                  <a:lnTo>
                    <a:pt x="471" y="22"/>
                  </a:lnTo>
                  <a:lnTo>
                    <a:pt x="472" y="18"/>
                  </a:lnTo>
                  <a:lnTo>
                    <a:pt x="472" y="10"/>
                  </a:lnTo>
                  <a:lnTo>
                    <a:pt x="471" y="6"/>
                  </a:lnTo>
                  <a:lnTo>
                    <a:pt x="468" y="3"/>
                  </a:lnTo>
                  <a:lnTo>
                    <a:pt x="463" y="1"/>
                  </a:lnTo>
                  <a:lnTo>
                    <a:pt x="45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64" name="Freeform 41"/>
            <p:cNvSpPr>
              <a:spLocks/>
            </p:cNvSpPr>
            <p:nvPr/>
          </p:nvSpPr>
          <p:spPr bwMode="auto">
            <a:xfrm>
              <a:off x="4322763" y="1819276"/>
              <a:ext cx="1152525" cy="639763"/>
            </a:xfrm>
            <a:custGeom>
              <a:avLst/>
              <a:gdLst/>
              <a:ahLst/>
              <a:cxnLst>
                <a:cxn ang="0">
                  <a:pos x="726" y="403"/>
                </a:cxn>
                <a:cxn ang="0">
                  <a:pos x="673" y="349"/>
                </a:cxn>
                <a:cxn ang="0">
                  <a:pos x="623" y="301"/>
                </a:cxn>
                <a:cxn ang="0">
                  <a:pos x="579" y="258"/>
                </a:cxn>
                <a:cxn ang="0">
                  <a:pos x="537" y="219"/>
                </a:cxn>
                <a:cxn ang="0">
                  <a:pos x="497" y="184"/>
                </a:cxn>
                <a:cxn ang="0">
                  <a:pos x="460" y="155"/>
                </a:cxn>
                <a:cxn ang="0">
                  <a:pos x="422" y="128"/>
                </a:cxn>
                <a:cxn ang="0">
                  <a:pos x="384" y="106"/>
                </a:cxn>
                <a:cxn ang="0">
                  <a:pos x="346" y="84"/>
                </a:cxn>
                <a:cxn ang="0">
                  <a:pos x="307" y="68"/>
                </a:cxn>
                <a:cxn ang="0">
                  <a:pos x="266" y="53"/>
                </a:cxn>
                <a:cxn ang="0">
                  <a:pos x="221" y="39"/>
                </a:cxn>
                <a:cxn ang="0">
                  <a:pos x="174" y="29"/>
                </a:cxn>
                <a:cxn ang="0">
                  <a:pos x="121" y="18"/>
                </a:cxn>
                <a:cxn ang="0">
                  <a:pos x="64" y="9"/>
                </a:cxn>
                <a:cxn ang="0">
                  <a:pos x="0" y="0"/>
                </a:cxn>
                <a:cxn ang="0">
                  <a:pos x="0" y="397"/>
                </a:cxn>
                <a:cxn ang="0">
                  <a:pos x="726" y="403"/>
                </a:cxn>
              </a:cxnLst>
              <a:rect l="0" t="0" r="r" b="b"/>
              <a:pathLst>
                <a:path w="726" h="403">
                  <a:moveTo>
                    <a:pt x="726" y="403"/>
                  </a:moveTo>
                  <a:lnTo>
                    <a:pt x="673" y="349"/>
                  </a:lnTo>
                  <a:lnTo>
                    <a:pt x="623" y="301"/>
                  </a:lnTo>
                  <a:lnTo>
                    <a:pt x="579" y="258"/>
                  </a:lnTo>
                  <a:lnTo>
                    <a:pt x="537" y="219"/>
                  </a:lnTo>
                  <a:lnTo>
                    <a:pt x="497" y="184"/>
                  </a:lnTo>
                  <a:lnTo>
                    <a:pt x="460" y="155"/>
                  </a:lnTo>
                  <a:lnTo>
                    <a:pt x="422" y="128"/>
                  </a:lnTo>
                  <a:lnTo>
                    <a:pt x="384" y="106"/>
                  </a:lnTo>
                  <a:lnTo>
                    <a:pt x="346" y="84"/>
                  </a:lnTo>
                  <a:lnTo>
                    <a:pt x="307" y="68"/>
                  </a:lnTo>
                  <a:lnTo>
                    <a:pt x="266" y="53"/>
                  </a:lnTo>
                  <a:lnTo>
                    <a:pt x="221" y="39"/>
                  </a:lnTo>
                  <a:lnTo>
                    <a:pt x="174" y="29"/>
                  </a:lnTo>
                  <a:lnTo>
                    <a:pt x="121" y="18"/>
                  </a:lnTo>
                  <a:lnTo>
                    <a:pt x="64" y="9"/>
                  </a:lnTo>
                  <a:lnTo>
                    <a:pt x="0" y="0"/>
                  </a:lnTo>
                  <a:lnTo>
                    <a:pt x="0" y="397"/>
                  </a:lnTo>
                  <a:lnTo>
                    <a:pt x="726" y="4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65" name="Rectangle 42"/>
            <p:cNvSpPr>
              <a:spLocks noChangeArrowheads="1"/>
            </p:cNvSpPr>
            <p:nvPr/>
          </p:nvSpPr>
          <p:spPr bwMode="auto">
            <a:xfrm>
              <a:off x="4193338" y="1439863"/>
              <a:ext cx="160339" cy="16033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66" name="Freeform 43"/>
            <p:cNvSpPr>
              <a:spLocks/>
            </p:cNvSpPr>
            <p:nvPr/>
          </p:nvSpPr>
          <p:spPr bwMode="auto">
            <a:xfrm>
              <a:off x="5265738" y="2597151"/>
              <a:ext cx="111125" cy="1633538"/>
            </a:xfrm>
            <a:custGeom>
              <a:avLst/>
              <a:gdLst/>
              <a:ahLst/>
              <a:cxnLst>
                <a:cxn ang="0">
                  <a:pos x="23" y="19"/>
                </a:cxn>
                <a:cxn ang="0">
                  <a:pos x="68" y="535"/>
                </a:cxn>
                <a:cxn ang="0">
                  <a:pos x="70" y="1015"/>
                </a:cxn>
                <a:cxn ang="0">
                  <a:pos x="50" y="1029"/>
                </a:cxn>
                <a:cxn ang="0">
                  <a:pos x="44" y="535"/>
                </a:cxn>
                <a:cxn ang="0">
                  <a:pos x="0" y="0"/>
                </a:cxn>
                <a:cxn ang="0">
                  <a:pos x="23" y="19"/>
                </a:cxn>
              </a:cxnLst>
              <a:rect l="0" t="0" r="r" b="b"/>
              <a:pathLst>
                <a:path w="70" h="1029">
                  <a:moveTo>
                    <a:pt x="23" y="19"/>
                  </a:moveTo>
                  <a:lnTo>
                    <a:pt x="68" y="535"/>
                  </a:lnTo>
                  <a:lnTo>
                    <a:pt x="70" y="1015"/>
                  </a:lnTo>
                  <a:lnTo>
                    <a:pt x="50" y="1029"/>
                  </a:lnTo>
                  <a:lnTo>
                    <a:pt x="44" y="535"/>
                  </a:lnTo>
                  <a:lnTo>
                    <a:pt x="0" y="0"/>
                  </a:lnTo>
                  <a:lnTo>
                    <a:pt x="23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67" name="Freeform 44"/>
            <p:cNvSpPr>
              <a:spLocks/>
            </p:cNvSpPr>
            <p:nvPr/>
          </p:nvSpPr>
          <p:spPr bwMode="auto">
            <a:xfrm>
              <a:off x="4445000" y="1881188"/>
              <a:ext cx="955675" cy="557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5"/>
                </a:cxn>
                <a:cxn ang="0">
                  <a:pos x="80" y="11"/>
                </a:cxn>
                <a:cxn ang="0">
                  <a:pos x="120" y="20"/>
                </a:cxn>
                <a:cxn ang="0">
                  <a:pos x="159" y="30"/>
                </a:cxn>
                <a:cxn ang="0">
                  <a:pos x="197" y="44"/>
                </a:cxn>
                <a:cxn ang="0">
                  <a:pos x="233" y="59"/>
                </a:cxn>
                <a:cxn ang="0">
                  <a:pos x="271" y="77"/>
                </a:cxn>
                <a:cxn ang="0">
                  <a:pos x="307" y="97"/>
                </a:cxn>
                <a:cxn ang="0">
                  <a:pos x="343" y="120"/>
                </a:cxn>
                <a:cxn ang="0">
                  <a:pos x="380" y="145"/>
                </a:cxn>
                <a:cxn ang="0">
                  <a:pos x="417" y="172"/>
                </a:cxn>
                <a:cxn ang="0">
                  <a:pos x="454" y="203"/>
                </a:cxn>
                <a:cxn ang="0">
                  <a:pos x="490" y="236"/>
                </a:cxn>
                <a:cxn ang="0">
                  <a:pos x="526" y="271"/>
                </a:cxn>
                <a:cxn ang="0">
                  <a:pos x="564" y="310"/>
                </a:cxn>
                <a:cxn ang="0">
                  <a:pos x="602" y="351"/>
                </a:cxn>
                <a:cxn ang="0">
                  <a:pos x="431" y="351"/>
                </a:cxn>
                <a:cxn ang="0">
                  <a:pos x="422" y="339"/>
                </a:cxn>
                <a:cxn ang="0">
                  <a:pos x="410" y="324"/>
                </a:cxn>
                <a:cxn ang="0">
                  <a:pos x="395" y="307"/>
                </a:cxn>
                <a:cxn ang="0">
                  <a:pos x="375" y="286"/>
                </a:cxn>
                <a:cxn ang="0">
                  <a:pos x="352" y="265"/>
                </a:cxn>
                <a:cxn ang="0">
                  <a:pos x="328" y="240"/>
                </a:cxn>
                <a:cxn ang="0">
                  <a:pos x="299" y="216"/>
                </a:cxn>
                <a:cxn ang="0">
                  <a:pos x="271" y="191"/>
                </a:cxn>
                <a:cxn ang="0">
                  <a:pos x="239" y="163"/>
                </a:cxn>
                <a:cxn ang="0">
                  <a:pos x="207" y="138"/>
                </a:cxn>
                <a:cxn ang="0">
                  <a:pos x="172" y="112"/>
                </a:cxn>
                <a:cxn ang="0">
                  <a:pos x="139" y="86"/>
                </a:cxn>
                <a:cxn ang="0">
                  <a:pos x="104" y="62"/>
                </a:cxn>
                <a:cxn ang="0">
                  <a:pos x="70" y="39"/>
                </a:cxn>
                <a:cxn ang="0">
                  <a:pos x="35" y="18"/>
                </a:cxn>
                <a:cxn ang="0">
                  <a:pos x="0" y="0"/>
                </a:cxn>
              </a:cxnLst>
              <a:rect l="0" t="0" r="r" b="b"/>
              <a:pathLst>
                <a:path w="602" h="351">
                  <a:moveTo>
                    <a:pt x="0" y="0"/>
                  </a:moveTo>
                  <a:lnTo>
                    <a:pt x="41" y="5"/>
                  </a:lnTo>
                  <a:lnTo>
                    <a:pt x="80" y="11"/>
                  </a:lnTo>
                  <a:lnTo>
                    <a:pt x="120" y="20"/>
                  </a:lnTo>
                  <a:lnTo>
                    <a:pt x="159" y="30"/>
                  </a:lnTo>
                  <a:lnTo>
                    <a:pt x="197" y="44"/>
                  </a:lnTo>
                  <a:lnTo>
                    <a:pt x="233" y="59"/>
                  </a:lnTo>
                  <a:lnTo>
                    <a:pt x="271" y="77"/>
                  </a:lnTo>
                  <a:lnTo>
                    <a:pt x="307" y="97"/>
                  </a:lnTo>
                  <a:lnTo>
                    <a:pt x="343" y="120"/>
                  </a:lnTo>
                  <a:lnTo>
                    <a:pt x="380" y="145"/>
                  </a:lnTo>
                  <a:lnTo>
                    <a:pt x="417" y="172"/>
                  </a:lnTo>
                  <a:lnTo>
                    <a:pt x="454" y="203"/>
                  </a:lnTo>
                  <a:lnTo>
                    <a:pt x="490" y="236"/>
                  </a:lnTo>
                  <a:lnTo>
                    <a:pt x="526" y="271"/>
                  </a:lnTo>
                  <a:lnTo>
                    <a:pt x="564" y="310"/>
                  </a:lnTo>
                  <a:lnTo>
                    <a:pt x="602" y="351"/>
                  </a:lnTo>
                  <a:lnTo>
                    <a:pt x="431" y="351"/>
                  </a:lnTo>
                  <a:lnTo>
                    <a:pt x="422" y="339"/>
                  </a:lnTo>
                  <a:lnTo>
                    <a:pt x="410" y="324"/>
                  </a:lnTo>
                  <a:lnTo>
                    <a:pt x="395" y="307"/>
                  </a:lnTo>
                  <a:lnTo>
                    <a:pt x="375" y="286"/>
                  </a:lnTo>
                  <a:lnTo>
                    <a:pt x="352" y="265"/>
                  </a:lnTo>
                  <a:lnTo>
                    <a:pt x="328" y="240"/>
                  </a:lnTo>
                  <a:lnTo>
                    <a:pt x="299" y="216"/>
                  </a:lnTo>
                  <a:lnTo>
                    <a:pt x="271" y="191"/>
                  </a:lnTo>
                  <a:lnTo>
                    <a:pt x="239" y="163"/>
                  </a:lnTo>
                  <a:lnTo>
                    <a:pt x="207" y="138"/>
                  </a:lnTo>
                  <a:lnTo>
                    <a:pt x="172" y="112"/>
                  </a:lnTo>
                  <a:lnTo>
                    <a:pt x="139" y="86"/>
                  </a:lnTo>
                  <a:lnTo>
                    <a:pt x="104" y="62"/>
                  </a:lnTo>
                  <a:lnTo>
                    <a:pt x="70" y="39"/>
                  </a:lnTo>
                  <a:lnTo>
                    <a:pt x="35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68" name="Freeform 45"/>
            <p:cNvSpPr>
              <a:spLocks/>
            </p:cNvSpPr>
            <p:nvPr/>
          </p:nvSpPr>
          <p:spPr bwMode="auto">
            <a:xfrm>
              <a:off x="4767263" y="2016126"/>
              <a:ext cx="566738" cy="412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15"/>
                </a:cxn>
                <a:cxn ang="0">
                  <a:pos x="57" y="28"/>
                </a:cxn>
                <a:cxn ang="0">
                  <a:pos x="83" y="42"/>
                </a:cxn>
                <a:cxn ang="0">
                  <a:pos x="107" y="56"/>
                </a:cxn>
                <a:cxn ang="0">
                  <a:pos x="131" y="69"/>
                </a:cxn>
                <a:cxn ang="0">
                  <a:pos x="154" y="83"/>
                </a:cxn>
                <a:cxn ang="0">
                  <a:pos x="175" y="96"/>
                </a:cxn>
                <a:cxn ang="0">
                  <a:pos x="196" y="110"/>
                </a:cxn>
                <a:cxn ang="0">
                  <a:pos x="216" y="125"/>
                </a:cxn>
                <a:cxn ang="0">
                  <a:pos x="236" y="140"/>
                </a:cxn>
                <a:cxn ang="0">
                  <a:pos x="255" y="157"/>
                </a:cxn>
                <a:cxn ang="0">
                  <a:pos x="275" y="175"/>
                </a:cxn>
                <a:cxn ang="0">
                  <a:pos x="295" y="195"/>
                </a:cxn>
                <a:cxn ang="0">
                  <a:pos x="314" y="214"/>
                </a:cxn>
                <a:cxn ang="0">
                  <a:pos x="335" y="236"/>
                </a:cxn>
                <a:cxn ang="0">
                  <a:pos x="357" y="260"/>
                </a:cxn>
                <a:cxn ang="0">
                  <a:pos x="276" y="260"/>
                </a:cxn>
                <a:cxn ang="0">
                  <a:pos x="261" y="242"/>
                </a:cxn>
                <a:cxn ang="0">
                  <a:pos x="246" y="225"/>
                </a:cxn>
                <a:cxn ang="0">
                  <a:pos x="233" y="208"/>
                </a:cxn>
                <a:cxn ang="0">
                  <a:pos x="217" y="193"/>
                </a:cxn>
                <a:cxn ang="0">
                  <a:pos x="202" y="177"/>
                </a:cxn>
                <a:cxn ang="0">
                  <a:pos x="187" y="163"/>
                </a:cxn>
                <a:cxn ang="0">
                  <a:pos x="172" y="148"/>
                </a:cxn>
                <a:cxn ang="0">
                  <a:pos x="157" y="134"/>
                </a:cxn>
                <a:cxn ang="0">
                  <a:pos x="142" y="121"/>
                </a:cxn>
                <a:cxn ang="0">
                  <a:pos x="127" y="107"/>
                </a:cxn>
                <a:cxn ang="0">
                  <a:pos x="110" y="93"/>
                </a:cxn>
                <a:cxn ang="0">
                  <a:pos x="93" y="80"/>
                </a:cxn>
                <a:cxn ang="0">
                  <a:pos x="77" y="66"/>
                </a:cxn>
                <a:cxn ang="0">
                  <a:pos x="60" y="53"/>
                </a:cxn>
                <a:cxn ang="0">
                  <a:pos x="42" y="39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357" h="260">
                  <a:moveTo>
                    <a:pt x="0" y="0"/>
                  </a:moveTo>
                  <a:lnTo>
                    <a:pt x="28" y="15"/>
                  </a:lnTo>
                  <a:lnTo>
                    <a:pt x="57" y="28"/>
                  </a:lnTo>
                  <a:lnTo>
                    <a:pt x="83" y="42"/>
                  </a:lnTo>
                  <a:lnTo>
                    <a:pt x="107" y="56"/>
                  </a:lnTo>
                  <a:lnTo>
                    <a:pt x="131" y="69"/>
                  </a:lnTo>
                  <a:lnTo>
                    <a:pt x="154" y="83"/>
                  </a:lnTo>
                  <a:lnTo>
                    <a:pt x="175" y="96"/>
                  </a:lnTo>
                  <a:lnTo>
                    <a:pt x="196" y="110"/>
                  </a:lnTo>
                  <a:lnTo>
                    <a:pt x="216" y="125"/>
                  </a:lnTo>
                  <a:lnTo>
                    <a:pt x="236" y="140"/>
                  </a:lnTo>
                  <a:lnTo>
                    <a:pt x="255" y="157"/>
                  </a:lnTo>
                  <a:lnTo>
                    <a:pt x="275" y="175"/>
                  </a:lnTo>
                  <a:lnTo>
                    <a:pt x="295" y="195"/>
                  </a:lnTo>
                  <a:lnTo>
                    <a:pt x="314" y="214"/>
                  </a:lnTo>
                  <a:lnTo>
                    <a:pt x="335" y="236"/>
                  </a:lnTo>
                  <a:lnTo>
                    <a:pt x="357" y="260"/>
                  </a:lnTo>
                  <a:lnTo>
                    <a:pt x="276" y="260"/>
                  </a:lnTo>
                  <a:lnTo>
                    <a:pt x="261" y="242"/>
                  </a:lnTo>
                  <a:lnTo>
                    <a:pt x="246" y="225"/>
                  </a:lnTo>
                  <a:lnTo>
                    <a:pt x="233" y="208"/>
                  </a:lnTo>
                  <a:lnTo>
                    <a:pt x="217" y="193"/>
                  </a:lnTo>
                  <a:lnTo>
                    <a:pt x="202" y="177"/>
                  </a:lnTo>
                  <a:lnTo>
                    <a:pt x="187" y="163"/>
                  </a:lnTo>
                  <a:lnTo>
                    <a:pt x="172" y="148"/>
                  </a:lnTo>
                  <a:lnTo>
                    <a:pt x="157" y="134"/>
                  </a:lnTo>
                  <a:lnTo>
                    <a:pt x="142" y="121"/>
                  </a:lnTo>
                  <a:lnTo>
                    <a:pt x="127" y="107"/>
                  </a:lnTo>
                  <a:lnTo>
                    <a:pt x="110" y="93"/>
                  </a:lnTo>
                  <a:lnTo>
                    <a:pt x="93" y="80"/>
                  </a:lnTo>
                  <a:lnTo>
                    <a:pt x="77" y="66"/>
                  </a:lnTo>
                  <a:lnTo>
                    <a:pt x="60" y="53"/>
                  </a:lnTo>
                  <a:lnTo>
                    <a:pt x="42" y="39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69" name="Freeform 47"/>
            <p:cNvSpPr>
              <a:spLocks/>
            </p:cNvSpPr>
            <p:nvPr/>
          </p:nvSpPr>
          <p:spPr bwMode="auto">
            <a:xfrm>
              <a:off x="6842125" y="3671888"/>
              <a:ext cx="55563" cy="33020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2" y="7"/>
                </a:cxn>
                <a:cxn ang="0">
                  <a:pos x="6" y="30"/>
                </a:cxn>
                <a:cxn ang="0">
                  <a:pos x="2" y="63"/>
                </a:cxn>
                <a:cxn ang="0">
                  <a:pos x="0" y="104"/>
                </a:cxn>
                <a:cxn ang="0">
                  <a:pos x="2" y="145"/>
                </a:cxn>
                <a:cxn ang="0">
                  <a:pos x="6" y="178"/>
                </a:cxn>
                <a:cxn ang="0">
                  <a:pos x="12" y="201"/>
                </a:cxn>
                <a:cxn ang="0">
                  <a:pos x="19" y="208"/>
                </a:cxn>
                <a:cxn ang="0">
                  <a:pos x="25" y="201"/>
                </a:cxn>
                <a:cxn ang="0">
                  <a:pos x="31" y="178"/>
                </a:cxn>
                <a:cxn ang="0">
                  <a:pos x="34" y="145"/>
                </a:cxn>
                <a:cxn ang="0">
                  <a:pos x="35" y="104"/>
                </a:cxn>
                <a:cxn ang="0">
                  <a:pos x="34" y="63"/>
                </a:cxn>
                <a:cxn ang="0">
                  <a:pos x="31" y="30"/>
                </a:cxn>
                <a:cxn ang="0">
                  <a:pos x="25" y="7"/>
                </a:cxn>
                <a:cxn ang="0">
                  <a:pos x="19" y="0"/>
                </a:cxn>
              </a:cxnLst>
              <a:rect l="0" t="0" r="r" b="b"/>
              <a:pathLst>
                <a:path w="35" h="208">
                  <a:moveTo>
                    <a:pt x="19" y="0"/>
                  </a:moveTo>
                  <a:lnTo>
                    <a:pt x="12" y="7"/>
                  </a:lnTo>
                  <a:lnTo>
                    <a:pt x="6" y="30"/>
                  </a:lnTo>
                  <a:lnTo>
                    <a:pt x="2" y="63"/>
                  </a:lnTo>
                  <a:lnTo>
                    <a:pt x="0" y="104"/>
                  </a:lnTo>
                  <a:lnTo>
                    <a:pt x="2" y="145"/>
                  </a:lnTo>
                  <a:lnTo>
                    <a:pt x="6" y="178"/>
                  </a:lnTo>
                  <a:lnTo>
                    <a:pt x="12" y="201"/>
                  </a:lnTo>
                  <a:lnTo>
                    <a:pt x="19" y="208"/>
                  </a:lnTo>
                  <a:lnTo>
                    <a:pt x="25" y="201"/>
                  </a:lnTo>
                  <a:lnTo>
                    <a:pt x="31" y="178"/>
                  </a:lnTo>
                  <a:lnTo>
                    <a:pt x="34" y="145"/>
                  </a:lnTo>
                  <a:lnTo>
                    <a:pt x="35" y="104"/>
                  </a:lnTo>
                  <a:lnTo>
                    <a:pt x="34" y="63"/>
                  </a:lnTo>
                  <a:lnTo>
                    <a:pt x="31" y="30"/>
                  </a:lnTo>
                  <a:lnTo>
                    <a:pt x="25" y="7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70" name="Freeform 48"/>
            <p:cNvSpPr>
              <a:spLocks/>
            </p:cNvSpPr>
            <p:nvPr/>
          </p:nvSpPr>
          <p:spPr bwMode="auto">
            <a:xfrm>
              <a:off x="4505325" y="3475038"/>
              <a:ext cx="74613" cy="857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5" y="1"/>
                </a:cxn>
                <a:cxn ang="0">
                  <a:pos x="8" y="7"/>
                </a:cxn>
                <a:cxn ang="0">
                  <a:pos x="1" y="16"/>
                </a:cxn>
                <a:cxn ang="0">
                  <a:pos x="0" y="27"/>
                </a:cxn>
                <a:cxn ang="0">
                  <a:pos x="1" y="38"/>
                </a:cxn>
                <a:cxn ang="0">
                  <a:pos x="8" y="47"/>
                </a:cxn>
                <a:cxn ang="0">
                  <a:pos x="15" y="53"/>
                </a:cxn>
                <a:cxn ang="0">
                  <a:pos x="24" y="54"/>
                </a:cxn>
                <a:cxn ang="0">
                  <a:pos x="33" y="53"/>
                </a:cxn>
                <a:cxn ang="0">
                  <a:pos x="41" y="47"/>
                </a:cxn>
                <a:cxn ang="0">
                  <a:pos x="45" y="38"/>
                </a:cxn>
                <a:cxn ang="0">
                  <a:pos x="47" y="27"/>
                </a:cxn>
                <a:cxn ang="0">
                  <a:pos x="45" y="16"/>
                </a:cxn>
                <a:cxn ang="0">
                  <a:pos x="41" y="7"/>
                </a:cxn>
                <a:cxn ang="0">
                  <a:pos x="33" y="1"/>
                </a:cxn>
                <a:cxn ang="0">
                  <a:pos x="24" y="0"/>
                </a:cxn>
              </a:cxnLst>
              <a:rect l="0" t="0" r="r" b="b"/>
              <a:pathLst>
                <a:path w="47" h="54">
                  <a:moveTo>
                    <a:pt x="24" y="0"/>
                  </a:moveTo>
                  <a:lnTo>
                    <a:pt x="15" y="1"/>
                  </a:lnTo>
                  <a:lnTo>
                    <a:pt x="8" y="7"/>
                  </a:lnTo>
                  <a:lnTo>
                    <a:pt x="1" y="16"/>
                  </a:lnTo>
                  <a:lnTo>
                    <a:pt x="0" y="27"/>
                  </a:lnTo>
                  <a:lnTo>
                    <a:pt x="1" y="38"/>
                  </a:lnTo>
                  <a:lnTo>
                    <a:pt x="8" y="47"/>
                  </a:lnTo>
                  <a:lnTo>
                    <a:pt x="15" y="53"/>
                  </a:lnTo>
                  <a:lnTo>
                    <a:pt x="24" y="54"/>
                  </a:lnTo>
                  <a:lnTo>
                    <a:pt x="33" y="53"/>
                  </a:lnTo>
                  <a:lnTo>
                    <a:pt x="41" y="47"/>
                  </a:lnTo>
                  <a:lnTo>
                    <a:pt x="45" y="38"/>
                  </a:lnTo>
                  <a:lnTo>
                    <a:pt x="47" y="27"/>
                  </a:lnTo>
                  <a:lnTo>
                    <a:pt x="45" y="16"/>
                  </a:lnTo>
                  <a:lnTo>
                    <a:pt x="41" y="7"/>
                  </a:lnTo>
                  <a:lnTo>
                    <a:pt x="33" y="1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71" name="Rektangel 257"/>
            <p:cNvSpPr/>
            <p:nvPr/>
          </p:nvSpPr>
          <p:spPr>
            <a:xfrm>
              <a:off x="-2827318" y="1341120"/>
              <a:ext cx="6984258" cy="3077213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grpSp>
          <p:nvGrpSpPr>
            <p:cNvPr id="372" name="Gruppe 159"/>
            <p:cNvGrpSpPr/>
            <p:nvPr/>
          </p:nvGrpSpPr>
          <p:grpSpPr>
            <a:xfrm>
              <a:off x="2432050" y="4066540"/>
              <a:ext cx="1008063" cy="1028700"/>
              <a:chOff x="2432050" y="4094163"/>
              <a:chExt cx="1008063" cy="1028700"/>
            </a:xfrm>
            <a:grpFill/>
          </p:grpSpPr>
          <p:sp>
            <p:nvSpPr>
              <p:cNvPr id="385" name="Freeform 33"/>
              <p:cNvSpPr>
                <a:spLocks/>
              </p:cNvSpPr>
              <p:nvPr/>
            </p:nvSpPr>
            <p:spPr bwMode="auto">
              <a:xfrm>
                <a:off x="2432050" y="4094163"/>
                <a:ext cx="1008063" cy="1028700"/>
              </a:xfrm>
              <a:custGeom>
                <a:avLst/>
                <a:gdLst/>
                <a:ahLst/>
                <a:cxnLst>
                  <a:cxn ang="0">
                    <a:pos x="286" y="1"/>
                  </a:cxn>
                  <a:cxn ang="0">
                    <a:pos x="224" y="15"/>
                  </a:cxn>
                  <a:cxn ang="0">
                    <a:pos x="166" y="39"/>
                  </a:cxn>
                  <a:cxn ang="0">
                    <a:pos x="116" y="74"/>
                  </a:cxn>
                  <a:cxn ang="0">
                    <a:pos x="72" y="118"/>
                  </a:cxn>
                  <a:cxn ang="0">
                    <a:pos x="39" y="171"/>
                  </a:cxn>
                  <a:cxn ang="0">
                    <a:pos x="15" y="228"/>
                  </a:cxn>
                  <a:cxn ang="0">
                    <a:pos x="1" y="290"/>
                  </a:cxn>
                  <a:cxn ang="0">
                    <a:pos x="1" y="357"/>
                  </a:cxn>
                  <a:cxn ang="0">
                    <a:pos x="15" y="420"/>
                  </a:cxn>
                  <a:cxn ang="0">
                    <a:pos x="39" y="479"/>
                  </a:cxn>
                  <a:cxn ang="0">
                    <a:pos x="72" y="530"/>
                  </a:cxn>
                  <a:cxn ang="0">
                    <a:pos x="116" y="574"/>
                  </a:cxn>
                  <a:cxn ang="0">
                    <a:pos x="166" y="609"/>
                  </a:cxn>
                  <a:cxn ang="0">
                    <a:pos x="224" y="633"/>
                  </a:cxn>
                  <a:cxn ang="0">
                    <a:pos x="286" y="647"/>
                  </a:cxn>
                  <a:cxn ang="0">
                    <a:pos x="349" y="647"/>
                  </a:cxn>
                  <a:cxn ang="0">
                    <a:pos x="411" y="633"/>
                  </a:cxn>
                  <a:cxn ang="0">
                    <a:pos x="468" y="609"/>
                  </a:cxn>
                  <a:cxn ang="0">
                    <a:pos x="520" y="574"/>
                  </a:cxn>
                  <a:cxn ang="0">
                    <a:pos x="562" y="530"/>
                  </a:cxn>
                  <a:cxn ang="0">
                    <a:pos x="597" y="479"/>
                  </a:cxn>
                  <a:cxn ang="0">
                    <a:pos x="621" y="420"/>
                  </a:cxn>
                  <a:cxn ang="0">
                    <a:pos x="633" y="357"/>
                  </a:cxn>
                  <a:cxn ang="0">
                    <a:pos x="633" y="290"/>
                  </a:cxn>
                  <a:cxn ang="0">
                    <a:pos x="621" y="228"/>
                  </a:cxn>
                  <a:cxn ang="0">
                    <a:pos x="597" y="171"/>
                  </a:cxn>
                  <a:cxn ang="0">
                    <a:pos x="562" y="118"/>
                  </a:cxn>
                  <a:cxn ang="0">
                    <a:pos x="520" y="74"/>
                  </a:cxn>
                  <a:cxn ang="0">
                    <a:pos x="468" y="39"/>
                  </a:cxn>
                  <a:cxn ang="0">
                    <a:pos x="411" y="15"/>
                  </a:cxn>
                  <a:cxn ang="0">
                    <a:pos x="349" y="1"/>
                  </a:cxn>
                </a:cxnLst>
                <a:rect l="0" t="0" r="r" b="b"/>
                <a:pathLst>
                  <a:path w="635" h="648">
                    <a:moveTo>
                      <a:pt x="317" y="0"/>
                    </a:moveTo>
                    <a:lnTo>
                      <a:pt x="286" y="1"/>
                    </a:lnTo>
                    <a:lnTo>
                      <a:pt x="254" y="6"/>
                    </a:lnTo>
                    <a:lnTo>
                      <a:pt x="224" y="15"/>
                    </a:lnTo>
                    <a:lnTo>
                      <a:pt x="195" y="25"/>
                    </a:lnTo>
                    <a:lnTo>
                      <a:pt x="166" y="39"/>
                    </a:lnTo>
                    <a:lnTo>
                      <a:pt x="140" y="56"/>
                    </a:lnTo>
                    <a:lnTo>
                      <a:pt x="116" y="74"/>
                    </a:lnTo>
                    <a:lnTo>
                      <a:pt x="94" y="95"/>
                    </a:lnTo>
                    <a:lnTo>
                      <a:pt x="72" y="118"/>
                    </a:lnTo>
                    <a:lnTo>
                      <a:pt x="54" y="143"/>
                    </a:lnTo>
                    <a:lnTo>
                      <a:pt x="39" y="171"/>
                    </a:lnTo>
                    <a:lnTo>
                      <a:pt x="26" y="198"/>
                    </a:lnTo>
                    <a:lnTo>
                      <a:pt x="15" y="228"/>
                    </a:lnTo>
                    <a:lnTo>
                      <a:pt x="6" y="258"/>
                    </a:lnTo>
                    <a:lnTo>
                      <a:pt x="1" y="290"/>
                    </a:lnTo>
                    <a:lnTo>
                      <a:pt x="0" y="323"/>
                    </a:lnTo>
                    <a:lnTo>
                      <a:pt x="1" y="357"/>
                    </a:lnTo>
                    <a:lnTo>
                      <a:pt x="6" y="388"/>
                    </a:lnTo>
                    <a:lnTo>
                      <a:pt x="15" y="420"/>
                    </a:lnTo>
                    <a:lnTo>
                      <a:pt x="26" y="450"/>
                    </a:lnTo>
                    <a:lnTo>
                      <a:pt x="39" y="479"/>
                    </a:lnTo>
                    <a:lnTo>
                      <a:pt x="54" y="505"/>
                    </a:lnTo>
                    <a:lnTo>
                      <a:pt x="72" y="530"/>
                    </a:lnTo>
                    <a:lnTo>
                      <a:pt x="94" y="553"/>
                    </a:lnTo>
                    <a:lnTo>
                      <a:pt x="116" y="574"/>
                    </a:lnTo>
                    <a:lnTo>
                      <a:pt x="140" y="592"/>
                    </a:lnTo>
                    <a:lnTo>
                      <a:pt x="166" y="609"/>
                    </a:lnTo>
                    <a:lnTo>
                      <a:pt x="195" y="623"/>
                    </a:lnTo>
                    <a:lnTo>
                      <a:pt x="224" y="633"/>
                    </a:lnTo>
                    <a:lnTo>
                      <a:pt x="254" y="642"/>
                    </a:lnTo>
                    <a:lnTo>
                      <a:pt x="286" y="647"/>
                    </a:lnTo>
                    <a:lnTo>
                      <a:pt x="317" y="648"/>
                    </a:lnTo>
                    <a:lnTo>
                      <a:pt x="349" y="647"/>
                    </a:lnTo>
                    <a:lnTo>
                      <a:pt x="381" y="642"/>
                    </a:lnTo>
                    <a:lnTo>
                      <a:pt x="411" y="633"/>
                    </a:lnTo>
                    <a:lnTo>
                      <a:pt x="441" y="623"/>
                    </a:lnTo>
                    <a:lnTo>
                      <a:pt x="468" y="609"/>
                    </a:lnTo>
                    <a:lnTo>
                      <a:pt x="494" y="592"/>
                    </a:lnTo>
                    <a:lnTo>
                      <a:pt x="520" y="574"/>
                    </a:lnTo>
                    <a:lnTo>
                      <a:pt x="543" y="553"/>
                    </a:lnTo>
                    <a:lnTo>
                      <a:pt x="562" y="530"/>
                    </a:lnTo>
                    <a:lnTo>
                      <a:pt x="580" y="505"/>
                    </a:lnTo>
                    <a:lnTo>
                      <a:pt x="597" y="479"/>
                    </a:lnTo>
                    <a:lnTo>
                      <a:pt x="611" y="450"/>
                    </a:lnTo>
                    <a:lnTo>
                      <a:pt x="621" y="420"/>
                    </a:lnTo>
                    <a:lnTo>
                      <a:pt x="629" y="388"/>
                    </a:lnTo>
                    <a:lnTo>
                      <a:pt x="633" y="357"/>
                    </a:lnTo>
                    <a:lnTo>
                      <a:pt x="635" y="323"/>
                    </a:lnTo>
                    <a:lnTo>
                      <a:pt x="633" y="290"/>
                    </a:lnTo>
                    <a:lnTo>
                      <a:pt x="629" y="258"/>
                    </a:lnTo>
                    <a:lnTo>
                      <a:pt x="621" y="228"/>
                    </a:lnTo>
                    <a:lnTo>
                      <a:pt x="611" y="198"/>
                    </a:lnTo>
                    <a:lnTo>
                      <a:pt x="597" y="171"/>
                    </a:lnTo>
                    <a:lnTo>
                      <a:pt x="580" y="143"/>
                    </a:lnTo>
                    <a:lnTo>
                      <a:pt x="562" y="118"/>
                    </a:lnTo>
                    <a:lnTo>
                      <a:pt x="543" y="95"/>
                    </a:lnTo>
                    <a:lnTo>
                      <a:pt x="520" y="74"/>
                    </a:lnTo>
                    <a:lnTo>
                      <a:pt x="494" y="56"/>
                    </a:lnTo>
                    <a:lnTo>
                      <a:pt x="468" y="39"/>
                    </a:lnTo>
                    <a:lnTo>
                      <a:pt x="441" y="25"/>
                    </a:lnTo>
                    <a:lnTo>
                      <a:pt x="411" y="15"/>
                    </a:lnTo>
                    <a:lnTo>
                      <a:pt x="381" y="6"/>
                    </a:lnTo>
                    <a:lnTo>
                      <a:pt x="349" y="1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86" name="Freeform 35"/>
              <p:cNvSpPr>
                <a:spLocks/>
              </p:cNvSpPr>
              <p:nvPr/>
            </p:nvSpPr>
            <p:spPr bwMode="auto">
              <a:xfrm>
                <a:off x="2600325" y="4268788"/>
                <a:ext cx="635000" cy="64770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58" y="5"/>
                  </a:cxn>
                  <a:cxn ang="0">
                    <a:pos x="122" y="17"/>
                  </a:cxn>
                  <a:cxn ang="0">
                    <a:pos x="87" y="35"/>
                  </a:cxn>
                  <a:cxn ang="0">
                    <a:pos x="59" y="61"/>
                  </a:cxn>
                  <a:cxn ang="0">
                    <a:pos x="34" y="91"/>
                  </a:cxn>
                  <a:cxn ang="0">
                    <a:pos x="15" y="126"/>
                  </a:cxn>
                  <a:cxn ang="0">
                    <a:pos x="4" y="165"/>
                  </a:cxn>
                  <a:cxn ang="0">
                    <a:pos x="0" y="206"/>
                  </a:cxn>
                  <a:cxn ang="0">
                    <a:pos x="4" y="247"/>
                  </a:cxn>
                  <a:cxn ang="0">
                    <a:pos x="15" y="284"/>
                  </a:cxn>
                  <a:cxn ang="0">
                    <a:pos x="34" y="318"/>
                  </a:cxn>
                  <a:cxn ang="0">
                    <a:pos x="59" y="348"/>
                  </a:cxn>
                  <a:cxn ang="0">
                    <a:pos x="87" y="373"/>
                  </a:cxn>
                  <a:cxn ang="0">
                    <a:pos x="122" y="392"/>
                  </a:cxn>
                  <a:cxn ang="0">
                    <a:pos x="158" y="404"/>
                  </a:cxn>
                  <a:cxn ang="0">
                    <a:pos x="199" y="408"/>
                  </a:cxn>
                  <a:cxn ang="0">
                    <a:pos x="240" y="404"/>
                  </a:cxn>
                  <a:cxn ang="0">
                    <a:pos x="278" y="392"/>
                  </a:cxn>
                  <a:cxn ang="0">
                    <a:pos x="311" y="373"/>
                  </a:cxn>
                  <a:cxn ang="0">
                    <a:pos x="341" y="348"/>
                  </a:cxn>
                  <a:cxn ang="0">
                    <a:pos x="365" y="318"/>
                  </a:cxn>
                  <a:cxn ang="0">
                    <a:pos x="384" y="284"/>
                  </a:cxn>
                  <a:cxn ang="0">
                    <a:pos x="396" y="247"/>
                  </a:cxn>
                  <a:cxn ang="0">
                    <a:pos x="400" y="206"/>
                  </a:cxn>
                  <a:cxn ang="0">
                    <a:pos x="396" y="165"/>
                  </a:cxn>
                  <a:cxn ang="0">
                    <a:pos x="384" y="126"/>
                  </a:cxn>
                  <a:cxn ang="0">
                    <a:pos x="365" y="91"/>
                  </a:cxn>
                  <a:cxn ang="0">
                    <a:pos x="341" y="61"/>
                  </a:cxn>
                  <a:cxn ang="0">
                    <a:pos x="311" y="35"/>
                  </a:cxn>
                  <a:cxn ang="0">
                    <a:pos x="278" y="17"/>
                  </a:cxn>
                  <a:cxn ang="0">
                    <a:pos x="240" y="5"/>
                  </a:cxn>
                  <a:cxn ang="0">
                    <a:pos x="199" y="0"/>
                  </a:cxn>
                </a:cxnLst>
                <a:rect l="0" t="0" r="r" b="b"/>
                <a:pathLst>
                  <a:path w="400" h="408">
                    <a:moveTo>
                      <a:pt x="199" y="0"/>
                    </a:moveTo>
                    <a:lnTo>
                      <a:pt x="158" y="5"/>
                    </a:lnTo>
                    <a:lnTo>
                      <a:pt x="122" y="17"/>
                    </a:lnTo>
                    <a:lnTo>
                      <a:pt x="87" y="35"/>
                    </a:lnTo>
                    <a:lnTo>
                      <a:pt x="59" y="61"/>
                    </a:lnTo>
                    <a:lnTo>
                      <a:pt x="34" y="91"/>
                    </a:lnTo>
                    <a:lnTo>
                      <a:pt x="15" y="126"/>
                    </a:lnTo>
                    <a:lnTo>
                      <a:pt x="4" y="165"/>
                    </a:lnTo>
                    <a:lnTo>
                      <a:pt x="0" y="206"/>
                    </a:lnTo>
                    <a:lnTo>
                      <a:pt x="4" y="247"/>
                    </a:lnTo>
                    <a:lnTo>
                      <a:pt x="15" y="284"/>
                    </a:lnTo>
                    <a:lnTo>
                      <a:pt x="34" y="318"/>
                    </a:lnTo>
                    <a:lnTo>
                      <a:pt x="59" y="348"/>
                    </a:lnTo>
                    <a:lnTo>
                      <a:pt x="87" y="373"/>
                    </a:lnTo>
                    <a:lnTo>
                      <a:pt x="122" y="392"/>
                    </a:lnTo>
                    <a:lnTo>
                      <a:pt x="158" y="404"/>
                    </a:lnTo>
                    <a:lnTo>
                      <a:pt x="199" y="408"/>
                    </a:lnTo>
                    <a:lnTo>
                      <a:pt x="240" y="404"/>
                    </a:lnTo>
                    <a:lnTo>
                      <a:pt x="278" y="392"/>
                    </a:lnTo>
                    <a:lnTo>
                      <a:pt x="311" y="373"/>
                    </a:lnTo>
                    <a:lnTo>
                      <a:pt x="341" y="348"/>
                    </a:lnTo>
                    <a:lnTo>
                      <a:pt x="365" y="318"/>
                    </a:lnTo>
                    <a:lnTo>
                      <a:pt x="384" y="284"/>
                    </a:lnTo>
                    <a:lnTo>
                      <a:pt x="396" y="247"/>
                    </a:lnTo>
                    <a:lnTo>
                      <a:pt x="400" y="206"/>
                    </a:lnTo>
                    <a:lnTo>
                      <a:pt x="396" y="165"/>
                    </a:lnTo>
                    <a:lnTo>
                      <a:pt x="384" y="126"/>
                    </a:lnTo>
                    <a:lnTo>
                      <a:pt x="365" y="91"/>
                    </a:lnTo>
                    <a:lnTo>
                      <a:pt x="341" y="61"/>
                    </a:lnTo>
                    <a:lnTo>
                      <a:pt x="311" y="35"/>
                    </a:lnTo>
                    <a:lnTo>
                      <a:pt x="278" y="17"/>
                    </a:lnTo>
                    <a:lnTo>
                      <a:pt x="240" y="5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87" name="Freeform 37"/>
              <p:cNvSpPr>
                <a:spLocks/>
              </p:cNvSpPr>
              <p:nvPr/>
            </p:nvSpPr>
            <p:spPr bwMode="auto">
              <a:xfrm>
                <a:off x="2693988" y="4360863"/>
                <a:ext cx="450850" cy="460375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13" y="3"/>
                  </a:cxn>
                  <a:cxn ang="0">
                    <a:pos x="86" y="12"/>
                  </a:cxn>
                  <a:cxn ang="0">
                    <a:pos x="62" y="25"/>
                  </a:cxn>
                  <a:cxn ang="0">
                    <a:pos x="42" y="43"/>
                  </a:cxn>
                  <a:cxn ang="0">
                    <a:pos x="24" y="65"/>
                  </a:cxn>
                  <a:cxn ang="0">
                    <a:pos x="10" y="89"/>
                  </a:cxn>
                  <a:cxn ang="0">
                    <a:pos x="3" y="117"/>
                  </a:cxn>
                  <a:cxn ang="0">
                    <a:pos x="0" y="146"/>
                  </a:cxn>
                  <a:cxn ang="0">
                    <a:pos x="3" y="175"/>
                  </a:cxn>
                  <a:cxn ang="0">
                    <a:pos x="10" y="202"/>
                  </a:cxn>
                  <a:cxn ang="0">
                    <a:pos x="24" y="226"/>
                  </a:cxn>
                  <a:cxn ang="0">
                    <a:pos x="42" y="247"/>
                  </a:cxn>
                  <a:cxn ang="0">
                    <a:pos x="62" y="266"/>
                  </a:cxn>
                  <a:cxn ang="0">
                    <a:pos x="86" y="278"/>
                  </a:cxn>
                  <a:cxn ang="0">
                    <a:pos x="113" y="287"/>
                  </a:cxn>
                  <a:cxn ang="0">
                    <a:pos x="142" y="290"/>
                  </a:cxn>
                  <a:cxn ang="0">
                    <a:pos x="170" y="287"/>
                  </a:cxn>
                  <a:cxn ang="0">
                    <a:pos x="198" y="278"/>
                  </a:cxn>
                  <a:cxn ang="0">
                    <a:pos x="222" y="266"/>
                  </a:cxn>
                  <a:cxn ang="0">
                    <a:pos x="243" y="247"/>
                  </a:cxn>
                  <a:cxn ang="0">
                    <a:pos x="260" y="226"/>
                  </a:cxn>
                  <a:cxn ang="0">
                    <a:pos x="273" y="202"/>
                  </a:cxn>
                  <a:cxn ang="0">
                    <a:pos x="281" y="175"/>
                  </a:cxn>
                  <a:cxn ang="0">
                    <a:pos x="284" y="146"/>
                  </a:cxn>
                  <a:cxn ang="0">
                    <a:pos x="281" y="117"/>
                  </a:cxn>
                  <a:cxn ang="0">
                    <a:pos x="273" y="89"/>
                  </a:cxn>
                  <a:cxn ang="0">
                    <a:pos x="260" y="65"/>
                  </a:cxn>
                  <a:cxn ang="0">
                    <a:pos x="243" y="43"/>
                  </a:cxn>
                  <a:cxn ang="0">
                    <a:pos x="222" y="25"/>
                  </a:cxn>
                  <a:cxn ang="0">
                    <a:pos x="198" y="12"/>
                  </a:cxn>
                  <a:cxn ang="0">
                    <a:pos x="170" y="3"/>
                  </a:cxn>
                  <a:cxn ang="0">
                    <a:pos x="142" y="0"/>
                  </a:cxn>
                </a:cxnLst>
                <a:rect l="0" t="0" r="r" b="b"/>
                <a:pathLst>
                  <a:path w="284" h="290">
                    <a:moveTo>
                      <a:pt x="142" y="0"/>
                    </a:moveTo>
                    <a:lnTo>
                      <a:pt x="113" y="3"/>
                    </a:lnTo>
                    <a:lnTo>
                      <a:pt x="86" y="12"/>
                    </a:lnTo>
                    <a:lnTo>
                      <a:pt x="62" y="25"/>
                    </a:lnTo>
                    <a:lnTo>
                      <a:pt x="42" y="43"/>
                    </a:lnTo>
                    <a:lnTo>
                      <a:pt x="24" y="65"/>
                    </a:lnTo>
                    <a:lnTo>
                      <a:pt x="10" y="89"/>
                    </a:lnTo>
                    <a:lnTo>
                      <a:pt x="3" y="117"/>
                    </a:lnTo>
                    <a:lnTo>
                      <a:pt x="0" y="146"/>
                    </a:lnTo>
                    <a:lnTo>
                      <a:pt x="3" y="175"/>
                    </a:lnTo>
                    <a:lnTo>
                      <a:pt x="10" y="202"/>
                    </a:lnTo>
                    <a:lnTo>
                      <a:pt x="24" y="226"/>
                    </a:lnTo>
                    <a:lnTo>
                      <a:pt x="42" y="247"/>
                    </a:lnTo>
                    <a:lnTo>
                      <a:pt x="62" y="266"/>
                    </a:lnTo>
                    <a:lnTo>
                      <a:pt x="86" y="278"/>
                    </a:lnTo>
                    <a:lnTo>
                      <a:pt x="113" y="287"/>
                    </a:lnTo>
                    <a:lnTo>
                      <a:pt x="142" y="290"/>
                    </a:lnTo>
                    <a:lnTo>
                      <a:pt x="170" y="287"/>
                    </a:lnTo>
                    <a:lnTo>
                      <a:pt x="198" y="278"/>
                    </a:lnTo>
                    <a:lnTo>
                      <a:pt x="222" y="266"/>
                    </a:lnTo>
                    <a:lnTo>
                      <a:pt x="243" y="247"/>
                    </a:lnTo>
                    <a:lnTo>
                      <a:pt x="260" y="226"/>
                    </a:lnTo>
                    <a:lnTo>
                      <a:pt x="273" y="202"/>
                    </a:lnTo>
                    <a:lnTo>
                      <a:pt x="281" y="175"/>
                    </a:lnTo>
                    <a:lnTo>
                      <a:pt x="284" y="146"/>
                    </a:lnTo>
                    <a:lnTo>
                      <a:pt x="281" y="117"/>
                    </a:lnTo>
                    <a:lnTo>
                      <a:pt x="273" y="89"/>
                    </a:lnTo>
                    <a:lnTo>
                      <a:pt x="260" y="65"/>
                    </a:lnTo>
                    <a:lnTo>
                      <a:pt x="243" y="43"/>
                    </a:lnTo>
                    <a:lnTo>
                      <a:pt x="222" y="25"/>
                    </a:lnTo>
                    <a:lnTo>
                      <a:pt x="198" y="12"/>
                    </a:lnTo>
                    <a:lnTo>
                      <a:pt x="170" y="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p:grpSp>
        <p:grpSp>
          <p:nvGrpSpPr>
            <p:cNvPr id="373" name="Gruppe 163"/>
            <p:cNvGrpSpPr/>
            <p:nvPr/>
          </p:nvGrpSpPr>
          <p:grpSpPr>
            <a:xfrm>
              <a:off x="389914" y="4066540"/>
              <a:ext cx="1008063" cy="1028700"/>
              <a:chOff x="-417806" y="4008438"/>
              <a:chExt cx="1008063" cy="1028700"/>
            </a:xfrm>
            <a:grpFill/>
          </p:grpSpPr>
          <p:sp>
            <p:nvSpPr>
              <p:cNvPr id="382" name="Freeform 33"/>
              <p:cNvSpPr>
                <a:spLocks/>
              </p:cNvSpPr>
              <p:nvPr/>
            </p:nvSpPr>
            <p:spPr bwMode="auto">
              <a:xfrm>
                <a:off x="-417806" y="4008438"/>
                <a:ext cx="1008063" cy="1028700"/>
              </a:xfrm>
              <a:custGeom>
                <a:avLst/>
                <a:gdLst/>
                <a:ahLst/>
                <a:cxnLst>
                  <a:cxn ang="0">
                    <a:pos x="286" y="1"/>
                  </a:cxn>
                  <a:cxn ang="0">
                    <a:pos x="224" y="15"/>
                  </a:cxn>
                  <a:cxn ang="0">
                    <a:pos x="166" y="39"/>
                  </a:cxn>
                  <a:cxn ang="0">
                    <a:pos x="116" y="74"/>
                  </a:cxn>
                  <a:cxn ang="0">
                    <a:pos x="72" y="118"/>
                  </a:cxn>
                  <a:cxn ang="0">
                    <a:pos x="39" y="171"/>
                  </a:cxn>
                  <a:cxn ang="0">
                    <a:pos x="15" y="228"/>
                  </a:cxn>
                  <a:cxn ang="0">
                    <a:pos x="1" y="290"/>
                  </a:cxn>
                  <a:cxn ang="0">
                    <a:pos x="1" y="357"/>
                  </a:cxn>
                  <a:cxn ang="0">
                    <a:pos x="15" y="420"/>
                  </a:cxn>
                  <a:cxn ang="0">
                    <a:pos x="39" y="479"/>
                  </a:cxn>
                  <a:cxn ang="0">
                    <a:pos x="72" y="530"/>
                  </a:cxn>
                  <a:cxn ang="0">
                    <a:pos x="116" y="574"/>
                  </a:cxn>
                  <a:cxn ang="0">
                    <a:pos x="166" y="609"/>
                  </a:cxn>
                  <a:cxn ang="0">
                    <a:pos x="224" y="633"/>
                  </a:cxn>
                  <a:cxn ang="0">
                    <a:pos x="286" y="647"/>
                  </a:cxn>
                  <a:cxn ang="0">
                    <a:pos x="349" y="647"/>
                  </a:cxn>
                  <a:cxn ang="0">
                    <a:pos x="411" y="633"/>
                  </a:cxn>
                  <a:cxn ang="0">
                    <a:pos x="468" y="609"/>
                  </a:cxn>
                  <a:cxn ang="0">
                    <a:pos x="520" y="574"/>
                  </a:cxn>
                  <a:cxn ang="0">
                    <a:pos x="562" y="530"/>
                  </a:cxn>
                  <a:cxn ang="0">
                    <a:pos x="597" y="479"/>
                  </a:cxn>
                  <a:cxn ang="0">
                    <a:pos x="621" y="420"/>
                  </a:cxn>
                  <a:cxn ang="0">
                    <a:pos x="633" y="357"/>
                  </a:cxn>
                  <a:cxn ang="0">
                    <a:pos x="633" y="290"/>
                  </a:cxn>
                  <a:cxn ang="0">
                    <a:pos x="621" y="228"/>
                  </a:cxn>
                  <a:cxn ang="0">
                    <a:pos x="597" y="171"/>
                  </a:cxn>
                  <a:cxn ang="0">
                    <a:pos x="562" y="118"/>
                  </a:cxn>
                  <a:cxn ang="0">
                    <a:pos x="520" y="74"/>
                  </a:cxn>
                  <a:cxn ang="0">
                    <a:pos x="468" y="39"/>
                  </a:cxn>
                  <a:cxn ang="0">
                    <a:pos x="411" y="15"/>
                  </a:cxn>
                  <a:cxn ang="0">
                    <a:pos x="349" y="1"/>
                  </a:cxn>
                </a:cxnLst>
                <a:rect l="0" t="0" r="r" b="b"/>
                <a:pathLst>
                  <a:path w="635" h="648">
                    <a:moveTo>
                      <a:pt x="317" y="0"/>
                    </a:moveTo>
                    <a:lnTo>
                      <a:pt x="286" y="1"/>
                    </a:lnTo>
                    <a:lnTo>
                      <a:pt x="254" y="6"/>
                    </a:lnTo>
                    <a:lnTo>
                      <a:pt x="224" y="15"/>
                    </a:lnTo>
                    <a:lnTo>
                      <a:pt x="195" y="25"/>
                    </a:lnTo>
                    <a:lnTo>
                      <a:pt x="166" y="39"/>
                    </a:lnTo>
                    <a:lnTo>
                      <a:pt x="140" y="56"/>
                    </a:lnTo>
                    <a:lnTo>
                      <a:pt x="116" y="74"/>
                    </a:lnTo>
                    <a:lnTo>
                      <a:pt x="94" y="95"/>
                    </a:lnTo>
                    <a:lnTo>
                      <a:pt x="72" y="118"/>
                    </a:lnTo>
                    <a:lnTo>
                      <a:pt x="54" y="143"/>
                    </a:lnTo>
                    <a:lnTo>
                      <a:pt x="39" y="171"/>
                    </a:lnTo>
                    <a:lnTo>
                      <a:pt x="26" y="198"/>
                    </a:lnTo>
                    <a:lnTo>
                      <a:pt x="15" y="228"/>
                    </a:lnTo>
                    <a:lnTo>
                      <a:pt x="6" y="258"/>
                    </a:lnTo>
                    <a:lnTo>
                      <a:pt x="1" y="290"/>
                    </a:lnTo>
                    <a:lnTo>
                      <a:pt x="0" y="323"/>
                    </a:lnTo>
                    <a:lnTo>
                      <a:pt x="1" y="357"/>
                    </a:lnTo>
                    <a:lnTo>
                      <a:pt x="6" y="388"/>
                    </a:lnTo>
                    <a:lnTo>
                      <a:pt x="15" y="420"/>
                    </a:lnTo>
                    <a:lnTo>
                      <a:pt x="26" y="450"/>
                    </a:lnTo>
                    <a:lnTo>
                      <a:pt x="39" y="479"/>
                    </a:lnTo>
                    <a:lnTo>
                      <a:pt x="54" y="505"/>
                    </a:lnTo>
                    <a:lnTo>
                      <a:pt x="72" y="530"/>
                    </a:lnTo>
                    <a:lnTo>
                      <a:pt x="94" y="553"/>
                    </a:lnTo>
                    <a:lnTo>
                      <a:pt x="116" y="574"/>
                    </a:lnTo>
                    <a:lnTo>
                      <a:pt x="140" y="592"/>
                    </a:lnTo>
                    <a:lnTo>
                      <a:pt x="166" y="609"/>
                    </a:lnTo>
                    <a:lnTo>
                      <a:pt x="195" y="623"/>
                    </a:lnTo>
                    <a:lnTo>
                      <a:pt x="224" y="633"/>
                    </a:lnTo>
                    <a:lnTo>
                      <a:pt x="254" y="642"/>
                    </a:lnTo>
                    <a:lnTo>
                      <a:pt x="286" y="647"/>
                    </a:lnTo>
                    <a:lnTo>
                      <a:pt x="317" y="648"/>
                    </a:lnTo>
                    <a:lnTo>
                      <a:pt x="349" y="647"/>
                    </a:lnTo>
                    <a:lnTo>
                      <a:pt x="381" y="642"/>
                    </a:lnTo>
                    <a:lnTo>
                      <a:pt x="411" y="633"/>
                    </a:lnTo>
                    <a:lnTo>
                      <a:pt x="441" y="623"/>
                    </a:lnTo>
                    <a:lnTo>
                      <a:pt x="468" y="609"/>
                    </a:lnTo>
                    <a:lnTo>
                      <a:pt x="494" y="592"/>
                    </a:lnTo>
                    <a:lnTo>
                      <a:pt x="520" y="574"/>
                    </a:lnTo>
                    <a:lnTo>
                      <a:pt x="543" y="553"/>
                    </a:lnTo>
                    <a:lnTo>
                      <a:pt x="562" y="530"/>
                    </a:lnTo>
                    <a:lnTo>
                      <a:pt x="580" y="505"/>
                    </a:lnTo>
                    <a:lnTo>
                      <a:pt x="597" y="479"/>
                    </a:lnTo>
                    <a:lnTo>
                      <a:pt x="611" y="450"/>
                    </a:lnTo>
                    <a:lnTo>
                      <a:pt x="621" y="420"/>
                    </a:lnTo>
                    <a:lnTo>
                      <a:pt x="629" y="388"/>
                    </a:lnTo>
                    <a:lnTo>
                      <a:pt x="633" y="357"/>
                    </a:lnTo>
                    <a:lnTo>
                      <a:pt x="635" y="323"/>
                    </a:lnTo>
                    <a:lnTo>
                      <a:pt x="633" y="290"/>
                    </a:lnTo>
                    <a:lnTo>
                      <a:pt x="629" y="258"/>
                    </a:lnTo>
                    <a:lnTo>
                      <a:pt x="621" y="228"/>
                    </a:lnTo>
                    <a:lnTo>
                      <a:pt x="611" y="198"/>
                    </a:lnTo>
                    <a:lnTo>
                      <a:pt x="597" y="171"/>
                    </a:lnTo>
                    <a:lnTo>
                      <a:pt x="580" y="143"/>
                    </a:lnTo>
                    <a:lnTo>
                      <a:pt x="562" y="118"/>
                    </a:lnTo>
                    <a:lnTo>
                      <a:pt x="543" y="95"/>
                    </a:lnTo>
                    <a:lnTo>
                      <a:pt x="520" y="74"/>
                    </a:lnTo>
                    <a:lnTo>
                      <a:pt x="494" y="56"/>
                    </a:lnTo>
                    <a:lnTo>
                      <a:pt x="468" y="39"/>
                    </a:lnTo>
                    <a:lnTo>
                      <a:pt x="441" y="25"/>
                    </a:lnTo>
                    <a:lnTo>
                      <a:pt x="411" y="15"/>
                    </a:lnTo>
                    <a:lnTo>
                      <a:pt x="381" y="6"/>
                    </a:lnTo>
                    <a:lnTo>
                      <a:pt x="349" y="1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83" name="Freeform 35"/>
              <p:cNvSpPr>
                <a:spLocks/>
              </p:cNvSpPr>
              <p:nvPr/>
            </p:nvSpPr>
            <p:spPr bwMode="auto">
              <a:xfrm>
                <a:off x="-249530" y="4183063"/>
                <a:ext cx="635001" cy="647701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58" y="5"/>
                  </a:cxn>
                  <a:cxn ang="0">
                    <a:pos x="122" y="17"/>
                  </a:cxn>
                  <a:cxn ang="0">
                    <a:pos x="87" y="35"/>
                  </a:cxn>
                  <a:cxn ang="0">
                    <a:pos x="59" y="61"/>
                  </a:cxn>
                  <a:cxn ang="0">
                    <a:pos x="34" y="91"/>
                  </a:cxn>
                  <a:cxn ang="0">
                    <a:pos x="15" y="126"/>
                  </a:cxn>
                  <a:cxn ang="0">
                    <a:pos x="4" y="165"/>
                  </a:cxn>
                  <a:cxn ang="0">
                    <a:pos x="0" y="206"/>
                  </a:cxn>
                  <a:cxn ang="0">
                    <a:pos x="4" y="247"/>
                  </a:cxn>
                  <a:cxn ang="0">
                    <a:pos x="15" y="284"/>
                  </a:cxn>
                  <a:cxn ang="0">
                    <a:pos x="34" y="318"/>
                  </a:cxn>
                  <a:cxn ang="0">
                    <a:pos x="59" y="348"/>
                  </a:cxn>
                  <a:cxn ang="0">
                    <a:pos x="87" y="373"/>
                  </a:cxn>
                  <a:cxn ang="0">
                    <a:pos x="122" y="392"/>
                  </a:cxn>
                  <a:cxn ang="0">
                    <a:pos x="158" y="404"/>
                  </a:cxn>
                  <a:cxn ang="0">
                    <a:pos x="199" y="408"/>
                  </a:cxn>
                  <a:cxn ang="0">
                    <a:pos x="240" y="404"/>
                  </a:cxn>
                  <a:cxn ang="0">
                    <a:pos x="278" y="392"/>
                  </a:cxn>
                  <a:cxn ang="0">
                    <a:pos x="311" y="373"/>
                  </a:cxn>
                  <a:cxn ang="0">
                    <a:pos x="341" y="348"/>
                  </a:cxn>
                  <a:cxn ang="0">
                    <a:pos x="365" y="318"/>
                  </a:cxn>
                  <a:cxn ang="0">
                    <a:pos x="384" y="284"/>
                  </a:cxn>
                  <a:cxn ang="0">
                    <a:pos x="396" y="247"/>
                  </a:cxn>
                  <a:cxn ang="0">
                    <a:pos x="400" y="206"/>
                  </a:cxn>
                  <a:cxn ang="0">
                    <a:pos x="396" y="165"/>
                  </a:cxn>
                  <a:cxn ang="0">
                    <a:pos x="384" y="126"/>
                  </a:cxn>
                  <a:cxn ang="0">
                    <a:pos x="365" y="91"/>
                  </a:cxn>
                  <a:cxn ang="0">
                    <a:pos x="341" y="61"/>
                  </a:cxn>
                  <a:cxn ang="0">
                    <a:pos x="311" y="35"/>
                  </a:cxn>
                  <a:cxn ang="0">
                    <a:pos x="278" y="17"/>
                  </a:cxn>
                  <a:cxn ang="0">
                    <a:pos x="240" y="5"/>
                  </a:cxn>
                  <a:cxn ang="0">
                    <a:pos x="199" y="0"/>
                  </a:cxn>
                </a:cxnLst>
                <a:rect l="0" t="0" r="r" b="b"/>
                <a:pathLst>
                  <a:path w="400" h="408">
                    <a:moveTo>
                      <a:pt x="199" y="0"/>
                    </a:moveTo>
                    <a:lnTo>
                      <a:pt x="158" y="5"/>
                    </a:lnTo>
                    <a:lnTo>
                      <a:pt x="122" y="17"/>
                    </a:lnTo>
                    <a:lnTo>
                      <a:pt x="87" y="35"/>
                    </a:lnTo>
                    <a:lnTo>
                      <a:pt x="59" y="61"/>
                    </a:lnTo>
                    <a:lnTo>
                      <a:pt x="34" y="91"/>
                    </a:lnTo>
                    <a:lnTo>
                      <a:pt x="15" y="126"/>
                    </a:lnTo>
                    <a:lnTo>
                      <a:pt x="4" y="165"/>
                    </a:lnTo>
                    <a:lnTo>
                      <a:pt x="0" y="206"/>
                    </a:lnTo>
                    <a:lnTo>
                      <a:pt x="4" y="247"/>
                    </a:lnTo>
                    <a:lnTo>
                      <a:pt x="15" y="284"/>
                    </a:lnTo>
                    <a:lnTo>
                      <a:pt x="34" y="318"/>
                    </a:lnTo>
                    <a:lnTo>
                      <a:pt x="59" y="348"/>
                    </a:lnTo>
                    <a:lnTo>
                      <a:pt x="87" y="373"/>
                    </a:lnTo>
                    <a:lnTo>
                      <a:pt x="122" y="392"/>
                    </a:lnTo>
                    <a:lnTo>
                      <a:pt x="158" y="404"/>
                    </a:lnTo>
                    <a:lnTo>
                      <a:pt x="199" y="408"/>
                    </a:lnTo>
                    <a:lnTo>
                      <a:pt x="240" y="404"/>
                    </a:lnTo>
                    <a:lnTo>
                      <a:pt x="278" y="392"/>
                    </a:lnTo>
                    <a:lnTo>
                      <a:pt x="311" y="373"/>
                    </a:lnTo>
                    <a:lnTo>
                      <a:pt x="341" y="348"/>
                    </a:lnTo>
                    <a:lnTo>
                      <a:pt x="365" y="318"/>
                    </a:lnTo>
                    <a:lnTo>
                      <a:pt x="384" y="284"/>
                    </a:lnTo>
                    <a:lnTo>
                      <a:pt x="396" y="247"/>
                    </a:lnTo>
                    <a:lnTo>
                      <a:pt x="400" y="206"/>
                    </a:lnTo>
                    <a:lnTo>
                      <a:pt x="396" y="165"/>
                    </a:lnTo>
                    <a:lnTo>
                      <a:pt x="384" y="126"/>
                    </a:lnTo>
                    <a:lnTo>
                      <a:pt x="365" y="91"/>
                    </a:lnTo>
                    <a:lnTo>
                      <a:pt x="341" y="61"/>
                    </a:lnTo>
                    <a:lnTo>
                      <a:pt x="311" y="35"/>
                    </a:lnTo>
                    <a:lnTo>
                      <a:pt x="278" y="17"/>
                    </a:lnTo>
                    <a:lnTo>
                      <a:pt x="240" y="5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84" name="Freeform 37"/>
              <p:cNvSpPr>
                <a:spLocks/>
              </p:cNvSpPr>
              <p:nvPr/>
            </p:nvSpPr>
            <p:spPr bwMode="auto">
              <a:xfrm>
                <a:off x="-242094" y="4275138"/>
                <a:ext cx="450850" cy="460375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13" y="3"/>
                  </a:cxn>
                  <a:cxn ang="0">
                    <a:pos x="86" y="12"/>
                  </a:cxn>
                  <a:cxn ang="0">
                    <a:pos x="62" y="25"/>
                  </a:cxn>
                  <a:cxn ang="0">
                    <a:pos x="42" y="43"/>
                  </a:cxn>
                  <a:cxn ang="0">
                    <a:pos x="24" y="65"/>
                  </a:cxn>
                  <a:cxn ang="0">
                    <a:pos x="10" y="89"/>
                  </a:cxn>
                  <a:cxn ang="0">
                    <a:pos x="3" y="117"/>
                  </a:cxn>
                  <a:cxn ang="0">
                    <a:pos x="0" y="146"/>
                  </a:cxn>
                  <a:cxn ang="0">
                    <a:pos x="3" y="175"/>
                  </a:cxn>
                  <a:cxn ang="0">
                    <a:pos x="10" y="202"/>
                  </a:cxn>
                  <a:cxn ang="0">
                    <a:pos x="24" y="226"/>
                  </a:cxn>
                  <a:cxn ang="0">
                    <a:pos x="42" y="247"/>
                  </a:cxn>
                  <a:cxn ang="0">
                    <a:pos x="62" y="266"/>
                  </a:cxn>
                  <a:cxn ang="0">
                    <a:pos x="86" y="278"/>
                  </a:cxn>
                  <a:cxn ang="0">
                    <a:pos x="113" y="287"/>
                  </a:cxn>
                  <a:cxn ang="0">
                    <a:pos x="142" y="290"/>
                  </a:cxn>
                  <a:cxn ang="0">
                    <a:pos x="170" y="287"/>
                  </a:cxn>
                  <a:cxn ang="0">
                    <a:pos x="198" y="278"/>
                  </a:cxn>
                  <a:cxn ang="0">
                    <a:pos x="222" y="266"/>
                  </a:cxn>
                  <a:cxn ang="0">
                    <a:pos x="243" y="247"/>
                  </a:cxn>
                  <a:cxn ang="0">
                    <a:pos x="260" y="226"/>
                  </a:cxn>
                  <a:cxn ang="0">
                    <a:pos x="273" y="202"/>
                  </a:cxn>
                  <a:cxn ang="0">
                    <a:pos x="281" y="175"/>
                  </a:cxn>
                  <a:cxn ang="0">
                    <a:pos x="284" y="146"/>
                  </a:cxn>
                  <a:cxn ang="0">
                    <a:pos x="281" y="117"/>
                  </a:cxn>
                  <a:cxn ang="0">
                    <a:pos x="273" y="89"/>
                  </a:cxn>
                  <a:cxn ang="0">
                    <a:pos x="260" y="65"/>
                  </a:cxn>
                  <a:cxn ang="0">
                    <a:pos x="243" y="43"/>
                  </a:cxn>
                  <a:cxn ang="0">
                    <a:pos x="222" y="25"/>
                  </a:cxn>
                  <a:cxn ang="0">
                    <a:pos x="198" y="12"/>
                  </a:cxn>
                  <a:cxn ang="0">
                    <a:pos x="170" y="3"/>
                  </a:cxn>
                  <a:cxn ang="0">
                    <a:pos x="142" y="0"/>
                  </a:cxn>
                </a:cxnLst>
                <a:rect l="0" t="0" r="r" b="b"/>
                <a:pathLst>
                  <a:path w="284" h="290">
                    <a:moveTo>
                      <a:pt x="142" y="0"/>
                    </a:moveTo>
                    <a:lnTo>
                      <a:pt x="113" y="3"/>
                    </a:lnTo>
                    <a:lnTo>
                      <a:pt x="86" y="12"/>
                    </a:lnTo>
                    <a:lnTo>
                      <a:pt x="62" y="25"/>
                    </a:lnTo>
                    <a:lnTo>
                      <a:pt x="42" y="43"/>
                    </a:lnTo>
                    <a:lnTo>
                      <a:pt x="24" y="65"/>
                    </a:lnTo>
                    <a:lnTo>
                      <a:pt x="10" y="89"/>
                    </a:lnTo>
                    <a:lnTo>
                      <a:pt x="3" y="117"/>
                    </a:lnTo>
                    <a:lnTo>
                      <a:pt x="0" y="146"/>
                    </a:lnTo>
                    <a:lnTo>
                      <a:pt x="3" y="175"/>
                    </a:lnTo>
                    <a:lnTo>
                      <a:pt x="10" y="202"/>
                    </a:lnTo>
                    <a:lnTo>
                      <a:pt x="24" y="226"/>
                    </a:lnTo>
                    <a:lnTo>
                      <a:pt x="42" y="247"/>
                    </a:lnTo>
                    <a:lnTo>
                      <a:pt x="62" y="266"/>
                    </a:lnTo>
                    <a:lnTo>
                      <a:pt x="86" y="278"/>
                    </a:lnTo>
                    <a:lnTo>
                      <a:pt x="113" y="287"/>
                    </a:lnTo>
                    <a:lnTo>
                      <a:pt x="142" y="290"/>
                    </a:lnTo>
                    <a:lnTo>
                      <a:pt x="170" y="287"/>
                    </a:lnTo>
                    <a:lnTo>
                      <a:pt x="198" y="278"/>
                    </a:lnTo>
                    <a:lnTo>
                      <a:pt x="222" y="266"/>
                    </a:lnTo>
                    <a:lnTo>
                      <a:pt x="243" y="247"/>
                    </a:lnTo>
                    <a:lnTo>
                      <a:pt x="260" y="226"/>
                    </a:lnTo>
                    <a:lnTo>
                      <a:pt x="273" y="202"/>
                    </a:lnTo>
                    <a:lnTo>
                      <a:pt x="281" y="175"/>
                    </a:lnTo>
                    <a:lnTo>
                      <a:pt x="284" y="146"/>
                    </a:lnTo>
                    <a:lnTo>
                      <a:pt x="281" y="117"/>
                    </a:lnTo>
                    <a:lnTo>
                      <a:pt x="273" y="89"/>
                    </a:lnTo>
                    <a:lnTo>
                      <a:pt x="260" y="65"/>
                    </a:lnTo>
                    <a:lnTo>
                      <a:pt x="243" y="43"/>
                    </a:lnTo>
                    <a:lnTo>
                      <a:pt x="222" y="25"/>
                    </a:lnTo>
                    <a:lnTo>
                      <a:pt x="198" y="12"/>
                    </a:lnTo>
                    <a:lnTo>
                      <a:pt x="170" y="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p:grpSp>
        <p:grpSp>
          <p:nvGrpSpPr>
            <p:cNvPr id="374" name="Gruppe 167"/>
            <p:cNvGrpSpPr/>
            <p:nvPr/>
          </p:nvGrpSpPr>
          <p:grpSpPr>
            <a:xfrm>
              <a:off x="-717392" y="4066540"/>
              <a:ext cx="1008063" cy="1028700"/>
              <a:chOff x="-504032" y="4008438"/>
              <a:chExt cx="1008063" cy="1028700"/>
            </a:xfrm>
            <a:grpFill/>
          </p:grpSpPr>
          <p:sp>
            <p:nvSpPr>
              <p:cNvPr id="379" name="Freeform 33"/>
              <p:cNvSpPr>
                <a:spLocks/>
              </p:cNvSpPr>
              <p:nvPr/>
            </p:nvSpPr>
            <p:spPr bwMode="auto">
              <a:xfrm>
                <a:off x="-504032" y="4008438"/>
                <a:ext cx="1008063" cy="1028700"/>
              </a:xfrm>
              <a:custGeom>
                <a:avLst/>
                <a:gdLst/>
                <a:ahLst/>
                <a:cxnLst>
                  <a:cxn ang="0">
                    <a:pos x="286" y="1"/>
                  </a:cxn>
                  <a:cxn ang="0">
                    <a:pos x="224" y="15"/>
                  </a:cxn>
                  <a:cxn ang="0">
                    <a:pos x="166" y="39"/>
                  </a:cxn>
                  <a:cxn ang="0">
                    <a:pos x="116" y="74"/>
                  </a:cxn>
                  <a:cxn ang="0">
                    <a:pos x="72" y="118"/>
                  </a:cxn>
                  <a:cxn ang="0">
                    <a:pos x="39" y="171"/>
                  </a:cxn>
                  <a:cxn ang="0">
                    <a:pos x="15" y="228"/>
                  </a:cxn>
                  <a:cxn ang="0">
                    <a:pos x="1" y="290"/>
                  </a:cxn>
                  <a:cxn ang="0">
                    <a:pos x="1" y="357"/>
                  </a:cxn>
                  <a:cxn ang="0">
                    <a:pos x="15" y="420"/>
                  </a:cxn>
                  <a:cxn ang="0">
                    <a:pos x="39" y="479"/>
                  </a:cxn>
                  <a:cxn ang="0">
                    <a:pos x="72" y="530"/>
                  </a:cxn>
                  <a:cxn ang="0">
                    <a:pos x="116" y="574"/>
                  </a:cxn>
                  <a:cxn ang="0">
                    <a:pos x="166" y="609"/>
                  </a:cxn>
                  <a:cxn ang="0">
                    <a:pos x="224" y="633"/>
                  </a:cxn>
                  <a:cxn ang="0">
                    <a:pos x="286" y="647"/>
                  </a:cxn>
                  <a:cxn ang="0">
                    <a:pos x="349" y="647"/>
                  </a:cxn>
                  <a:cxn ang="0">
                    <a:pos x="411" y="633"/>
                  </a:cxn>
                  <a:cxn ang="0">
                    <a:pos x="468" y="609"/>
                  </a:cxn>
                  <a:cxn ang="0">
                    <a:pos x="520" y="574"/>
                  </a:cxn>
                  <a:cxn ang="0">
                    <a:pos x="562" y="530"/>
                  </a:cxn>
                  <a:cxn ang="0">
                    <a:pos x="597" y="479"/>
                  </a:cxn>
                  <a:cxn ang="0">
                    <a:pos x="621" y="420"/>
                  </a:cxn>
                  <a:cxn ang="0">
                    <a:pos x="633" y="357"/>
                  </a:cxn>
                  <a:cxn ang="0">
                    <a:pos x="633" y="290"/>
                  </a:cxn>
                  <a:cxn ang="0">
                    <a:pos x="621" y="228"/>
                  </a:cxn>
                  <a:cxn ang="0">
                    <a:pos x="597" y="171"/>
                  </a:cxn>
                  <a:cxn ang="0">
                    <a:pos x="562" y="118"/>
                  </a:cxn>
                  <a:cxn ang="0">
                    <a:pos x="520" y="74"/>
                  </a:cxn>
                  <a:cxn ang="0">
                    <a:pos x="468" y="39"/>
                  </a:cxn>
                  <a:cxn ang="0">
                    <a:pos x="411" y="15"/>
                  </a:cxn>
                  <a:cxn ang="0">
                    <a:pos x="349" y="1"/>
                  </a:cxn>
                </a:cxnLst>
                <a:rect l="0" t="0" r="r" b="b"/>
                <a:pathLst>
                  <a:path w="635" h="648">
                    <a:moveTo>
                      <a:pt x="317" y="0"/>
                    </a:moveTo>
                    <a:lnTo>
                      <a:pt x="286" y="1"/>
                    </a:lnTo>
                    <a:lnTo>
                      <a:pt x="254" y="6"/>
                    </a:lnTo>
                    <a:lnTo>
                      <a:pt x="224" y="15"/>
                    </a:lnTo>
                    <a:lnTo>
                      <a:pt x="195" y="25"/>
                    </a:lnTo>
                    <a:lnTo>
                      <a:pt x="166" y="39"/>
                    </a:lnTo>
                    <a:lnTo>
                      <a:pt x="140" y="56"/>
                    </a:lnTo>
                    <a:lnTo>
                      <a:pt x="116" y="74"/>
                    </a:lnTo>
                    <a:lnTo>
                      <a:pt x="94" y="95"/>
                    </a:lnTo>
                    <a:lnTo>
                      <a:pt x="72" y="118"/>
                    </a:lnTo>
                    <a:lnTo>
                      <a:pt x="54" y="143"/>
                    </a:lnTo>
                    <a:lnTo>
                      <a:pt x="39" y="171"/>
                    </a:lnTo>
                    <a:lnTo>
                      <a:pt x="26" y="198"/>
                    </a:lnTo>
                    <a:lnTo>
                      <a:pt x="15" y="228"/>
                    </a:lnTo>
                    <a:lnTo>
                      <a:pt x="6" y="258"/>
                    </a:lnTo>
                    <a:lnTo>
                      <a:pt x="1" y="290"/>
                    </a:lnTo>
                    <a:lnTo>
                      <a:pt x="0" y="323"/>
                    </a:lnTo>
                    <a:lnTo>
                      <a:pt x="1" y="357"/>
                    </a:lnTo>
                    <a:lnTo>
                      <a:pt x="6" y="388"/>
                    </a:lnTo>
                    <a:lnTo>
                      <a:pt x="15" y="420"/>
                    </a:lnTo>
                    <a:lnTo>
                      <a:pt x="26" y="450"/>
                    </a:lnTo>
                    <a:lnTo>
                      <a:pt x="39" y="479"/>
                    </a:lnTo>
                    <a:lnTo>
                      <a:pt x="54" y="505"/>
                    </a:lnTo>
                    <a:lnTo>
                      <a:pt x="72" y="530"/>
                    </a:lnTo>
                    <a:lnTo>
                      <a:pt x="94" y="553"/>
                    </a:lnTo>
                    <a:lnTo>
                      <a:pt x="116" y="574"/>
                    </a:lnTo>
                    <a:lnTo>
                      <a:pt x="140" y="592"/>
                    </a:lnTo>
                    <a:lnTo>
                      <a:pt x="166" y="609"/>
                    </a:lnTo>
                    <a:lnTo>
                      <a:pt x="195" y="623"/>
                    </a:lnTo>
                    <a:lnTo>
                      <a:pt x="224" y="633"/>
                    </a:lnTo>
                    <a:lnTo>
                      <a:pt x="254" y="642"/>
                    </a:lnTo>
                    <a:lnTo>
                      <a:pt x="286" y="647"/>
                    </a:lnTo>
                    <a:lnTo>
                      <a:pt x="317" y="648"/>
                    </a:lnTo>
                    <a:lnTo>
                      <a:pt x="349" y="647"/>
                    </a:lnTo>
                    <a:lnTo>
                      <a:pt x="381" y="642"/>
                    </a:lnTo>
                    <a:lnTo>
                      <a:pt x="411" y="633"/>
                    </a:lnTo>
                    <a:lnTo>
                      <a:pt x="441" y="623"/>
                    </a:lnTo>
                    <a:lnTo>
                      <a:pt x="468" y="609"/>
                    </a:lnTo>
                    <a:lnTo>
                      <a:pt x="494" y="592"/>
                    </a:lnTo>
                    <a:lnTo>
                      <a:pt x="520" y="574"/>
                    </a:lnTo>
                    <a:lnTo>
                      <a:pt x="543" y="553"/>
                    </a:lnTo>
                    <a:lnTo>
                      <a:pt x="562" y="530"/>
                    </a:lnTo>
                    <a:lnTo>
                      <a:pt x="580" y="505"/>
                    </a:lnTo>
                    <a:lnTo>
                      <a:pt x="597" y="479"/>
                    </a:lnTo>
                    <a:lnTo>
                      <a:pt x="611" y="450"/>
                    </a:lnTo>
                    <a:lnTo>
                      <a:pt x="621" y="420"/>
                    </a:lnTo>
                    <a:lnTo>
                      <a:pt x="629" y="388"/>
                    </a:lnTo>
                    <a:lnTo>
                      <a:pt x="633" y="357"/>
                    </a:lnTo>
                    <a:lnTo>
                      <a:pt x="635" y="323"/>
                    </a:lnTo>
                    <a:lnTo>
                      <a:pt x="633" y="290"/>
                    </a:lnTo>
                    <a:lnTo>
                      <a:pt x="629" y="258"/>
                    </a:lnTo>
                    <a:lnTo>
                      <a:pt x="621" y="228"/>
                    </a:lnTo>
                    <a:lnTo>
                      <a:pt x="611" y="198"/>
                    </a:lnTo>
                    <a:lnTo>
                      <a:pt x="597" y="171"/>
                    </a:lnTo>
                    <a:lnTo>
                      <a:pt x="580" y="143"/>
                    </a:lnTo>
                    <a:lnTo>
                      <a:pt x="562" y="118"/>
                    </a:lnTo>
                    <a:lnTo>
                      <a:pt x="543" y="95"/>
                    </a:lnTo>
                    <a:lnTo>
                      <a:pt x="520" y="74"/>
                    </a:lnTo>
                    <a:lnTo>
                      <a:pt x="494" y="56"/>
                    </a:lnTo>
                    <a:lnTo>
                      <a:pt x="468" y="39"/>
                    </a:lnTo>
                    <a:lnTo>
                      <a:pt x="441" y="25"/>
                    </a:lnTo>
                    <a:lnTo>
                      <a:pt x="411" y="15"/>
                    </a:lnTo>
                    <a:lnTo>
                      <a:pt x="381" y="6"/>
                    </a:lnTo>
                    <a:lnTo>
                      <a:pt x="349" y="1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80" name="Freeform 35"/>
              <p:cNvSpPr>
                <a:spLocks/>
              </p:cNvSpPr>
              <p:nvPr/>
            </p:nvSpPr>
            <p:spPr bwMode="auto">
              <a:xfrm>
                <a:off x="-335757" y="4183063"/>
                <a:ext cx="635000" cy="64770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58" y="5"/>
                  </a:cxn>
                  <a:cxn ang="0">
                    <a:pos x="122" y="17"/>
                  </a:cxn>
                  <a:cxn ang="0">
                    <a:pos x="87" y="35"/>
                  </a:cxn>
                  <a:cxn ang="0">
                    <a:pos x="59" y="61"/>
                  </a:cxn>
                  <a:cxn ang="0">
                    <a:pos x="34" y="91"/>
                  </a:cxn>
                  <a:cxn ang="0">
                    <a:pos x="15" y="126"/>
                  </a:cxn>
                  <a:cxn ang="0">
                    <a:pos x="4" y="165"/>
                  </a:cxn>
                  <a:cxn ang="0">
                    <a:pos x="0" y="206"/>
                  </a:cxn>
                  <a:cxn ang="0">
                    <a:pos x="4" y="247"/>
                  </a:cxn>
                  <a:cxn ang="0">
                    <a:pos x="15" y="284"/>
                  </a:cxn>
                  <a:cxn ang="0">
                    <a:pos x="34" y="318"/>
                  </a:cxn>
                  <a:cxn ang="0">
                    <a:pos x="59" y="348"/>
                  </a:cxn>
                  <a:cxn ang="0">
                    <a:pos x="87" y="373"/>
                  </a:cxn>
                  <a:cxn ang="0">
                    <a:pos x="122" y="392"/>
                  </a:cxn>
                  <a:cxn ang="0">
                    <a:pos x="158" y="404"/>
                  </a:cxn>
                  <a:cxn ang="0">
                    <a:pos x="199" y="408"/>
                  </a:cxn>
                  <a:cxn ang="0">
                    <a:pos x="240" y="404"/>
                  </a:cxn>
                  <a:cxn ang="0">
                    <a:pos x="278" y="392"/>
                  </a:cxn>
                  <a:cxn ang="0">
                    <a:pos x="311" y="373"/>
                  </a:cxn>
                  <a:cxn ang="0">
                    <a:pos x="341" y="348"/>
                  </a:cxn>
                  <a:cxn ang="0">
                    <a:pos x="365" y="318"/>
                  </a:cxn>
                  <a:cxn ang="0">
                    <a:pos x="384" y="284"/>
                  </a:cxn>
                  <a:cxn ang="0">
                    <a:pos x="396" y="247"/>
                  </a:cxn>
                  <a:cxn ang="0">
                    <a:pos x="400" y="206"/>
                  </a:cxn>
                  <a:cxn ang="0">
                    <a:pos x="396" y="165"/>
                  </a:cxn>
                  <a:cxn ang="0">
                    <a:pos x="384" y="126"/>
                  </a:cxn>
                  <a:cxn ang="0">
                    <a:pos x="365" y="91"/>
                  </a:cxn>
                  <a:cxn ang="0">
                    <a:pos x="341" y="61"/>
                  </a:cxn>
                  <a:cxn ang="0">
                    <a:pos x="311" y="35"/>
                  </a:cxn>
                  <a:cxn ang="0">
                    <a:pos x="278" y="17"/>
                  </a:cxn>
                  <a:cxn ang="0">
                    <a:pos x="240" y="5"/>
                  </a:cxn>
                  <a:cxn ang="0">
                    <a:pos x="199" y="0"/>
                  </a:cxn>
                </a:cxnLst>
                <a:rect l="0" t="0" r="r" b="b"/>
                <a:pathLst>
                  <a:path w="400" h="408">
                    <a:moveTo>
                      <a:pt x="199" y="0"/>
                    </a:moveTo>
                    <a:lnTo>
                      <a:pt x="158" y="5"/>
                    </a:lnTo>
                    <a:lnTo>
                      <a:pt x="122" y="17"/>
                    </a:lnTo>
                    <a:lnTo>
                      <a:pt x="87" y="35"/>
                    </a:lnTo>
                    <a:lnTo>
                      <a:pt x="59" y="61"/>
                    </a:lnTo>
                    <a:lnTo>
                      <a:pt x="34" y="91"/>
                    </a:lnTo>
                    <a:lnTo>
                      <a:pt x="15" y="126"/>
                    </a:lnTo>
                    <a:lnTo>
                      <a:pt x="4" y="165"/>
                    </a:lnTo>
                    <a:lnTo>
                      <a:pt x="0" y="206"/>
                    </a:lnTo>
                    <a:lnTo>
                      <a:pt x="4" y="247"/>
                    </a:lnTo>
                    <a:lnTo>
                      <a:pt x="15" y="284"/>
                    </a:lnTo>
                    <a:lnTo>
                      <a:pt x="34" y="318"/>
                    </a:lnTo>
                    <a:lnTo>
                      <a:pt x="59" y="348"/>
                    </a:lnTo>
                    <a:lnTo>
                      <a:pt x="87" y="373"/>
                    </a:lnTo>
                    <a:lnTo>
                      <a:pt x="122" y="392"/>
                    </a:lnTo>
                    <a:lnTo>
                      <a:pt x="158" y="404"/>
                    </a:lnTo>
                    <a:lnTo>
                      <a:pt x="199" y="408"/>
                    </a:lnTo>
                    <a:lnTo>
                      <a:pt x="240" y="404"/>
                    </a:lnTo>
                    <a:lnTo>
                      <a:pt x="278" y="392"/>
                    </a:lnTo>
                    <a:lnTo>
                      <a:pt x="311" y="373"/>
                    </a:lnTo>
                    <a:lnTo>
                      <a:pt x="341" y="348"/>
                    </a:lnTo>
                    <a:lnTo>
                      <a:pt x="365" y="318"/>
                    </a:lnTo>
                    <a:lnTo>
                      <a:pt x="384" y="284"/>
                    </a:lnTo>
                    <a:lnTo>
                      <a:pt x="396" y="247"/>
                    </a:lnTo>
                    <a:lnTo>
                      <a:pt x="400" y="206"/>
                    </a:lnTo>
                    <a:lnTo>
                      <a:pt x="396" y="165"/>
                    </a:lnTo>
                    <a:lnTo>
                      <a:pt x="384" y="126"/>
                    </a:lnTo>
                    <a:lnTo>
                      <a:pt x="365" y="91"/>
                    </a:lnTo>
                    <a:lnTo>
                      <a:pt x="341" y="61"/>
                    </a:lnTo>
                    <a:lnTo>
                      <a:pt x="311" y="35"/>
                    </a:lnTo>
                    <a:lnTo>
                      <a:pt x="278" y="17"/>
                    </a:lnTo>
                    <a:lnTo>
                      <a:pt x="240" y="5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81" name="Freeform 37"/>
              <p:cNvSpPr>
                <a:spLocks/>
              </p:cNvSpPr>
              <p:nvPr/>
            </p:nvSpPr>
            <p:spPr bwMode="auto">
              <a:xfrm>
                <a:off x="-242094" y="4275138"/>
                <a:ext cx="450850" cy="460375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13" y="3"/>
                  </a:cxn>
                  <a:cxn ang="0">
                    <a:pos x="86" y="12"/>
                  </a:cxn>
                  <a:cxn ang="0">
                    <a:pos x="62" y="25"/>
                  </a:cxn>
                  <a:cxn ang="0">
                    <a:pos x="42" y="43"/>
                  </a:cxn>
                  <a:cxn ang="0">
                    <a:pos x="24" y="65"/>
                  </a:cxn>
                  <a:cxn ang="0">
                    <a:pos x="10" y="89"/>
                  </a:cxn>
                  <a:cxn ang="0">
                    <a:pos x="3" y="117"/>
                  </a:cxn>
                  <a:cxn ang="0">
                    <a:pos x="0" y="146"/>
                  </a:cxn>
                  <a:cxn ang="0">
                    <a:pos x="3" y="175"/>
                  </a:cxn>
                  <a:cxn ang="0">
                    <a:pos x="10" y="202"/>
                  </a:cxn>
                  <a:cxn ang="0">
                    <a:pos x="24" y="226"/>
                  </a:cxn>
                  <a:cxn ang="0">
                    <a:pos x="42" y="247"/>
                  </a:cxn>
                  <a:cxn ang="0">
                    <a:pos x="62" y="266"/>
                  </a:cxn>
                  <a:cxn ang="0">
                    <a:pos x="86" y="278"/>
                  </a:cxn>
                  <a:cxn ang="0">
                    <a:pos x="113" y="287"/>
                  </a:cxn>
                  <a:cxn ang="0">
                    <a:pos x="142" y="290"/>
                  </a:cxn>
                  <a:cxn ang="0">
                    <a:pos x="170" y="287"/>
                  </a:cxn>
                  <a:cxn ang="0">
                    <a:pos x="198" y="278"/>
                  </a:cxn>
                  <a:cxn ang="0">
                    <a:pos x="222" y="266"/>
                  </a:cxn>
                  <a:cxn ang="0">
                    <a:pos x="243" y="247"/>
                  </a:cxn>
                  <a:cxn ang="0">
                    <a:pos x="260" y="226"/>
                  </a:cxn>
                  <a:cxn ang="0">
                    <a:pos x="273" y="202"/>
                  </a:cxn>
                  <a:cxn ang="0">
                    <a:pos x="281" y="175"/>
                  </a:cxn>
                  <a:cxn ang="0">
                    <a:pos x="284" y="146"/>
                  </a:cxn>
                  <a:cxn ang="0">
                    <a:pos x="281" y="117"/>
                  </a:cxn>
                  <a:cxn ang="0">
                    <a:pos x="273" y="89"/>
                  </a:cxn>
                  <a:cxn ang="0">
                    <a:pos x="260" y="65"/>
                  </a:cxn>
                  <a:cxn ang="0">
                    <a:pos x="243" y="43"/>
                  </a:cxn>
                  <a:cxn ang="0">
                    <a:pos x="222" y="25"/>
                  </a:cxn>
                  <a:cxn ang="0">
                    <a:pos x="198" y="12"/>
                  </a:cxn>
                  <a:cxn ang="0">
                    <a:pos x="170" y="3"/>
                  </a:cxn>
                  <a:cxn ang="0">
                    <a:pos x="142" y="0"/>
                  </a:cxn>
                </a:cxnLst>
                <a:rect l="0" t="0" r="r" b="b"/>
                <a:pathLst>
                  <a:path w="284" h="290">
                    <a:moveTo>
                      <a:pt x="142" y="0"/>
                    </a:moveTo>
                    <a:lnTo>
                      <a:pt x="113" y="3"/>
                    </a:lnTo>
                    <a:lnTo>
                      <a:pt x="86" y="12"/>
                    </a:lnTo>
                    <a:lnTo>
                      <a:pt x="62" y="25"/>
                    </a:lnTo>
                    <a:lnTo>
                      <a:pt x="42" y="43"/>
                    </a:lnTo>
                    <a:lnTo>
                      <a:pt x="24" y="65"/>
                    </a:lnTo>
                    <a:lnTo>
                      <a:pt x="10" y="89"/>
                    </a:lnTo>
                    <a:lnTo>
                      <a:pt x="3" y="117"/>
                    </a:lnTo>
                    <a:lnTo>
                      <a:pt x="0" y="146"/>
                    </a:lnTo>
                    <a:lnTo>
                      <a:pt x="3" y="175"/>
                    </a:lnTo>
                    <a:lnTo>
                      <a:pt x="10" y="202"/>
                    </a:lnTo>
                    <a:lnTo>
                      <a:pt x="24" y="226"/>
                    </a:lnTo>
                    <a:lnTo>
                      <a:pt x="42" y="247"/>
                    </a:lnTo>
                    <a:lnTo>
                      <a:pt x="62" y="266"/>
                    </a:lnTo>
                    <a:lnTo>
                      <a:pt x="86" y="278"/>
                    </a:lnTo>
                    <a:lnTo>
                      <a:pt x="113" y="287"/>
                    </a:lnTo>
                    <a:lnTo>
                      <a:pt x="142" y="290"/>
                    </a:lnTo>
                    <a:lnTo>
                      <a:pt x="170" y="287"/>
                    </a:lnTo>
                    <a:lnTo>
                      <a:pt x="198" y="278"/>
                    </a:lnTo>
                    <a:lnTo>
                      <a:pt x="222" y="266"/>
                    </a:lnTo>
                    <a:lnTo>
                      <a:pt x="243" y="247"/>
                    </a:lnTo>
                    <a:lnTo>
                      <a:pt x="260" y="226"/>
                    </a:lnTo>
                    <a:lnTo>
                      <a:pt x="273" y="202"/>
                    </a:lnTo>
                    <a:lnTo>
                      <a:pt x="281" y="175"/>
                    </a:lnTo>
                    <a:lnTo>
                      <a:pt x="284" y="146"/>
                    </a:lnTo>
                    <a:lnTo>
                      <a:pt x="281" y="117"/>
                    </a:lnTo>
                    <a:lnTo>
                      <a:pt x="273" y="89"/>
                    </a:lnTo>
                    <a:lnTo>
                      <a:pt x="260" y="65"/>
                    </a:lnTo>
                    <a:lnTo>
                      <a:pt x="243" y="43"/>
                    </a:lnTo>
                    <a:lnTo>
                      <a:pt x="222" y="25"/>
                    </a:lnTo>
                    <a:lnTo>
                      <a:pt x="198" y="12"/>
                    </a:lnTo>
                    <a:lnTo>
                      <a:pt x="170" y="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p:grpSp>
        <p:grpSp>
          <p:nvGrpSpPr>
            <p:cNvPr id="375" name="Gruppe 171"/>
            <p:cNvGrpSpPr/>
            <p:nvPr/>
          </p:nvGrpSpPr>
          <p:grpSpPr>
            <a:xfrm>
              <a:off x="-2424272" y="4066540"/>
              <a:ext cx="1008063" cy="1028700"/>
              <a:chOff x="-504032" y="4008438"/>
              <a:chExt cx="1008063" cy="1028700"/>
            </a:xfrm>
            <a:grpFill/>
          </p:grpSpPr>
          <p:sp>
            <p:nvSpPr>
              <p:cNvPr id="376" name="Freeform 33"/>
              <p:cNvSpPr>
                <a:spLocks/>
              </p:cNvSpPr>
              <p:nvPr/>
            </p:nvSpPr>
            <p:spPr bwMode="auto">
              <a:xfrm>
                <a:off x="-504032" y="4008438"/>
                <a:ext cx="1008063" cy="1028700"/>
              </a:xfrm>
              <a:custGeom>
                <a:avLst/>
                <a:gdLst/>
                <a:ahLst/>
                <a:cxnLst>
                  <a:cxn ang="0">
                    <a:pos x="286" y="1"/>
                  </a:cxn>
                  <a:cxn ang="0">
                    <a:pos x="224" y="15"/>
                  </a:cxn>
                  <a:cxn ang="0">
                    <a:pos x="166" y="39"/>
                  </a:cxn>
                  <a:cxn ang="0">
                    <a:pos x="116" y="74"/>
                  </a:cxn>
                  <a:cxn ang="0">
                    <a:pos x="72" y="118"/>
                  </a:cxn>
                  <a:cxn ang="0">
                    <a:pos x="39" y="171"/>
                  </a:cxn>
                  <a:cxn ang="0">
                    <a:pos x="15" y="228"/>
                  </a:cxn>
                  <a:cxn ang="0">
                    <a:pos x="1" y="290"/>
                  </a:cxn>
                  <a:cxn ang="0">
                    <a:pos x="1" y="357"/>
                  </a:cxn>
                  <a:cxn ang="0">
                    <a:pos x="15" y="420"/>
                  </a:cxn>
                  <a:cxn ang="0">
                    <a:pos x="39" y="479"/>
                  </a:cxn>
                  <a:cxn ang="0">
                    <a:pos x="72" y="530"/>
                  </a:cxn>
                  <a:cxn ang="0">
                    <a:pos x="116" y="574"/>
                  </a:cxn>
                  <a:cxn ang="0">
                    <a:pos x="166" y="609"/>
                  </a:cxn>
                  <a:cxn ang="0">
                    <a:pos x="224" y="633"/>
                  </a:cxn>
                  <a:cxn ang="0">
                    <a:pos x="286" y="647"/>
                  </a:cxn>
                  <a:cxn ang="0">
                    <a:pos x="349" y="647"/>
                  </a:cxn>
                  <a:cxn ang="0">
                    <a:pos x="411" y="633"/>
                  </a:cxn>
                  <a:cxn ang="0">
                    <a:pos x="468" y="609"/>
                  </a:cxn>
                  <a:cxn ang="0">
                    <a:pos x="520" y="574"/>
                  </a:cxn>
                  <a:cxn ang="0">
                    <a:pos x="562" y="530"/>
                  </a:cxn>
                  <a:cxn ang="0">
                    <a:pos x="597" y="479"/>
                  </a:cxn>
                  <a:cxn ang="0">
                    <a:pos x="621" y="420"/>
                  </a:cxn>
                  <a:cxn ang="0">
                    <a:pos x="633" y="357"/>
                  </a:cxn>
                  <a:cxn ang="0">
                    <a:pos x="633" y="290"/>
                  </a:cxn>
                  <a:cxn ang="0">
                    <a:pos x="621" y="228"/>
                  </a:cxn>
                  <a:cxn ang="0">
                    <a:pos x="597" y="171"/>
                  </a:cxn>
                  <a:cxn ang="0">
                    <a:pos x="562" y="118"/>
                  </a:cxn>
                  <a:cxn ang="0">
                    <a:pos x="520" y="74"/>
                  </a:cxn>
                  <a:cxn ang="0">
                    <a:pos x="468" y="39"/>
                  </a:cxn>
                  <a:cxn ang="0">
                    <a:pos x="411" y="15"/>
                  </a:cxn>
                  <a:cxn ang="0">
                    <a:pos x="349" y="1"/>
                  </a:cxn>
                </a:cxnLst>
                <a:rect l="0" t="0" r="r" b="b"/>
                <a:pathLst>
                  <a:path w="635" h="648">
                    <a:moveTo>
                      <a:pt x="317" y="0"/>
                    </a:moveTo>
                    <a:lnTo>
                      <a:pt x="286" y="1"/>
                    </a:lnTo>
                    <a:lnTo>
                      <a:pt x="254" y="6"/>
                    </a:lnTo>
                    <a:lnTo>
                      <a:pt x="224" y="15"/>
                    </a:lnTo>
                    <a:lnTo>
                      <a:pt x="195" y="25"/>
                    </a:lnTo>
                    <a:lnTo>
                      <a:pt x="166" y="39"/>
                    </a:lnTo>
                    <a:lnTo>
                      <a:pt x="140" y="56"/>
                    </a:lnTo>
                    <a:lnTo>
                      <a:pt x="116" y="74"/>
                    </a:lnTo>
                    <a:lnTo>
                      <a:pt x="94" y="95"/>
                    </a:lnTo>
                    <a:lnTo>
                      <a:pt x="72" y="118"/>
                    </a:lnTo>
                    <a:lnTo>
                      <a:pt x="54" y="143"/>
                    </a:lnTo>
                    <a:lnTo>
                      <a:pt x="39" y="171"/>
                    </a:lnTo>
                    <a:lnTo>
                      <a:pt x="26" y="198"/>
                    </a:lnTo>
                    <a:lnTo>
                      <a:pt x="15" y="228"/>
                    </a:lnTo>
                    <a:lnTo>
                      <a:pt x="6" y="258"/>
                    </a:lnTo>
                    <a:lnTo>
                      <a:pt x="1" y="290"/>
                    </a:lnTo>
                    <a:lnTo>
                      <a:pt x="0" y="323"/>
                    </a:lnTo>
                    <a:lnTo>
                      <a:pt x="1" y="357"/>
                    </a:lnTo>
                    <a:lnTo>
                      <a:pt x="6" y="388"/>
                    </a:lnTo>
                    <a:lnTo>
                      <a:pt x="15" y="420"/>
                    </a:lnTo>
                    <a:lnTo>
                      <a:pt x="26" y="450"/>
                    </a:lnTo>
                    <a:lnTo>
                      <a:pt x="39" y="479"/>
                    </a:lnTo>
                    <a:lnTo>
                      <a:pt x="54" y="505"/>
                    </a:lnTo>
                    <a:lnTo>
                      <a:pt x="72" y="530"/>
                    </a:lnTo>
                    <a:lnTo>
                      <a:pt x="94" y="553"/>
                    </a:lnTo>
                    <a:lnTo>
                      <a:pt x="116" y="574"/>
                    </a:lnTo>
                    <a:lnTo>
                      <a:pt x="140" y="592"/>
                    </a:lnTo>
                    <a:lnTo>
                      <a:pt x="166" y="609"/>
                    </a:lnTo>
                    <a:lnTo>
                      <a:pt x="195" y="623"/>
                    </a:lnTo>
                    <a:lnTo>
                      <a:pt x="224" y="633"/>
                    </a:lnTo>
                    <a:lnTo>
                      <a:pt x="254" y="642"/>
                    </a:lnTo>
                    <a:lnTo>
                      <a:pt x="286" y="647"/>
                    </a:lnTo>
                    <a:lnTo>
                      <a:pt x="317" y="648"/>
                    </a:lnTo>
                    <a:lnTo>
                      <a:pt x="349" y="647"/>
                    </a:lnTo>
                    <a:lnTo>
                      <a:pt x="381" y="642"/>
                    </a:lnTo>
                    <a:lnTo>
                      <a:pt x="411" y="633"/>
                    </a:lnTo>
                    <a:lnTo>
                      <a:pt x="441" y="623"/>
                    </a:lnTo>
                    <a:lnTo>
                      <a:pt x="468" y="609"/>
                    </a:lnTo>
                    <a:lnTo>
                      <a:pt x="494" y="592"/>
                    </a:lnTo>
                    <a:lnTo>
                      <a:pt x="520" y="574"/>
                    </a:lnTo>
                    <a:lnTo>
                      <a:pt x="543" y="553"/>
                    </a:lnTo>
                    <a:lnTo>
                      <a:pt x="562" y="530"/>
                    </a:lnTo>
                    <a:lnTo>
                      <a:pt x="580" y="505"/>
                    </a:lnTo>
                    <a:lnTo>
                      <a:pt x="597" y="479"/>
                    </a:lnTo>
                    <a:lnTo>
                      <a:pt x="611" y="450"/>
                    </a:lnTo>
                    <a:lnTo>
                      <a:pt x="621" y="420"/>
                    </a:lnTo>
                    <a:lnTo>
                      <a:pt x="629" y="388"/>
                    </a:lnTo>
                    <a:lnTo>
                      <a:pt x="633" y="357"/>
                    </a:lnTo>
                    <a:lnTo>
                      <a:pt x="635" y="323"/>
                    </a:lnTo>
                    <a:lnTo>
                      <a:pt x="633" y="290"/>
                    </a:lnTo>
                    <a:lnTo>
                      <a:pt x="629" y="258"/>
                    </a:lnTo>
                    <a:lnTo>
                      <a:pt x="621" y="228"/>
                    </a:lnTo>
                    <a:lnTo>
                      <a:pt x="611" y="198"/>
                    </a:lnTo>
                    <a:lnTo>
                      <a:pt x="597" y="171"/>
                    </a:lnTo>
                    <a:lnTo>
                      <a:pt x="580" y="143"/>
                    </a:lnTo>
                    <a:lnTo>
                      <a:pt x="562" y="118"/>
                    </a:lnTo>
                    <a:lnTo>
                      <a:pt x="543" y="95"/>
                    </a:lnTo>
                    <a:lnTo>
                      <a:pt x="520" y="74"/>
                    </a:lnTo>
                    <a:lnTo>
                      <a:pt x="494" y="56"/>
                    </a:lnTo>
                    <a:lnTo>
                      <a:pt x="468" y="39"/>
                    </a:lnTo>
                    <a:lnTo>
                      <a:pt x="441" y="25"/>
                    </a:lnTo>
                    <a:lnTo>
                      <a:pt x="411" y="15"/>
                    </a:lnTo>
                    <a:lnTo>
                      <a:pt x="381" y="6"/>
                    </a:lnTo>
                    <a:lnTo>
                      <a:pt x="349" y="1"/>
                    </a:lnTo>
                    <a:lnTo>
                      <a:pt x="3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77" name="Freeform 35"/>
              <p:cNvSpPr>
                <a:spLocks/>
              </p:cNvSpPr>
              <p:nvPr/>
            </p:nvSpPr>
            <p:spPr bwMode="auto">
              <a:xfrm>
                <a:off x="-335757" y="4183063"/>
                <a:ext cx="635000" cy="647700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158" y="5"/>
                  </a:cxn>
                  <a:cxn ang="0">
                    <a:pos x="122" y="17"/>
                  </a:cxn>
                  <a:cxn ang="0">
                    <a:pos x="87" y="35"/>
                  </a:cxn>
                  <a:cxn ang="0">
                    <a:pos x="59" y="61"/>
                  </a:cxn>
                  <a:cxn ang="0">
                    <a:pos x="34" y="91"/>
                  </a:cxn>
                  <a:cxn ang="0">
                    <a:pos x="15" y="126"/>
                  </a:cxn>
                  <a:cxn ang="0">
                    <a:pos x="4" y="165"/>
                  </a:cxn>
                  <a:cxn ang="0">
                    <a:pos x="0" y="206"/>
                  </a:cxn>
                  <a:cxn ang="0">
                    <a:pos x="4" y="247"/>
                  </a:cxn>
                  <a:cxn ang="0">
                    <a:pos x="15" y="284"/>
                  </a:cxn>
                  <a:cxn ang="0">
                    <a:pos x="34" y="318"/>
                  </a:cxn>
                  <a:cxn ang="0">
                    <a:pos x="59" y="348"/>
                  </a:cxn>
                  <a:cxn ang="0">
                    <a:pos x="87" y="373"/>
                  </a:cxn>
                  <a:cxn ang="0">
                    <a:pos x="122" y="392"/>
                  </a:cxn>
                  <a:cxn ang="0">
                    <a:pos x="158" y="404"/>
                  </a:cxn>
                  <a:cxn ang="0">
                    <a:pos x="199" y="408"/>
                  </a:cxn>
                  <a:cxn ang="0">
                    <a:pos x="240" y="404"/>
                  </a:cxn>
                  <a:cxn ang="0">
                    <a:pos x="278" y="392"/>
                  </a:cxn>
                  <a:cxn ang="0">
                    <a:pos x="311" y="373"/>
                  </a:cxn>
                  <a:cxn ang="0">
                    <a:pos x="341" y="348"/>
                  </a:cxn>
                  <a:cxn ang="0">
                    <a:pos x="365" y="318"/>
                  </a:cxn>
                  <a:cxn ang="0">
                    <a:pos x="384" y="284"/>
                  </a:cxn>
                  <a:cxn ang="0">
                    <a:pos x="396" y="247"/>
                  </a:cxn>
                  <a:cxn ang="0">
                    <a:pos x="400" y="206"/>
                  </a:cxn>
                  <a:cxn ang="0">
                    <a:pos x="396" y="165"/>
                  </a:cxn>
                  <a:cxn ang="0">
                    <a:pos x="384" y="126"/>
                  </a:cxn>
                  <a:cxn ang="0">
                    <a:pos x="365" y="91"/>
                  </a:cxn>
                  <a:cxn ang="0">
                    <a:pos x="341" y="61"/>
                  </a:cxn>
                  <a:cxn ang="0">
                    <a:pos x="311" y="35"/>
                  </a:cxn>
                  <a:cxn ang="0">
                    <a:pos x="278" y="17"/>
                  </a:cxn>
                  <a:cxn ang="0">
                    <a:pos x="240" y="5"/>
                  </a:cxn>
                  <a:cxn ang="0">
                    <a:pos x="199" y="0"/>
                  </a:cxn>
                </a:cxnLst>
                <a:rect l="0" t="0" r="r" b="b"/>
                <a:pathLst>
                  <a:path w="400" h="408">
                    <a:moveTo>
                      <a:pt x="199" y="0"/>
                    </a:moveTo>
                    <a:lnTo>
                      <a:pt x="158" y="5"/>
                    </a:lnTo>
                    <a:lnTo>
                      <a:pt x="122" y="17"/>
                    </a:lnTo>
                    <a:lnTo>
                      <a:pt x="87" y="35"/>
                    </a:lnTo>
                    <a:lnTo>
                      <a:pt x="59" y="61"/>
                    </a:lnTo>
                    <a:lnTo>
                      <a:pt x="34" y="91"/>
                    </a:lnTo>
                    <a:lnTo>
                      <a:pt x="15" y="126"/>
                    </a:lnTo>
                    <a:lnTo>
                      <a:pt x="4" y="165"/>
                    </a:lnTo>
                    <a:lnTo>
                      <a:pt x="0" y="206"/>
                    </a:lnTo>
                    <a:lnTo>
                      <a:pt x="4" y="247"/>
                    </a:lnTo>
                    <a:lnTo>
                      <a:pt x="15" y="284"/>
                    </a:lnTo>
                    <a:lnTo>
                      <a:pt x="34" y="318"/>
                    </a:lnTo>
                    <a:lnTo>
                      <a:pt x="59" y="348"/>
                    </a:lnTo>
                    <a:lnTo>
                      <a:pt x="87" y="373"/>
                    </a:lnTo>
                    <a:lnTo>
                      <a:pt x="122" y="392"/>
                    </a:lnTo>
                    <a:lnTo>
                      <a:pt x="158" y="404"/>
                    </a:lnTo>
                    <a:lnTo>
                      <a:pt x="199" y="408"/>
                    </a:lnTo>
                    <a:lnTo>
                      <a:pt x="240" y="404"/>
                    </a:lnTo>
                    <a:lnTo>
                      <a:pt x="278" y="392"/>
                    </a:lnTo>
                    <a:lnTo>
                      <a:pt x="311" y="373"/>
                    </a:lnTo>
                    <a:lnTo>
                      <a:pt x="341" y="348"/>
                    </a:lnTo>
                    <a:lnTo>
                      <a:pt x="365" y="318"/>
                    </a:lnTo>
                    <a:lnTo>
                      <a:pt x="384" y="284"/>
                    </a:lnTo>
                    <a:lnTo>
                      <a:pt x="396" y="247"/>
                    </a:lnTo>
                    <a:lnTo>
                      <a:pt x="400" y="206"/>
                    </a:lnTo>
                    <a:lnTo>
                      <a:pt x="396" y="165"/>
                    </a:lnTo>
                    <a:lnTo>
                      <a:pt x="384" y="126"/>
                    </a:lnTo>
                    <a:lnTo>
                      <a:pt x="365" y="91"/>
                    </a:lnTo>
                    <a:lnTo>
                      <a:pt x="341" y="61"/>
                    </a:lnTo>
                    <a:lnTo>
                      <a:pt x="311" y="35"/>
                    </a:lnTo>
                    <a:lnTo>
                      <a:pt x="278" y="17"/>
                    </a:lnTo>
                    <a:lnTo>
                      <a:pt x="240" y="5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378" name="Freeform 37"/>
              <p:cNvSpPr>
                <a:spLocks/>
              </p:cNvSpPr>
              <p:nvPr/>
            </p:nvSpPr>
            <p:spPr bwMode="auto">
              <a:xfrm>
                <a:off x="-242094" y="4275138"/>
                <a:ext cx="450850" cy="460375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13" y="3"/>
                  </a:cxn>
                  <a:cxn ang="0">
                    <a:pos x="86" y="12"/>
                  </a:cxn>
                  <a:cxn ang="0">
                    <a:pos x="62" y="25"/>
                  </a:cxn>
                  <a:cxn ang="0">
                    <a:pos x="42" y="43"/>
                  </a:cxn>
                  <a:cxn ang="0">
                    <a:pos x="24" y="65"/>
                  </a:cxn>
                  <a:cxn ang="0">
                    <a:pos x="10" y="89"/>
                  </a:cxn>
                  <a:cxn ang="0">
                    <a:pos x="3" y="117"/>
                  </a:cxn>
                  <a:cxn ang="0">
                    <a:pos x="0" y="146"/>
                  </a:cxn>
                  <a:cxn ang="0">
                    <a:pos x="3" y="175"/>
                  </a:cxn>
                  <a:cxn ang="0">
                    <a:pos x="10" y="202"/>
                  </a:cxn>
                  <a:cxn ang="0">
                    <a:pos x="24" y="226"/>
                  </a:cxn>
                  <a:cxn ang="0">
                    <a:pos x="42" y="247"/>
                  </a:cxn>
                  <a:cxn ang="0">
                    <a:pos x="62" y="266"/>
                  </a:cxn>
                  <a:cxn ang="0">
                    <a:pos x="86" y="278"/>
                  </a:cxn>
                  <a:cxn ang="0">
                    <a:pos x="113" y="287"/>
                  </a:cxn>
                  <a:cxn ang="0">
                    <a:pos x="142" y="290"/>
                  </a:cxn>
                  <a:cxn ang="0">
                    <a:pos x="170" y="287"/>
                  </a:cxn>
                  <a:cxn ang="0">
                    <a:pos x="198" y="278"/>
                  </a:cxn>
                  <a:cxn ang="0">
                    <a:pos x="222" y="266"/>
                  </a:cxn>
                  <a:cxn ang="0">
                    <a:pos x="243" y="247"/>
                  </a:cxn>
                  <a:cxn ang="0">
                    <a:pos x="260" y="226"/>
                  </a:cxn>
                  <a:cxn ang="0">
                    <a:pos x="273" y="202"/>
                  </a:cxn>
                  <a:cxn ang="0">
                    <a:pos x="281" y="175"/>
                  </a:cxn>
                  <a:cxn ang="0">
                    <a:pos x="284" y="146"/>
                  </a:cxn>
                  <a:cxn ang="0">
                    <a:pos x="281" y="117"/>
                  </a:cxn>
                  <a:cxn ang="0">
                    <a:pos x="273" y="89"/>
                  </a:cxn>
                  <a:cxn ang="0">
                    <a:pos x="260" y="65"/>
                  </a:cxn>
                  <a:cxn ang="0">
                    <a:pos x="243" y="43"/>
                  </a:cxn>
                  <a:cxn ang="0">
                    <a:pos x="222" y="25"/>
                  </a:cxn>
                  <a:cxn ang="0">
                    <a:pos x="198" y="12"/>
                  </a:cxn>
                  <a:cxn ang="0">
                    <a:pos x="170" y="3"/>
                  </a:cxn>
                  <a:cxn ang="0">
                    <a:pos x="142" y="0"/>
                  </a:cxn>
                </a:cxnLst>
                <a:rect l="0" t="0" r="r" b="b"/>
                <a:pathLst>
                  <a:path w="284" h="290">
                    <a:moveTo>
                      <a:pt x="142" y="0"/>
                    </a:moveTo>
                    <a:lnTo>
                      <a:pt x="113" y="3"/>
                    </a:lnTo>
                    <a:lnTo>
                      <a:pt x="86" y="12"/>
                    </a:lnTo>
                    <a:lnTo>
                      <a:pt x="62" y="25"/>
                    </a:lnTo>
                    <a:lnTo>
                      <a:pt x="42" y="43"/>
                    </a:lnTo>
                    <a:lnTo>
                      <a:pt x="24" y="65"/>
                    </a:lnTo>
                    <a:lnTo>
                      <a:pt x="10" y="89"/>
                    </a:lnTo>
                    <a:lnTo>
                      <a:pt x="3" y="117"/>
                    </a:lnTo>
                    <a:lnTo>
                      <a:pt x="0" y="146"/>
                    </a:lnTo>
                    <a:lnTo>
                      <a:pt x="3" y="175"/>
                    </a:lnTo>
                    <a:lnTo>
                      <a:pt x="10" y="202"/>
                    </a:lnTo>
                    <a:lnTo>
                      <a:pt x="24" y="226"/>
                    </a:lnTo>
                    <a:lnTo>
                      <a:pt x="42" y="247"/>
                    </a:lnTo>
                    <a:lnTo>
                      <a:pt x="62" y="266"/>
                    </a:lnTo>
                    <a:lnTo>
                      <a:pt x="86" y="278"/>
                    </a:lnTo>
                    <a:lnTo>
                      <a:pt x="113" y="287"/>
                    </a:lnTo>
                    <a:lnTo>
                      <a:pt x="142" y="290"/>
                    </a:lnTo>
                    <a:lnTo>
                      <a:pt x="170" y="287"/>
                    </a:lnTo>
                    <a:lnTo>
                      <a:pt x="198" y="278"/>
                    </a:lnTo>
                    <a:lnTo>
                      <a:pt x="222" y="266"/>
                    </a:lnTo>
                    <a:lnTo>
                      <a:pt x="243" y="247"/>
                    </a:lnTo>
                    <a:lnTo>
                      <a:pt x="260" y="226"/>
                    </a:lnTo>
                    <a:lnTo>
                      <a:pt x="273" y="202"/>
                    </a:lnTo>
                    <a:lnTo>
                      <a:pt x="281" y="175"/>
                    </a:lnTo>
                    <a:lnTo>
                      <a:pt x="284" y="146"/>
                    </a:lnTo>
                    <a:lnTo>
                      <a:pt x="281" y="117"/>
                    </a:lnTo>
                    <a:lnTo>
                      <a:pt x="273" y="89"/>
                    </a:lnTo>
                    <a:lnTo>
                      <a:pt x="260" y="65"/>
                    </a:lnTo>
                    <a:lnTo>
                      <a:pt x="243" y="43"/>
                    </a:lnTo>
                    <a:lnTo>
                      <a:pt x="222" y="25"/>
                    </a:lnTo>
                    <a:lnTo>
                      <a:pt x="198" y="12"/>
                    </a:lnTo>
                    <a:lnTo>
                      <a:pt x="170" y="3"/>
                    </a:lnTo>
                    <a:lnTo>
                      <a:pt x="1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p:grpSp>
      </p:grpSp>
      <p:grpSp>
        <p:nvGrpSpPr>
          <p:cNvPr id="391" name="Gruppe 799"/>
          <p:cNvGrpSpPr>
            <a:grpSpLocks/>
          </p:cNvGrpSpPr>
          <p:nvPr/>
        </p:nvGrpSpPr>
        <p:grpSpPr bwMode="auto">
          <a:xfrm>
            <a:off x="1001713" y="3638550"/>
            <a:ext cx="1295400" cy="1390650"/>
            <a:chOff x="1001489" y="3639004"/>
            <a:chExt cx="1295397" cy="1390650"/>
          </a:xfrm>
        </p:grpSpPr>
        <p:grpSp>
          <p:nvGrpSpPr>
            <p:cNvPr id="392" name="Gruppe 312"/>
            <p:cNvGrpSpPr>
              <a:grpSpLocks/>
            </p:cNvGrpSpPr>
            <p:nvPr/>
          </p:nvGrpSpPr>
          <p:grpSpPr bwMode="auto">
            <a:xfrm>
              <a:off x="1474340" y="3639004"/>
              <a:ext cx="430212" cy="1374777"/>
              <a:chOff x="3727450" y="257177"/>
              <a:chExt cx="1262053" cy="4027486"/>
            </a:xfrm>
          </p:grpSpPr>
          <p:sp>
            <p:nvSpPr>
              <p:cNvPr id="401" name="Freeform 256"/>
              <p:cNvSpPr>
                <a:spLocks/>
              </p:cNvSpPr>
              <p:nvPr/>
            </p:nvSpPr>
            <p:spPr bwMode="auto">
              <a:xfrm>
                <a:off x="3752868" y="2188240"/>
                <a:ext cx="195607" cy="299489"/>
              </a:xfrm>
              <a:custGeom>
                <a:avLst/>
                <a:gdLst>
                  <a:gd name="T0" fmla="*/ 2147483647 w 354"/>
                  <a:gd name="T1" fmla="*/ 0 h 542"/>
                  <a:gd name="T2" fmla="*/ 2147483647 w 354"/>
                  <a:gd name="T3" fmla="*/ 2147483647 h 542"/>
                  <a:gd name="T4" fmla="*/ 2147483647 w 354"/>
                  <a:gd name="T5" fmla="*/ 2147483647 h 542"/>
                  <a:gd name="T6" fmla="*/ 2147483647 w 354"/>
                  <a:gd name="T7" fmla="*/ 2147483647 h 542"/>
                  <a:gd name="T8" fmla="*/ 2147483647 w 354"/>
                  <a:gd name="T9" fmla="*/ 2147483647 h 542"/>
                  <a:gd name="T10" fmla="*/ 2147483647 w 354"/>
                  <a:gd name="T11" fmla="*/ 2147483647 h 542"/>
                  <a:gd name="T12" fmla="*/ 2147483647 w 354"/>
                  <a:gd name="T13" fmla="*/ 2147483647 h 542"/>
                  <a:gd name="T14" fmla="*/ 2147483647 w 354"/>
                  <a:gd name="T15" fmla="*/ 2147483647 h 542"/>
                  <a:gd name="T16" fmla="*/ 2147483647 w 354"/>
                  <a:gd name="T17" fmla="*/ 2147483647 h 542"/>
                  <a:gd name="T18" fmla="*/ 2147483647 w 354"/>
                  <a:gd name="T19" fmla="*/ 2147483647 h 542"/>
                  <a:gd name="T20" fmla="*/ 2147483647 w 354"/>
                  <a:gd name="T21" fmla="*/ 2147483647 h 542"/>
                  <a:gd name="T22" fmla="*/ 2147483647 w 354"/>
                  <a:gd name="T23" fmla="*/ 2147483647 h 542"/>
                  <a:gd name="T24" fmla="*/ 2147483647 w 354"/>
                  <a:gd name="T25" fmla="*/ 2147483647 h 542"/>
                  <a:gd name="T26" fmla="*/ 2147483647 w 354"/>
                  <a:gd name="T27" fmla="*/ 2147483647 h 542"/>
                  <a:gd name="T28" fmla="*/ 2147483647 w 354"/>
                  <a:gd name="T29" fmla="*/ 2147483647 h 542"/>
                  <a:gd name="T30" fmla="*/ 2147483647 w 354"/>
                  <a:gd name="T31" fmla="*/ 2147483647 h 542"/>
                  <a:gd name="T32" fmla="*/ 2147483647 w 354"/>
                  <a:gd name="T33" fmla="*/ 2147483647 h 542"/>
                  <a:gd name="T34" fmla="*/ 2147483647 w 354"/>
                  <a:gd name="T35" fmla="*/ 2147483647 h 542"/>
                  <a:gd name="T36" fmla="*/ 2147483647 w 354"/>
                  <a:gd name="T37" fmla="*/ 2147483647 h 542"/>
                  <a:gd name="T38" fmla="*/ 2147483647 w 354"/>
                  <a:gd name="T39" fmla="*/ 2147483647 h 542"/>
                  <a:gd name="T40" fmla="*/ 2147483647 w 354"/>
                  <a:gd name="T41" fmla="*/ 2147483647 h 542"/>
                  <a:gd name="T42" fmla="*/ 2147483647 w 354"/>
                  <a:gd name="T43" fmla="*/ 2147483647 h 542"/>
                  <a:gd name="T44" fmla="*/ 2147483647 w 354"/>
                  <a:gd name="T45" fmla="*/ 2147483647 h 542"/>
                  <a:gd name="T46" fmla="*/ 2147483647 w 354"/>
                  <a:gd name="T47" fmla="*/ 2147483647 h 542"/>
                  <a:gd name="T48" fmla="*/ 2147483647 w 354"/>
                  <a:gd name="T49" fmla="*/ 2147483647 h 542"/>
                  <a:gd name="T50" fmla="*/ 2147483647 w 354"/>
                  <a:gd name="T51" fmla="*/ 2147483647 h 542"/>
                  <a:gd name="T52" fmla="*/ 2147483647 w 354"/>
                  <a:gd name="T53" fmla="*/ 2147483647 h 542"/>
                  <a:gd name="T54" fmla="*/ 2147483647 w 354"/>
                  <a:gd name="T55" fmla="*/ 2147483647 h 542"/>
                  <a:gd name="T56" fmla="*/ 2147483647 w 354"/>
                  <a:gd name="T57" fmla="*/ 2147483647 h 542"/>
                  <a:gd name="T58" fmla="*/ 2147483647 w 354"/>
                  <a:gd name="T59" fmla="*/ 2147483647 h 542"/>
                  <a:gd name="T60" fmla="*/ 2147483647 w 354"/>
                  <a:gd name="T61" fmla="*/ 2147483647 h 542"/>
                  <a:gd name="T62" fmla="*/ 2147483647 w 354"/>
                  <a:gd name="T63" fmla="*/ 2147483647 h 542"/>
                  <a:gd name="T64" fmla="*/ 2147483647 w 354"/>
                  <a:gd name="T65" fmla="*/ 2147483647 h 542"/>
                  <a:gd name="T66" fmla="*/ 2147483647 w 354"/>
                  <a:gd name="T67" fmla="*/ 2147483647 h 542"/>
                  <a:gd name="T68" fmla="*/ 2147483647 w 354"/>
                  <a:gd name="T69" fmla="*/ 2147483647 h 542"/>
                  <a:gd name="T70" fmla="*/ 0 w 354"/>
                  <a:gd name="T71" fmla="*/ 2147483647 h 542"/>
                  <a:gd name="T72" fmla="*/ 2147483647 w 354"/>
                  <a:gd name="T73" fmla="*/ 2147483647 h 542"/>
                  <a:gd name="T74" fmla="*/ 2147483647 w 354"/>
                  <a:gd name="T75" fmla="*/ 2147483647 h 542"/>
                  <a:gd name="T76" fmla="*/ 2147483647 w 354"/>
                  <a:gd name="T77" fmla="*/ 2147483647 h 542"/>
                  <a:gd name="T78" fmla="*/ 2147483647 w 354"/>
                  <a:gd name="T79" fmla="*/ 2147483647 h 542"/>
                  <a:gd name="T80" fmla="*/ 2147483647 w 354"/>
                  <a:gd name="T81" fmla="*/ 2147483647 h 542"/>
                  <a:gd name="T82" fmla="*/ 2147483647 w 354"/>
                  <a:gd name="T83" fmla="*/ 2147483647 h 542"/>
                  <a:gd name="T84" fmla="*/ 2147483647 w 354"/>
                  <a:gd name="T85" fmla="*/ 2147483647 h 542"/>
                  <a:gd name="T86" fmla="*/ 2147483647 w 354"/>
                  <a:gd name="T87" fmla="*/ 2147483647 h 54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54"/>
                  <a:gd name="T133" fmla="*/ 0 h 542"/>
                  <a:gd name="T134" fmla="*/ 354 w 354"/>
                  <a:gd name="T135" fmla="*/ 542 h 54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54" h="542">
                    <a:moveTo>
                      <a:pt x="72" y="16"/>
                    </a:moveTo>
                    <a:lnTo>
                      <a:pt x="88" y="0"/>
                    </a:lnTo>
                    <a:lnTo>
                      <a:pt x="104" y="2"/>
                    </a:lnTo>
                    <a:lnTo>
                      <a:pt x="116" y="8"/>
                    </a:lnTo>
                    <a:lnTo>
                      <a:pt x="118" y="10"/>
                    </a:lnTo>
                    <a:lnTo>
                      <a:pt x="130" y="16"/>
                    </a:lnTo>
                    <a:lnTo>
                      <a:pt x="142" y="24"/>
                    </a:lnTo>
                    <a:lnTo>
                      <a:pt x="150" y="36"/>
                    </a:lnTo>
                    <a:lnTo>
                      <a:pt x="156" y="48"/>
                    </a:lnTo>
                    <a:lnTo>
                      <a:pt x="164" y="64"/>
                    </a:lnTo>
                    <a:lnTo>
                      <a:pt x="172" y="76"/>
                    </a:lnTo>
                    <a:lnTo>
                      <a:pt x="186" y="92"/>
                    </a:lnTo>
                    <a:lnTo>
                      <a:pt x="208" y="124"/>
                    </a:lnTo>
                    <a:lnTo>
                      <a:pt x="228" y="150"/>
                    </a:lnTo>
                    <a:lnTo>
                      <a:pt x="242" y="160"/>
                    </a:lnTo>
                    <a:lnTo>
                      <a:pt x="260" y="170"/>
                    </a:lnTo>
                    <a:lnTo>
                      <a:pt x="280" y="182"/>
                    </a:lnTo>
                    <a:lnTo>
                      <a:pt x="306" y="196"/>
                    </a:lnTo>
                    <a:lnTo>
                      <a:pt x="328" y="204"/>
                    </a:lnTo>
                    <a:lnTo>
                      <a:pt x="342" y="212"/>
                    </a:lnTo>
                    <a:lnTo>
                      <a:pt x="348" y="216"/>
                    </a:lnTo>
                    <a:lnTo>
                      <a:pt x="354" y="224"/>
                    </a:lnTo>
                    <a:lnTo>
                      <a:pt x="354" y="230"/>
                    </a:lnTo>
                    <a:lnTo>
                      <a:pt x="350" y="238"/>
                    </a:lnTo>
                    <a:lnTo>
                      <a:pt x="346" y="246"/>
                    </a:lnTo>
                    <a:lnTo>
                      <a:pt x="336" y="252"/>
                    </a:lnTo>
                    <a:lnTo>
                      <a:pt x="320" y="254"/>
                    </a:lnTo>
                    <a:lnTo>
                      <a:pt x="300" y="254"/>
                    </a:lnTo>
                    <a:lnTo>
                      <a:pt x="286" y="252"/>
                    </a:lnTo>
                    <a:lnTo>
                      <a:pt x="260" y="242"/>
                    </a:lnTo>
                    <a:lnTo>
                      <a:pt x="254" y="240"/>
                    </a:lnTo>
                    <a:lnTo>
                      <a:pt x="234" y="228"/>
                    </a:lnTo>
                    <a:lnTo>
                      <a:pt x="222" y="222"/>
                    </a:lnTo>
                    <a:lnTo>
                      <a:pt x="214" y="210"/>
                    </a:lnTo>
                    <a:lnTo>
                      <a:pt x="208" y="206"/>
                    </a:lnTo>
                    <a:lnTo>
                      <a:pt x="202" y="206"/>
                    </a:lnTo>
                    <a:lnTo>
                      <a:pt x="190" y="202"/>
                    </a:lnTo>
                    <a:lnTo>
                      <a:pt x="170" y="202"/>
                    </a:lnTo>
                    <a:lnTo>
                      <a:pt x="168" y="202"/>
                    </a:lnTo>
                    <a:lnTo>
                      <a:pt x="164" y="206"/>
                    </a:lnTo>
                    <a:lnTo>
                      <a:pt x="160" y="218"/>
                    </a:lnTo>
                    <a:lnTo>
                      <a:pt x="158" y="256"/>
                    </a:lnTo>
                    <a:lnTo>
                      <a:pt x="150" y="308"/>
                    </a:lnTo>
                    <a:lnTo>
                      <a:pt x="148" y="334"/>
                    </a:lnTo>
                    <a:lnTo>
                      <a:pt x="156" y="360"/>
                    </a:lnTo>
                    <a:lnTo>
                      <a:pt x="174" y="440"/>
                    </a:lnTo>
                    <a:lnTo>
                      <a:pt x="182" y="458"/>
                    </a:lnTo>
                    <a:lnTo>
                      <a:pt x="182" y="470"/>
                    </a:lnTo>
                    <a:lnTo>
                      <a:pt x="178" y="480"/>
                    </a:lnTo>
                    <a:lnTo>
                      <a:pt x="174" y="490"/>
                    </a:lnTo>
                    <a:lnTo>
                      <a:pt x="170" y="492"/>
                    </a:lnTo>
                    <a:lnTo>
                      <a:pt x="166" y="498"/>
                    </a:lnTo>
                    <a:lnTo>
                      <a:pt x="160" y="500"/>
                    </a:lnTo>
                    <a:lnTo>
                      <a:pt x="146" y="500"/>
                    </a:lnTo>
                    <a:lnTo>
                      <a:pt x="142" y="496"/>
                    </a:lnTo>
                    <a:lnTo>
                      <a:pt x="140" y="492"/>
                    </a:lnTo>
                    <a:lnTo>
                      <a:pt x="128" y="474"/>
                    </a:lnTo>
                    <a:lnTo>
                      <a:pt x="102" y="416"/>
                    </a:lnTo>
                    <a:lnTo>
                      <a:pt x="94" y="404"/>
                    </a:lnTo>
                    <a:lnTo>
                      <a:pt x="92" y="404"/>
                    </a:lnTo>
                    <a:lnTo>
                      <a:pt x="94" y="408"/>
                    </a:lnTo>
                    <a:lnTo>
                      <a:pt x="92" y="426"/>
                    </a:lnTo>
                    <a:lnTo>
                      <a:pt x="84" y="450"/>
                    </a:lnTo>
                    <a:lnTo>
                      <a:pt x="60" y="502"/>
                    </a:lnTo>
                    <a:lnTo>
                      <a:pt x="56" y="510"/>
                    </a:lnTo>
                    <a:lnTo>
                      <a:pt x="48" y="520"/>
                    </a:lnTo>
                    <a:lnTo>
                      <a:pt x="42" y="530"/>
                    </a:lnTo>
                    <a:lnTo>
                      <a:pt x="34" y="534"/>
                    </a:lnTo>
                    <a:lnTo>
                      <a:pt x="16" y="542"/>
                    </a:lnTo>
                    <a:lnTo>
                      <a:pt x="8" y="540"/>
                    </a:lnTo>
                    <a:lnTo>
                      <a:pt x="2" y="536"/>
                    </a:lnTo>
                    <a:lnTo>
                      <a:pt x="0" y="532"/>
                    </a:lnTo>
                    <a:lnTo>
                      <a:pt x="2" y="526"/>
                    </a:lnTo>
                    <a:lnTo>
                      <a:pt x="6" y="514"/>
                    </a:lnTo>
                    <a:lnTo>
                      <a:pt x="8" y="496"/>
                    </a:lnTo>
                    <a:lnTo>
                      <a:pt x="14" y="472"/>
                    </a:lnTo>
                    <a:lnTo>
                      <a:pt x="16" y="452"/>
                    </a:lnTo>
                    <a:lnTo>
                      <a:pt x="22" y="432"/>
                    </a:lnTo>
                    <a:lnTo>
                      <a:pt x="24" y="406"/>
                    </a:lnTo>
                    <a:lnTo>
                      <a:pt x="28" y="372"/>
                    </a:lnTo>
                    <a:lnTo>
                      <a:pt x="34" y="338"/>
                    </a:lnTo>
                    <a:lnTo>
                      <a:pt x="38" y="304"/>
                    </a:lnTo>
                    <a:lnTo>
                      <a:pt x="36" y="276"/>
                    </a:lnTo>
                    <a:lnTo>
                      <a:pt x="30" y="234"/>
                    </a:lnTo>
                    <a:lnTo>
                      <a:pt x="20" y="140"/>
                    </a:lnTo>
                    <a:lnTo>
                      <a:pt x="12" y="88"/>
                    </a:lnTo>
                    <a:lnTo>
                      <a:pt x="22" y="62"/>
                    </a:lnTo>
                    <a:lnTo>
                      <a:pt x="28" y="56"/>
                    </a:lnTo>
                    <a:lnTo>
                      <a:pt x="72" y="16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  <p:sp>
            <p:nvSpPr>
              <p:cNvPr id="402" name="Freeform 257"/>
              <p:cNvSpPr>
                <a:spLocks/>
              </p:cNvSpPr>
              <p:nvPr/>
            </p:nvSpPr>
            <p:spPr bwMode="auto">
              <a:xfrm>
                <a:off x="4761848" y="2179399"/>
                <a:ext cx="227655" cy="276282"/>
              </a:xfrm>
              <a:custGeom>
                <a:avLst/>
                <a:gdLst>
                  <a:gd name="T0" fmla="*/ 2147483647 w 412"/>
                  <a:gd name="T1" fmla="*/ 0 h 500"/>
                  <a:gd name="T2" fmla="*/ 2147483647 w 412"/>
                  <a:gd name="T3" fmla="*/ 2147483647 h 500"/>
                  <a:gd name="T4" fmla="*/ 2147483647 w 412"/>
                  <a:gd name="T5" fmla="*/ 2147483647 h 500"/>
                  <a:gd name="T6" fmla="*/ 2147483647 w 412"/>
                  <a:gd name="T7" fmla="*/ 2147483647 h 500"/>
                  <a:gd name="T8" fmla="*/ 2147483647 w 412"/>
                  <a:gd name="T9" fmla="*/ 2147483647 h 500"/>
                  <a:gd name="T10" fmla="*/ 2147483647 w 412"/>
                  <a:gd name="T11" fmla="*/ 2147483647 h 500"/>
                  <a:gd name="T12" fmla="*/ 2147483647 w 412"/>
                  <a:gd name="T13" fmla="*/ 2147483647 h 500"/>
                  <a:gd name="T14" fmla="*/ 2147483647 w 412"/>
                  <a:gd name="T15" fmla="*/ 2147483647 h 500"/>
                  <a:gd name="T16" fmla="*/ 2147483647 w 412"/>
                  <a:gd name="T17" fmla="*/ 2147483647 h 500"/>
                  <a:gd name="T18" fmla="*/ 2147483647 w 412"/>
                  <a:gd name="T19" fmla="*/ 2147483647 h 500"/>
                  <a:gd name="T20" fmla="*/ 0 w 412"/>
                  <a:gd name="T21" fmla="*/ 2147483647 h 500"/>
                  <a:gd name="T22" fmla="*/ 2147483647 w 412"/>
                  <a:gd name="T23" fmla="*/ 2147483647 h 500"/>
                  <a:gd name="T24" fmla="*/ 2147483647 w 412"/>
                  <a:gd name="T25" fmla="*/ 2147483647 h 500"/>
                  <a:gd name="T26" fmla="*/ 2147483647 w 412"/>
                  <a:gd name="T27" fmla="*/ 2147483647 h 500"/>
                  <a:gd name="T28" fmla="*/ 2147483647 w 412"/>
                  <a:gd name="T29" fmla="*/ 2147483647 h 500"/>
                  <a:gd name="T30" fmla="*/ 2147483647 w 412"/>
                  <a:gd name="T31" fmla="*/ 2147483647 h 500"/>
                  <a:gd name="T32" fmla="*/ 2147483647 w 412"/>
                  <a:gd name="T33" fmla="*/ 2147483647 h 500"/>
                  <a:gd name="T34" fmla="*/ 2147483647 w 412"/>
                  <a:gd name="T35" fmla="*/ 2147483647 h 500"/>
                  <a:gd name="T36" fmla="*/ 2147483647 w 412"/>
                  <a:gd name="T37" fmla="*/ 2147483647 h 500"/>
                  <a:gd name="T38" fmla="*/ 2147483647 w 412"/>
                  <a:gd name="T39" fmla="*/ 2147483647 h 500"/>
                  <a:gd name="T40" fmla="*/ 2147483647 w 412"/>
                  <a:gd name="T41" fmla="*/ 2147483647 h 500"/>
                  <a:gd name="T42" fmla="*/ 2147483647 w 412"/>
                  <a:gd name="T43" fmla="*/ 2147483647 h 500"/>
                  <a:gd name="T44" fmla="*/ 2147483647 w 412"/>
                  <a:gd name="T45" fmla="*/ 2147483647 h 500"/>
                  <a:gd name="T46" fmla="*/ 2147483647 w 412"/>
                  <a:gd name="T47" fmla="*/ 2147483647 h 500"/>
                  <a:gd name="T48" fmla="*/ 2147483647 w 412"/>
                  <a:gd name="T49" fmla="*/ 2147483647 h 500"/>
                  <a:gd name="T50" fmla="*/ 2147483647 w 412"/>
                  <a:gd name="T51" fmla="*/ 2147483647 h 500"/>
                  <a:gd name="T52" fmla="*/ 2147483647 w 412"/>
                  <a:gd name="T53" fmla="*/ 2147483647 h 500"/>
                  <a:gd name="T54" fmla="*/ 2147483647 w 412"/>
                  <a:gd name="T55" fmla="*/ 2147483647 h 500"/>
                  <a:gd name="T56" fmla="*/ 2147483647 w 412"/>
                  <a:gd name="T57" fmla="*/ 2147483647 h 500"/>
                  <a:gd name="T58" fmla="*/ 2147483647 w 412"/>
                  <a:gd name="T59" fmla="*/ 2147483647 h 500"/>
                  <a:gd name="T60" fmla="*/ 2147483647 w 412"/>
                  <a:gd name="T61" fmla="*/ 2147483647 h 500"/>
                  <a:gd name="T62" fmla="*/ 2147483647 w 412"/>
                  <a:gd name="T63" fmla="*/ 2147483647 h 500"/>
                  <a:gd name="T64" fmla="*/ 2147483647 w 412"/>
                  <a:gd name="T65" fmla="*/ 2147483647 h 500"/>
                  <a:gd name="T66" fmla="*/ 2147483647 w 412"/>
                  <a:gd name="T67" fmla="*/ 2147483647 h 500"/>
                  <a:gd name="T68" fmla="*/ 2147483647 w 412"/>
                  <a:gd name="T69" fmla="*/ 2147483647 h 500"/>
                  <a:gd name="T70" fmla="*/ 2147483647 w 412"/>
                  <a:gd name="T71" fmla="*/ 2147483647 h 500"/>
                  <a:gd name="T72" fmla="*/ 2147483647 w 412"/>
                  <a:gd name="T73" fmla="*/ 2147483647 h 500"/>
                  <a:gd name="T74" fmla="*/ 2147483647 w 412"/>
                  <a:gd name="T75" fmla="*/ 2147483647 h 500"/>
                  <a:gd name="T76" fmla="*/ 2147483647 w 412"/>
                  <a:gd name="T77" fmla="*/ 2147483647 h 500"/>
                  <a:gd name="T78" fmla="*/ 2147483647 w 412"/>
                  <a:gd name="T79" fmla="*/ 2147483647 h 500"/>
                  <a:gd name="T80" fmla="*/ 2147483647 w 412"/>
                  <a:gd name="T81" fmla="*/ 2147483647 h 500"/>
                  <a:gd name="T82" fmla="*/ 2147483647 w 412"/>
                  <a:gd name="T83" fmla="*/ 2147483647 h 500"/>
                  <a:gd name="T84" fmla="*/ 2147483647 w 412"/>
                  <a:gd name="T85" fmla="*/ 2147483647 h 500"/>
                  <a:gd name="T86" fmla="*/ 2147483647 w 412"/>
                  <a:gd name="T87" fmla="*/ 2147483647 h 5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12"/>
                  <a:gd name="T133" fmla="*/ 0 h 500"/>
                  <a:gd name="T134" fmla="*/ 412 w 412"/>
                  <a:gd name="T135" fmla="*/ 500 h 5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12" h="500">
                    <a:moveTo>
                      <a:pt x="202" y="10"/>
                    </a:moveTo>
                    <a:lnTo>
                      <a:pt x="182" y="0"/>
                    </a:lnTo>
                    <a:lnTo>
                      <a:pt x="170" y="6"/>
                    </a:lnTo>
                    <a:lnTo>
                      <a:pt x="160" y="14"/>
                    </a:lnTo>
                    <a:lnTo>
                      <a:pt x="158" y="16"/>
                    </a:lnTo>
                    <a:lnTo>
                      <a:pt x="148" y="26"/>
                    </a:lnTo>
                    <a:lnTo>
                      <a:pt x="140" y="36"/>
                    </a:lnTo>
                    <a:lnTo>
                      <a:pt x="136" y="50"/>
                    </a:lnTo>
                    <a:lnTo>
                      <a:pt x="134" y="62"/>
                    </a:lnTo>
                    <a:lnTo>
                      <a:pt x="130" y="82"/>
                    </a:lnTo>
                    <a:lnTo>
                      <a:pt x="128" y="94"/>
                    </a:lnTo>
                    <a:lnTo>
                      <a:pt x="118" y="114"/>
                    </a:lnTo>
                    <a:lnTo>
                      <a:pt x="108" y="152"/>
                    </a:lnTo>
                    <a:lnTo>
                      <a:pt x="96" y="182"/>
                    </a:lnTo>
                    <a:lnTo>
                      <a:pt x="86" y="194"/>
                    </a:lnTo>
                    <a:lnTo>
                      <a:pt x="72" y="210"/>
                    </a:lnTo>
                    <a:lnTo>
                      <a:pt x="56" y="226"/>
                    </a:lnTo>
                    <a:lnTo>
                      <a:pt x="38" y="248"/>
                    </a:lnTo>
                    <a:lnTo>
                      <a:pt x="20" y="262"/>
                    </a:lnTo>
                    <a:lnTo>
                      <a:pt x="8" y="272"/>
                    </a:lnTo>
                    <a:lnTo>
                      <a:pt x="4" y="278"/>
                    </a:lnTo>
                    <a:lnTo>
                      <a:pt x="0" y="286"/>
                    </a:lnTo>
                    <a:lnTo>
                      <a:pt x="2" y="292"/>
                    </a:lnTo>
                    <a:lnTo>
                      <a:pt x="8" y="298"/>
                    </a:lnTo>
                    <a:lnTo>
                      <a:pt x="14" y="306"/>
                    </a:lnTo>
                    <a:lnTo>
                      <a:pt x="24" y="310"/>
                    </a:lnTo>
                    <a:lnTo>
                      <a:pt x="40" y="308"/>
                    </a:lnTo>
                    <a:lnTo>
                      <a:pt x="58" y="302"/>
                    </a:lnTo>
                    <a:lnTo>
                      <a:pt x="72" y="296"/>
                    </a:lnTo>
                    <a:lnTo>
                      <a:pt x="92" y="280"/>
                    </a:lnTo>
                    <a:lnTo>
                      <a:pt x="96" y="274"/>
                    </a:lnTo>
                    <a:lnTo>
                      <a:pt x="112" y="258"/>
                    </a:lnTo>
                    <a:lnTo>
                      <a:pt x="122" y="248"/>
                    </a:lnTo>
                    <a:lnTo>
                      <a:pt x="126" y="234"/>
                    </a:lnTo>
                    <a:lnTo>
                      <a:pt x="130" y="230"/>
                    </a:lnTo>
                    <a:lnTo>
                      <a:pt x="136" y="228"/>
                    </a:lnTo>
                    <a:lnTo>
                      <a:pt x="146" y="222"/>
                    </a:lnTo>
                    <a:lnTo>
                      <a:pt x="164" y="216"/>
                    </a:lnTo>
                    <a:lnTo>
                      <a:pt x="166" y="216"/>
                    </a:lnTo>
                    <a:lnTo>
                      <a:pt x="170" y="218"/>
                    </a:lnTo>
                    <a:lnTo>
                      <a:pt x="178" y="228"/>
                    </a:lnTo>
                    <a:lnTo>
                      <a:pt x="190" y="264"/>
                    </a:lnTo>
                    <a:lnTo>
                      <a:pt x="212" y="312"/>
                    </a:lnTo>
                    <a:lnTo>
                      <a:pt x="220" y="336"/>
                    </a:lnTo>
                    <a:lnTo>
                      <a:pt x="220" y="364"/>
                    </a:lnTo>
                    <a:lnTo>
                      <a:pt x="226" y="446"/>
                    </a:lnTo>
                    <a:lnTo>
                      <a:pt x="224" y="464"/>
                    </a:lnTo>
                    <a:lnTo>
                      <a:pt x="226" y="476"/>
                    </a:lnTo>
                    <a:lnTo>
                      <a:pt x="232" y="484"/>
                    </a:lnTo>
                    <a:lnTo>
                      <a:pt x="240" y="492"/>
                    </a:lnTo>
                    <a:lnTo>
                      <a:pt x="244" y="494"/>
                    </a:lnTo>
                    <a:lnTo>
                      <a:pt x="250" y="498"/>
                    </a:lnTo>
                    <a:lnTo>
                      <a:pt x="256" y="500"/>
                    </a:lnTo>
                    <a:lnTo>
                      <a:pt x="268" y="496"/>
                    </a:lnTo>
                    <a:lnTo>
                      <a:pt x="270" y="490"/>
                    </a:lnTo>
                    <a:lnTo>
                      <a:pt x="272" y="486"/>
                    </a:lnTo>
                    <a:lnTo>
                      <a:pt x="278" y="464"/>
                    </a:lnTo>
                    <a:lnTo>
                      <a:pt x="286" y="402"/>
                    </a:lnTo>
                    <a:lnTo>
                      <a:pt x="288" y="388"/>
                    </a:lnTo>
                    <a:lnTo>
                      <a:pt x="290" y="388"/>
                    </a:lnTo>
                    <a:lnTo>
                      <a:pt x="292" y="392"/>
                    </a:lnTo>
                    <a:lnTo>
                      <a:pt x="298" y="408"/>
                    </a:lnTo>
                    <a:lnTo>
                      <a:pt x="312" y="428"/>
                    </a:lnTo>
                    <a:lnTo>
                      <a:pt x="346" y="472"/>
                    </a:lnTo>
                    <a:lnTo>
                      <a:pt x="354" y="480"/>
                    </a:lnTo>
                    <a:lnTo>
                      <a:pt x="364" y="488"/>
                    </a:lnTo>
                    <a:lnTo>
                      <a:pt x="372" y="494"/>
                    </a:lnTo>
                    <a:lnTo>
                      <a:pt x="382" y="498"/>
                    </a:lnTo>
                    <a:lnTo>
                      <a:pt x="400" y="498"/>
                    </a:lnTo>
                    <a:lnTo>
                      <a:pt x="406" y="494"/>
                    </a:lnTo>
                    <a:lnTo>
                      <a:pt x="410" y="490"/>
                    </a:lnTo>
                    <a:lnTo>
                      <a:pt x="412" y="486"/>
                    </a:lnTo>
                    <a:lnTo>
                      <a:pt x="408" y="480"/>
                    </a:lnTo>
                    <a:lnTo>
                      <a:pt x="402" y="470"/>
                    </a:lnTo>
                    <a:lnTo>
                      <a:pt x="394" y="454"/>
                    </a:lnTo>
                    <a:lnTo>
                      <a:pt x="382" y="432"/>
                    </a:lnTo>
                    <a:lnTo>
                      <a:pt x="374" y="412"/>
                    </a:lnTo>
                    <a:lnTo>
                      <a:pt x="364" y="394"/>
                    </a:lnTo>
                    <a:lnTo>
                      <a:pt x="354" y="370"/>
                    </a:lnTo>
                    <a:lnTo>
                      <a:pt x="342" y="340"/>
                    </a:lnTo>
                    <a:lnTo>
                      <a:pt x="326" y="308"/>
                    </a:lnTo>
                    <a:lnTo>
                      <a:pt x="314" y="278"/>
                    </a:lnTo>
                    <a:lnTo>
                      <a:pt x="308" y="248"/>
                    </a:lnTo>
                    <a:lnTo>
                      <a:pt x="302" y="208"/>
                    </a:lnTo>
                    <a:lnTo>
                      <a:pt x="284" y="114"/>
                    </a:lnTo>
                    <a:lnTo>
                      <a:pt x="276" y="62"/>
                    </a:lnTo>
                    <a:lnTo>
                      <a:pt x="262" y="40"/>
                    </a:lnTo>
                    <a:lnTo>
                      <a:pt x="254" y="36"/>
                    </a:lnTo>
                    <a:lnTo>
                      <a:pt x="202" y="1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  <p:sp>
            <p:nvSpPr>
              <p:cNvPr id="403" name="Freeform 21"/>
              <p:cNvSpPr>
                <a:spLocks/>
              </p:cNvSpPr>
              <p:nvPr/>
            </p:nvSpPr>
            <p:spPr bwMode="auto">
              <a:xfrm>
                <a:off x="3727450" y="812359"/>
                <a:ext cx="1246581" cy="3472304"/>
              </a:xfrm>
              <a:custGeom>
                <a:avLst/>
                <a:gdLst>
                  <a:gd name="T0" fmla="*/ 2147483647 w 2256"/>
                  <a:gd name="T1" fmla="*/ 2147483647 h 6284"/>
                  <a:gd name="T2" fmla="*/ 2147483647 w 2256"/>
                  <a:gd name="T3" fmla="*/ 2147483647 h 6284"/>
                  <a:gd name="T4" fmla="*/ 2147483647 w 2256"/>
                  <a:gd name="T5" fmla="*/ 2147483647 h 6284"/>
                  <a:gd name="T6" fmla="*/ 2147483647 w 2256"/>
                  <a:gd name="T7" fmla="*/ 2147483647 h 6284"/>
                  <a:gd name="T8" fmla="*/ 2147483647 w 2256"/>
                  <a:gd name="T9" fmla="*/ 2147483647 h 6284"/>
                  <a:gd name="T10" fmla="*/ 2147483647 w 2256"/>
                  <a:gd name="T11" fmla="*/ 2147483647 h 6284"/>
                  <a:gd name="T12" fmla="*/ 2147483647 w 2256"/>
                  <a:gd name="T13" fmla="*/ 2147483647 h 6284"/>
                  <a:gd name="T14" fmla="*/ 2147483647 w 2256"/>
                  <a:gd name="T15" fmla="*/ 2147483647 h 6284"/>
                  <a:gd name="T16" fmla="*/ 2147483647 w 2256"/>
                  <a:gd name="T17" fmla="*/ 0 h 6284"/>
                  <a:gd name="T18" fmla="*/ 2147483647 w 2256"/>
                  <a:gd name="T19" fmla="*/ 2147483647 h 6284"/>
                  <a:gd name="T20" fmla="*/ 2147483647 w 2256"/>
                  <a:gd name="T21" fmla="*/ 2147483647 h 6284"/>
                  <a:gd name="T22" fmla="*/ 2147483647 w 2256"/>
                  <a:gd name="T23" fmla="*/ 2147483647 h 6284"/>
                  <a:gd name="T24" fmla="*/ 2147483647 w 2256"/>
                  <a:gd name="T25" fmla="*/ 2147483647 h 6284"/>
                  <a:gd name="T26" fmla="*/ 2147483647 w 2256"/>
                  <a:gd name="T27" fmla="*/ 2147483647 h 6284"/>
                  <a:gd name="T28" fmla="*/ 2147483647 w 2256"/>
                  <a:gd name="T29" fmla="*/ 2147483647 h 6284"/>
                  <a:gd name="T30" fmla="*/ 2147483647 w 2256"/>
                  <a:gd name="T31" fmla="*/ 2147483647 h 6284"/>
                  <a:gd name="T32" fmla="*/ 2147483647 w 2256"/>
                  <a:gd name="T33" fmla="*/ 2147483647 h 6284"/>
                  <a:gd name="T34" fmla="*/ 2147483647 w 2256"/>
                  <a:gd name="T35" fmla="*/ 2147483647 h 6284"/>
                  <a:gd name="T36" fmla="*/ 2147483647 w 2256"/>
                  <a:gd name="T37" fmla="*/ 2147483647 h 6284"/>
                  <a:gd name="T38" fmla="*/ 2147483647 w 2256"/>
                  <a:gd name="T39" fmla="*/ 2147483647 h 6284"/>
                  <a:gd name="T40" fmla="*/ 2147483647 w 2256"/>
                  <a:gd name="T41" fmla="*/ 2147483647 h 6284"/>
                  <a:gd name="T42" fmla="*/ 2147483647 w 2256"/>
                  <a:gd name="T43" fmla="*/ 2147483647 h 6284"/>
                  <a:gd name="T44" fmla="*/ 2147483647 w 2256"/>
                  <a:gd name="T45" fmla="*/ 2147483647 h 6284"/>
                  <a:gd name="T46" fmla="*/ 2147483647 w 2256"/>
                  <a:gd name="T47" fmla="*/ 2147483647 h 6284"/>
                  <a:gd name="T48" fmla="*/ 2147483647 w 2256"/>
                  <a:gd name="T49" fmla="*/ 2147483647 h 6284"/>
                  <a:gd name="T50" fmla="*/ 2147483647 w 2256"/>
                  <a:gd name="T51" fmla="*/ 2147483647 h 6284"/>
                  <a:gd name="T52" fmla="*/ 2147483647 w 2256"/>
                  <a:gd name="T53" fmla="*/ 2147483647 h 6284"/>
                  <a:gd name="T54" fmla="*/ 2147483647 w 2256"/>
                  <a:gd name="T55" fmla="*/ 2147483647 h 6284"/>
                  <a:gd name="T56" fmla="*/ 2147483647 w 2256"/>
                  <a:gd name="T57" fmla="*/ 2147483647 h 6284"/>
                  <a:gd name="T58" fmla="*/ 2147483647 w 2256"/>
                  <a:gd name="T59" fmla="*/ 2147483647 h 6284"/>
                  <a:gd name="T60" fmla="*/ 2147483647 w 2256"/>
                  <a:gd name="T61" fmla="*/ 2147483647 h 6284"/>
                  <a:gd name="T62" fmla="*/ 2147483647 w 2256"/>
                  <a:gd name="T63" fmla="*/ 2147483647 h 6284"/>
                  <a:gd name="T64" fmla="*/ 2147483647 w 2256"/>
                  <a:gd name="T65" fmla="*/ 2147483647 h 6284"/>
                  <a:gd name="T66" fmla="*/ 2147483647 w 2256"/>
                  <a:gd name="T67" fmla="*/ 2147483647 h 6284"/>
                  <a:gd name="T68" fmla="*/ 2147483647 w 2256"/>
                  <a:gd name="T69" fmla="*/ 2147483647 h 6284"/>
                  <a:gd name="T70" fmla="*/ 2147483647 w 2256"/>
                  <a:gd name="T71" fmla="*/ 2147483647 h 6284"/>
                  <a:gd name="T72" fmla="*/ 2147483647 w 2256"/>
                  <a:gd name="T73" fmla="*/ 2147483647 h 6284"/>
                  <a:gd name="T74" fmla="*/ 2147483647 w 2256"/>
                  <a:gd name="T75" fmla="*/ 2147483647 h 6284"/>
                  <a:gd name="T76" fmla="*/ 2147483647 w 2256"/>
                  <a:gd name="T77" fmla="*/ 2147483647 h 6284"/>
                  <a:gd name="T78" fmla="*/ 2147483647 w 2256"/>
                  <a:gd name="T79" fmla="*/ 2147483647 h 6284"/>
                  <a:gd name="T80" fmla="*/ 2147483647 w 2256"/>
                  <a:gd name="T81" fmla="*/ 2147483647 h 6284"/>
                  <a:gd name="T82" fmla="*/ 2147483647 w 2256"/>
                  <a:gd name="T83" fmla="*/ 2147483647 h 6284"/>
                  <a:gd name="T84" fmla="*/ 2147483647 w 2256"/>
                  <a:gd name="T85" fmla="*/ 2147483647 h 6284"/>
                  <a:gd name="T86" fmla="*/ 2147483647 w 2256"/>
                  <a:gd name="T87" fmla="*/ 2147483647 h 6284"/>
                  <a:gd name="T88" fmla="*/ 2147483647 w 2256"/>
                  <a:gd name="T89" fmla="*/ 2147483647 h 6284"/>
                  <a:gd name="T90" fmla="*/ 2147483647 w 2256"/>
                  <a:gd name="T91" fmla="*/ 2147483647 h 6284"/>
                  <a:gd name="T92" fmla="*/ 2147483647 w 2256"/>
                  <a:gd name="T93" fmla="*/ 2147483647 h 6284"/>
                  <a:gd name="T94" fmla="*/ 2147483647 w 2256"/>
                  <a:gd name="T95" fmla="*/ 2147483647 h 6284"/>
                  <a:gd name="T96" fmla="*/ 2147483647 w 2256"/>
                  <a:gd name="T97" fmla="*/ 2147483647 h 6284"/>
                  <a:gd name="T98" fmla="*/ 2147483647 w 2256"/>
                  <a:gd name="T99" fmla="*/ 2147483647 h 6284"/>
                  <a:gd name="T100" fmla="*/ 2147483647 w 2256"/>
                  <a:gd name="T101" fmla="*/ 2147483647 h 6284"/>
                  <a:gd name="T102" fmla="*/ 2147483647 w 2256"/>
                  <a:gd name="T103" fmla="*/ 2147483647 h 6284"/>
                  <a:gd name="T104" fmla="*/ 2147483647 w 2256"/>
                  <a:gd name="T105" fmla="*/ 2147483647 h 6284"/>
                  <a:gd name="T106" fmla="*/ 2147483647 w 2256"/>
                  <a:gd name="T107" fmla="*/ 2147483647 h 6284"/>
                  <a:gd name="T108" fmla="*/ 2147483647 w 2256"/>
                  <a:gd name="T109" fmla="*/ 2147483647 h 6284"/>
                  <a:gd name="T110" fmla="*/ 2147483647 w 2256"/>
                  <a:gd name="T111" fmla="*/ 2147483647 h 6284"/>
                  <a:gd name="T112" fmla="*/ 2147483647 w 2256"/>
                  <a:gd name="T113" fmla="*/ 2147483647 h 628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256"/>
                  <a:gd name="T172" fmla="*/ 0 h 6284"/>
                  <a:gd name="T173" fmla="*/ 2256 w 2256"/>
                  <a:gd name="T174" fmla="*/ 6284 h 628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256" h="6284">
                    <a:moveTo>
                      <a:pt x="1860" y="426"/>
                    </a:moveTo>
                    <a:lnTo>
                      <a:pt x="1860" y="426"/>
                    </a:lnTo>
                    <a:lnTo>
                      <a:pt x="1854" y="418"/>
                    </a:lnTo>
                    <a:lnTo>
                      <a:pt x="1846" y="410"/>
                    </a:lnTo>
                    <a:lnTo>
                      <a:pt x="1824" y="390"/>
                    </a:lnTo>
                    <a:lnTo>
                      <a:pt x="1796" y="370"/>
                    </a:lnTo>
                    <a:lnTo>
                      <a:pt x="1766" y="350"/>
                    </a:lnTo>
                    <a:lnTo>
                      <a:pt x="1710" y="318"/>
                    </a:lnTo>
                    <a:lnTo>
                      <a:pt x="1684" y="302"/>
                    </a:lnTo>
                    <a:lnTo>
                      <a:pt x="1650" y="282"/>
                    </a:lnTo>
                    <a:lnTo>
                      <a:pt x="1634" y="272"/>
                    </a:lnTo>
                    <a:lnTo>
                      <a:pt x="1618" y="264"/>
                    </a:lnTo>
                    <a:lnTo>
                      <a:pt x="1574" y="250"/>
                    </a:lnTo>
                    <a:lnTo>
                      <a:pt x="1526" y="236"/>
                    </a:lnTo>
                    <a:lnTo>
                      <a:pt x="1500" y="230"/>
                    </a:lnTo>
                    <a:lnTo>
                      <a:pt x="1476" y="226"/>
                    </a:lnTo>
                    <a:lnTo>
                      <a:pt x="1454" y="222"/>
                    </a:lnTo>
                    <a:lnTo>
                      <a:pt x="1434" y="218"/>
                    </a:lnTo>
                    <a:lnTo>
                      <a:pt x="1422" y="214"/>
                    </a:lnTo>
                    <a:lnTo>
                      <a:pt x="1412" y="212"/>
                    </a:lnTo>
                    <a:lnTo>
                      <a:pt x="1408" y="212"/>
                    </a:lnTo>
                    <a:lnTo>
                      <a:pt x="1366" y="160"/>
                    </a:lnTo>
                    <a:lnTo>
                      <a:pt x="1362" y="158"/>
                    </a:lnTo>
                    <a:lnTo>
                      <a:pt x="1356" y="148"/>
                    </a:lnTo>
                    <a:lnTo>
                      <a:pt x="1346" y="130"/>
                    </a:lnTo>
                    <a:lnTo>
                      <a:pt x="1330" y="98"/>
                    </a:lnTo>
                    <a:lnTo>
                      <a:pt x="1320" y="78"/>
                    </a:lnTo>
                    <a:lnTo>
                      <a:pt x="1310" y="66"/>
                    </a:lnTo>
                    <a:lnTo>
                      <a:pt x="1302" y="56"/>
                    </a:lnTo>
                    <a:lnTo>
                      <a:pt x="1290" y="52"/>
                    </a:lnTo>
                    <a:lnTo>
                      <a:pt x="1282" y="48"/>
                    </a:lnTo>
                    <a:lnTo>
                      <a:pt x="1276" y="44"/>
                    </a:lnTo>
                    <a:lnTo>
                      <a:pt x="1274" y="44"/>
                    </a:lnTo>
                    <a:lnTo>
                      <a:pt x="1272" y="44"/>
                    </a:lnTo>
                    <a:lnTo>
                      <a:pt x="1268" y="44"/>
                    </a:lnTo>
                    <a:lnTo>
                      <a:pt x="1258" y="40"/>
                    </a:lnTo>
                    <a:lnTo>
                      <a:pt x="1244" y="40"/>
                    </a:lnTo>
                    <a:lnTo>
                      <a:pt x="1224" y="34"/>
                    </a:lnTo>
                    <a:lnTo>
                      <a:pt x="1200" y="30"/>
                    </a:lnTo>
                    <a:lnTo>
                      <a:pt x="1174" y="24"/>
                    </a:lnTo>
                    <a:lnTo>
                      <a:pt x="1144" y="18"/>
                    </a:lnTo>
                    <a:lnTo>
                      <a:pt x="1114" y="16"/>
                    </a:lnTo>
                    <a:lnTo>
                      <a:pt x="1080" y="10"/>
                    </a:lnTo>
                    <a:lnTo>
                      <a:pt x="1050" y="6"/>
                    </a:lnTo>
                    <a:lnTo>
                      <a:pt x="1018" y="2"/>
                    </a:lnTo>
                    <a:lnTo>
                      <a:pt x="988" y="0"/>
                    </a:lnTo>
                    <a:lnTo>
                      <a:pt x="962" y="0"/>
                    </a:lnTo>
                    <a:lnTo>
                      <a:pt x="938" y="2"/>
                    </a:lnTo>
                    <a:lnTo>
                      <a:pt x="916" y="4"/>
                    </a:lnTo>
                    <a:lnTo>
                      <a:pt x="902" y="10"/>
                    </a:lnTo>
                    <a:lnTo>
                      <a:pt x="876" y="28"/>
                    </a:lnTo>
                    <a:lnTo>
                      <a:pt x="848" y="56"/>
                    </a:lnTo>
                    <a:lnTo>
                      <a:pt x="820" y="86"/>
                    </a:lnTo>
                    <a:lnTo>
                      <a:pt x="794" y="120"/>
                    </a:lnTo>
                    <a:lnTo>
                      <a:pt x="774" y="150"/>
                    </a:lnTo>
                    <a:lnTo>
                      <a:pt x="756" y="178"/>
                    </a:lnTo>
                    <a:lnTo>
                      <a:pt x="744" y="196"/>
                    </a:lnTo>
                    <a:lnTo>
                      <a:pt x="738" y="204"/>
                    </a:lnTo>
                    <a:lnTo>
                      <a:pt x="734" y="204"/>
                    </a:lnTo>
                    <a:lnTo>
                      <a:pt x="722" y="210"/>
                    </a:lnTo>
                    <a:lnTo>
                      <a:pt x="704" y="218"/>
                    </a:lnTo>
                    <a:lnTo>
                      <a:pt x="684" y="226"/>
                    </a:lnTo>
                    <a:lnTo>
                      <a:pt x="662" y="236"/>
                    </a:lnTo>
                    <a:lnTo>
                      <a:pt x="640" y="246"/>
                    </a:lnTo>
                    <a:lnTo>
                      <a:pt x="622" y="256"/>
                    </a:lnTo>
                    <a:lnTo>
                      <a:pt x="610" y="266"/>
                    </a:lnTo>
                    <a:lnTo>
                      <a:pt x="596" y="274"/>
                    </a:lnTo>
                    <a:lnTo>
                      <a:pt x="576" y="284"/>
                    </a:lnTo>
                    <a:lnTo>
                      <a:pt x="552" y="300"/>
                    </a:lnTo>
                    <a:lnTo>
                      <a:pt x="526" y="314"/>
                    </a:lnTo>
                    <a:lnTo>
                      <a:pt x="500" y="328"/>
                    </a:lnTo>
                    <a:lnTo>
                      <a:pt x="478" y="344"/>
                    </a:lnTo>
                    <a:lnTo>
                      <a:pt x="458" y="354"/>
                    </a:lnTo>
                    <a:lnTo>
                      <a:pt x="446" y="362"/>
                    </a:lnTo>
                    <a:lnTo>
                      <a:pt x="436" y="370"/>
                    </a:lnTo>
                    <a:lnTo>
                      <a:pt x="418" y="380"/>
                    </a:lnTo>
                    <a:lnTo>
                      <a:pt x="398" y="392"/>
                    </a:lnTo>
                    <a:lnTo>
                      <a:pt x="376" y="410"/>
                    </a:lnTo>
                    <a:lnTo>
                      <a:pt x="352" y="426"/>
                    </a:lnTo>
                    <a:lnTo>
                      <a:pt x="330" y="444"/>
                    </a:lnTo>
                    <a:lnTo>
                      <a:pt x="308" y="462"/>
                    </a:lnTo>
                    <a:lnTo>
                      <a:pt x="290" y="478"/>
                    </a:lnTo>
                    <a:lnTo>
                      <a:pt x="272" y="496"/>
                    </a:lnTo>
                    <a:lnTo>
                      <a:pt x="258" y="522"/>
                    </a:lnTo>
                    <a:lnTo>
                      <a:pt x="244" y="550"/>
                    </a:lnTo>
                    <a:lnTo>
                      <a:pt x="232" y="586"/>
                    </a:lnTo>
                    <a:lnTo>
                      <a:pt x="220" y="620"/>
                    </a:lnTo>
                    <a:lnTo>
                      <a:pt x="210" y="660"/>
                    </a:lnTo>
                    <a:lnTo>
                      <a:pt x="204" y="698"/>
                    </a:lnTo>
                    <a:lnTo>
                      <a:pt x="196" y="734"/>
                    </a:lnTo>
                    <a:lnTo>
                      <a:pt x="192" y="758"/>
                    </a:lnTo>
                    <a:lnTo>
                      <a:pt x="190" y="786"/>
                    </a:lnTo>
                    <a:lnTo>
                      <a:pt x="184" y="820"/>
                    </a:lnTo>
                    <a:lnTo>
                      <a:pt x="178" y="858"/>
                    </a:lnTo>
                    <a:lnTo>
                      <a:pt x="0" y="2486"/>
                    </a:lnTo>
                    <a:lnTo>
                      <a:pt x="48" y="2578"/>
                    </a:lnTo>
                    <a:lnTo>
                      <a:pt x="264" y="2578"/>
                    </a:lnTo>
                    <a:lnTo>
                      <a:pt x="380" y="2478"/>
                    </a:lnTo>
                    <a:lnTo>
                      <a:pt x="394" y="2434"/>
                    </a:lnTo>
                    <a:lnTo>
                      <a:pt x="398" y="2404"/>
                    </a:lnTo>
                    <a:lnTo>
                      <a:pt x="410" y="2326"/>
                    </a:lnTo>
                    <a:lnTo>
                      <a:pt x="422" y="2226"/>
                    </a:lnTo>
                    <a:lnTo>
                      <a:pt x="434" y="2126"/>
                    </a:lnTo>
                    <a:lnTo>
                      <a:pt x="442" y="2042"/>
                    </a:lnTo>
                    <a:lnTo>
                      <a:pt x="444" y="1966"/>
                    </a:lnTo>
                    <a:lnTo>
                      <a:pt x="446" y="1914"/>
                    </a:lnTo>
                    <a:lnTo>
                      <a:pt x="446" y="1894"/>
                    </a:lnTo>
                    <a:lnTo>
                      <a:pt x="450" y="1866"/>
                    </a:lnTo>
                    <a:lnTo>
                      <a:pt x="452" y="1854"/>
                    </a:lnTo>
                    <a:lnTo>
                      <a:pt x="452" y="1840"/>
                    </a:lnTo>
                    <a:lnTo>
                      <a:pt x="448" y="1802"/>
                    </a:lnTo>
                    <a:lnTo>
                      <a:pt x="446" y="1764"/>
                    </a:lnTo>
                    <a:lnTo>
                      <a:pt x="446" y="1748"/>
                    </a:lnTo>
                    <a:lnTo>
                      <a:pt x="448" y="1738"/>
                    </a:lnTo>
                    <a:lnTo>
                      <a:pt x="450" y="1726"/>
                    </a:lnTo>
                    <a:lnTo>
                      <a:pt x="454" y="1720"/>
                    </a:lnTo>
                    <a:lnTo>
                      <a:pt x="458" y="1716"/>
                    </a:lnTo>
                    <a:lnTo>
                      <a:pt x="462" y="1714"/>
                    </a:lnTo>
                    <a:lnTo>
                      <a:pt x="468" y="1712"/>
                    </a:lnTo>
                    <a:lnTo>
                      <a:pt x="472" y="1708"/>
                    </a:lnTo>
                    <a:lnTo>
                      <a:pt x="476" y="1702"/>
                    </a:lnTo>
                    <a:lnTo>
                      <a:pt x="478" y="1692"/>
                    </a:lnTo>
                    <a:lnTo>
                      <a:pt x="498" y="1574"/>
                    </a:lnTo>
                    <a:lnTo>
                      <a:pt x="518" y="1450"/>
                    </a:lnTo>
                    <a:lnTo>
                      <a:pt x="536" y="1340"/>
                    </a:lnTo>
                    <a:lnTo>
                      <a:pt x="546" y="1254"/>
                    </a:lnTo>
                    <a:lnTo>
                      <a:pt x="550" y="1208"/>
                    </a:lnTo>
                    <a:lnTo>
                      <a:pt x="558" y="1204"/>
                    </a:lnTo>
                    <a:lnTo>
                      <a:pt x="570" y="1252"/>
                    </a:lnTo>
                    <a:lnTo>
                      <a:pt x="584" y="1310"/>
                    </a:lnTo>
                    <a:lnTo>
                      <a:pt x="590" y="1340"/>
                    </a:lnTo>
                    <a:lnTo>
                      <a:pt x="596" y="1364"/>
                    </a:lnTo>
                    <a:lnTo>
                      <a:pt x="604" y="1426"/>
                    </a:lnTo>
                    <a:lnTo>
                      <a:pt x="618" y="1500"/>
                    </a:lnTo>
                    <a:lnTo>
                      <a:pt x="630" y="1558"/>
                    </a:lnTo>
                    <a:lnTo>
                      <a:pt x="638" y="1586"/>
                    </a:lnTo>
                    <a:lnTo>
                      <a:pt x="648" y="1622"/>
                    </a:lnTo>
                    <a:lnTo>
                      <a:pt x="660" y="1666"/>
                    </a:lnTo>
                    <a:lnTo>
                      <a:pt x="676" y="1710"/>
                    </a:lnTo>
                    <a:lnTo>
                      <a:pt x="686" y="1754"/>
                    </a:lnTo>
                    <a:lnTo>
                      <a:pt x="696" y="1796"/>
                    </a:lnTo>
                    <a:lnTo>
                      <a:pt x="698" y="1828"/>
                    </a:lnTo>
                    <a:lnTo>
                      <a:pt x="696" y="1850"/>
                    </a:lnTo>
                    <a:lnTo>
                      <a:pt x="684" y="1884"/>
                    </a:lnTo>
                    <a:lnTo>
                      <a:pt x="680" y="1920"/>
                    </a:lnTo>
                    <a:lnTo>
                      <a:pt x="682" y="1958"/>
                    </a:lnTo>
                    <a:lnTo>
                      <a:pt x="686" y="1992"/>
                    </a:lnTo>
                    <a:lnTo>
                      <a:pt x="694" y="2022"/>
                    </a:lnTo>
                    <a:lnTo>
                      <a:pt x="700" y="2046"/>
                    </a:lnTo>
                    <a:lnTo>
                      <a:pt x="706" y="2064"/>
                    </a:lnTo>
                    <a:lnTo>
                      <a:pt x="706" y="2066"/>
                    </a:lnTo>
                    <a:lnTo>
                      <a:pt x="678" y="2120"/>
                    </a:lnTo>
                    <a:lnTo>
                      <a:pt x="676" y="2142"/>
                    </a:lnTo>
                    <a:lnTo>
                      <a:pt x="674" y="2140"/>
                    </a:lnTo>
                    <a:lnTo>
                      <a:pt x="672" y="2140"/>
                    </a:lnTo>
                    <a:lnTo>
                      <a:pt x="652" y="2276"/>
                    </a:lnTo>
                    <a:lnTo>
                      <a:pt x="654" y="2272"/>
                    </a:lnTo>
                    <a:lnTo>
                      <a:pt x="610" y="2536"/>
                    </a:lnTo>
                    <a:lnTo>
                      <a:pt x="606" y="2536"/>
                    </a:lnTo>
                    <a:lnTo>
                      <a:pt x="618" y="2824"/>
                    </a:lnTo>
                    <a:lnTo>
                      <a:pt x="618" y="3158"/>
                    </a:lnTo>
                    <a:lnTo>
                      <a:pt x="628" y="3430"/>
                    </a:lnTo>
                    <a:lnTo>
                      <a:pt x="636" y="3702"/>
                    </a:lnTo>
                    <a:lnTo>
                      <a:pt x="636" y="4216"/>
                    </a:lnTo>
                    <a:lnTo>
                      <a:pt x="626" y="4240"/>
                    </a:lnTo>
                    <a:lnTo>
                      <a:pt x="606" y="4282"/>
                    </a:lnTo>
                    <a:lnTo>
                      <a:pt x="584" y="4400"/>
                    </a:lnTo>
                    <a:lnTo>
                      <a:pt x="572" y="4546"/>
                    </a:lnTo>
                    <a:lnTo>
                      <a:pt x="566" y="4676"/>
                    </a:lnTo>
                    <a:lnTo>
                      <a:pt x="572" y="4814"/>
                    </a:lnTo>
                    <a:lnTo>
                      <a:pt x="584" y="4934"/>
                    </a:lnTo>
                    <a:lnTo>
                      <a:pt x="606" y="5132"/>
                    </a:lnTo>
                    <a:lnTo>
                      <a:pt x="626" y="5250"/>
                    </a:lnTo>
                    <a:lnTo>
                      <a:pt x="626" y="5448"/>
                    </a:lnTo>
                    <a:lnTo>
                      <a:pt x="618" y="5512"/>
                    </a:lnTo>
                    <a:lnTo>
                      <a:pt x="618" y="5504"/>
                    </a:lnTo>
                    <a:lnTo>
                      <a:pt x="592" y="5656"/>
                    </a:lnTo>
                    <a:lnTo>
                      <a:pt x="584" y="5796"/>
                    </a:lnTo>
                    <a:lnTo>
                      <a:pt x="602" y="5822"/>
                    </a:lnTo>
                    <a:lnTo>
                      <a:pt x="618" y="5808"/>
                    </a:lnTo>
                    <a:lnTo>
                      <a:pt x="618" y="5796"/>
                    </a:lnTo>
                    <a:lnTo>
                      <a:pt x="636" y="5896"/>
                    </a:lnTo>
                    <a:lnTo>
                      <a:pt x="636" y="6026"/>
                    </a:lnTo>
                    <a:lnTo>
                      <a:pt x="642" y="6078"/>
                    </a:lnTo>
                    <a:lnTo>
                      <a:pt x="666" y="6164"/>
                    </a:lnTo>
                    <a:lnTo>
                      <a:pt x="684" y="6210"/>
                    </a:lnTo>
                    <a:lnTo>
                      <a:pt x="744" y="6264"/>
                    </a:lnTo>
                    <a:lnTo>
                      <a:pt x="780" y="6276"/>
                    </a:lnTo>
                    <a:lnTo>
                      <a:pt x="814" y="6284"/>
                    </a:lnTo>
                    <a:lnTo>
                      <a:pt x="882" y="6276"/>
                    </a:lnTo>
                    <a:lnTo>
                      <a:pt x="934" y="6264"/>
                    </a:lnTo>
                    <a:lnTo>
                      <a:pt x="958" y="6254"/>
                    </a:lnTo>
                    <a:lnTo>
                      <a:pt x="968" y="6190"/>
                    </a:lnTo>
                    <a:lnTo>
                      <a:pt x="968" y="6158"/>
                    </a:lnTo>
                    <a:lnTo>
                      <a:pt x="958" y="6112"/>
                    </a:lnTo>
                    <a:lnTo>
                      <a:pt x="934" y="6060"/>
                    </a:lnTo>
                    <a:lnTo>
                      <a:pt x="882" y="5940"/>
                    </a:lnTo>
                    <a:lnTo>
                      <a:pt x="822" y="5646"/>
                    </a:lnTo>
                    <a:lnTo>
                      <a:pt x="814" y="5624"/>
                    </a:lnTo>
                    <a:lnTo>
                      <a:pt x="804" y="5558"/>
                    </a:lnTo>
                    <a:lnTo>
                      <a:pt x="804" y="5262"/>
                    </a:lnTo>
                    <a:lnTo>
                      <a:pt x="954" y="4336"/>
                    </a:lnTo>
                    <a:lnTo>
                      <a:pt x="1020" y="4336"/>
                    </a:lnTo>
                    <a:lnTo>
                      <a:pt x="1090" y="4314"/>
                    </a:lnTo>
                    <a:lnTo>
                      <a:pt x="1208" y="4286"/>
                    </a:lnTo>
                    <a:lnTo>
                      <a:pt x="1284" y="4262"/>
                    </a:lnTo>
                    <a:lnTo>
                      <a:pt x="1380" y="4228"/>
                    </a:lnTo>
                    <a:lnTo>
                      <a:pt x="1386" y="4296"/>
                    </a:lnTo>
                    <a:lnTo>
                      <a:pt x="1386" y="4426"/>
                    </a:lnTo>
                    <a:lnTo>
                      <a:pt x="1396" y="4512"/>
                    </a:lnTo>
                    <a:lnTo>
                      <a:pt x="1422" y="4676"/>
                    </a:lnTo>
                    <a:lnTo>
                      <a:pt x="1472" y="4926"/>
                    </a:lnTo>
                    <a:lnTo>
                      <a:pt x="1472" y="5034"/>
                    </a:lnTo>
                    <a:lnTo>
                      <a:pt x="1464" y="5078"/>
                    </a:lnTo>
                    <a:lnTo>
                      <a:pt x="1446" y="5120"/>
                    </a:lnTo>
                    <a:lnTo>
                      <a:pt x="1430" y="5198"/>
                    </a:lnTo>
                    <a:lnTo>
                      <a:pt x="1422" y="5274"/>
                    </a:lnTo>
                    <a:lnTo>
                      <a:pt x="1430" y="5308"/>
                    </a:lnTo>
                    <a:lnTo>
                      <a:pt x="1438" y="5328"/>
                    </a:lnTo>
                    <a:lnTo>
                      <a:pt x="1446" y="5362"/>
                    </a:lnTo>
                    <a:lnTo>
                      <a:pt x="1456" y="5394"/>
                    </a:lnTo>
                    <a:lnTo>
                      <a:pt x="1464" y="5472"/>
                    </a:lnTo>
                    <a:lnTo>
                      <a:pt x="1472" y="5568"/>
                    </a:lnTo>
                    <a:lnTo>
                      <a:pt x="1498" y="5578"/>
                    </a:lnTo>
                    <a:lnTo>
                      <a:pt x="1516" y="5558"/>
                    </a:lnTo>
                    <a:lnTo>
                      <a:pt x="1498" y="5328"/>
                    </a:lnTo>
                    <a:lnTo>
                      <a:pt x="1524" y="5362"/>
                    </a:lnTo>
                    <a:lnTo>
                      <a:pt x="1576" y="5394"/>
                    </a:lnTo>
                    <a:lnTo>
                      <a:pt x="1602" y="5426"/>
                    </a:lnTo>
                    <a:lnTo>
                      <a:pt x="1610" y="5460"/>
                    </a:lnTo>
                    <a:lnTo>
                      <a:pt x="1620" y="5482"/>
                    </a:lnTo>
                    <a:lnTo>
                      <a:pt x="1644" y="5568"/>
                    </a:lnTo>
                    <a:lnTo>
                      <a:pt x="1670" y="5624"/>
                    </a:lnTo>
                    <a:lnTo>
                      <a:pt x="1684" y="5664"/>
                    </a:lnTo>
                    <a:lnTo>
                      <a:pt x="1704" y="5688"/>
                    </a:lnTo>
                    <a:lnTo>
                      <a:pt x="1738" y="5698"/>
                    </a:lnTo>
                    <a:lnTo>
                      <a:pt x="1822" y="5710"/>
                    </a:lnTo>
                    <a:lnTo>
                      <a:pt x="1946" y="5722"/>
                    </a:lnTo>
                    <a:lnTo>
                      <a:pt x="1952" y="5698"/>
                    </a:lnTo>
                    <a:lnTo>
                      <a:pt x="1960" y="5676"/>
                    </a:lnTo>
                    <a:lnTo>
                      <a:pt x="1970" y="5632"/>
                    </a:lnTo>
                    <a:lnTo>
                      <a:pt x="1976" y="5612"/>
                    </a:lnTo>
                    <a:lnTo>
                      <a:pt x="1970" y="5568"/>
                    </a:lnTo>
                    <a:lnTo>
                      <a:pt x="1960" y="5524"/>
                    </a:lnTo>
                    <a:lnTo>
                      <a:pt x="1952" y="5512"/>
                    </a:lnTo>
                    <a:lnTo>
                      <a:pt x="1926" y="5492"/>
                    </a:lnTo>
                    <a:lnTo>
                      <a:pt x="1892" y="5448"/>
                    </a:lnTo>
                    <a:lnTo>
                      <a:pt x="1842" y="5404"/>
                    </a:lnTo>
                    <a:lnTo>
                      <a:pt x="1816" y="5362"/>
                    </a:lnTo>
                    <a:lnTo>
                      <a:pt x="1782" y="5316"/>
                    </a:lnTo>
                    <a:lnTo>
                      <a:pt x="1764" y="5284"/>
                    </a:lnTo>
                    <a:lnTo>
                      <a:pt x="1738" y="5242"/>
                    </a:lnTo>
                    <a:lnTo>
                      <a:pt x="1714" y="5164"/>
                    </a:lnTo>
                    <a:lnTo>
                      <a:pt x="1684" y="5066"/>
                    </a:lnTo>
                    <a:lnTo>
                      <a:pt x="1678" y="4098"/>
                    </a:lnTo>
                    <a:lnTo>
                      <a:pt x="1696" y="4088"/>
                    </a:lnTo>
                    <a:lnTo>
                      <a:pt x="1780" y="4024"/>
                    </a:lnTo>
                    <a:lnTo>
                      <a:pt x="1774" y="3808"/>
                    </a:lnTo>
                    <a:lnTo>
                      <a:pt x="1764" y="3484"/>
                    </a:lnTo>
                    <a:lnTo>
                      <a:pt x="1764" y="3030"/>
                    </a:lnTo>
                    <a:lnTo>
                      <a:pt x="1764" y="2640"/>
                    </a:lnTo>
                    <a:lnTo>
                      <a:pt x="1764" y="2566"/>
                    </a:lnTo>
                    <a:lnTo>
                      <a:pt x="1754" y="2500"/>
                    </a:lnTo>
                    <a:lnTo>
                      <a:pt x="1720" y="2360"/>
                    </a:lnTo>
                    <a:lnTo>
                      <a:pt x="1696" y="2272"/>
                    </a:lnTo>
                    <a:lnTo>
                      <a:pt x="1684" y="2228"/>
                    </a:lnTo>
                    <a:lnTo>
                      <a:pt x="1678" y="2164"/>
                    </a:lnTo>
                    <a:lnTo>
                      <a:pt x="1680" y="2164"/>
                    </a:lnTo>
                    <a:lnTo>
                      <a:pt x="1690" y="2158"/>
                    </a:lnTo>
                    <a:lnTo>
                      <a:pt x="1698" y="2150"/>
                    </a:lnTo>
                    <a:lnTo>
                      <a:pt x="1706" y="2144"/>
                    </a:lnTo>
                    <a:lnTo>
                      <a:pt x="1712" y="2134"/>
                    </a:lnTo>
                    <a:lnTo>
                      <a:pt x="1716" y="2126"/>
                    </a:lnTo>
                    <a:lnTo>
                      <a:pt x="1726" y="2110"/>
                    </a:lnTo>
                    <a:lnTo>
                      <a:pt x="1736" y="2094"/>
                    </a:lnTo>
                    <a:lnTo>
                      <a:pt x="1744" y="2078"/>
                    </a:lnTo>
                    <a:lnTo>
                      <a:pt x="1750" y="2056"/>
                    </a:lnTo>
                    <a:lnTo>
                      <a:pt x="1754" y="2030"/>
                    </a:lnTo>
                    <a:lnTo>
                      <a:pt x="1760" y="1998"/>
                    </a:lnTo>
                    <a:lnTo>
                      <a:pt x="1760" y="1958"/>
                    </a:lnTo>
                    <a:lnTo>
                      <a:pt x="1754" y="1908"/>
                    </a:lnTo>
                    <a:lnTo>
                      <a:pt x="1750" y="1806"/>
                    </a:lnTo>
                    <a:lnTo>
                      <a:pt x="1750" y="1722"/>
                    </a:lnTo>
                    <a:lnTo>
                      <a:pt x="1754" y="1654"/>
                    </a:lnTo>
                    <a:lnTo>
                      <a:pt x="1744" y="1562"/>
                    </a:lnTo>
                    <a:lnTo>
                      <a:pt x="1724" y="1374"/>
                    </a:lnTo>
                    <a:lnTo>
                      <a:pt x="1714" y="1276"/>
                    </a:lnTo>
                    <a:lnTo>
                      <a:pt x="1706" y="1188"/>
                    </a:lnTo>
                    <a:lnTo>
                      <a:pt x="1702" y="1126"/>
                    </a:lnTo>
                    <a:lnTo>
                      <a:pt x="1704" y="1106"/>
                    </a:lnTo>
                    <a:lnTo>
                      <a:pt x="1704" y="1098"/>
                    </a:lnTo>
                    <a:lnTo>
                      <a:pt x="1740" y="1390"/>
                    </a:lnTo>
                    <a:lnTo>
                      <a:pt x="1766" y="1596"/>
                    </a:lnTo>
                    <a:lnTo>
                      <a:pt x="1780" y="1708"/>
                    </a:lnTo>
                    <a:lnTo>
                      <a:pt x="1784" y="1730"/>
                    </a:lnTo>
                    <a:lnTo>
                      <a:pt x="1788" y="1734"/>
                    </a:lnTo>
                    <a:lnTo>
                      <a:pt x="1790" y="1738"/>
                    </a:lnTo>
                    <a:lnTo>
                      <a:pt x="1792" y="1752"/>
                    </a:lnTo>
                    <a:lnTo>
                      <a:pt x="1800" y="1818"/>
                    </a:lnTo>
                    <a:lnTo>
                      <a:pt x="1808" y="1882"/>
                    </a:lnTo>
                    <a:lnTo>
                      <a:pt x="1812" y="1910"/>
                    </a:lnTo>
                    <a:lnTo>
                      <a:pt x="1812" y="1930"/>
                    </a:lnTo>
                    <a:lnTo>
                      <a:pt x="1814" y="1982"/>
                    </a:lnTo>
                    <a:lnTo>
                      <a:pt x="1816" y="2058"/>
                    </a:lnTo>
                    <a:lnTo>
                      <a:pt x="1826" y="2144"/>
                    </a:lnTo>
                    <a:lnTo>
                      <a:pt x="1836" y="2242"/>
                    </a:lnTo>
                    <a:lnTo>
                      <a:pt x="1850" y="2342"/>
                    </a:lnTo>
                    <a:lnTo>
                      <a:pt x="1860" y="2422"/>
                    </a:lnTo>
                    <a:lnTo>
                      <a:pt x="1864" y="2452"/>
                    </a:lnTo>
                    <a:lnTo>
                      <a:pt x="1878" y="2496"/>
                    </a:lnTo>
                    <a:lnTo>
                      <a:pt x="1994" y="2596"/>
                    </a:lnTo>
                    <a:lnTo>
                      <a:pt x="2208" y="2596"/>
                    </a:lnTo>
                    <a:lnTo>
                      <a:pt x="2256" y="2502"/>
                    </a:lnTo>
                    <a:lnTo>
                      <a:pt x="2244" y="2390"/>
                    </a:lnTo>
                    <a:lnTo>
                      <a:pt x="2226" y="2262"/>
                    </a:lnTo>
                    <a:lnTo>
                      <a:pt x="2202" y="2118"/>
                    </a:lnTo>
                    <a:lnTo>
                      <a:pt x="2178" y="1962"/>
                    </a:lnTo>
                    <a:lnTo>
                      <a:pt x="2120" y="1634"/>
                    </a:lnTo>
                    <a:lnTo>
                      <a:pt x="2056" y="1298"/>
                    </a:lnTo>
                    <a:lnTo>
                      <a:pt x="1994" y="984"/>
                    </a:lnTo>
                    <a:lnTo>
                      <a:pt x="1936" y="716"/>
                    </a:lnTo>
                    <a:lnTo>
                      <a:pt x="1912" y="608"/>
                    </a:lnTo>
                    <a:lnTo>
                      <a:pt x="1890" y="522"/>
                    </a:lnTo>
                    <a:lnTo>
                      <a:pt x="1872" y="460"/>
                    </a:lnTo>
                    <a:lnTo>
                      <a:pt x="1866" y="438"/>
                    </a:lnTo>
                    <a:lnTo>
                      <a:pt x="1860" y="426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  <p:grpSp>
            <p:nvGrpSpPr>
              <p:cNvPr id="404" name="Gruppe 225"/>
              <p:cNvGrpSpPr>
                <a:grpSpLocks/>
              </p:cNvGrpSpPr>
              <p:nvPr/>
            </p:nvGrpSpPr>
            <p:grpSpPr bwMode="auto">
              <a:xfrm>
                <a:off x="4072723" y="257177"/>
                <a:ext cx="535555" cy="964799"/>
                <a:chOff x="4015178" y="2064703"/>
                <a:chExt cx="1631929" cy="2939916"/>
              </a:xfrm>
            </p:grpSpPr>
            <p:sp>
              <p:nvSpPr>
                <p:cNvPr id="405" name="Freeform 7"/>
                <p:cNvSpPr>
                  <a:spLocks/>
                </p:cNvSpPr>
                <p:nvPr/>
              </p:nvSpPr>
              <p:spPr bwMode="auto">
                <a:xfrm>
                  <a:off x="5445764" y="3308936"/>
                  <a:ext cx="53228" cy="836829"/>
                </a:xfrm>
                <a:custGeom>
                  <a:avLst/>
                  <a:gdLst>
                    <a:gd name="T0" fmla="*/ 0 w 29"/>
                    <a:gd name="T1" fmla="*/ 2147483647 h 456"/>
                    <a:gd name="T2" fmla="*/ 2147483647 w 29"/>
                    <a:gd name="T3" fmla="*/ 2147483647 h 456"/>
                    <a:gd name="T4" fmla="*/ 2147483647 w 29"/>
                    <a:gd name="T5" fmla="*/ 2147483647 h 456"/>
                    <a:gd name="T6" fmla="*/ 2147483647 w 29"/>
                    <a:gd name="T7" fmla="*/ 2147483647 h 456"/>
                    <a:gd name="T8" fmla="*/ 2147483647 w 29"/>
                    <a:gd name="T9" fmla="*/ 2147483647 h 456"/>
                    <a:gd name="T10" fmla="*/ 2147483647 w 29"/>
                    <a:gd name="T11" fmla="*/ 2147483647 h 456"/>
                    <a:gd name="T12" fmla="*/ 2147483647 w 29"/>
                    <a:gd name="T13" fmla="*/ 2147483647 h 456"/>
                    <a:gd name="T14" fmla="*/ 2147483647 w 29"/>
                    <a:gd name="T15" fmla="*/ 2147483647 h 456"/>
                    <a:gd name="T16" fmla="*/ 2147483647 w 29"/>
                    <a:gd name="T17" fmla="*/ 2147483647 h 456"/>
                    <a:gd name="T18" fmla="*/ 2147483647 w 29"/>
                    <a:gd name="T19" fmla="*/ 2147483647 h 456"/>
                    <a:gd name="T20" fmla="*/ 2147483647 w 29"/>
                    <a:gd name="T21" fmla="*/ 2147483647 h 456"/>
                    <a:gd name="T22" fmla="*/ 2147483647 w 29"/>
                    <a:gd name="T23" fmla="*/ 2147483647 h 456"/>
                    <a:gd name="T24" fmla="*/ 2147483647 w 29"/>
                    <a:gd name="T25" fmla="*/ 2147483647 h 456"/>
                    <a:gd name="T26" fmla="*/ 2147483647 w 29"/>
                    <a:gd name="T27" fmla="*/ 0 h 456"/>
                    <a:gd name="T28" fmla="*/ 2147483647 w 29"/>
                    <a:gd name="T29" fmla="*/ 0 h 456"/>
                    <a:gd name="T30" fmla="*/ 2147483647 w 29"/>
                    <a:gd name="T31" fmla="*/ 2147483647 h 456"/>
                    <a:gd name="T32" fmla="*/ 2147483647 w 29"/>
                    <a:gd name="T33" fmla="*/ 2147483647 h 456"/>
                    <a:gd name="T34" fmla="*/ 2147483647 w 29"/>
                    <a:gd name="T35" fmla="*/ 2147483647 h 456"/>
                    <a:gd name="T36" fmla="*/ 0 w 29"/>
                    <a:gd name="T37" fmla="*/ 2147483647 h 45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9"/>
                    <a:gd name="T58" fmla="*/ 0 h 456"/>
                    <a:gd name="T59" fmla="*/ 29 w 29"/>
                    <a:gd name="T60" fmla="*/ 456 h 45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9" h="456">
                      <a:moveTo>
                        <a:pt x="0" y="207"/>
                      </a:moveTo>
                      <a:lnTo>
                        <a:pt x="2" y="262"/>
                      </a:lnTo>
                      <a:lnTo>
                        <a:pt x="7" y="336"/>
                      </a:lnTo>
                      <a:lnTo>
                        <a:pt x="13" y="408"/>
                      </a:lnTo>
                      <a:lnTo>
                        <a:pt x="22" y="456"/>
                      </a:lnTo>
                      <a:lnTo>
                        <a:pt x="29" y="455"/>
                      </a:lnTo>
                      <a:lnTo>
                        <a:pt x="19" y="408"/>
                      </a:lnTo>
                      <a:lnTo>
                        <a:pt x="13" y="336"/>
                      </a:lnTo>
                      <a:lnTo>
                        <a:pt x="8" y="262"/>
                      </a:lnTo>
                      <a:lnTo>
                        <a:pt x="8" y="207"/>
                      </a:lnTo>
                      <a:lnTo>
                        <a:pt x="11" y="154"/>
                      </a:lnTo>
                      <a:lnTo>
                        <a:pt x="15" y="86"/>
                      </a:lnTo>
                      <a:lnTo>
                        <a:pt x="19" y="27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3" y="27"/>
                      </a:lnTo>
                      <a:lnTo>
                        <a:pt x="8" y="86"/>
                      </a:lnTo>
                      <a:lnTo>
                        <a:pt x="4" y="154"/>
                      </a:lnTo>
                      <a:lnTo>
                        <a:pt x="0" y="207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-65" charset="0"/>
                  </a:endParaRPr>
                </a:p>
              </p:txBody>
            </p:sp>
            <p:sp>
              <p:nvSpPr>
                <p:cNvPr id="406" name="Freeform 10"/>
                <p:cNvSpPr>
                  <a:spLocks/>
                </p:cNvSpPr>
                <p:nvPr/>
              </p:nvSpPr>
              <p:spPr bwMode="auto">
                <a:xfrm>
                  <a:off x="4060008" y="2064703"/>
                  <a:ext cx="1464681" cy="1646132"/>
                </a:xfrm>
                <a:custGeom>
                  <a:avLst/>
                  <a:gdLst>
                    <a:gd name="T0" fmla="*/ 2147483647 w 798"/>
                    <a:gd name="T1" fmla="*/ 2147483647 h 897"/>
                    <a:gd name="T2" fmla="*/ 2147483647 w 798"/>
                    <a:gd name="T3" fmla="*/ 2147483647 h 897"/>
                    <a:gd name="T4" fmla="*/ 2147483647 w 798"/>
                    <a:gd name="T5" fmla="*/ 2147483647 h 897"/>
                    <a:gd name="T6" fmla="*/ 2147483647 w 798"/>
                    <a:gd name="T7" fmla="*/ 2147483647 h 897"/>
                    <a:gd name="T8" fmla="*/ 2147483647 w 798"/>
                    <a:gd name="T9" fmla="*/ 2147483647 h 897"/>
                    <a:gd name="T10" fmla="*/ 2147483647 w 798"/>
                    <a:gd name="T11" fmla="*/ 2147483647 h 897"/>
                    <a:gd name="T12" fmla="*/ 2147483647 w 798"/>
                    <a:gd name="T13" fmla="*/ 2147483647 h 897"/>
                    <a:gd name="T14" fmla="*/ 2147483647 w 798"/>
                    <a:gd name="T15" fmla="*/ 2147483647 h 897"/>
                    <a:gd name="T16" fmla="*/ 2147483647 w 798"/>
                    <a:gd name="T17" fmla="*/ 2147483647 h 897"/>
                    <a:gd name="T18" fmla="*/ 2147483647 w 798"/>
                    <a:gd name="T19" fmla="*/ 2147483647 h 897"/>
                    <a:gd name="T20" fmla="*/ 2147483647 w 798"/>
                    <a:gd name="T21" fmla="*/ 2147483647 h 897"/>
                    <a:gd name="T22" fmla="*/ 2147483647 w 798"/>
                    <a:gd name="T23" fmla="*/ 2147483647 h 897"/>
                    <a:gd name="T24" fmla="*/ 2147483647 w 798"/>
                    <a:gd name="T25" fmla="*/ 2147483647 h 897"/>
                    <a:gd name="T26" fmla="*/ 2147483647 w 798"/>
                    <a:gd name="T27" fmla="*/ 2147483647 h 897"/>
                    <a:gd name="T28" fmla="*/ 2147483647 w 798"/>
                    <a:gd name="T29" fmla="*/ 2147483647 h 897"/>
                    <a:gd name="T30" fmla="*/ 2147483647 w 798"/>
                    <a:gd name="T31" fmla="*/ 0 h 897"/>
                    <a:gd name="T32" fmla="*/ 2147483647 w 798"/>
                    <a:gd name="T33" fmla="*/ 2147483647 h 897"/>
                    <a:gd name="T34" fmla="*/ 2147483647 w 798"/>
                    <a:gd name="T35" fmla="*/ 2147483647 h 897"/>
                    <a:gd name="T36" fmla="*/ 2147483647 w 798"/>
                    <a:gd name="T37" fmla="*/ 2147483647 h 897"/>
                    <a:gd name="T38" fmla="*/ 2147483647 w 798"/>
                    <a:gd name="T39" fmla="*/ 2147483647 h 897"/>
                    <a:gd name="T40" fmla="*/ 2147483647 w 798"/>
                    <a:gd name="T41" fmla="*/ 2147483647 h 897"/>
                    <a:gd name="T42" fmla="*/ 2147483647 w 798"/>
                    <a:gd name="T43" fmla="*/ 2147483647 h 897"/>
                    <a:gd name="T44" fmla="*/ 2147483647 w 798"/>
                    <a:gd name="T45" fmla="*/ 2147483647 h 897"/>
                    <a:gd name="T46" fmla="*/ 2147483647 w 798"/>
                    <a:gd name="T47" fmla="*/ 2147483647 h 897"/>
                    <a:gd name="T48" fmla="*/ 2147483647 w 798"/>
                    <a:gd name="T49" fmla="*/ 2147483647 h 897"/>
                    <a:gd name="T50" fmla="*/ 2147483647 w 798"/>
                    <a:gd name="T51" fmla="*/ 2147483647 h 897"/>
                    <a:gd name="T52" fmla="*/ 2147483647 w 798"/>
                    <a:gd name="T53" fmla="*/ 2147483647 h 897"/>
                    <a:gd name="T54" fmla="*/ 2147483647 w 798"/>
                    <a:gd name="T55" fmla="*/ 2147483647 h 897"/>
                    <a:gd name="T56" fmla="*/ 2147483647 w 798"/>
                    <a:gd name="T57" fmla="*/ 2147483647 h 897"/>
                    <a:gd name="T58" fmla="*/ 2147483647 w 798"/>
                    <a:gd name="T59" fmla="*/ 2147483647 h 897"/>
                    <a:gd name="T60" fmla="*/ 2147483647 w 798"/>
                    <a:gd name="T61" fmla="*/ 2147483647 h 897"/>
                    <a:gd name="T62" fmla="*/ 2147483647 w 798"/>
                    <a:gd name="T63" fmla="*/ 2147483647 h 897"/>
                    <a:gd name="T64" fmla="*/ 2147483647 w 798"/>
                    <a:gd name="T65" fmla="*/ 2147483647 h 897"/>
                    <a:gd name="T66" fmla="*/ 2147483647 w 798"/>
                    <a:gd name="T67" fmla="*/ 2147483647 h 897"/>
                    <a:gd name="T68" fmla="*/ 2147483647 w 798"/>
                    <a:gd name="T69" fmla="*/ 2147483647 h 897"/>
                    <a:gd name="T70" fmla="*/ 2147483647 w 798"/>
                    <a:gd name="T71" fmla="*/ 2147483647 h 897"/>
                    <a:gd name="T72" fmla="*/ 2147483647 w 798"/>
                    <a:gd name="T73" fmla="*/ 2147483647 h 897"/>
                    <a:gd name="T74" fmla="*/ 2147483647 w 798"/>
                    <a:gd name="T75" fmla="*/ 2147483647 h 897"/>
                    <a:gd name="T76" fmla="*/ 2147483647 w 798"/>
                    <a:gd name="T77" fmla="*/ 2147483647 h 897"/>
                    <a:gd name="T78" fmla="*/ 2147483647 w 798"/>
                    <a:gd name="T79" fmla="*/ 2147483647 h 897"/>
                    <a:gd name="T80" fmla="*/ 2147483647 w 798"/>
                    <a:gd name="T81" fmla="*/ 2147483647 h 897"/>
                    <a:gd name="T82" fmla="*/ 2147483647 w 798"/>
                    <a:gd name="T83" fmla="*/ 2147483647 h 897"/>
                    <a:gd name="T84" fmla="*/ 2147483647 w 798"/>
                    <a:gd name="T85" fmla="*/ 2147483647 h 897"/>
                    <a:gd name="T86" fmla="*/ 2147483647 w 798"/>
                    <a:gd name="T87" fmla="*/ 2147483647 h 897"/>
                    <a:gd name="T88" fmla="*/ 2147483647 w 798"/>
                    <a:gd name="T89" fmla="*/ 2147483647 h 897"/>
                    <a:gd name="T90" fmla="*/ 2147483647 w 798"/>
                    <a:gd name="T91" fmla="*/ 2147483647 h 897"/>
                    <a:gd name="T92" fmla="*/ 2147483647 w 798"/>
                    <a:gd name="T93" fmla="*/ 2147483647 h 897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798"/>
                    <a:gd name="T142" fmla="*/ 0 h 897"/>
                    <a:gd name="T143" fmla="*/ 798 w 798"/>
                    <a:gd name="T144" fmla="*/ 897 h 897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798" h="897">
                      <a:moveTo>
                        <a:pt x="735" y="653"/>
                      </a:moveTo>
                      <a:lnTo>
                        <a:pt x="735" y="648"/>
                      </a:lnTo>
                      <a:lnTo>
                        <a:pt x="738" y="632"/>
                      </a:lnTo>
                      <a:lnTo>
                        <a:pt x="741" y="607"/>
                      </a:lnTo>
                      <a:lnTo>
                        <a:pt x="748" y="574"/>
                      </a:lnTo>
                      <a:lnTo>
                        <a:pt x="751" y="556"/>
                      </a:lnTo>
                      <a:lnTo>
                        <a:pt x="752" y="556"/>
                      </a:lnTo>
                      <a:lnTo>
                        <a:pt x="755" y="556"/>
                      </a:lnTo>
                      <a:lnTo>
                        <a:pt x="766" y="534"/>
                      </a:lnTo>
                      <a:lnTo>
                        <a:pt x="782" y="501"/>
                      </a:lnTo>
                      <a:lnTo>
                        <a:pt x="795" y="474"/>
                      </a:lnTo>
                      <a:lnTo>
                        <a:pt x="798" y="446"/>
                      </a:lnTo>
                      <a:lnTo>
                        <a:pt x="788" y="408"/>
                      </a:lnTo>
                      <a:lnTo>
                        <a:pt x="777" y="363"/>
                      </a:lnTo>
                      <a:lnTo>
                        <a:pt x="773" y="320"/>
                      </a:lnTo>
                      <a:lnTo>
                        <a:pt x="766" y="281"/>
                      </a:lnTo>
                      <a:lnTo>
                        <a:pt x="752" y="243"/>
                      </a:lnTo>
                      <a:lnTo>
                        <a:pt x="746" y="232"/>
                      </a:lnTo>
                      <a:lnTo>
                        <a:pt x="738" y="218"/>
                      </a:lnTo>
                      <a:lnTo>
                        <a:pt x="729" y="201"/>
                      </a:lnTo>
                      <a:lnTo>
                        <a:pt x="716" y="182"/>
                      </a:lnTo>
                      <a:lnTo>
                        <a:pt x="702" y="160"/>
                      </a:lnTo>
                      <a:lnTo>
                        <a:pt x="685" y="138"/>
                      </a:lnTo>
                      <a:lnTo>
                        <a:pt x="667" y="116"/>
                      </a:lnTo>
                      <a:lnTo>
                        <a:pt x="645" y="94"/>
                      </a:lnTo>
                      <a:lnTo>
                        <a:pt x="623" y="74"/>
                      </a:lnTo>
                      <a:lnTo>
                        <a:pt x="598" y="54"/>
                      </a:lnTo>
                      <a:lnTo>
                        <a:pt x="572" y="36"/>
                      </a:lnTo>
                      <a:lnTo>
                        <a:pt x="542" y="22"/>
                      </a:lnTo>
                      <a:lnTo>
                        <a:pt x="510" y="10"/>
                      </a:lnTo>
                      <a:lnTo>
                        <a:pt x="476" y="3"/>
                      </a:lnTo>
                      <a:lnTo>
                        <a:pt x="440" y="0"/>
                      </a:lnTo>
                      <a:lnTo>
                        <a:pt x="402" y="3"/>
                      </a:lnTo>
                      <a:lnTo>
                        <a:pt x="397" y="3"/>
                      </a:lnTo>
                      <a:lnTo>
                        <a:pt x="386" y="3"/>
                      </a:lnTo>
                      <a:lnTo>
                        <a:pt x="369" y="3"/>
                      </a:lnTo>
                      <a:lnTo>
                        <a:pt x="347" y="7"/>
                      </a:lnTo>
                      <a:lnTo>
                        <a:pt x="320" y="10"/>
                      </a:lnTo>
                      <a:lnTo>
                        <a:pt x="292" y="14"/>
                      </a:lnTo>
                      <a:lnTo>
                        <a:pt x="262" y="22"/>
                      </a:lnTo>
                      <a:lnTo>
                        <a:pt x="232" y="33"/>
                      </a:lnTo>
                      <a:lnTo>
                        <a:pt x="187" y="62"/>
                      </a:lnTo>
                      <a:lnTo>
                        <a:pt x="146" y="104"/>
                      </a:lnTo>
                      <a:lnTo>
                        <a:pt x="110" y="154"/>
                      </a:lnTo>
                      <a:lnTo>
                        <a:pt x="78" y="209"/>
                      </a:lnTo>
                      <a:lnTo>
                        <a:pt x="53" y="262"/>
                      </a:lnTo>
                      <a:lnTo>
                        <a:pt x="34" y="309"/>
                      </a:lnTo>
                      <a:lnTo>
                        <a:pt x="22" y="345"/>
                      </a:lnTo>
                      <a:lnTo>
                        <a:pt x="17" y="364"/>
                      </a:lnTo>
                      <a:lnTo>
                        <a:pt x="12" y="403"/>
                      </a:lnTo>
                      <a:lnTo>
                        <a:pt x="6" y="450"/>
                      </a:lnTo>
                      <a:lnTo>
                        <a:pt x="1" y="493"/>
                      </a:lnTo>
                      <a:lnTo>
                        <a:pt x="0" y="519"/>
                      </a:lnTo>
                      <a:lnTo>
                        <a:pt x="3" y="562"/>
                      </a:lnTo>
                      <a:lnTo>
                        <a:pt x="11" y="637"/>
                      </a:lnTo>
                      <a:lnTo>
                        <a:pt x="25" y="712"/>
                      </a:lnTo>
                      <a:lnTo>
                        <a:pt x="40" y="759"/>
                      </a:lnTo>
                      <a:lnTo>
                        <a:pt x="55" y="785"/>
                      </a:lnTo>
                      <a:lnTo>
                        <a:pt x="66" y="813"/>
                      </a:lnTo>
                      <a:lnTo>
                        <a:pt x="70" y="838"/>
                      </a:lnTo>
                      <a:lnTo>
                        <a:pt x="67" y="855"/>
                      </a:lnTo>
                      <a:lnTo>
                        <a:pt x="61" y="866"/>
                      </a:lnTo>
                      <a:lnTo>
                        <a:pt x="58" y="877"/>
                      </a:lnTo>
                      <a:lnTo>
                        <a:pt x="55" y="886"/>
                      </a:lnTo>
                      <a:lnTo>
                        <a:pt x="55" y="890"/>
                      </a:lnTo>
                      <a:lnTo>
                        <a:pt x="62" y="886"/>
                      </a:lnTo>
                      <a:lnTo>
                        <a:pt x="78" y="877"/>
                      </a:lnTo>
                      <a:lnTo>
                        <a:pt x="92" y="860"/>
                      </a:lnTo>
                      <a:lnTo>
                        <a:pt x="100" y="838"/>
                      </a:lnTo>
                      <a:lnTo>
                        <a:pt x="100" y="817"/>
                      </a:lnTo>
                      <a:lnTo>
                        <a:pt x="100" y="808"/>
                      </a:lnTo>
                      <a:lnTo>
                        <a:pt x="100" y="803"/>
                      </a:lnTo>
                      <a:lnTo>
                        <a:pt x="127" y="855"/>
                      </a:lnTo>
                      <a:lnTo>
                        <a:pt x="130" y="861"/>
                      </a:lnTo>
                      <a:lnTo>
                        <a:pt x="136" y="874"/>
                      </a:lnTo>
                      <a:lnTo>
                        <a:pt x="147" y="888"/>
                      </a:lnTo>
                      <a:lnTo>
                        <a:pt x="161" y="897"/>
                      </a:lnTo>
                      <a:lnTo>
                        <a:pt x="171" y="896"/>
                      </a:lnTo>
                      <a:lnTo>
                        <a:pt x="190" y="888"/>
                      </a:lnTo>
                      <a:lnTo>
                        <a:pt x="220" y="877"/>
                      </a:lnTo>
                      <a:lnTo>
                        <a:pt x="257" y="861"/>
                      </a:lnTo>
                      <a:lnTo>
                        <a:pt x="301" y="843"/>
                      </a:lnTo>
                      <a:lnTo>
                        <a:pt x="348" y="822"/>
                      </a:lnTo>
                      <a:lnTo>
                        <a:pt x="400" y="800"/>
                      </a:lnTo>
                      <a:lnTo>
                        <a:pt x="454" y="777"/>
                      </a:lnTo>
                      <a:lnTo>
                        <a:pt x="506" y="753"/>
                      </a:lnTo>
                      <a:lnTo>
                        <a:pt x="557" y="731"/>
                      </a:lnTo>
                      <a:lnTo>
                        <a:pt x="605" y="711"/>
                      </a:lnTo>
                      <a:lnTo>
                        <a:pt x="647" y="692"/>
                      </a:lnTo>
                      <a:lnTo>
                        <a:pt x="683" y="676"/>
                      </a:lnTo>
                      <a:lnTo>
                        <a:pt x="711" y="664"/>
                      </a:lnTo>
                      <a:lnTo>
                        <a:pt x="729" y="656"/>
                      </a:lnTo>
                      <a:lnTo>
                        <a:pt x="735" y="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-65" charset="0"/>
                  </a:endParaRPr>
                </a:p>
              </p:txBody>
            </p:sp>
            <p:sp>
              <p:nvSpPr>
                <p:cNvPr id="407" name="Freeform 11"/>
                <p:cNvSpPr>
                  <a:spLocks/>
                </p:cNvSpPr>
                <p:nvPr/>
              </p:nvSpPr>
              <p:spPr bwMode="auto">
                <a:xfrm>
                  <a:off x="4137097" y="2165637"/>
                  <a:ext cx="1301327" cy="464294"/>
                </a:xfrm>
                <a:custGeom>
                  <a:avLst/>
                  <a:gdLst>
                    <a:gd name="T0" fmla="*/ 2147483647 w 709"/>
                    <a:gd name="T1" fmla="*/ 2147483647 h 253"/>
                    <a:gd name="T2" fmla="*/ 2147483647 w 709"/>
                    <a:gd name="T3" fmla="*/ 2147483647 h 253"/>
                    <a:gd name="T4" fmla="*/ 2147483647 w 709"/>
                    <a:gd name="T5" fmla="*/ 2147483647 h 253"/>
                    <a:gd name="T6" fmla="*/ 2147483647 w 709"/>
                    <a:gd name="T7" fmla="*/ 2147483647 h 253"/>
                    <a:gd name="T8" fmla="*/ 2147483647 w 709"/>
                    <a:gd name="T9" fmla="*/ 2147483647 h 253"/>
                    <a:gd name="T10" fmla="*/ 2147483647 w 709"/>
                    <a:gd name="T11" fmla="*/ 2147483647 h 253"/>
                    <a:gd name="T12" fmla="*/ 2147483647 w 709"/>
                    <a:gd name="T13" fmla="*/ 2147483647 h 253"/>
                    <a:gd name="T14" fmla="*/ 2147483647 w 709"/>
                    <a:gd name="T15" fmla="*/ 2147483647 h 253"/>
                    <a:gd name="T16" fmla="*/ 2147483647 w 709"/>
                    <a:gd name="T17" fmla="*/ 2147483647 h 253"/>
                    <a:gd name="T18" fmla="*/ 2147483647 w 709"/>
                    <a:gd name="T19" fmla="*/ 2147483647 h 253"/>
                    <a:gd name="T20" fmla="*/ 2147483647 w 709"/>
                    <a:gd name="T21" fmla="*/ 2147483647 h 253"/>
                    <a:gd name="T22" fmla="*/ 2147483647 w 709"/>
                    <a:gd name="T23" fmla="*/ 2147483647 h 253"/>
                    <a:gd name="T24" fmla="*/ 2147483647 w 709"/>
                    <a:gd name="T25" fmla="*/ 2147483647 h 253"/>
                    <a:gd name="T26" fmla="*/ 2147483647 w 709"/>
                    <a:gd name="T27" fmla="*/ 2147483647 h 253"/>
                    <a:gd name="T28" fmla="*/ 2147483647 w 709"/>
                    <a:gd name="T29" fmla="*/ 2147483647 h 253"/>
                    <a:gd name="T30" fmla="*/ 2147483647 w 709"/>
                    <a:gd name="T31" fmla="*/ 2147483647 h 253"/>
                    <a:gd name="T32" fmla="*/ 2147483647 w 709"/>
                    <a:gd name="T33" fmla="*/ 2147483647 h 253"/>
                    <a:gd name="T34" fmla="*/ 2147483647 w 709"/>
                    <a:gd name="T35" fmla="*/ 2147483647 h 253"/>
                    <a:gd name="T36" fmla="*/ 2147483647 w 709"/>
                    <a:gd name="T37" fmla="*/ 2147483647 h 253"/>
                    <a:gd name="T38" fmla="*/ 2147483647 w 709"/>
                    <a:gd name="T39" fmla="*/ 2147483647 h 253"/>
                    <a:gd name="T40" fmla="*/ 2147483647 w 709"/>
                    <a:gd name="T41" fmla="*/ 2147483647 h 253"/>
                    <a:gd name="T42" fmla="*/ 2147483647 w 709"/>
                    <a:gd name="T43" fmla="*/ 2147483647 h 253"/>
                    <a:gd name="T44" fmla="*/ 2147483647 w 709"/>
                    <a:gd name="T45" fmla="*/ 2147483647 h 253"/>
                    <a:gd name="T46" fmla="*/ 2147483647 w 709"/>
                    <a:gd name="T47" fmla="*/ 2147483647 h 253"/>
                    <a:gd name="T48" fmla="*/ 2147483647 w 709"/>
                    <a:gd name="T49" fmla="*/ 2147483647 h 253"/>
                    <a:gd name="T50" fmla="*/ 2147483647 w 709"/>
                    <a:gd name="T51" fmla="*/ 0 h 253"/>
                    <a:gd name="T52" fmla="*/ 2147483647 w 709"/>
                    <a:gd name="T53" fmla="*/ 2147483647 h 253"/>
                    <a:gd name="T54" fmla="*/ 2147483647 w 709"/>
                    <a:gd name="T55" fmla="*/ 2147483647 h 253"/>
                    <a:gd name="T56" fmla="*/ 2147483647 w 709"/>
                    <a:gd name="T57" fmla="*/ 2147483647 h 253"/>
                    <a:gd name="T58" fmla="*/ 2147483647 w 709"/>
                    <a:gd name="T59" fmla="*/ 2147483647 h 253"/>
                    <a:gd name="T60" fmla="*/ 2147483647 w 709"/>
                    <a:gd name="T61" fmla="*/ 2147483647 h 253"/>
                    <a:gd name="T62" fmla="*/ 2147483647 w 709"/>
                    <a:gd name="T63" fmla="*/ 2147483647 h 253"/>
                    <a:gd name="T64" fmla="*/ 2147483647 w 709"/>
                    <a:gd name="T65" fmla="*/ 2147483647 h 25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709"/>
                    <a:gd name="T100" fmla="*/ 0 h 253"/>
                    <a:gd name="T101" fmla="*/ 709 w 709"/>
                    <a:gd name="T102" fmla="*/ 253 h 25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709" h="253">
                      <a:moveTo>
                        <a:pt x="0" y="221"/>
                      </a:moveTo>
                      <a:lnTo>
                        <a:pt x="6" y="225"/>
                      </a:lnTo>
                      <a:lnTo>
                        <a:pt x="8" y="221"/>
                      </a:lnTo>
                      <a:lnTo>
                        <a:pt x="11" y="214"/>
                      </a:lnTo>
                      <a:lnTo>
                        <a:pt x="19" y="203"/>
                      </a:lnTo>
                      <a:lnTo>
                        <a:pt x="28" y="187"/>
                      </a:lnTo>
                      <a:lnTo>
                        <a:pt x="41" y="170"/>
                      </a:lnTo>
                      <a:lnTo>
                        <a:pt x="57" y="149"/>
                      </a:lnTo>
                      <a:lnTo>
                        <a:pt x="75" y="129"/>
                      </a:lnTo>
                      <a:lnTo>
                        <a:pt x="97" y="107"/>
                      </a:lnTo>
                      <a:lnTo>
                        <a:pt x="123" y="87"/>
                      </a:lnTo>
                      <a:lnTo>
                        <a:pt x="149" y="66"/>
                      </a:lnTo>
                      <a:lnTo>
                        <a:pt x="181" y="49"/>
                      </a:lnTo>
                      <a:lnTo>
                        <a:pt x="215" y="33"/>
                      </a:lnTo>
                      <a:lnTo>
                        <a:pt x="253" y="21"/>
                      </a:lnTo>
                      <a:lnTo>
                        <a:pt x="295" y="13"/>
                      </a:lnTo>
                      <a:lnTo>
                        <a:pt x="339" y="8"/>
                      </a:lnTo>
                      <a:lnTo>
                        <a:pt x="388" y="10"/>
                      </a:lnTo>
                      <a:lnTo>
                        <a:pt x="391" y="10"/>
                      </a:lnTo>
                      <a:lnTo>
                        <a:pt x="399" y="11"/>
                      </a:lnTo>
                      <a:lnTo>
                        <a:pt x="412" y="11"/>
                      </a:lnTo>
                      <a:lnTo>
                        <a:pt x="427" y="14"/>
                      </a:lnTo>
                      <a:lnTo>
                        <a:pt x="446" y="19"/>
                      </a:lnTo>
                      <a:lnTo>
                        <a:pt x="468" y="24"/>
                      </a:lnTo>
                      <a:lnTo>
                        <a:pt x="492" y="33"/>
                      </a:lnTo>
                      <a:lnTo>
                        <a:pt x="517" y="43"/>
                      </a:lnTo>
                      <a:lnTo>
                        <a:pt x="544" y="57"/>
                      </a:lnTo>
                      <a:lnTo>
                        <a:pt x="569" y="72"/>
                      </a:lnTo>
                      <a:lnTo>
                        <a:pt x="596" y="93"/>
                      </a:lnTo>
                      <a:lnTo>
                        <a:pt x="621" y="115"/>
                      </a:lnTo>
                      <a:lnTo>
                        <a:pt x="644" y="143"/>
                      </a:lnTo>
                      <a:lnTo>
                        <a:pt x="666" y="174"/>
                      </a:lnTo>
                      <a:lnTo>
                        <a:pt x="687" y="212"/>
                      </a:lnTo>
                      <a:lnTo>
                        <a:pt x="702" y="253"/>
                      </a:lnTo>
                      <a:lnTo>
                        <a:pt x="709" y="251"/>
                      </a:lnTo>
                      <a:lnTo>
                        <a:pt x="691" y="209"/>
                      </a:lnTo>
                      <a:lnTo>
                        <a:pt x="673" y="171"/>
                      </a:lnTo>
                      <a:lnTo>
                        <a:pt x="651" y="140"/>
                      </a:lnTo>
                      <a:lnTo>
                        <a:pt x="625" y="112"/>
                      </a:lnTo>
                      <a:lnTo>
                        <a:pt x="600" y="87"/>
                      </a:lnTo>
                      <a:lnTo>
                        <a:pt x="574" y="66"/>
                      </a:lnTo>
                      <a:lnTo>
                        <a:pt x="547" y="50"/>
                      </a:lnTo>
                      <a:lnTo>
                        <a:pt x="520" y="36"/>
                      </a:lnTo>
                      <a:lnTo>
                        <a:pt x="493" y="25"/>
                      </a:lnTo>
                      <a:lnTo>
                        <a:pt x="470" y="17"/>
                      </a:lnTo>
                      <a:lnTo>
                        <a:pt x="448" y="11"/>
                      </a:lnTo>
                      <a:lnTo>
                        <a:pt x="427" y="7"/>
                      </a:lnTo>
                      <a:lnTo>
                        <a:pt x="412" y="5"/>
                      </a:lnTo>
                      <a:lnTo>
                        <a:pt x="399" y="3"/>
                      </a:lnTo>
                      <a:lnTo>
                        <a:pt x="391" y="2"/>
                      </a:lnTo>
                      <a:lnTo>
                        <a:pt x="388" y="2"/>
                      </a:lnTo>
                      <a:lnTo>
                        <a:pt x="339" y="0"/>
                      </a:lnTo>
                      <a:lnTo>
                        <a:pt x="294" y="5"/>
                      </a:lnTo>
                      <a:lnTo>
                        <a:pt x="251" y="14"/>
                      </a:lnTo>
                      <a:lnTo>
                        <a:pt x="214" y="27"/>
                      </a:lnTo>
                      <a:lnTo>
                        <a:pt x="178" y="43"/>
                      </a:lnTo>
                      <a:lnTo>
                        <a:pt x="146" y="61"/>
                      </a:lnTo>
                      <a:lnTo>
                        <a:pt x="118" y="82"/>
                      </a:lnTo>
                      <a:lnTo>
                        <a:pt x="93" y="102"/>
                      </a:lnTo>
                      <a:lnTo>
                        <a:pt x="71" y="124"/>
                      </a:lnTo>
                      <a:lnTo>
                        <a:pt x="52" y="146"/>
                      </a:lnTo>
                      <a:lnTo>
                        <a:pt x="36" y="165"/>
                      </a:lnTo>
                      <a:lnTo>
                        <a:pt x="24" y="184"/>
                      </a:lnTo>
                      <a:lnTo>
                        <a:pt x="13" y="199"/>
                      </a:lnTo>
                      <a:lnTo>
                        <a:pt x="6" y="210"/>
                      </a:lnTo>
                      <a:lnTo>
                        <a:pt x="2" y="218"/>
                      </a:lnTo>
                      <a:lnTo>
                        <a:pt x="0" y="221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-65" charset="0"/>
                  </a:endParaRPr>
                </a:p>
              </p:txBody>
            </p:sp>
            <p:sp>
              <p:nvSpPr>
                <p:cNvPr id="408" name="Freeform 12"/>
                <p:cNvSpPr>
                  <a:spLocks/>
                </p:cNvSpPr>
                <p:nvPr/>
              </p:nvSpPr>
              <p:spPr bwMode="auto">
                <a:xfrm>
                  <a:off x="4148109" y="3252047"/>
                  <a:ext cx="187215" cy="552381"/>
                </a:xfrm>
                <a:custGeom>
                  <a:avLst/>
                  <a:gdLst>
                    <a:gd name="T0" fmla="*/ 2147483647 w 102"/>
                    <a:gd name="T1" fmla="*/ 2147483647 h 301"/>
                    <a:gd name="T2" fmla="*/ 2147483647 w 102"/>
                    <a:gd name="T3" fmla="*/ 2147483647 h 301"/>
                    <a:gd name="T4" fmla="*/ 2147483647 w 102"/>
                    <a:gd name="T5" fmla="*/ 2147483647 h 301"/>
                    <a:gd name="T6" fmla="*/ 2147483647 w 102"/>
                    <a:gd name="T7" fmla="*/ 2147483647 h 301"/>
                    <a:gd name="T8" fmla="*/ 2147483647 w 102"/>
                    <a:gd name="T9" fmla="*/ 2147483647 h 301"/>
                    <a:gd name="T10" fmla="*/ 2147483647 w 102"/>
                    <a:gd name="T11" fmla="*/ 2147483647 h 301"/>
                    <a:gd name="T12" fmla="*/ 2147483647 w 102"/>
                    <a:gd name="T13" fmla="*/ 2147483647 h 301"/>
                    <a:gd name="T14" fmla="*/ 2147483647 w 102"/>
                    <a:gd name="T15" fmla="*/ 2147483647 h 301"/>
                    <a:gd name="T16" fmla="*/ 2147483647 w 102"/>
                    <a:gd name="T17" fmla="*/ 2147483647 h 301"/>
                    <a:gd name="T18" fmla="*/ 2147483647 w 102"/>
                    <a:gd name="T19" fmla="*/ 2147483647 h 301"/>
                    <a:gd name="T20" fmla="*/ 2147483647 w 102"/>
                    <a:gd name="T21" fmla="*/ 2147483647 h 301"/>
                    <a:gd name="T22" fmla="*/ 2147483647 w 102"/>
                    <a:gd name="T23" fmla="*/ 2147483647 h 301"/>
                    <a:gd name="T24" fmla="*/ 2147483647 w 102"/>
                    <a:gd name="T25" fmla="*/ 2147483647 h 301"/>
                    <a:gd name="T26" fmla="*/ 2147483647 w 102"/>
                    <a:gd name="T27" fmla="*/ 2147483647 h 301"/>
                    <a:gd name="T28" fmla="*/ 2147483647 w 102"/>
                    <a:gd name="T29" fmla="*/ 2147483647 h 301"/>
                    <a:gd name="T30" fmla="*/ 2147483647 w 102"/>
                    <a:gd name="T31" fmla="*/ 2147483647 h 301"/>
                    <a:gd name="T32" fmla="*/ 2147483647 w 102"/>
                    <a:gd name="T33" fmla="*/ 2147483647 h 301"/>
                    <a:gd name="T34" fmla="*/ 2147483647 w 102"/>
                    <a:gd name="T35" fmla="*/ 2147483647 h 301"/>
                    <a:gd name="T36" fmla="*/ 2147483647 w 102"/>
                    <a:gd name="T37" fmla="*/ 2147483647 h 301"/>
                    <a:gd name="T38" fmla="*/ 2147483647 w 102"/>
                    <a:gd name="T39" fmla="*/ 2147483647 h 301"/>
                    <a:gd name="T40" fmla="*/ 2147483647 w 102"/>
                    <a:gd name="T41" fmla="*/ 2147483647 h 301"/>
                    <a:gd name="T42" fmla="*/ 2147483647 w 102"/>
                    <a:gd name="T43" fmla="*/ 2147483647 h 301"/>
                    <a:gd name="T44" fmla="*/ 2147483647 w 102"/>
                    <a:gd name="T45" fmla="*/ 0 h 301"/>
                    <a:gd name="T46" fmla="*/ 2147483647 w 102"/>
                    <a:gd name="T47" fmla="*/ 2147483647 h 301"/>
                    <a:gd name="T48" fmla="*/ 0 w 102"/>
                    <a:gd name="T49" fmla="*/ 2147483647 h 301"/>
                    <a:gd name="T50" fmla="*/ 2147483647 w 102"/>
                    <a:gd name="T51" fmla="*/ 2147483647 h 301"/>
                    <a:gd name="T52" fmla="*/ 2147483647 w 102"/>
                    <a:gd name="T53" fmla="*/ 2147483647 h 30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02"/>
                    <a:gd name="T82" fmla="*/ 0 h 301"/>
                    <a:gd name="T83" fmla="*/ 102 w 102"/>
                    <a:gd name="T84" fmla="*/ 301 h 30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02" h="301">
                      <a:moveTo>
                        <a:pt x="16" y="92"/>
                      </a:moveTo>
                      <a:lnTo>
                        <a:pt x="24" y="114"/>
                      </a:lnTo>
                      <a:lnTo>
                        <a:pt x="33" y="136"/>
                      </a:lnTo>
                      <a:lnTo>
                        <a:pt x="43" y="158"/>
                      </a:lnTo>
                      <a:lnTo>
                        <a:pt x="54" y="180"/>
                      </a:lnTo>
                      <a:lnTo>
                        <a:pt x="69" y="211"/>
                      </a:lnTo>
                      <a:lnTo>
                        <a:pt x="84" y="243"/>
                      </a:lnTo>
                      <a:lnTo>
                        <a:pt x="93" y="272"/>
                      </a:lnTo>
                      <a:lnTo>
                        <a:pt x="96" y="301"/>
                      </a:lnTo>
                      <a:lnTo>
                        <a:pt x="102" y="301"/>
                      </a:lnTo>
                      <a:lnTo>
                        <a:pt x="99" y="271"/>
                      </a:lnTo>
                      <a:lnTo>
                        <a:pt x="90" y="241"/>
                      </a:lnTo>
                      <a:lnTo>
                        <a:pt x="76" y="210"/>
                      </a:lnTo>
                      <a:lnTo>
                        <a:pt x="60" y="177"/>
                      </a:lnTo>
                      <a:lnTo>
                        <a:pt x="49" y="155"/>
                      </a:lnTo>
                      <a:lnTo>
                        <a:pt x="40" y="134"/>
                      </a:lnTo>
                      <a:lnTo>
                        <a:pt x="30" y="112"/>
                      </a:lnTo>
                      <a:lnTo>
                        <a:pt x="22" y="90"/>
                      </a:lnTo>
                      <a:lnTo>
                        <a:pt x="11" y="47"/>
                      </a:lnTo>
                      <a:lnTo>
                        <a:pt x="7" y="20"/>
                      </a:lnTo>
                      <a:lnTo>
                        <a:pt x="7" y="6"/>
                      </a:lnTo>
                      <a:lnTo>
                        <a:pt x="8" y="3"/>
                      </a:lnTo>
                      <a:lnTo>
                        <a:pt x="3" y="0"/>
                      </a:lnTo>
                      <a:lnTo>
                        <a:pt x="2" y="4"/>
                      </a:lnTo>
                      <a:lnTo>
                        <a:pt x="0" y="18"/>
                      </a:lnTo>
                      <a:lnTo>
                        <a:pt x="3" y="47"/>
                      </a:lnTo>
                      <a:lnTo>
                        <a:pt x="16" y="92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-65" charset="0"/>
                  </a:endParaRPr>
                </a:p>
              </p:txBody>
            </p:sp>
            <p:sp>
              <p:nvSpPr>
                <p:cNvPr id="409" name="Freeform 13"/>
                <p:cNvSpPr>
                  <a:spLocks/>
                </p:cNvSpPr>
                <p:nvPr/>
              </p:nvSpPr>
              <p:spPr bwMode="auto">
                <a:xfrm>
                  <a:off x="5320725" y="2560707"/>
                  <a:ext cx="326382" cy="765257"/>
                </a:xfrm>
                <a:custGeom>
                  <a:avLst/>
                  <a:gdLst/>
                  <a:ahLst/>
                  <a:cxnLst>
                    <a:cxn ang="0">
                      <a:pos x="72" y="218"/>
                    </a:cxn>
                    <a:cxn ang="0">
                      <a:pos x="74" y="214"/>
                    </a:cxn>
                    <a:cxn ang="0">
                      <a:pos x="76" y="203"/>
                    </a:cxn>
                    <a:cxn ang="0">
                      <a:pos x="79" y="185"/>
                    </a:cxn>
                    <a:cxn ang="0">
                      <a:pos x="80" y="160"/>
                    </a:cxn>
                    <a:cxn ang="0">
                      <a:pos x="79" y="132"/>
                    </a:cxn>
                    <a:cxn ang="0">
                      <a:pos x="72" y="97"/>
                    </a:cxn>
                    <a:cxn ang="0">
                      <a:pos x="61" y="60"/>
                    </a:cxn>
                    <a:cxn ang="0">
                      <a:pos x="44" y="19"/>
                    </a:cxn>
                    <a:cxn ang="0">
                      <a:pos x="66" y="0"/>
                    </a:cxn>
                    <a:cxn ang="0">
                      <a:pos x="69" y="5"/>
                    </a:cxn>
                    <a:cxn ang="0">
                      <a:pos x="77" y="21"/>
                    </a:cxn>
                    <a:cxn ang="0">
                      <a:pos x="88" y="47"/>
                    </a:cxn>
                    <a:cxn ang="0">
                      <a:pos x="101" y="82"/>
                    </a:cxn>
                    <a:cxn ang="0">
                      <a:pos x="112" y="127"/>
                    </a:cxn>
                    <a:cxn ang="0">
                      <a:pos x="120" y="182"/>
                    </a:cxn>
                    <a:cxn ang="0">
                      <a:pos x="123" y="245"/>
                    </a:cxn>
                    <a:cxn ang="0">
                      <a:pos x="118" y="315"/>
                    </a:cxn>
                    <a:cxn ang="0">
                      <a:pos x="168" y="320"/>
                    </a:cxn>
                    <a:cxn ang="0">
                      <a:pos x="171" y="326"/>
                    </a:cxn>
                    <a:cxn ang="0">
                      <a:pos x="178" y="342"/>
                    </a:cxn>
                    <a:cxn ang="0">
                      <a:pos x="181" y="363"/>
                    </a:cxn>
                    <a:cxn ang="0">
                      <a:pos x="173" y="388"/>
                    </a:cxn>
                    <a:cxn ang="0">
                      <a:pos x="58" y="402"/>
                    </a:cxn>
                    <a:cxn ang="0">
                      <a:pos x="57" y="403"/>
                    </a:cxn>
                    <a:cxn ang="0">
                      <a:pos x="55" y="405"/>
                    </a:cxn>
                    <a:cxn ang="0">
                      <a:pos x="50" y="408"/>
                    </a:cxn>
                    <a:cxn ang="0">
                      <a:pos x="44" y="411"/>
                    </a:cxn>
                    <a:cxn ang="0">
                      <a:pos x="36" y="413"/>
                    </a:cxn>
                    <a:cxn ang="0">
                      <a:pos x="27" y="410"/>
                    </a:cxn>
                    <a:cxn ang="0">
                      <a:pos x="14" y="405"/>
                    </a:cxn>
                    <a:cxn ang="0">
                      <a:pos x="0" y="394"/>
                    </a:cxn>
                    <a:cxn ang="0">
                      <a:pos x="2" y="370"/>
                    </a:cxn>
                    <a:cxn ang="0">
                      <a:pos x="5" y="319"/>
                    </a:cxn>
                    <a:cxn ang="0">
                      <a:pos x="6" y="259"/>
                    </a:cxn>
                    <a:cxn ang="0">
                      <a:pos x="6" y="218"/>
                    </a:cxn>
                    <a:cxn ang="0">
                      <a:pos x="72" y="218"/>
                    </a:cxn>
                  </a:cxnLst>
                  <a:rect l="0" t="0" r="r" b="b"/>
                  <a:pathLst>
                    <a:path w="181" h="413">
                      <a:moveTo>
                        <a:pt x="72" y="218"/>
                      </a:moveTo>
                      <a:lnTo>
                        <a:pt x="74" y="214"/>
                      </a:lnTo>
                      <a:lnTo>
                        <a:pt x="76" y="203"/>
                      </a:lnTo>
                      <a:lnTo>
                        <a:pt x="79" y="185"/>
                      </a:lnTo>
                      <a:lnTo>
                        <a:pt x="80" y="160"/>
                      </a:lnTo>
                      <a:lnTo>
                        <a:pt x="79" y="132"/>
                      </a:lnTo>
                      <a:lnTo>
                        <a:pt x="72" y="97"/>
                      </a:lnTo>
                      <a:lnTo>
                        <a:pt x="61" y="60"/>
                      </a:lnTo>
                      <a:lnTo>
                        <a:pt x="44" y="19"/>
                      </a:lnTo>
                      <a:lnTo>
                        <a:pt x="66" y="0"/>
                      </a:lnTo>
                      <a:lnTo>
                        <a:pt x="69" y="5"/>
                      </a:lnTo>
                      <a:lnTo>
                        <a:pt x="77" y="21"/>
                      </a:lnTo>
                      <a:lnTo>
                        <a:pt x="88" y="47"/>
                      </a:lnTo>
                      <a:lnTo>
                        <a:pt x="101" y="82"/>
                      </a:lnTo>
                      <a:lnTo>
                        <a:pt x="112" y="127"/>
                      </a:lnTo>
                      <a:lnTo>
                        <a:pt x="120" y="182"/>
                      </a:lnTo>
                      <a:lnTo>
                        <a:pt x="123" y="245"/>
                      </a:lnTo>
                      <a:lnTo>
                        <a:pt x="118" y="315"/>
                      </a:lnTo>
                      <a:lnTo>
                        <a:pt x="168" y="320"/>
                      </a:lnTo>
                      <a:lnTo>
                        <a:pt x="171" y="326"/>
                      </a:lnTo>
                      <a:lnTo>
                        <a:pt x="178" y="342"/>
                      </a:lnTo>
                      <a:lnTo>
                        <a:pt x="181" y="363"/>
                      </a:lnTo>
                      <a:lnTo>
                        <a:pt x="173" y="388"/>
                      </a:lnTo>
                      <a:lnTo>
                        <a:pt x="58" y="402"/>
                      </a:lnTo>
                      <a:lnTo>
                        <a:pt x="57" y="403"/>
                      </a:lnTo>
                      <a:lnTo>
                        <a:pt x="55" y="405"/>
                      </a:lnTo>
                      <a:lnTo>
                        <a:pt x="50" y="408"/>
                      </a:lnTo>
                      <a:lnTo>
                        <a:pt x="44" y="411"/>
                      </a:lnTo>
                      <a:lnTo>
                        <a:pt x="36" y="413"/>
                      </a:lnTo>
                      <a:lnTo>
                        <a:pt x="27" y="410"/>
                      </a:lnTo>
                      <a:lnTo>
                        <a:pt x="14" y="405"/>
                      </a:lnTo>
                      <a:lnTo>
                        <a:pt x="0" y="394"/>
                      </a:lnTo>
                      <a:lnTo>
                        <a:pt x="2" y="370"/>
                      </a:lnTo>
                      <a:lnTo>
                        <a:pt x="5" y="319"/>
                      </a:lnTo>
                      <a:lnTo>
                        <a:pt x="6" y="259"/>
                      </a:lnTo>
                      <a:lnTo>
                        <a:pt x="6" y="218"/>
                      </a:lnTo>
                      <a:lnTo>
                        <a:pt x="72" y="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F81BD">
                        <a:lumMod val="90000"/>
                      </a:srgbClr>
                    </a:gs>
                    <a:gs pos="58000">
                      <a:srgbClr val="EEECE1">
                        <a:lumMod val="10000"/>
                      </a:srgbClr>
                    </a:gs>
                    <a:gs pos="45000">
                      <a:srgbClr val="EEECE1">
                        <a:lumMod val="25000"/>
                      </a:srgbClr>
                    </a:gs>
                  </a:gsLst>
                  <a:lin ang="27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-65" charset="0"/>
                  </a:endParaRPr>
                </a:p>
              </p:txBody>
            </p:sp>
            <p:grpSp>
              <p:nvGrpSpPr>
                <p:cNvPr id="410" name="Gruppe 38"/>
                <p:cNvGrpSpPr>
                  <a:grpSpLocks/>
                </p:cNvGrpSpPr>
                <p:nvPr/>
              </p:nvGrpSpPr>
              <p:grpSpPr bwMode="auto">
                <a:xfrm>
                  <a:off x="4116906" y="2417053"/>
                  <a:ext cx="1257276" cy="2587566"/>
                  <a:chOff x="4295775" y="1717675"/>
                  <a:chExt cx="1087438" cy="2238376"/>
                </a:xfrm>
              </p:grpSpPr>
              <p:sp>
                <p:nvSpPr>
                  <p:cNvPr id="414" name="Freeform 14"/>
                  <p:cNvSpPr>
                    <a:spLocks/>
                  </p:cNvSpPr>
                  <p:nvPr/>
                </p:nvSpPr>
                <p:spPr bwMode="auto">
                  <a:xfrm>
                    <a:off x="4479925" y="2573338"/>
                    <a:ext cx="703263" cy="1382713"/>
                  </a:xfrm>
                  <a:custGeom>
                    <a:avLst/>
                    <a:gdLst>
                      <a:gd name="T0" fmla="*/ 2147483647 w 443"/>
                      <a:gd name="T1" fmla="*/ 2147483647 h 871"/>
                      <a:gd name="T2" fmla="*/ 2147483647 w 443"/>
                      <a:gd name="T3" fmla="*/ 2147483647 h 871"/>
                      <a:gd name="T4" fmla="*/ 2147483647 w 443"/>
                      <a:gd name="T5" fmla="*/ 2147483647 h 871"/>
                      <a:gd name="T6" fmla="*/ 2147483647 w 443"/>
                      <a:gd name="T7" fmla="*/ 2147483647 h 871"/>
                      <a:gd name="T8" fmla="*/ 2147483647 w 443"/>
                      <a:gd name="T9" fmla="*/ 2147483647 h 871"/>
                      <a:gd name="T10" fmla="*/ 2147483647 w 443"/>
                      <a:gd name="T11" fmla="*/ 2147483647 h 871"/>
                      <a:gd name="T12" fmla="*/ 2147483647 w 443"/>
                      <a:gd name="T13" fmla="*/ 2147483647 h 871"/>
                      <a:gd name="T14" fmla="*/ 2147483647 w 443"/>
                      <a:gd name="T15" fmla="*/ 2147483647 h 871"/>
                      <a:gd name="T16" fmla="*/ 2147483647 w 443"/>
                      <a:gd name="T17" fmla="*/ 2147483647 h 871"/>
                      <a:gd name="T18" fmla="*/ 2147483647 w 443"/>
                      <a:gd name="T19" fmla="*/ 2147483647 h 871"/>
                      <a:gd name="T20" fmla="*/ 2147483647 w 443"/>
                      <a:gd name="T21" fmla="*/ 2147483647 h 871"/>
                      <a:gd name="T22" fmla="*/ 2147483647 w 443"/>
                      <a:gd name="T23" fmla="*/ 2147483647 h 871"/>
                      <a:gd name="T24" fmla="*/ 2147483647 w 443"/>
                      <a:gd name="T25" fmla="*/ 2147483647 h 871"/>
                      <a:gd name="T26" fmla="*/ 2147483647 w 443"/>
                      <a:gd name="T27" fmla="*/ 2147483647 h 871"/>
                      <a:gd name="T28" fmla="*/ 2147483647 w 443"/>
                      <a:gd name="T29" fmla="*/ 2147483647 h 871"/>
                      <a:gd name="T30" fmla="*/ 2147483647 w 443"/>
                      <a:gd name="T31" fmla="*/ 2147483647 h 871"/>
                      <a:gd name="T32" fmla="*/ 2147483647 w 443"/>
                      <a:gd name="T33" fmla="*/ 2147483647 h 871"/>
                      <a:gd name="T34" fmla="*/ 2147483647 w 443"/>
                      <a:gd name="T35" fmla="*/ 2147483647 h 871"/>
                      <a:gd name="T36" fmla="*/ 2147483647 w 443"/>
                      <a:gd name="T37" fmla="*/ 2147483647 h 871"/>
                      <a:gd name="T38" fmla="*/ 2147483647 w 443"/>
                      <a:gd name="T39" fmla="*/ 2147483647 h 871"/>
                      <a:gd name="T40" fmla="*/ 2147483647 w 443"/>
                      <a:gd name="T41" fmla="*/ 2147483647 h 871"/>
                      <a:gd name="T42" fmla="*/ 2147483647 w 443"/>
                      <a:gd name="T43" fmla="*/ 2147483647 h 871"/>
                      <a:gd name="T44" fmla="*/ 2147483647 w 443"/>
                      <a:gd name="T45" fmla="*/ 2147483647 h 871"/>
                      <a:gd name="T46" fmla="*/ 2147483647 w 443"/>
                      <a:gd name="T47" fmla="*/ 2147483647 h 871"/>
                      <a:gd name="T48" fmla="*/ 2147483647 w 443"/>
                      <a:gd name="T49" fmla="*/ 2147483647 h 871"/>
                      <a:gd name="T50" fmla="*/ 2147483647 w 443"/>
                      <a:gd name="T51" fmla="*/ 2147483647 h 871"/>
                      <a:gd name="T52" fmla="*/ 2147483647 w 443"/>
                      <a:gd name="T53" fmla="*/ 2147483647 h 871"/>
                      <a:gd name="T54" fmla="*/ 2147483647 w 443"/>
                      <a:gd name="T55" fmla="*/ 2147483647 h 871"/>
                      <a:gd name="T56" fmla="*/ 2147483647 w 443"/>
                      <a:gd name="T57" fmla="*/ 2147483647 h 871"/>
                      <a:gd name="T58" fmla="*/ 2147483647 w 443"/>
                      <a:gd name="T59" fmla="*/ 2147483647 h 871"/>
                      <a:gd name="T60" fmla="*/ 2147483647 w 443"/>
                      <a:gd name="T61" fmla="*/ 2147483647 h 871"/>
                      <a:gd name="T62" fmla="*/ 2147483647 w 443"/>
                      <a:gd name="T63" fmla="*/ 2147483647 h 871"/>
                      <a:gd name="T64" fmla="*/ 2147483647 w 443"/>
                      <a:gd name="T65" fmla="*/ 2147483647 h 871"/>
                      <a:gd name="T66" fmla="*/ 2147483647 w 443"/>
                      <a:gd name="T67" fmla="*/ 2147483647 h 871"/>
                      <a:gd name="T68" fmla="*/ 2147483647 w 443"/>
                      <a:gd name="T69" fmla="*/ 0 h 871"/>
                      <a:gd name="T70" fmla="*/ 2147483647 w 443"/>
                      <a:gd name="T71" fmla="*/ 0 h 871"/>
                      <a:gd name="T72" fmla="*/ 2147483647 w 443"/>
                      <a:gd name="T73" fmla="*/ 2147483647 h 871"/>
                      <a:gd name="T74" fmla="*/ 2147483647 w 443"/>
                      <a:gd name="T75" fmla="*/ 2147483647 h 871"/>
                      <a:gd name="T76" fmla="*/ 2147483647 w 443"/>
                      <a:gd name="T77" fmla="*/ 2147483647 h 871"/>
                      <a:gd name="T78" fmla="*/ 2147483647 w 443"/>
                      <a:gd name="T79" fmla="*/ 2147483647 h 871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443"/>
                      <a:gd name="T121" fmla="*/ 0 h 871"/>
                      <a:gd name="T122" fmla="*/ 443 w 443"/>
                      <a:gd name="T123" fmla="*/ 871 h 871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443" h="871">
                        <a:moveTo>
                          <a:pt x="167" y="218"/>
                        </a:moveTo>
                        <a:lnTo>
                          <a:pt x="197" y="246"/>
                        </a:lnTo>
                        <a:lnTo>
                          <a:pt x="228" y="262"/>
                        </a:lnTo>
                        <a:lnTo>
                          <a:pt x="258" y="270"/>
                        </a:lnTo>
                        <a:lnTo>
                          <a:pt x="289" y="270"/>
                        </a:lnTo>
                        <a:lnTo>
                          <a:pt x="319" y="261"/>
                        </a:lnTo>
                        <a:lnTo>
                          <a:pt x="349" y="245"/>
                        </a:lnTo>
                        <a:lnTo>
                          <a:pt x="379" y="223"/>
                        </a:lnTo>
                        <a:lnTo>
                          <a:pt x="406" y="196"/>
                        </a:lnTo>
                        <a:lnTo>
                          <a:pt x="410" y="192"/>
                        </a:lnTo>
                        <a:lnTo>
                          <a:pt x="420" y="185"/>
                        </a:lnTo>
                        <a:lnTo>
                          <a:pt x="432" y="179"/>
                        </a:lnTo>
                        <a:lnTo>
                          <a:pt x="443" y="171"/>
                        </a:lnTo>
                        <a:lnTo>
                          <a:pt x="439" y="187"/>
                        </a:lnTo>
                        <a:lnTo>
                          <a:pt x="436" y="214"/>
                        </a:lnTo>
                        <a:lnTo>
                          <a:pt x="432" y="240"/>
                        </a:lnTo>
                        <a:lnTo>
                          <a:pt x="431" y="251"/>
                        </a:lnTo>
                        <a:lnTo>
                          <a:pt x="426" y="270"/>
                        </a:lnTo>
                        <a:lnTo>
                          <a:pt x="418" y="314"/>
                        </a:lnTo>
                        <a:lnTo>
                          <a:pt x="409" y="361"/>
                        </a:lnTo>
                        <a:lnTo>
                          <a:pt x="404" y="388"/>
                        </a:lnTo>
                        <a:lnTo>
                          <a:pt x="398" y="425"/>
                        </a:lnTo>
                        <a:lnTo>
                          <a:pt x="387" y="463"/>
                        </a:lnTo>
                        <a:lnTo>
                          <a:pt x="376" y="496"/>
                        </a:lnTo>
                        <a:lnTo>
                          <a:pt x="373" y="516"/>
                        </a:lnTo>
                        <a:lnTo>
                          <a:pt x="373" y="540"/>
                        </a:lnTo>
                        <a:lnTo>
                          <a:pt x="370" y="576"/>
                        </a:lnTo>
                        <a:lnTo>
                          <a:pt x="360" y="613"/>
                        </a:lnTo>
                        <a:lnTo>
                          <a:pt x="343" y="645"/>
                        </a:lnTo>
                        <a:lnTo>
                          <a:pt x="332" y="664"/>
                        </a:lnTo>
                        <a:lnTo>
                          <a:pt x="321" y="693"/>
                        </a:lnTo>
                        <a:lnTo>
                          <a:pt x="310" y="731"/>
                        </a:lnTo>
                        <a:lnTo>
                          <a:pt x="300" y="770"/>
                        </a:lnTo>
                        <a:lnTo>
                          <a:pt x="293" y="808"/>
                        </a:lnTo>
                        <a:lnTo>
                          <a:pt x="286" y="839"/>
                        </a:lnTo>
                        <a:lnTo>
                          <a:pt x="283" y="863"/>
                        </a:lnTo>
                        <a:lnTo>
                          <a:pt x="282" y="871"/>
                        </a:lnTo>
                        <a:lnTo>
                          <a:pt x="277" y="858"/>
                        </a:lnTo>
                        <a:lnTo>
                          <a:pt x="263" y="825"/>
                        </a:lnTo>
                        <a:lnTo>
                          <a:pt x="242" y="778"/>
                        </a:lnTo>
                        <a:lnTo>
                          <a:pt x="219" y="723"/>
                        </a:lnTo>
                        <a:lnTo>
                          <a:pt x="194" y="668"/>
                        </a:lnTo>
                        <a:lnTo>
                          <a:pt x="172" y="620"/>
                        </a:lnTo>
                        <a:lnTo>
                          <a:pt x="154" y="584"/>
                        </a:lnTo>
                        <a:lnTo>
                          <a:pt x="143" y="566"/>
                        </a:lnTo>
                        <a:lnTo>
                          <a:pt x="135" y="560"/>
                        </a:lnTo>
                        <a:lnTo>
                          <a:pt x="128" y="554"/>
                        </a:lnTo>
                        <a:lnTo>
                          <a:pt x="120" y="544"/>
                        </a:lnTo>
                        <a:lnTo>
                          <a:pt x="112" y="537"/>
                        </a:lnTo>
                        <a:lnTo>
                          <a:pt x="104" y="529"/>
                        </a:lnTo>
                        <a:lnTo>
                          <a:pt x="98" y="522"/>
                        </a:lnTo>
                        <a:lnTo>
                          <a:pt x="95" y="518"/>
                        </a:lnTo>
                        <a:lnTo>
                          <a:pt x="93" y="516"/>
                        </a:lnTo>
                        <a:lnTo>
                          <a:pt x="91" y="496"/>
                        </a:lnTo>
                        <a:lnTo>
                          <a:pt x="88" y="447"/>
                        </a:lnTo>
                        <a:lnTo>
                          <a:pt x="84" y="394"/>
                        </a:lnTo>
                        <a:lnTo>
                          <a:pt x="77" y="355"/>
                        </a:lnTo>
                        <a:lnTo>
                          <a:pt x="73" y="336"/>
                        </a:lnTo>
                        <a:lnTo>
                          <a:pt x="66" y="306"/>
                        </a:lnTo>
                        <a:lnTo>
                          <a:pt x="57" y="268"/>
                        </a:lnTo>
                        <a:lnTo>
                          <a:pt x="49" y="228"/>
                        </a:lnTo>
                        <a:lnTo>
                          <a:pt x="40" y="188"/>
                        </a:lnTo>
                        <a:lnTo>
                          <a:pt x="32" y="151"/>
                        </a:lnTo>
                        <a:lnTo>
                          <a:pt x="25" y="121"/>
                        </a:lnTo>
                        <a:lnTo>
                          <a:pt x="21" y="102"/>
                        </a:lnTo>
                        <a:lnTo>
                          <a:pt x="18" y="88"/>
                        </a:lnTo>
                        <a:lnTo>
                          <a:pt x="14" y="66"/>
                        </a:lnTo>
                        <a:lnTo>
                          <a:pt x="10" y="38"/>
                        </a:ln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2"/>
                        </a:lnTo>
                        <a:lnTo>
                          <a:pt x="19" y="36"/>
                        </a:lnTo>
                        <a:lnTo>
                          <a:pt x="36" y="66"/>
                        </a:lnTo>
                        <a:lnTo>
                          <a:pt x="55" y="94"/>
                        </a:lnTo>
                        <a:lnTo>
                          <a:pt x="76" y="119"/>
                        </a:lnTo>
                        <a:lnTo>
                          <a:pt x="96" y="145"/>
                        </a:lnTo>
                        <a:lnTo>
                          <a:pt x="118" y="168"/>
                        </a:lnTo>
                        <a:lnTo>
                          <a:pt x="142" y="193"/>
                        </a:lnTo>
                        <a:lnTo>
                          <a:pt x="167" y="218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itchFamily="-65" charset="0"/>
                    </a:endParaRPr>
                  </a:p>
                </p:txBody>
              </p:sp>
              <p:sp>
                <p:nvSpPr>
                  <p:cNvPr id="415" name="Freeform 15"/>
                  <p:cNvSpPr>
                    <a:spLocks/>
                  </p:cNvSpPr>
                  <p:nvPr/>
                </p:nvSpPr>
                <p:spPr bwMode="auto">
                  <a:xfrm>
                    <a:off x="4295775" y="1717675"/>
                    <a:ext cx="1087438" cy="1293813"/>
                  </a:xfrm>
                  <a:custGeom>
                    <a:avLst/>
                    <a:gdLst>
                      <a:gd name="T0" fmla="*/ 2147483647 w 685"/>
                      <a:gd name="T1" fmla="*/ 2147483647 h 815"/>
                      <a:gd name="T2" fmla="*/ 2147483647 w 685"/>
                      <a:gd name="T3" fmla="*/ 2147483647 h 815"/>
                      <a:gd name="T4" fmla="*/ 2147483647 w 685"/>
                      <a:gd name="T5" fmla="*/ 2147483647 h 815"/>
                      <a:gd name="T6" fmla="*/ 2147483647 w 685"/>
                      <a:gd name="T7" fmla="*/ 2147483647 h 815"/>
                      <a:gd name="T8" fmla="*/ 2147483647 w 685"/>
                      <a:gd name="T9" fmla="*/ 2147483647 h 815"/>
                      <a:gd name="T10" fmla="*/ 2147483647 w 685"/>
                      <a:gd name="T11" fmla="*/ 2147483647 h 815"/>
                      <a:gd name="T12" fmla="*/ 2147483647 w 685"/>
                      <a:gd name="T13" fmla="*/ 2147483647 h 815"/>
                      <a:gd name="T14" fmla="*/ 2147483647 w 685"/>
                      <a:gd name="T15" fmla="*/ 2147483647 h 815"/>
                      <a:gd name="T16" fmla="*/ 2147483647 w 685"/>
                      <a:gd name="T17" fmla="*/ 2147483647 h 815"/>
                      <a:gd name="T18" fmla="*/ 2147483647 w 685"/>
                      <a:gd name="T19" fmla="*/ 2147483647 h 815"/>
                      <a:gd name="T20" fmla="*/ 2147483647 w 685"/>
                      <a:gd name="T21" fmla="*/ 2147483647 h 815"/>
                      <a:gd name="T22" fmla="*/ 2147483647 w 685"/>
                      <a:gd name="T23" fmla="*/ 2147483647 h 815"/>
                      <a:gd name="T24" fmla="*/ 2147483647 w 685"/>
                      <a:gd name="T25" fmla="*/ 2147483647 h 815"/>
                      <a:gd name="T26" fmla="*/ 2147483647 w 685"/>
                      <a:gd name="T27" fmla="*/ 2147483647 h 815"/>
                      <a:gd name="T28" fmla="*/ 2147483647 w 685"/>
                      <a:gd name="T29" fmla="*/ 2147483647 h 815"/>
                      <a:gd name="T30" fmla="*/ 2147483647 w 685"/>
                      <a:gd name="T31" fmla="*/ 0 h 815"/>
                      <a:gd name="T32" fmla="*/ 2147483647 w 685"/>
                      <a:gd name="T33" fmla="*/ 0 h 815"/>
                      <a:gd name="T34" fmla="*/ 2147483647 w 685"/>
                      <a:gd name="T35" fmla="*/ 2147483647 h 815"/>
                      <a:gd name="T36" fmla="*/ 2147483647 w 685"/>
                      <a:gd name="T37" fmla="*/ 2147483647 h 815"/>
                      <a:gd name="T38" fmla="*/ 2147483647 w 685"/>
                      <a:gd name="T39" fmla="*/ 2147483647 h 815"/>
                      <a:gd name="T40" fmla="*/ 2147483647 w 685"/>
                      <a:gd name="T41" fmla="*/ 2147483647 h 815"/>
                      <a:gd name="T42" fmla="*/ 2147483647 w 685"/>
                      <a:gd name="T43" fmla="*/ 2147483647 h 815"/>
                      <a:gd name="T44" fmla="*/ 2147483647 w 685"/>
                      <a:gd name="T45" fmla="*/ 2147483647 h 815"/>
                      <a:gd name="T46" fmla="*/ 2147483647 w 685"/>
                      <a:gd name="T47" fmla="*/ 2147483647 h 815"/>
                      <a:gd name="T48" fmla="*/ 2147483647 w 685"/>
                      <a:gd name="T49" fmla="*/ 2147483647 h 815"/>
                      <a:gd name="T50" fmla="*/ 2147483647 w 685"/>
                      <a:gd name="T51" fmla="*/ 2147483647 h 815"/>
                      <a:gd name="T52" fmla="*/ 2147483647 w 685"/>
                      <a:gd name="T53" fmla="*/ 2147483647 h 815"/>
                      <a:gd name="T54" fmla="*/ 2147483647 w 685"/>
                      <a:gd name="T55" fmla="*/ 2147483647 h 815"/>
                      <a:gd name="T56" fmla="*/ 2147483647 w 685"/>
                      <a:gd name="T57" fmla="*/ 2147483647 h 815"/>
                      <a:gd name="T58" fmla="*/ 2147483647 w 685"/>
                      <a:gd name="T59" fmla="*/ 2147483647 h 815"/>
                      <a:gd name="T60" fmla="*/ 2147483647 w 685"/>
                      <a:gd name="T61" fmla="*/ 2147483647 h 815"/>
                      <a:gd name="T62" fmla="*/ 2147483647 w 685"/>
                      <a:gd name="T63" fmla="*/ 2147483647 h 815"/>
                      <a:gd name="T64" fmla="*/ 2147483647 w 685"/>
                      <a:gd name="T65" fmla="*/ 2147483647 h 815"/>
                      <a:gd name="T66" fmla="*/ 2147483647 w 685"/>
                      <a:gd name="T67" fmla="*/ 2147483647 h 815"/>
                      <a:gd name="T68" fmla="*/ 2147483647 w 685"/>
                      <a:gd name="T69" fmla="*/ 2147483647 h 815"/>
                      <a:gd name="T70" fmla="*/ 2147483647 w 685"/>
                      <a:gd name="T71" fmla="*/ 2147483647 h 815"/>
                      <a:gd name="T72" fmla="*/ 2147483647 w 685"/>
                      <a:gd name="T73" fmla="*/ 2147483647 h 815"/>
                      <a:gd name="T74" fmla="*/ 2147483647 w 685"/>
                      <a:gd name="T75" fmla="*/ 2147483647 h 815"/>
                      <a:gd name="T76" fmla="*/ 2147483647 w 685"/>
                      <a:gd name="T77" fmla="*/ 2147483647 h 815"/>
                      <a:gd name="T78" fmla="*/ 2147483647 w 685"/>
                      <a:gd name="T79" fmla="*/ 2147483647 h 815"/>
                      <a:gd name="T80" fmla="*/ 2147483647 w 685"/>
                      <a:gd name="T81" fmla="*/ 2147483647 h 815"/>
                      <a:gd name="T82" fmla="*/ 2147483647 w 685"/>
                      <a:gd name="T83" fmla="*/ 2147483647 h 815"/>
                      <a:gd name="T84" fmla="*/ 2147483647 w 685"/>
                      <a:gd name="T85" fmla="*/ 2147483647 h 815"/>
                      <a:gd name="T86" fmla="*/ 2147483647 w 685"/>
                      <a:gd name="T87" fmla="*/ 2147483647 h 815"/>
                      <a:gd name="T88" fmla="*/ 2147483647 w 685"/>
                      <a:gd name="T89" fmla="*/ 2147483647 h 815"/>
                      <a:gd name="T90" fmla="*/ 2147483647 w 685"/>
                      <a:gd name="T91" fmla="*/ 2147483647 h 815"/>
                      <a:gd name="T92" fmla="*/ 2147483647 w 685"/>
                      <a:gd name="T93" fmla="*/ 2147483647 h 815"/>
                      <a:gd name="T94" fmla="*/ 2147483647 w 685"/>
                      <a:gd name="T95" fmla="*/ 2147483647 h 815"/>
                      <a:gd name="T96" fmla="*/ 2147483647 w 685"/>
                      <a:gd name="T97" fmla="*/ 2147483647 h 815"/>
                      <a:gd name="T98" fmla="*/ 2147483647 w 685"/>
                      <a:gd name="T99" fmla="*/ 2147483647 h 815"/>
                      <a:gd name="T100" fmla="*/ 2147483647 w 685"/>
                      <a:gd name="T101" fmla="*/ 2147483647 h 815"/>
                      <a:gd name="T102" fmla="*/ 2147483647 w 685"/>
                      <a:gd name="T103" fmla="*/ 2147483647 h 815"/>
                      <a:gd name="T104" fmla="*/ 2147483647 w 685"/>
                      <a:gd name="T105" fmla="*/ 2147483647 h 815"/>
                      <a:gd name="T106" fmla="*/ 2147483647 w 685"/>
                      <a:gd name="T107" fmla="*/ 2147483647 h 815"/>
                      <a:gd name="T108" fmla="*/ 2147483647 w 685"/>
                      <a:gd name="T109" fmla="*/ 2147483647 h 815"/>
                      <a:gd name="T110" fmla="*/ 2147483647 w 685"/>
                      <a:gd name="T111" fmla="*/ 2147483647 h 815"/>
                      <a:gd name="T112" fmla="*/ 2147483647 w 685"/>
                      <a:gd name="T113" fmla="*/ 2147483647 h 815"/>
                      <a:gd name="T114" fmla="*/ 0 w 685"/>
                      <a:gd name="T115" fmla="*/ 2147483647 h 815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685"/>
                      <a:gd name="T175" fmla="*/ 0 h 815"/>
                      <a:gd name="T176" fmla="*/ 685 w 685"/>
                      <a:gd name="T177" fmla="*/ 815 h 815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685" h="815">
                        <a:moveTo>
                          <a:pt x="3" y="240"/>
                        </a:moveTo>
                        <a:lnTo>
                          <a:pt x="13" y="222"/>
                        </a:lnTo>
                        <a:lnTo>
                          <a:pt x="24" y="215"/>
                        </a:lnTo>
                        <a:lnTo>
                          <a:pt x="35" y="221"/>
                        </a:lnTo>
                        <a:lnTo>
                          <a:pt x="49" y="244"/>
                        </a:lnTo>
                        <a:lnTo>
                          <a:pt x="52" y="249"/>
                        </a:lnTo>
                        <a:lnTo>
                          <a:pt x="60" y="258"/>
                        </a:lnTo>
                        <a:lnTo>
                          <a:pt x="69" y="271"/>
                        </a:lnTo>
                        <a:lnTo>
                          <a:pt x="79" y="282"/>
                        </a:lnTo>
                        <a:lnTo>
                          <a:pt x="87" y="293"/>
                        </a:lnTo>
                        <a:lnTo>
                          <a:pt x="95" y="304"/>
                        </a:lnTo>
                        <a:lnTo>
                          <a:pt x="98" y="313"/>
                        </a:lnTo>
                        <a:lnTo>
                          <a:pt x="99" y="318"/>
                        </a:lnTo>
                        <a:lnTo>
                          <a:pt x="102" y="321"/>
                        </a:lnTo>
                        <a:lnTo>
                          <a:pt x="109" y="323"/>
                        </a:lnTo>
                        <a:lnTo>
                          <a:pt x="113" y="317"/>
                        </a:lnTo>
                        <a:lnTo>
                          <a:pt x="117" y="293"/>
                        </a:lnTo>
                        <a:lnTo>
                          <a:pt x="120" y="258"/>
                        </a:lnTo>
                        <a:lnTo>
                          <a:pt x="128" y="229"/>
                        </a:lnTo>
                        <a:lnTo>
                          <a:pt x="134" y="207"/>
                        </a:lnTo>
                        <a:lnTo>
                          <a:pt x="137" y="199"/>
                        </a:lnTo>
                        <a:lnTo>
                          <a:pt x="142" y="193"/>
                        </a:lnTo>
                        <a:lnTo>
                          <a:pt x="156" y="174"/>
                        </a:lnTo>
                        <a:lnTo>
                          <a:pt x="178" y="149"/>
                        </a:lnTo>
                        <a:lnTo>
                          <a:pt x="206" y="119"/>
                        </a:lnTo>
                        <a:lnTo>
                          <a:pt x="238" y="86"/>
                        </a:lnTo>
                        <a:lnTo>
                          <a:pt x="272" y="56"/>
                        </a:lnTo>
                        <a:lnTo>
                          <a:pt x="307" y="31"/>
                        </a:lnTo>
                        <a:lnTo>
                          <a:pt x="340" y="15"/>
                        </a:lnTo>
                        <a:lnTo>
                          <a:pt x="370" y="8"/>
                        </a:lnTo>
                        <a:lnTo>
                          <a:pt x="393" y="1"/>
                        </a:lnTo>
                        <a:lnTo>
                          <a:pt x="410" y="0"/>
                        </a:lnTo>
                        <a:lnTo>
                          <a:pt x="425" y="0"/>
                        </a:lnTo>
                        <a:lnTo>
                          <a:pt x="434" y="0"/>
                        </a:lnTo>
                        <a:lnTo>
                          <a:pt x="440" y="3"/>
                        </a:lnTo>
                        <a:lnTo>
                          <a:pt x="443" y="4"/>
                        </a:lnTo>
                        <a:lnTo>
                          <a:pt x="445" y="4"/>
                        </a:lnTo>
                        <a:lnTo>
                          <a:pt x="448" y="4"/>
                        </a:lnTo>
                        <a:lnTo>
                          <a:pt x="456" y="4"/>
                        </a:lnTo>
                        <a:lnTo>
                          <a:pt x="469" y="4"/>
                        </a:lnTo>
                        <a:lnTo>
                          <a:pt x="484" y="6"/>
                        </a:lnTo>
                        <a:lnTo>
                          <a:pt x="502" y="9"/>
                        </a:lnTo>
                        <a:lnTo>
                          <a:pt x="519" y="14"/>
                        </a:lnTo>
                        <a:lnTo>
                          <a:pt x="536" y="22"/>
                        </a:lnTo>
                        <a:lnTo>
                          <a:pt x="550" y="33"/>
                        </a:lnTo>
                        <a:lnTo>
                          <a:pt x="566" y="48"/>
                        </a:lnTo>
                        <a:lnTo>
                          <a:pt x="583" y="69"/>
                        </a:lnTo>
                        <a:lnTo>
                          <a:pt x="602" y="94"/>
                        </a:lnTo>
                        <a:lnTo>
                          <a:pt x="621" y="124"/>
                        </a:lnTo>
                        <a:lnTo>
                          <a:pt x="638" y="153"/>
                        </a:lnTo>
                        <a:lnTo>
                          <a:pt x="652" y="185"/>
                        </a:lnTo>
                        <a:lnTo>
                          <a:pt x="663" y="218"/>
                        </a:lnTo>
                        <a:lnTo>
                          <a:pt x="670" y="247"/>
                        </a:lnTo>
                        <a:lnTo>
                          <a:pt x="674" y="266"/>
                        </a:lnTo>
                        <a:lnTo>
                          <a:pt x="684" y="315"/>
                        </a:lnTo>
                        <a:lnTo>
                          <a:pt x="685" y="387"/>
                        </a:lnTo>
                        <a:lnTo>
                          <a:pt x="670" y="476"/>
                        </a:lnTo>
                        <a:lnTo>
                          <a:pt x="657" y="514"/>
                        </a:lnTo>
                        <a:lnTo>
                          <a:pt x="643" y="552"/>
                        </a:lnTo>
                        <a:lnTo>
                          <a:pt x="627" y="586"/>
                        </a:lnTo>
                        <a:lnTo>
                          <a:pt x="612" y="619"/>
                        </a:lnTo>
                        <a:lnTo>
                          <a:pt x="594" y="647"/>
                        </a:lnTo>
                        <a:lnTo>
                          <a:pt x="579" y="674"/>
                        </a:lnTo>
                        <a:lnTo>
                          <a:pt x="566" y="694"/>
                        </a:lnTo>
                        <a:lnTo>
                          <a:pt x="553" y="710"/>
                        </a:lnTo>
                        <a:lnTo>
                          <a:pt x="546" y="723"/>
                        </a:lnTo>
                        <a:lnTo>
                          <a:pt x="533" y="734"/>
                        </a:lnTo>
                        <a:lnTo>
                          <a:pt x="520" y="743"/>
                        </a:lnTo>
                        <a:lnTo>
                          <a:pt x="513" y="749"/>
                        </a:lnTo>
                        <a:lnTo>
                          <a:pt x="484" y="776"/>
                        </a:lnTo>
                        <a:lnTo>
                          <a:pt x="456" y="796"/>
                        </a:lnTo>
                        <a:lnTo>
                          <a:pt x="428" y="809"/>
                        </a:lnTo>
                        <a:lnTo>
                          <a:pt x="398" y="815"/>
                        </a:lnTo>
                        <a:lnTo>
                          <a:pt x="366" y="814"/>
                        </a:lnTo>
                        <a:lnTo>
                          <a:pt x="337" y="804"/>
                        </a:lnTo>
                        <a:lnTo>
                          <a:pt x="307" y="785"/>
                        </a:lnTo>
                        <a:lnTo>
                          <a:pt x="277" y="757"/>
                        </a:lnTo>
                        <a:lnTo>
                          <a:pt x="252" y="732"/>
                        </a:lnTo>
                        <a:lnTo>
                          <a:pt x="228" y="709"/>
                        </a:lnTo>
                        <a:lnTo>
                          <a:pt x="208" y="684"/>
                        </a:lnTo>
                        <a:lnTo>
                          <a:pt x="187" y="660"/>
                        </a:lnTo>
                        <a:lnTo>
                          <a:pt x="167" y="633"/>
                        </a:lnTo>
                        <a:lnTo>
                          <a:pt x="148" y="607"/>
                        </a:lnTo>
                        <a:lnTo>
                          <a:pt x="131" y="575"/>
                        </a:lnTo>
                        <a:lnTo>
                          <a:pt x="112" y="541"/>
                        </a:lnTo>
                        <a:lnTo>
                          <a:pt x="112" y="539"/>
                        </a:lnTo>
                        <a:lnTo>
                          <a:pt x="110" y="539"/>
                        </a:lnTo>
                        <a:lnTo>
                          <a:pt x="104" y="509"/>
                        </a:lnTo>
                        <a:lnTo>
                          <a:pt x="99" y="484"/>
                        </a:lnTo>
                        <a:lnTo>
                          <a:pt x="96" y="465"/>
                        </a:lnTo>
                        <a:lnTo>
                          <a:pt x="95" y="459"/>
                        </a:lnTo>
                        <a:lnTo>
                          <a:pt x="93" y="459"/>
                        </a:lnTo>
                        <a:lnTo>
                          <a:pt x="91" y="461"/>
                        </a:lnTo>
                        <a:lnTo>
                          <a:pt x="87" y="464"/>
                        </a:lnTo>
                        <a:lnTo>
                          <a:pt x="80" y="465"/>
                        </a:lnTo>
                        <a:lnTo>
                          <a:pt x="76" y="455"/>
                        </a:lnTo>
                        <a:lnTo>
                          <a:pt x="69" y="445"/>
                        </a:lnTo>
                        <a:lnTo>
                          <a:pt x="62" y="436"/>
                        </a:lnTo>
                        <a:lnTo>
                          <a:pt x="51" y="428"/>
                        </a:lnTo>
                        <a:lnTo>
                          <a:pt x="62" y="436"/>
                        </a:lnTo>
                        <a:lnTo>
                          <a:pt x="69" y="445"/>
                        </a:lnTo>
                        <a:lnTo>
                          <a:pt x="76" y="455"/>
                        </a:lnTo>
                        <a:lnTo>
                          <a:pt x="80" y="465"/>
                        </a:lnTo>
                        <a:lnTo>
                          <a:pt x="74" y="467"/>
                        </a:lnTo>
                        <a:lnTo>
                          <a:pt x="66" y="467"/>
                        </a:lnTo>
                        <a:lnTo>
                          <a:pt x="60" y="465"/>
                        </a:lnTo>
                        <a:lnTo>
                          <a:pt x="51" y="464"/>
                        </a:lnTo>
                        <a:lnTo>
                          <a:pt x="43" y="461"/>
                        </a:lnTo>
                        <a:lnTo>
                          <a:pt x="33" y="455"/>
                        </a:lnTo>
                        <a:lnTo>
                          <a:pt x="25" y="445"/>
                        </a:lnTo>
                        <a:lnTo>
                          <a:pt x="16" y="434"/>
                        </a:lnTo>
                        <a:lnTo>
                          <a:pt x="13" y="407"/>
                        </a:lnTo>
                        <a:lnTo>
                          <a:pt x="5" y="348"/>
                        </a:lnTo>
                        <a:lnTo>
                          <a:pt x="0" y="282"/>
                        </a:lnTo>
                        <a:lnTo>
                          <a:pt x="3" y="240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itchFamily="-65" charset="0"/>
                    </a:endParaRPr>
                  </a:p>
                </p:txBody>
              </p:sp>
            </p:grpSp>
            <p:sp>
              <p:nvSpPr>
                <p:cNvPr id="411" name="Freeform 22"/>
                <p:cNvSpPr>
                  <a:spLocks/>
                </p:cNvSpPr>
                <p:nvPr/>
              </p:nvSpPr>
              <p:spPr bwMode="auto">
                <a:xfrm>
                  <a:off x="4015178" y="2518188"/>
                  <a:ext cx="283815" cy="751090"/>
                </a:xfrm>
                <a:custGeom>
                  <a:avLst/>
                  <a:gdLst/>
                  <a:ahLst/>
                  <a:cxnLst>
                    <a:cxn ang="0">
                      <a:pos x="39" y="218"/>
                    </a:cxn>
                    <a:cxn ang="0">
                      <a:pos x="128" y="219"/>
                    </a:cxn>
                    <a:cxn ang="0">
                      <a:pos x="130" y="222"/>
                    </a:cxn>
                    <a:cxn ang="0">
                      <a:pos x="135" y="233"/>
                    </a:cxn>
                    <a:cxn ang="0">
                      <a:pos x="141" y="251"/>
                    </a:cxn>
                    <a:cxn ang="0">
                      <a:pos x="147" y="274"/>
                    </a:cxn>
                    <a:cxn ang="0">
                      <a:pos x="152" y="302"/>
                    </a:cxn>
                    <a:cxn ang="0">
                      <a:pos x="154" y="334"/>
                    </a:cxn>
                    <a:cxn ang="0">
                      <a:pos x="149" y="370"/>
                    </a:cxn>
                    <a:cxn ang="0">
                      <a:pos x="139" y="409"/>
                    </a:cxn>
                    <a:cxn ang="0">
                      <a:pos x="33" y="409"/>
                    </a:cxn>
                    <a:cxn ang="0">
                      <a:pos x="28" y="400"/>
                    </a:cxn>
                    <a:cxn ang="0">
                      <a:pos x="18" y="375"/>
                    </a:cxn>
                    <a:cxn ang="0">
                      <a:pos x="7" y="348"/>
                    </a:cxn>
                    <a:cxn ang="0">
                      <a:pos x="4" y="326"/>
                    </a:cxn>
                    <a:cxn ang="0">
                      <a:pos x="15" y="321"/>
                    </a:cxn>
                    <a:cxn ang="0">
                      <a:pos x="15" y="299"/>
                    </a:cxn>
                    <a:cxn ang="0">
                      <a:pos x="0" y="295"/>
                    </a:cxn>
                    <a:cxn ang="0">
                      <a:pos x="0" y="284"/>
                    </a:cxn>
                    <a:cxn ang="0">
                      <a:pos x="3" y="257"/>
                    </a:cxn>
                    <a:cxn ang="0">
                      <a:pos x="6" y="216"/>
                    </a:cxn>
                    <a:cxn ang="0">
                      <a:pos x="11" y="168"/>
                    </a:cxn>
                    <a:cxn ang="0">
                      <a:pos x="18" y="117"/>
                    </a:cxn>
                    <a:cxn ang="0">
                      <a:pos x="29" y="70"/>
                    </a:cxn>
                    <a:cxn ang="0">
                      <a:pos x="42" y="28"/>
                    </a:cxn>
                    <a:cxn ang="0">
                      <a:pos x="59" y="0"/>
                    </a:cxn>
                    <a:cxn ang="0">
                      <a:pos x="83" y="11"/>
                    </a:cxn>
                    <a:cxn ang="0">
                      <a:pos x="77" y="26"/>
                    </a:cxn>
                    <a:cxn ang="0">
                      <a:pos x="61" y="70"/>
                    </a:cxn>
                    <a:cxn ang="0">
                      <a:pos x="45" y="136"/>
                    </a:cxn>
                    <a:cxn ang="0">
                      <a:pos x="39" y="218"/>
                    </a:cxn>
                  </a:cxnLst>
                  <a:rect l="0" t="0" r="r" b="b"/>
                  <a:pathLst>
                    <a:path w="154" h="409">
                      <a:moveTo>
                        <a:pt x="39" y="218"/>
                      </a:moveTo>
                      <a:lnTo>
                        <a:pt x="128" y="219"/>
                      </a:lnTo>
                      <a:lnTo>
                        <a:pt x="130" y="222"/>
                      </a:lnTo>
                      <a:lnTo>
                        <a:pt x="135" y="233"/>
                      </a:lnTo>
                      <a:lnTo>
                        <a:pt x="141" y="251"/>
                      </a:lnTo>
                      <a:lnTo>
                        <a:pt x="147" y="274"/>
                      </a:lnTo>
                      <a:lnTo>
                        <a:pt x="152" y="302"/>
                      </a:lnTo>
                      <a:lnTo>
                        <a:pt x="154" y="334"/>
                      </a:lnTo>
                      <a:lnTo>
                        <a:pt x="149" y="370"/>
                      </a:lnTo>
                      <a:lnTo>
                        <a:pt x="139" y="409"/>
                      </a:lnTo>
                      <a:lnTo>
                        <a:pt x="33" y="409"/>
                      </a:lnTo>
                      <a:lnTo>
                        <a:pt x="28" y="400"/>
                      </a:lnTo>
                      <a:lnTo>
                        <a:pt x="18" y="375"/>
                      </a:lnTo>
                      <a:lnTo>
                        <a:pt x="7" y="348"/>
                      </a:lnTo>
                      <a:lnTo>
                        <a:pt x="4" y="326"/>
                      </a:lnTo>
                      <a:lnTo>
                        <a:pt x="15" y="321"/>
                      </a:lnTo>
                      <a:lnTo>
                        <a:pt x="15" y="299"/>
                      </a:lnTo>
                      <a:lnTo>
                        <a:pt x="0" y="295"/>
                      </a:lnTo>
                      <a:lnTo>
                        <a:pt x="0" y="284"/>
                      </a:lnTo>
                      <a:lnTo>
                        <a:pt x="3" y="257"/>
                      </a:lnTo>
                      <a:lnTo>
                        <a:pt x="6" y="216"/>
                      </a:lnTo>
                      <a:lnTo>
                        <a:pt x="11" y="168"/>
                      </a:lnTo>
                      <a:lnTo>
                        <a:pt x="18" y="117"/>
                      </a:lnTo>
                      <a:lnTo>
                        <a:pt x="29" y="70"/>
                      </a:lnTo>
                      <a:lnTo>
                        <a:pt x="42" y="28"/>
                      </a:lnTo>
                      <a:lnTo>
                        <a:pt x="59" y="0"/>
                      </a:lnTo>
                      <a:lnTo>
                        <a:pt x="83" y="11"/>
                      </a:lnTo>
                      <a:lnTo>
                        <a:pt x="77" y="26"/>
                      </a:lnTo>
                      <a:lnTo>
                        <a:pt x="61" y="70"/>
                      </a:lnTo>
                      <a:lnTo>
                        <a:pt x="45" y="136"/>
                      </a:lnTo>
                      <a:lnTo>
                        <a:pt x="39" y="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F81BD">
                        <a:lumMod val="90000"/>
                      </a:srgbClr>
                    </a:gs>
                    <a:gs pos="58000">
                      <a:srgbClr val="EEECE1">
                        <a:lumMod val="10000"/>
                      </a:srgbClr>
                    </a:gs>
                    <a:gs pos="45000">
                      <a:srgbClr val="EEECE1">
                        <a:lumMod val="25000"/>
                      </a:srgbClr>
                    </a:gs>
                  </a:gsLst>
                  <a:lin ang="27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-65" charset="0"/>
                  </a:endParaRPr>
                </a:p>
              </p:txBody>
            </p:sp>
            <p:sp>
              <p:nvSpPr>
                <p:cNvPr id="412" name="Freeform 23"/>
                <p:cNvSpPr>
                  <a:spLocks/>
                </p:cNvSpPr>
                <p:nvPr/>
              </p:nvSpPr>
              <p:spPr bwMode="auto">
                <a:xfrm>
                  <a:off x="4944690" y="3259387"/>
                  <a:ext cx="646075" cy="546875"/>
                </a:xfrm>
                <a:custGeom>
                  <a:avLst/>
                  <a:gdLst>
                    <a:gd name="T0" fmla="*/ 2147483647 w 352"/>
                    <a:gd name="T1" fmla="*/ 2147483647 h 298"/>
                    <a:gd name="T2" fmla="*/ 2147483647 w 352"/>
                    <a:gd name="T3" fmla="*/ 2147483647 h 298"/>
                    <a:gd name="T4" fmla="*/ 2147483647 w 352"/>
                    <a:gd name="T5" fmla="*/ 2147483647 h 298"/>
                    <a:gd name="T6" fmla="*/ 2147483647 w 352"/>
                    <a:gd name="T7" fmla="*/ 2147483647 h 298"/>
                    <a:gd name="T8" fmla="*/ 2147483647 w 352"/>
                    <a:gd name="T9" fmla="*/ 2147483647 h 298"/>
                    <a:gd name="T10" fmla="*/ 2147483647 w 352"/>
                    <a:gd name="T11" fmla="*/ 2147483647 h 298"/>
                    <a:gd name="T12" fmla="*/ 2147483647 w 352"/>
                    <a:gd name="T13" fmla="*/ 2147483647 h 298"/>
                    <a:gd name="T14" fmla="*/ 2147483647 w 352"/>
                    <a:gd name="T15" fmla="*/ 2147483647 h 298"/>
                    <a:gd name="T16" fmla="*/ 2147483647 w 352"/>
                    <a:gd name="T17" fmla="*/ 2147483647 h 298"/>
                    <a:gd name="T18" fmla="*/ 2147483647 w 352"/>
                    <a:gd name="T19" fmla="*/ 2147483647 h 298"/>
                    <a:gd name="T20" fmla="*/ 2147483647 w 352"/>
                    <a:gd name="T21" fmla="*/ 2147483647 h 298"/>
                    <a:gd name="T22" fmla="*/ 2147483647 w 352"/>
                    <a:gd name="T23" fmla="*/ 2147483647 h 298"/>
                    <a:gd name="T24" fmla="*/ 2147483647 w 352"/>
                    <a:gd name="T25" fmla="*/ 2147483647 h 298"/>
                    <a:gd name="T26" fmla="*/ 2147483647 w 352"/>
                    <a:gd name="T27" fmla="*/ 2147483647 h 298"/>
                    <a:gd name="T28" fmla="*/ 2147483647 w 352"/>
                    <a:gd name="T29" fmla="*/ 2147483647 h 298"/>
                    <a:gd name="T30" fmla="*/ 2147483647 w 352"/>
                    <a:gd name="T31" fmla="*/ 2147483647 h 298"/>
                    <a:gd name="T32" fmla="*/ 0 w 352"/>
                    <a:gd name="T33" fmla="*/ 2147483647 h 298"/>
                    <a:gd name="T34" fmla="*/ 2147483647 w 352"/>
                    <a:gd name="T35" fmla="*/ 2147483647 h 298"/>
                    <a:gd name="T36" fmla="*/ 2147483647 w 352"/>
                    <a:gd name="T37" fmla="*/ 2147483647 h 298"/>
                    <a:gd name="T38" fmla="*/ 2147483647 w 352"/>
                    <a:gd name="T39" fmla="*/ 2147483647 h 298"/>
                    <a:gd name="T40" fmla="*/ 2147483647 w 352"/>
                    <a:gd name="T41" fmla="*/ 2147483647 h 298"/>
                    <a:gd name="T42" fmla="*/ 2147483647 w 352"/>
                    <a:gd name="T43" fmla="*/ 2147483647 h 298"/>
                    <a:gd name="T44" fmla="*/ 2147483647 w 352"/>
                    <a:gd name="T45" fmla="*/ 2147483647 h 298"/>
                    <a:gd name="T46" fmla="*/ 2147483647 w 352"/>
                    <a:gd name="T47" fmla="*/ 2147483647 h 298"/>
                    <a:gd name="T48" fmla="*/ 2147483647 w 352"/>
                    <a:gd name="T49" fmla="*/ 2147483647 h 298"/>
                    <a:gd name="T50" fmla="*/ 2147483647 w 352"/>
                    <a:gd name="T51" fmla="*/ 2147483647 h 298"/>
                    <a:gd name="T52" fmla="*/ 2147483647 w 352"/>
                    <a:gd name="T53" fmla="*/ 2147483647 h 298"/>
                    <a:gd name="T54" fmla="*/ 2147483647 w 352"/>
                    <a:gd name="T55" fmla="*/ 2147483647 h 298"/>
                    <a:gd name="T56" fmla="*/ 2147483647 w 352"/>
                    <a:gd name="T57" fmla="*/ 2147483647 h 298"/>
                    <a:gd name="T58" fmla="*/ 2147483647 w 352"/>
                    <a:gd name="T59" fmla="*/ 2147483647 h 298"/>
                    <a:gd name="T60" fmla="*/ 2147483647 w 352"/>
                    <a:gd name="T61" fmla="*/ 2147483647 h 298"/>
                    <a:gd name="T62" fmla="*/ 2147483647 w 352"/>
                    <a:gd name="T63" fmla="*/ 0 h 29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52"/>
                    <a:gd name="T97" fmla="*/ 0 h 298"/>
                    <a:gd name="T98" fmla="*/ 352 w 352"/>
                    <a:gd name="T99" fmla="*/ 298 h 29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52" h="298">
                      <a:moveTo>
                        <a:pt x="346" y="0"/>
                      </a:moveTo>
                      <a:lnTo>
                        <a:pt x="343" y="2"/>
                      </a:lnTo>
                      <a:lnTo>
                        <a:pt x="341" y="3"/>
                      </a:lnTo>
                      <a:lnTo>
                        <a:pt x="339" y="6"/>
                      </a:lnTo>
                      <a:lnTo>
                        <a:pt x="339" y="8"/>
                      </a:lnTo>
                      <a:lnTo>
                        <a:pt x="339" y="14"/>
                      </a:lnTo>
                      <a:lnTo>
                        <a:pt x="339" y="28"/>
                      </a:lnTo>
                      <a:lnTo>
                        <a:pt x="339" y="52"/>
                      </a:lnTo>
                      <a:lnTo>
                        <a:pt x="335" y="80"/>
                      </a:lnTo>
                      <a:lnTo>
                        <a:pt x="328" y="112"/>
                      </a:lnTo>
                      <a:lnTo>
                        <a:pt x="316" y="146"/>
                      </a:lnTo>
                      <a:lnTo>
                        <a:pt x="297" y="181"/>
                      </a:lnTo>
                      <a:lnTo>
                        <a:pt x="272" y="212"/>
                      </a:lnTo>
                      <a:lnTo>
                        <a:pt x="261" y="223"/>
                      </a:lnTo>
                      <a:lnTo>
                        <a:pt x="250" y="232"/>
                      </a:lnTo>
                      <a:lnTo>
                        <a:pt x="237" y="240"/>
                      </a:lnTo>
                      <a:lnTo>
                        <a:pt x="223" y="248"/>
                      </a:lnTo>
                      <a:lnTo>
                        <a:pt x="211" y="256"/>
                      </a:lnTo>
                      <a:lnTo>
                        <a:pt x="195" y="262"/>
                      </a:lnTo>
                      <a:lnTo>
                        <a:pt x="181" y="267"/>
                      </a:lnTo>
                      <a:lnTo>
                        <a:pt x="163" y="272"/>
                      </a:lnTo>
                      <a:lnTo>
                        <a:pt x="148" y="276"/>
                      </a:lnTo>
                      <a:lnTo>
                        <a:pt x="130" y="279"/>
                      </a:lnTo>
                      <a:lnTo>
                        <a:pt x="112" y="281"/>
                      </a:lnTo>
                      <a:lnTo>
                        <a:pt x="93" y="283"/>
                      </a:lnTo>
                      <a:lnTo>
                        <a:pt x="72" y="284"/>
                      </a:lnTo>
                      <a:lnTo>
                        <a:pt x="52" y="284"/>
                      </a:lnTo>
                      <a:lnTo>
                        <a:pt x="30" y="283"/>
                      </a:lnTo>
                      <a:lnTo>
                        <a:pt x="8" y="281"/>
                      </a:lnTo>
                      <a:lnTo>
                        <a:pt x="6" y="281"/>
                      </a:lnTo>
                      <a:lnTo>
                        <a:pt x="3" y="283"/>
                      </a:lnTo>
                      <a:lnTo>
                        <a:pt x="2" y="286"/>
                      </a:lnTo>
                      <a:lnTo>
                        <a:pt x="0" y="287"/>
                      </a:lnTo>
                      <a:lnTo>
                        <a:pt x="0" y="290"/>
                      </a:lnTo>
                      <a:lnTo>
                        <a:pt x="2" y="294"/>
                      </a:lnTo>
                      <a:lnTo>
                        <a:pt x="5" y="295"/>
                      </a:lnTo>
                      <a:lnTo>
                        <a:pt x="6" y="295"/>
                      </a:lnTo>
                      <a:lnTo>
                        <a:pt x="30" y="297"/>
                      </a:lnTo>
                      <a:lnTo>
                        <a:pt x="52" y="298"/>
                      </a:lnTo>
                      <a:lnTo>
                        <a:pt x="74" y="298"/>
                      </a:lnTo>
                      <a:lnTo>
                        <a:pt x="94" y="297"/>
                      </a:lnTo>
                      <a:lnTo>
                        <a:pt x="113" y="295"/>
                      </a:lnTo>
                      <a:lnTo>
                        <a:pt x="134" y="292"/>
                      </a:lnTo>
                      <a:lnTo>
                        <a:pt x="151" y="289"/>
                      </a:lnTo>
                      <a:lnTo>
                        <a:pt x="168" y="284"/>
                      </a:lnTo>
                      <a:lnTo>
                        <a:pt x="185" y="279"/>
                      </a:lnTo>
                      <a:lnTo>
                        <a:pt x="201" y="273"/>
                      </a:lnTo>
                      <a:lnTo>
                        <a:pt x="217" y="267"/>
                      </a:lnTo>
                      <a:lnTo>
                        <a:pt x="231" y="259"/>
                      </a:lnTo>
                      <a:lnTo>
                        <a:pt x="245" y="251"/>
                      </a:lnTo>
                      <a:lnTo>
                        <a:pt x="258" y="242"/>
                      </a:lnTo>
                      <a:lnTo>
                        <a:pt x="270" y="231"/>
                      </a:lnTo>
                      <a:lnTo>
                        <a:pt x="281" y="220"/>
                      </a:lnTo>
                      <a:lnTo>
                        <a:pt x="308" y="187"/>
                      </a:lnTo>
                      <a:lnTo>
                        <a:pt x="327" y="151"/>
                      </a:lnTo>
                      <a:lnTo>
                        <a:pt x="341" y="116"/>
                      </a:lnTo>
                      <a:lnTo>
                        <a:pt x="347" y="83"/>
                      </a:lnTo>
                      <a:lnTo>
                        <a:pt x="352" y="54"/>
                      </a:lnTo>
                      <a:lnTo>
                        <a:pt x="352" y="30"/>
                      </a:lnTo>
                      <a:lnTo>
                        <a:pt x="352" y="13"/>
                      </a:lnTo>
                      <a:lnTo>
                        <a:pt x="352" y="6"/>
                      </a:lnTo>
                      <a:lnTo>
                        <a:pt x="352" y="5"/>
                      </a:lnTo>
                      <a:lnTo>
                        <a:pt x="350" y="2"/>
                      </a:lnTo>
                      <a:lnTo>
                        <a:pt x="347" y="0"/>
                      </a:lnTo>
                      <a:lnTo>
                        <a:pt x="346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-65" charset="0"/>
                  </a:endParaRPr>
                </a:p>
              </p:txBody>
            </p:sp>
            <p:sp>
              <p:nvSpPr>
                <p:cNvPr id="413" name="Freeform 24"/>
                <p:cNvSpPr>
                  <a:spLocks/>
                </p:cNvSpPr>
                <p:nvPr/>
              </p:nvSpPr>
              <p:spPr bwMode="auto">
                <a:xfrm>
                  <a:off x="4809859" y="3694421"/>
                  <a:ext cx="212856" cy="155881"/>
                </a:xfrm>
                <a:custGeom>
                  <a:avLst/>
                  <a:gdLst/>
                  <a:ahLst/>
                  <a:cxnLst>
                    <a:cxn ang="0">
                      <a:pos x="120" y="39"/>
                    </a:cxn>
                    <a:cxn ang="0">
                      <a:pos x="118" y="47"/>
                    </a:cxn>
                    <a:cxn ang="0">
                      <a:pos x="115" y="55"/>
                    </a:cxn>
                    <a:cxn ang="0">
                      <a:pos x="110" y="61"/>
                    </a:cxn>
                    <a:cxn ang="0">
                      <a:pos x="102" y="67"/>
                    </a:cxn>
                    <a:cxn ang="0">
                      <a:pos x="94" y="72"/>
                    </a:cxn>
                    <a:cxn ang="0">
                      <a:pos x="83" y="77"/>
                    </a:cxn>
                    <a:cxn ang="0">
                      <a:pos x="72" y="78"/>
                    </a:cxn>
                    <a:cxn ang="0">
                      <a:pos x="60" y="80"/>
                    </a:cxn>
                    <a:cxn ang="0">
                      <a:pos x="49" y="78"/>
                    </a:cxn>
                    <a:cxn ang="0">
                      <a:pos x="38" y="77"/>
                    </a:cxn>
                    <a:cxn ang="0">
                      <a:pos x="27" y="72"/>
                    </a:cxn>
                    <a:cxn ang="0">
                      <a:pos x="19" y="67"/>
                    </a:cxn>
                    <a:cxn ang="0">
                      <a:pos x="11" y="61"/>
                    </a:cxn>
                    <a:cxn ang="0">
                      <a:pos x="5" y="55"/>
                    </a:cxn>
                    <a:cxn ang="0">
                      <a:pos x="2" y="47"/>
                    </a:cxn>
                    <a:cxn ang="0">
                      <a:pos x="0" y="39"/>
                    </a:cxn>
                    <a:cxn ang="0">
                      <a:pos x="2" y="31"/>
                    </a:cxn>
                    <a:cxn ang="0">
                      <a:pos x="5" y="23"/>
                    </a:cxn>
                    <a:cxn ang="0">
                      <a:pos x="11" y="17"/>
                    </a:cxn>
                    <a:cxn ang="0">
                      <a:pos x="19" y="11"/>
                    </a:cxn>
                    <a:cxn ang="0">
                      <a:pos x="27" y="6"/>
                    </a:cxn>
                    <a:cxn ang="0">
                      <a:pos x="38" y="3"/>
                    </a:cxn>
                    <a:cxn ang="0">
                      <a:pos x="49" y="0"/>
                    </a:cxn>
                    <a:cxn ang="0">
                      <a:pos x="60" y="0"/>
                    </a:cxn>
                    <a:cxn ang="0">
                      <a:pos x="72" y="0"/>
                    </a:cxn>
                    <a:cxn ang="0">
                      <a:pos x="83" y="3"/>
                    </a:cxn>
                    <a:cxn ang="0">
                      <a:pos x="94" y="6"/>
                    </a:cxn>
                    <a:cxn ang="0">
                      <a:pos x="102" y="11"/>
                    </a:cxn>
                    <a:cxn ang="0">
                      <a:pos x="110" y="17"/>
                    </a:cxn>
                    <a:cxn ang="0">
                      <a:pos x="115" y="23"/>
                    </a:cxn>
                    <a:cxn ang="0">
                      <a:pos x="118" y="31"/>
                    </a:cxn>
                    <a:cxn ang="0">
                      <a:pos x="120" y="39"/>
                    </a:cxn>
                  </a:cxnLst>
                  <a:rect l="0" t="0" r="r" b="b"/>
                  <a:pathLst>
                    <a:path w="120" h="80">
                      <a:moveTo>
                        <a:pt x="120" y="39"/>
                      </a:moveTo>
                      <a:lnTo>
                        <a:pt x="118" y="47"/>
                      </a:lnTo>
                      <a:lnTo>
                        <a:pt x="115" y="55"/>
                      </a:lnTo>
                      <a:lnTo>
                        <a:pt x="110" y="61"/>
                      </a:lnTo>
                      <a:lnTo>
                        <a:pt x="102" y="67"/>
                      </a:lnTo>
                      <a:lnTo>
                        <a:pt x="94" y="72"/>
                      </a:lnTo>
                      <a:lnTo>
                        <a:pt x="83" y="77"/>
                      </a:lnTo>
                      <a:lnTo>
                        <a:pt x="72" y="78"/>
                      </a:lnTo>
                      <a:lnTo>
                        <a:pt x="60" y="80"/>
                      </a:lnTo>
                      <a:lnTo>
                        <a:pt x="49" y="78"/>
                      </a:lnTo>
                      <a:lnTo>
                        <a:pt x="38" y="77"/>
                      </a:lnTo>
                      <a:lnTo>
                        <a:pt x="27" y="72"/>
                      </a:lnTo>
                      <a:lnTo>
                        <a:pt x="19" y="67"/>
                      </a:lnTo>
                      <a:lnTo>
                        <a:pt x="11" y="61"/>
                      </a:lnTo>
                      <a:lnTo>
                        <a:pt x="5" y="55"/>
                      </a:lnTo>
                      <a:lnTo>
                        <a:pt x="2" y="47"/>
                      </a:lnTo>
                      <a:lnTo>
                        <a:pt x="0" y="39"/>
                      </a:lnTo>
                      <a:lnTo>
                        <a:pt x="2" y="31"/>
                      </a:lnTo>
                      <a:lnTo>
                        <a:pt x="5" y="23"/>
                      </a:lnTo>
                      <a:lnTo>
                        <a:pt x="11" y="17"/>
                      </a:lnTo>
                      <a:lnTo>
                        <a:pt x="19" y="11"/>
                      </a:lnTo>
                      <a:lnTo>
                        <a:pt x="27" y="6"/>
                      </a:lnTo>
                      <a:lnTo>
                        <a:pt x="38" y="3"/>
                      </a:lnTo>
                      <a:lnTo>
                        <a:pt x="49" y="0"/>
                      </a:lnTo>
                      <a:lnTo>
                        <a:pt x="60" y="0"/>
                      </a:lnTo>
                      <a:lnTo>
                        <a:pt x="72" y="0"/>
                      </a:lnTo>
                      <a:lnTo>
                        <a:pt x="83" y="3"/>
                      </a:lnTo>
                      <a:lnTo>
                        <a:pt x="94" y="6"/>
                      </a:lnTo>
                      <a:lnTo>
                        <a:pt x="102" y="11"/>
                      </a:lnTo>
                      <a:lnTo>
                        <a:pt x="110" y="17"/>
                      </a:lnTo>
                      <a:lnTo>
                        <a:pt x="115" y="23"/>
                      </a:lnTo>
                      <a:lnTo>
                        <a:pt x="118" y="31"/>
                      </a:lnTo>
                      <a:lnTo>
                        <a:pt x="120" y="3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F81BD">
                        <a:lumMod val="90000"/>
                      </a:srgbClr>
                    </a:gs>
                    <a:gs pos="58000">
                      <a:srgbClr val="EEECE1">
                        <a:lumMod val="10000"/>
                      </a:srgbClr>
                    </a:gs>
                    <a:gs pos="45000">
                      <a:srgbClr val="EEECE1">
                        <a:lumMod val="25000"/>
                      </a:srgbClr>
                    </a:gs>
                  </a:gsLst>
                  <a:lin ang="27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itchFamily="-65" charset="0"/>
                  </a:endParaRPr>
                </a:p>
              </p:txBody>
            </p:sp>
          </p:grpSp>
        </p:grpSp>
        <p:sp>
          <p:nvSpPr>
            <p:cNvPr id="393" name="Rektangel 370"/>
            <p:cNvSpPr>
              <a:spLocks noChangeArrowheads="1"/>
            </p:cNvSpPr>
            <p:nvPr/>
          </p:nvSpPr>
          <p:spPr bwMode="auto">
            <a:xfrm>
              <a:off x="1001489" y="4180342"/>
              <a:ext cx="1295397" cy="849312"/>
            </a:xfrm>
            <a:prstGeom prst="rect">
              <a:avLst/>
            </a:prstGeom>
            <a:solidFill>
              <a:srgbClr val="A3A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394" name="Freeform 41"/>
            <p:cNvSpPr>
              <a:spLocks noEditPoints="1"/>
            </p:cNvSpPr>
            <p:nvPr/>
          </p:nvSpPr>
          <p:spPr bwMode="auto">
            <a:xfrm>
              <a:off x="1136426" y="4364492"/>
              <a:ext cx="422274" cy="428625"/>
            </a:xfrm>
            <a:custGeom>
              <a:avLst/>
              <a:gdLst>
                <a:gd name="T0" fmla="*/ 2147483647 w 70"/>
                <a:gd name="T1" fmla="*/ 2147483647 h 71"/>
                <a:gd name="T2" fmla="*/ 2147483647 w 70"/>
                <a:gd name="T3" fmla="*/ 2147483647 h 71"/>
                <a:gd name="T4" fmla="*/ 0 w 70"/>
                <a:gd name="T5" fmla="*/ 2147483647 h 71"/>
                <a:gd name="T6" fmla="*/ 2147483647 w 70"/>
                <a:gd name="T7" fmla="*/ 0 h 71"/>
                <a:gd name="T8" fmla="*/ 2147483647 w 70"/>
                <a:gd name="T9" fmla="*/ 2147483647 h 71"/>
                <a:gd name="T10" fmla="*/ 2147483647 w 70"/>
                <a:gd name="T11" fmla="*/ 2147483647 h 71"/>
                <a:gd name="T12" fmla="*/ 2147483647 w 70"/>
                <a:gd name="T13" fmla="*/ 2147483647 h 71"/>
                <a:gd name="T14" fmla="*/ 2147483647 w 70"/>
                <a:gd name="T15" fmla="*/ 2147483647 h 71"/>
                <a:gd name="T16" fmla="*/ 2147483647 w 70"/>
                <a:gd name="T17" fmla="*/ 2147483647 h 71"/>
                <a:gd name="T18" fmla="*/ 2147483647 w 70"/>
                <a:gd name="T19" fmla="*/ 2147483647 h 71"/>
                <a:gd name="T20" fmla="*/ 2147483647 w 70"/>
                <a:gd name="T21" fmla="*/ 2147483647 h 71"/>
                <a:gd name="T22" fmla="*/ 2147483647 w 70"/>
                <a:gd name="T23" fmla="*/ 2147483647 h 71"/>
                <a:gd name="T24" fmla="*/ 2147483647 w 70"/>
                <a:gd name="T25" fmla="*/ 2147483647 h 71"/>
                <a:gd name="T26" fmla="*/ 2147483647 w 70"/>
                <a:gd name="T27" fmla="*/ 2147483647 h 71"/>
                <a:gd name="T28" fmla="*/ 2147483647 w 70"/>
                <a:gd name="T29" fmla="*/ 2147483647 h 71"/>
                <a:gd name="T30" fmla="*/ 2147483647 w 70"/>
                <a:gd name="T31" fmla="*/ 2147483647 h 71"/>
                <a:gd name="T32" fmla="*/ 2147483647 w 70"/>
                <a:gd name="T33" fmla="*/ 2147483647 h 71"/>
                <a:gd name="T34" fmla="*/ 2147483647 w 70"/>
                <a:gd name="T35" fmla="*/ 2147483647 h 71"/>
                <a:gd name="T36" fmla="*/ 2147483647 w 70"/>
                <a:gd name="T37" fmla="*/ 2147483647 h 71"/>
                <a:gd name="T38" fmla="*/ 2147483647 w 70"/>
                <a:gd name="T39" fmla="*/ 2147483647 h 71"/>
                <a:gd name="T40" fmla="*/ 2147483647 w 70"/>
                <a:gd name="T41" fmla="*/ 2147483647 h 71"/>
                <a:gd name="T42" fmla="*/ 2147483647 w 70"/>
                <a:gd name="T43" fmla="*/ 2147483647 h 71"/>
                <a:gd name="T44" fmla="*/ 2147483647 w 70"/>
                <a:gd name="T45" fmla="*/ 2147483647 h 71"/>
                <a:gd name="T46" fmla="*/ 2147483647 w 70"/>
                <a:gd name="T47" fmla="*/ 2147483647 h 71"/>
                <a:gd name="T48" fmla="*/ 2147483647 w 70"/>
                <a:gd name="T49" fmla="*/ 2147483647 h 71"/>
                <a:gd name="T50" fmla="*/ 2147483647 w 70"/>
                <a:gd name="T51" fmla="*/ 2147483647 h 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71"/>
                <a:gd name="T80" fmla="*/ 70 w 70"/>
                <a:gd name="T81" fmla="*/ 71 h 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71">
                  <a:moveTo>
                    <a:pt x="51" y="68"/>
                  </a:moveTo>
                  <a:cubicBezTo>
                    <a:pt x="45" y="70"/>
                    <a:pt x="40" y="71"/>
                    <a:pt x="32" y="71"/>
                  </a:cubicBezTo>
                  <a:cubicBezTo>
                    <a:pt x="15" y="71"/>
                    <a:pt x="0" y="59"/>
                    <a:pt x="0" y="39"/>
                  </a:cubicBezTo>
                  <a:cubicBezTo>
                    <a:pt x="0" y="18"/>
                    <a:pt x="16" y="0"/>
                    <a:pt x="39" y="0"/>
                  </a:cubicBezTo>
                  <a:cubicBezTo>
                    <a:pt x="57" y="0"/>
                    <a:pt x="70" y="12"/>
                    <a:pt x="70" y="30"/>
                  </a:cubicBezTo>
                  <a:cubicBezTo>
                    <a:pt x="70" y="45"/>
                    <a:pt x="61" y="54"/>
                    <a:pt x="50" y="54"/>
                  </a:cubicBezTo>
                  <a:cubicBezTo>
                    <a:pt x="45" y="54"/>
                    <a:pt x="42" y="51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8" y="51"/>
                    <a:pt x="33" y="54"/>
                    <a:pt x="28" y="54"/>
                  </a:cubicBezTo>
                  <a:cubicBezTo>
                    <a:pt x="21" y="54"/>
                    <a:pt x="17" y="49"/>
                    <a:pt x="17" y="41"/>
                  </a:cubicBezTo>
                  <a:cubicBezTo>
                    <a:pt x="17" y="28"/>
                    <a:pt x="26" y="17"/>
                    <a:pt x="40" y="17"/>
                  </a:cubicBezTo>
                  <a:cubicBezTo>
                    <a:pt x="45" y="17"/>
                    <a:pt x="50" y="18"/>
                    <a:pt x="53" y="19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8" y="44"/>
                    <a:pt x="49" y="47"/>
                    <a:pt x="52" y="47"/>
                  </a:cubicBezTo>
                  <a:cubicBezTo>
                    <a:pt x="56" y="47"/>
                    <a:pt x="62" y="42"/>
                    <a:pt x="62" y="30"/>
                  </a:cubicBezTo>
                  <a:cubicBezTo>
                    <a:pt x="62" y="17"/>
                    <a:pt x="53" y="6"/>
                    <a:pt x="38" y="6"/>
                  </a:cubicBezTo>
                  <a:cubicBezTo>
                    <a:pt x="22" y="6"/>
                    <a:pt x="8" y="19"/>
                    <a:pt x="8" y="38"/>
                  </a:cubicBezTo>
                  <a:cubicBezTo>
                    <a:pt x="8" y="55"/>
                    <a:pt x="19" y="65"/>
                    <a:pt x="34" y="65"/>
                  </a:cubicBezTo>
                  <a:cubicBezTo>
                    <a:pt x="40" y="65"/>
                    <a:pt x="45" y="64"/>
                    <a:pt x="49" y="62"/>
                  </a:cubicBezTo>
                  <a:lnTo>
                    <a:pt x="51" y="68"/>
                  </a:lnTo>
                  <a:close/>
                  <a:moveTo>
                    <a:pt x="42" y="25"/>
                  </a:moveTo>
                  <a:cubicBezTo>
                    <a:pt x="41" y="25"/>
                    <a:pt x="40" y="25"/>
                    <a:pt x="39" y="25"/>
                  </a:cubicBezTo>
                  <a:cubicBezTo>
                    <a:pt x="32" y="25"/>
                    <a:pt x="27" y="32"/>
                    <a:pt x="27" y="39"/>
                  </a:cubicBezTo>
                  <a:cubicBezTo>
                    <a:pt x="27" y="43"/>
                    <a:pt x="28" y="46"/>
                    <a:pt x="32" y="46"/>
                  </a:cubicBezTo>
                  <a:cubicBezTo>
                    <a:pt x="36" y="46"/>
                    <a:pt x="40" y="41"/>
                    <a:pt x="41" y="35"/>
                  </a:cubicBezTo>
                  <a:lnTo>
                    <a:pt x="42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grpSp>
          <p:nvGrpSpPr>
            <p:cNvPr id="395" name="Gruppe 444"/>
            <p:cNvGrpSpPr>
              <a:grpSpLocks noChangeAspect="1"/>
            </p:cNvGrpSpPr>
            <p:nvPr/>
          </p:nvGrpSpPr>
          <p:grpSpPr bwMode="auto">
            <a:xfrm>
              <a:off x="1698399" y="4375604"/>
              <a:ext cx="444499" cy="446088"/>
              <a:chOff x="8044834" y="4778253"/>
              <a:chExt cx="564856" cy="566875"/>
            </a:xfrm>
          </p:grpSpPr>
          <p:sp>
            <p:nvSpPr>
              <p:cNvPr id="396" name="Ellipse 363"/>
              <p:cNvSpPr/>
              <p:nvPr/>
            </p:nvSpPr>
            <p:spPr>
              <a:xfrm>
                <a:off x="8044834" y="4778253"/>
                <a:ext cx="564856" cy="566875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itchFamily="-65" charset="-128"/>
                  <a:cs typeface="+mn-cs"/>
                </a:endParaRPr>
              </a:p>
            </p:txBody>
          </p:sp>
          <p:grpSp>
            <p:nvGrpSpPr>
              <p:cNvPr id="397" name="Group 313"/>
              <p:cNvGrpSpPr>
                <a:grpSpLocks noChangeAspect="1"/>
              </p:cNvGrpSpPr>
              <p:nvPr/>
            </p:nvGrpSpPr>
            <p:grpSpPr bwMode="auto">
              <a:xfrm>
                <a:off x="8207187" y="4856369"/>
                <a:ext cx="185699" cy="412316"/>
                <a:chOff x="4419" y="-48"/>
                <a:chExt cx="413" cy="917"/>
              </a:xfrm>
              <a:solidFill>
                <a:sysClr val="window" lastClr="FFFFFF"/>
              </a:solidFill>
            </p:grpSpPr>
            <p:sp>
              <p:nvSpPr>
                <p:cNvPr id="398" name="Freeform 317"/>
                <p:cNvSpPr>
                  <a:spLocks/>
                </p:cNvSpPr>
                <p:nvPr/>
              </p:nvSpPr>
              <p:spPr bwMode="auto">
                <a:xfrm>
                  <a:off x="4419" y="-48"/>
                  <a:ext cx="350" cy="917"/>
                </a:xfrm>
                <a:custGeom>
                  <a:avLst/>
                  <a:gdLst/>
                  <a:ahLst/>
                  <a:cxnLst>
                    <a:cxn ang="0">
                      <a:pos x="341" y="25"/>
                    </a:cxn>
                    <a:cxn ang="0">
                      <a:pos x="319" y="14"/>
                    </a:cxn>
                    <a:cxn ang="0">
                      <a:pos x="300" y="6"/>
                    </a:cxn>
                    <a:cxn ang="0">
                      <a:pos x="276" y="1"/>
                    </a:cxn>
                    <a:cxn ang="0">
                      <a:pos x="250" y="0"/>
                    </a:cxn>
                    <a:cxn ang="0">
                      <a:pos x="222" y="4"/>
                    </a:cxn>
                    <a:cxn ang="0">
                      <a:pos x="192" y="15"/>
                    </a:cxn>
                    <a:cxn ang="0">
                      <a:pos x="161" y="35"/>
                    </a:cxn>
                    <a:cxn ang="0">
                      <a:pos x="131" y="66"/>
                    </a:cxn>
                    <a:cxn ang="0">
                      <a:pos x="102" y="108"/>
                    </a:cxn>
                    <a:cxn ang="0">
                      <a:pos x="76" y="151"/>
                    </a:cxn>
                    <a:cxn ang="0">
                      <a:pos x="56" y="195"/>
                    </a:cxn>
                    <a:cxn ang="0">
                      <a:pos x="39" y="239"/>
                    </a:cxn>
                    <a:cxn ang="0">
                      <a:pos x="26" y="282"/>
                    </a:cxn>
                    <a:cxn ang="0">
                      <a:pos x="16" y="323"/>
                    </a:cxn>
                    <a:cxn ang="0">
                      <a:pos x="8" y="363"/>
                    </a:cxn>
                    <a:cxn ang="0">
                      <a:pos x="4" y="401"/>
                    </a:cxn>
                    <a:cxn ang="0">
                      <a:pos x="1" y="436"/>
                    </a:cxn>
                    <a:cxn ang="0">
                      <a:pos x="0" y="470"/>
                    </a:cxn>
                    <a:cxn ang="0">
                      <a:pos x="0" y="497"/>
                    </a:cxn>
                    <a:cxn ang="0">
                      <a:pos x="1" y="526"/>
                    </a:cxn>
                    <a:cxn ang="0">
                      <a:pos x="5" y="560"/>
                    </a:cxn>
                    <a:cxn ang="0">
                      <a:pos x="12" y="600"/>
                    </a:cxn>
                    <a:cxn ang="0">
                      <a:pos x="23" y="643"/>
                    </a:cxn>
                    <a:cxn ang="0">
                      <a:pos x="36" y="686"/>
                    </a:cxn>
                    <a:cxn ang="0">
                      <a:pos x="53" y="730"/>
                    </a:cxn>
                    <a:cxn ang="0">
                      <a:pos x="72" y="773"/>
                    </a:cxn>
                    <a:cxn ang="0">
                      <a:pos x="95" y="811"/>
                    </a:cxn>
                    <a:cxn ang="0">
                      <a:pos x="121" y="844"/>
                    </a:cxn>
                    <a:cxn ang="0">
                      <a:pos x="151" y="870"/>
                    </a:cxn>
                    <a:cxn ang="0">
                      <a:pos x="183" y="888"/>
                    </a:cxn>
                    <a:cxn ang="0">
                      <a:pos x="215" y="899"/>
                    </a:cxn>
                    <a:cxn ang="0">
                      <a:pos x="242" y="908"/>
                    </a:cxn>
                    <a:cxn ang="0">
                      <a:pos x="267" y="912"/>
                    </a:cxn>
                    <a:cxn ang="0">
                      <a:pos x="287" y="915"/>
                    </a:cxn>
                    <a:cxn ang="0">
                      <a:pos x="311" y="916"/>
                    </a:cxn>
                    <a:cxn ang="0">
                      <a:pos x="334" y="913"/>
                    </a:cxn>
                    <a:cxn ang="0">
                      <a:pos x="268" y="689"/>
                    </a:cxn>
                    <a:cxn ang="0">
                      <a:pos x="253" y="690"/>
                    </a:cxn>
                    <a:cxn ang="0">
                      <a:pos x="235" y="690"/>
                    </a:cxn>
                    <a:cxn ang="0">
                      <a:pos x="216" y="686"/>
                    </a:cxn>
                    <a:cxn ang="0">
                      <a:pos x="198" y="678"/>
                    </a:cxn>
                    <a:cxn ang="0">
                      <a:pos x="188" y="658"/>
                    </a:cxn>
                    <a:cxn ang="0">
                      <a:pos x="183" y="632"/>
                    </a:cxn>
                    <a:cxn ang="0">
                      <a:pos x="180" y="597"/>
                    </a:cxn>
                    <a:cxn ang="0">
                      <a:pos x="177" y="553"/>
                    </a:cxn>
                    <a:cxn ang="0">
                      <a:pos x="175" y="506"/>
                    </a:cxn>
                    <a:cxn ang="0">
                      <a:pos x="172" y="456"/>
                    </a:cxn>
                    <a:cxn ang="0">
                      <a:pos x="171" y="408"/>
                    </a:cxn>
                    <a:cxn ang="0">
                      <a:pos x="171" y="362"/>
                    </a:cxn>
                    <a:cxn ang="0">
                      <a:pos x="172" y="325"/>
                    </a:cxn>
                    <a:cxn ang="0">
                      <a:pos x="175" y="299"/>
                    </a:cxn>
                    <a:cxn ang="0">
                      <a:pos x="185" y="277"/>
                    </a:cxn>
                    <a:cxn ang="0">
                      <a:pos x="213" y="263"/>
                    </a:cxn>
                    <a:cxn ang="0">
                      <a:pos x="234" y="259"/>
                    </a:cxn>
                  </a:cxnLst>
                  <a:rect l="0" t="0" r="r" b="b"/>
                  <a:pathLst>
                    <a:path w="350" h="917">
                      <a:moveTo>
                        <a:pt x="350" y="32"/>
                      </a:moveTo>
                      <a:lnTo>
                        <a:pt x="349" y="31"/>
                      </a:lnTo>
                      <a:lnTo>
                        <a:pt x="348" y="30"/>
                      </a:lnTo>
                      <a:lnTo>
                        <a:pt x="347" y="28"/>
                      </a:lnTo>
                      <a:lnTo>
                        <a:pt x="345" y="27"/>
                      </a:lnTo>
                      <a:lnTo>
                        <a:pt x="341" y="25"/>
                      </a:lnTo>
                      <a:lnTo>
                        <a:pt x="337" y="23"/>
                      </a:lnTo>
                      <a:lnTo>
                        <a:pt x="333" y="20"/>
                      </a:lnTo>
                      <a:lnTo>
                        <a:pt x="329" y="18"/>
                      </a:lnTo>
                      <a:lnTo>
                        <a:pt x="326" y="16"/>
                      </a:lnTo>
                      <a:lnTo>
                        <a:pt x="323" y="15"/>
                      </a:lnTo>
                      <a:lnTo>
                        <a:pt x="319" y="14"/>
                      </a:lnTo>
                      <a:lnTo>
                        <a:pt x="317" y="13"/>
                      </a:lnTo>
                      <a:lnTo>
                        <a:pt x="313" y="12"/>
                      </a:lnTo>
                      <a:lnTo>
                        <a:pt x="310" y="10"/>
                      </a:lnTo>
                      <a:lnTo>
                        <a:pt x="307" y="9"/>
                      </a:lnTo>
                      <a:lnTo>
                        <a:pt x="304" y="8"/>
                      </a:lnTo>
                      <a:lnTo>
                        <a:pt x="300" y="6"/>
                      </a:lnTo>
                      <a:lnTo>
                        <a:pt x="296" y="6"/>
                      </a:lnTo>
                      <a:lnTo>
                        <a:pt x="292" y="4"/>
                      </a:lnTo>
                      <a:lnTo>
                        <a:pt x="289" y="4"/>
                      </a:lnTo>
                      <a:lnTo>
                        <a:pt x="285" y="2"/>
                      </a:lnTo>
                      <a:lnTo>
                        <a:pt x="281" y="2"/>
                      </a:lnTo>
                      <a:lnTo>
                        <a:pt x="276" y="1"/>
                      </a:lnTo>
                      <a:lnTo>
                        <a:pt x="272" y="1"/>
                      </a:lnTo>
                      <a:lnTo>
                        <a:pt x="268" y="0"/>
                      </a:lnTo>
                      <a:lnTo>
                        <a:pt x="264" y="0"/>
                      </a:lnTo>
                      <a:lnTo>
                        <a:pt x="259" y="0"/>
                      </a:lnTo>
                      <a:lnTo>
                        <a:pt x="255" y="0"/>
                      </a:lnTo>
                      <a:lnTo>
                        <a:pt x="250" y="0"/>
                      </a:lnTo>
                      <a:lnTo>
                        <a:pt x="246" y="0"/>
                      </a:lnTo>
                      <a:lnTo>
                        <a:pt x="241" y="0"/>
                      </a:lnTo>
                      <a:lnTo>
                        <a:pt x="236" y="1"/>
                      </a:lnTo>
                      <a:lnTo>
                        <a:pt x="232" y="1"/>
                      </a:lnTo>
                      <a:lnTo>
                        <a:pt x="227" y="2"/>
                      </a:lnTo>
                      <a:lnTo>
                        <a:pt x="222" y="4"/>
                      </a:lnTo>
                      <a:lnTo>
                        <a:pt x="217" y="5"/>
                      </a:lnTo>
                      <a:lnTo>
                        <a:pt x="212" y="7"/>
                      </a:lnTo>
                      <a:lnTo>
                        <a:pt x="207" y="9"/>
                      </a:lnTo>
                      <a:lnTo>
                        <a:pt x="202" y="10"/>
                      </a:lnTo>
                      <a:lnTo>
                        <a:pt x="197" y="13"/>
                      </a:lnTo>
                      <a:lnTo>
                        <a:pt x="192" y="15"/>
                      </a:lnTo>
                      <a:lnTo>
                        <a:pt x="187" y="17"/>
                      </a:lnTo>
                      <a:lnTo>
                        <a:pt x="182" y="20"/>
                      </a:lnTo>
                      <a:lnTo>
                        <a:pt x="178" y="24"/>
                      </a:lnTo>
                      <a:lnTo>
                        <a:pt x="172" y="27"/>
                      </a:lnTo>
                      <a:lnTo>
                        <a:pt x="166" y="31"/>
                      </a:lnTo>
                      <a:lnTo>
                        <a:pt x="161" y="35"/>
                      </a:lnTo>
                      <a:lnTo>
                        <a:pt x="157" y="40"/>
                      </a:lnTo>
                      <a:lnTo>
                        <a:pt x="151" y="44"/>
                      </a:lnTo>
                      <a:lnTo>
                        <a:pt x="146" y="50"/>
                      </a:lnTo>
                      <a:lnTo>
                        <a:pt x="140" y="54"/>
                      </a:lnTo>
                      <a:lnTo>
                        <a:pt x="136" y="60"/>
                      </a:lnTo>
                      <a:lnTo>
                        <a:pt x="131" y="66"/>
                      </a:lnTo>
                      <a:lnTo>
                        <a:pt x="126" y="72"/>
                      </a:lnTo>
                      <a:lnTo>
                        <a:pt x="121" y="79"/>
                      </a:lnTo>
                      <a:lnTo>
                        <a:pt x="117" y="87"/>
                      </a:lnTo>
                      <a:lnTo>
                        <a:pt x="111" y="93"/>
                      </a:lnTo>
                      <a:lnTo>
                        <a:pt x="106" y="101"/>
                      </a:lnTo>
                      <a:lnTo>
                        <a:pt x="102" y="108"/>
                      </a:lnTo>
                      <a:lnTo>
                        <a:pt x="97" y="115"/>
                      </a:lnTo>
                      <a:lnTo>
                        <a:pt x="92" y="122"/>
                      </a:lnTo>
                      <a:lnTo>
                        <a:pt x="88" y="129"/>
                      </a:lnTo>
                      <a:lnTo>
                        <a:pt x="84" y="136"/>
                      </a:lnTo>
                      <a:lnTo>
                        <a:pt x="81" y="144"/>
                      </a:lnTo>
                      <a:lnTo>
                        <a:pt x="76" y="151"/>
                      </a:lnTo>
                      <a:lnTo>
                        <a:pt x="72" y="159"/>
                      </a:lnTo>
                      <a:lnTo>
                        <a:pt x="69" y="166"/>
                      </a:lnTo>
                      <a:lnTo>
                        <a:pt x="66" y="173"/>
                      </a:lnTo>
                      <a:lnTo>
                        <a:pt x="63" y="181"/>
                      </a:lnTo>
                      <a:lnTo>
                        <a:pt x="59" y="188"/>
                      </a:lnTo>
                      <a:lnTo>
                        <a:pt x="56" y="195"/>
                      </a:lnTo>
                      <a:lnTo>
                        <a:pt x="53" y="203"/>
                      </a:lnTo>
                      <a:lnTo>
                        <a:pt x="50" y="209"/>
                      </a:lnTo>
                      <a:lnTo>
                        <a:pt x="46" y="217"/>
                      </a:lnTo>
                      <a:lnTo>
                        <a:pt x="44" y="224"/>
                      </a:lnTo>
                      <a:lnTo>
                        <a:pt x="42" y="231"/>
                      </a:lnTo>
                      <a:lnTo>
                        <a:pt x="39" y="239"/>
                      </a:lnTo>
                      <a:lnTo>
                        <a:pt x="37" y="246"/>
                      </a:lnTo>
                      <a:lnTo>
                        <a:pt x="34" y="253"/>
                      </a:lnTo>
                      <a:lnTo>
                        <a:pt x="32" y="261"/>
                      </a:lnTo>
                      <a:lnTo>
                        <a:pt x="29" y="267"/>
                      </a:lnTo>
                      <a:lnTo>
                        <a:pt x="27" y="275"/>
                      </a:lnTo>
                      <a:lnTo>
                        <a:pt x="26" y="282"/>
                      </a:lnTo>
                      <a:lnTo>
                        <a:pt x="25" y="289"/>
                      </a:lnTo>
                      <a:lnTo>
                        <a:pt x="23" y="296"/>
                      </a:lnTo>
                      <a:lnTo>
                        <a:pt x="21" y="302"/>
                      </a:lnTo>
                      <a:lnTo>
                        <a:pt x="19" y="309"/>
                      </a:lnTo>
                      <a:lnTo>
                        <a:pt x="18" y="317"/>
                      </a:lnTo>
                      <a:lnTo>
                        <a:pt x="16" y="323"/>
                      </a:lnTo>
                      <a:lnTo>
                        <a:pt x="15" y="331"/>
                      </a:lnTo>
                      <a:lnTo>
                        <a:pt x="13" y="337"/>
                      </a:lnTo>
                      <a:lnTo>
                        <a:pt x="12" y="344"/>
                      </a:lnTo>
                      <a:lnTo>
                        <a:pt x="10" y="351"/>
                      </a:lnTo>
                      <a:lnTo>
                        <a:pt x="9" y="358"/>
                      </a:lnTo>
                      <a:lnTo>
                        <a:pt x="8" y="363"/>
                      </a:lnTo>
                      <a:lnTo>
                        <a:pt x="8" y="370"/>
                      </a:lnTo>
                      <a:lnTo>
                        <a:pt x="7" y="377"/>
                      </a:lnTo>
                      <a:lnTo>
                        <a:pt x="6" y="382"/>
                      </a:lnTo>
                      <a:lnTo>
                        <a:pt x="5" y="389"/>
                      </a:lnTo>
                      <a:lnTo>
                        <a:pt x="5" y="396"/>
                      </a:lnTo>
                      <a:lnTo>
                        <a:pt x="4" y="401"/>
                      </a:lnTo>
                      <a:lnTo>
                        <a:pt x="4" y="408"/>
                      </a:lnTo>
                      <a:lnTo>
                        <a:pt x="3" y="414"/>
                      </a:lnTo>
                      <a:lnTo>
                        <a:pt x="3" y="420"/>
                      </a:lnTo>
                      <a:lnTo>
                        <a:pt x="2" y="425"/>
                      </a:lnTo>
                      <a:lnTo>
                        <a:pt x="1" y="432"/>
                      </a:lnTo>
                      <a:lnTo>
                        <a:pt x="1" y="436"/>
                      </a:lnTo>
                      <a:lnTo>
                        <a:pt x="1" y="443"/>
                      </a:lnTo>
                      <a:lnTo>
                        <a:pt x="0" y="448"/>
                      </a:lnTo>
                      <a:lnTo>
                        <a:pt x="0" y="453"/>
                      </a:lnTo>
                      <a:lnTo>
                        <a:pt x="0" y="458"/>
                      </a:lnTo>
                      <a:lnTo>
                        <a:pt x="0" y="464"/>
                      </a:lnTo>
                      <a:lnTo>
                        <a:pt x="0" y="470"/>
                      </a:lnTo>
                      <a:lnTo>
                        <a:pt x="0" y="474"/>
                      </a:lnTo>
                      <a:lnTo>
                        <a:pt x="0" y="479"/>
                      </a:lnTo>
                      <a:lnTo>
                        <a:pt x="0" y="484"/>
                      </a:lnTo>
                      <a:lnTo>
                        <a:pt x="0" y="489"/>
                      </a:lnTo>
                      <a:lnTo>
                        <a:pt x="0" y="493"/>
                      </a:lnTo>
                      <a:lnTo>
                        <a:pt x="0" y="497"/>
                      </a:lnTo>
                      <a:lnTo>
                        <a:pt x="0" y="502"/>
                      </a:lnTo>
                      <a:lnTo>
                        <a:pt x="0" y="506"/>
                      </a:lnTo>
                      <a:lnTo>
                        <a:pt x="0" y="511"/>
                      </a:lnTo>
                      <a:lnTo>
                        <a:pt x="0" y="516"/>
                      </a:lnTo>
                      <a:lnTo>
                        <a:pt x="1" y="521"/>
                      </a:lnTo>
                      <a:lnTo>
                        <a:pt x="1" y="526"/>
                      </a:lnTo>
                      <a:lnTo>
                        <a:pt x="1" y="531"/>
                      </a:lnTo>
                      <a:lnTo>
                        <a:pt x="2" y="536"/>
                      </a:lnTo>
                      <a:lnTo>
                        <a:pt x="3" y="543"/>
                      </a:lnTo>
                      <a:lnTo>
                        <a:pt x="3" y="548"/>
                      </a:lnTo>
                      <a:lnTo>
                        <a:pt x="4" y="554"/>
                      </a:lnTo>
                      <a:lnTo>
                        <a:pt x="5" y="560"/>
                      </a:lnTo>
                      <a:lnTo>
                        <a:pt x="6" y="567"/>
                      </a:lnTo>
                      <a:lnTo>
                        <a:pt x="8" y="573"/>
                      </a:lnTo>
                      <a:lnTo>
                        <a:pt x="8" y="580"/>
                      </a:lnTo>
                      <a:lnTo>
                        <a:pt x="9" y="587"/>
                      </a:lnTo>
                      <a:lnTo>
                        <a:pt x="11" y="593"/>
                      </a:lnTo>
                      <a:lnTo>
                        <a:pt x="12" y="600"/>
                      </a:lnTo>
                      <a:lnTo>
                        <a:pt x="14" y="606"/>
                      </a:lnTo>
                      <a:lnTo>
                        <a:pt x="16" y="613"/>
                      </a:lnTo>
                      <a:lnTo>
                        <a:pt x="17" y="621"/>
                      </a:lnTo>
                      <a:lnTo>
                        <a:pt x="19" y="627"/>
                      </a:lnTo>
                      <a:lnTo>
                        <a:pt x="21" y="635"/>
                      </a:lnTo>
                      <a:lnTo>
                        <a:pt x="23" y="643"/>
                      </a:lnTo>
                      <a:lnTo>
                        <a:pt x="25" y="650"/>
                      </a:lnTo>
                      <a:lnTo>
                        <a:pt x="27" y="657"/>
                      </a:lnTo>
                      <a:lnTo>
                        <a:pt x="29" y="664"/>
                      </a:lnTo>
                      <a:lnTo>
                        <a:pt x="31" y="672"/>
                      </a:lnTo>
                      <a:lnTo>
                        <a:pt x="34" y="679"/>
                      </a:lnTo>
                      <a:lnTo>
                        <a:pt x="36" y="686"/>
                      </a:lnTo>
                      <a:lnTo>
                        <a:pt x="39" y="694"/>
                      </a:lnTo>
                      <a:lnTo>
                        <a:pt x="42" y="701"/>
                      </a:lnTo>
                      <a:lnTo>
                        <a:pt x="45" y="709"/>
                      </a:lnTo>
                      <a:lnTo>
                        <a:pt x="47" y="716"/>
                      </a:lnTo>
                      <a:lnTo>
                        <a:pt x="50" y="723"/>
                      </a:lnTo>
                      <a:lnTo>
                        <a:pt x="53" y="730"/>
                      </a:lnTo>
                      <a:lnTo>
                        <a:pt x="56" y="738"/>
                      </a:lnTo>
                      <a:lnTo>
                        <a:pt x="59" y="744"/>
                      </a:lnTo>
                      <a:lnTo>
                        <a:pt x="63" y="752"/>
                      </a:lnTo>
                      <a:lnTo>
                        <a:pt x="65" y="759"/>
                      </a:lnTo>
                      <a:lnTo>
                        <a:pt x="69" y="766"/>
                      </a:lnTo>
                      <a:lnTo>
                        <a:pt x="72" y="773"/>
                      </a:lnTo>
                      <a:lnTo>
                        <a:pt x="76" y="778"/>
                      </a:lnTo>
                      <a:lnTo>
                        <a:pt x="80" y="785"/>
                      </a:lnTo>
                      <a:lnTo>
                        <a:pt x="84" y="793"/>
                      </a:lnTo>
                      <a:lnTo>
                        <a:pt x="87" y="798"/>
                      </a:lnTo>
                      <a:lnTo>
                        <a:pt x="91" y="805"/>
                      </a:lnTo>
                      <a:lnTo>
                        <a:pt x="95" y="811"/>
                      </a:lnTo>
                      <a:lnTo>
                        <a:pt x="101" y="817"/>
                      </a:lnTo>
                      <a:lnTo>
                        <a:pt x="104" y="823"/>
                      </a:lnTo>
                      <a:lnTo>
                        <a:pt x="108" y="828"/>
                      </a:lnTo>
                      <a:lnTo>
                        <a:pt x="113" y="834"/>
                      </a:lnTo>
                      <a:lnTo>
                        <a:pt x="118" y="839"/>
                      </a:lnTo>
                      <a:lnTo>
                        <a:pt x="121" y="844"/>
                      </a:lnTo>
                      <a:lnTo>
                        <a:pt x="126" y="849"/>
                      </a:lnTo>
                      <a:lnTo>
                        <a:pt x="132" y="854"/>
                      </a:lnTo>
                      <a:lnTo>
                        <a:pt x="137" y="858"/>
                      </a:lnTo>
                      <a:lnTo>
                        <a:pt x="141" y="862"/>
                      </a:lnTo>
                      <a:lnTo>
                        <a:pt x="146" y="866"/>
                      </a:lnTo>
                      <a:lnTo>
                        <a:pt x="151" y="870"/>
                      </a:lnTo>
                      <a:lnTo>
                        <a:pt x="157" y="873"/>
                      </a:lnTo>
                      <a:lnTo>
                        <a:pt x="161" y="877"/>
                      </a:lnTo>
                      <a:lnTo>
                        <a:pt x="167" y="880"/>
                      </a:lnTo>
                      <a:lnTo>
                        <a:pt x="173" y="883"/>
                      </a:lnTo>
                      <a:lnTo>
                        <a:pt x="178" y="886"/>
                      </a:lnTo>
                      <a:lnTo>
                        <a:pt x="183" y="888"/>
                      </a:lnTo>
                      <a:lnTo>
                        <a:pt x="189" y="890"/>
                      </a:lnTo>
                      <a:lnTo>
                        <a:pt x="195" y="892"/>
                      </a:lnTo>
                      <a:lnTo>
                        <a:pt x="199" y="894"/>
                      </a:lnTo>
                      <a:lnTo>
                        <a:pt x="205" y="896"/>
                      </a:lnTo>
                      <a:lnTo>
                        <a:pt x="210" y="897"/>
                      </a:lnTo>
                      <a:lnTo>
                        <a:pt x="215" y="899"/>
                      </a:lnTo>
                      <a:lnTo>
                        <a:pt x="220" y="901"/>
                      </a:lnTo>
                      <a:lnTo>
                        <a:pt x="224" y="902"/>
                      </a:lnTo>
                      <a:lnTo>
                        <a:pt x="229" y="904"/>
                      </a:lnTo>
                      <a:lnTo>
                        <a:pt x="234" y="905"/>
                      </a:lnTo>
                      <a:lnTo>
                        <a:pt x="238" y="907"/>
                      </a:lnTo>
                      <a:lnTo>
                        <a:pt x="242" y="908"/>
                      </a:lnTo>
                      <a:lnTo>
                        <a:pt x="246" y="909"/>
                      </a:lnTo>
                      <a:lnTo>
                        <a:pt x="251" y="911"/>
                      </a:lnTo>
                      <a:lnTo>
                        <a:pt x="255" y="911"/>
                      </a:lnTo>
                      <a:lnTo>
                        <a:pt x="259" y="911"/>
                      </a:lnTo>
                      <a:lnTo>
                        <a:pt x="263" y="912"/>
                      </a:lnTo>
                      <a:lnTo>
                        <a:pt x="267" y="912"/>
                      </a:lnTo>
                      <a:lnTo>
                        <a:pt x="271" y="914"/>
                      </a:lnTo>
                      <a:lnTo>
                        <a:pt x="273" y="914"/>
                      </a:lnTo>
                      <a:lnTo>
                        <a:pt x="277" y="914"/>
                      </a:lnTo>
                      <a:lnTo>
                        <a:pt x="280" y="915"/>
                      </a:lnTo>
                      <a:lnTo>
                        <a:pt x="284" y="915"/>
                      </a:lnTo>
                      <a:lnTo>
                        <a:pt x="287" y="915"/>
                      </a:lnTo>
                      <a:lnTo>
                        <a:pt x="291" y="916"/>
                      </a:lnTo>
                      <a:lnTo>
                        <a:pt x="292" y="916"/>
                      </a:lnTo>
                      <a:lnTo>
                        <a:pt x="296" y="916"/>
                      </a:lnTo>
                      <a:lnTo>
                        <a:pt x="302" y="916"/>
                      </a:lnTo>
                      <a:lnTo>
                        <a:pt x="308" y="917"/>
                      </a:lnTo>
                      <a:lnTo>
                        <a:pt x="311" y="916"/>
                      </a:lnTo>
                      <a:lnTo>
                        <a:pt x="317" y="916"/>
                      </a:lnTo>
                      <a:lnTo>
                        <a:pt x="321" y="915"/>
                      </a:lnTo>
                      <a:lnTo>
                        <a:pt x="325" y="915"/>
                      </a:lnTo>
                      <a:lnTo>
                        <a:pt x="328" y="914"/>
                      </a:lnTo>
                      <a:lnTo>
                        <a:pt x="331" y="914"/>
                      </a:lnTo>
                      <a:lnTo>
                        <a:pt x="334" y="913"/>
                      </a:lnTo>
                      <a:lnTo>
                        <a:pt x="338" y="913"/>
                      </a:lnTo>
                      <a:lnTo>
                        <a:pt x="342" y="911"/>
                      </a:lnTo>
                      <a:lnTo>
                        <a:pt x="345" y="911"/>
                      </a:lnTo>
                      <a:lnTo>
                        <a:pt x="347" y="911"/>
                      </a:lnTo>
                      <a:lnTo>
                        <a:pt x="348" y="911"/>
                      </a:lnTo>
                      <a:lnTo>
                        <a:pt x="268" y="689"/>
                      </a:lnTo>
                      <a:lnTo>
                        <a:pt x="267" y="689"/>
                      </a:lnTo>
                      <a:lnTo>
                        <a:pt x="265" y="689"/>
                      </a:lnTo>
                      <a:lnTo>
                        <a:pt x="262" y="689"/>
                      </a:lnTo>
                      <a:lnTo>
                        <a:pt x="258" y="690"/>
                      </a:lnTo>
                      <a:lnTo>
                        <a:pt x="255" y="690"/>
                      </a:lnTo>
                      <a:lnTo>
                        <a:pt x="253" y="690"/>
                      </a:lnTo>
                      <a:lnTo>
                        <a:pt x="250" y="690"/>
                      </a:lnTo>
                      <a:lnTo>
                        <a:pt x="248" y="690"/>
                      </a:lnTo>
                      <a:lnTo>
                        <a:pt x="244" y="690"/>
                      </a:lnTo>
                      <a:lnTo>
                        <a:pt x="241" y="690"/>
                      </a:lnTo>
                      <a:lnTo>
                        <a:pt x="238" y="690"/>
                      </a:lnTo>
                      <a:lnTo>
                        <a:pt x="235" y="690"/>
                      </a:lnTo>
                      <a:lnTo>
                        <a:pt x="232" y="690"/>
                      </a:lnTo>
                      <a:lnTo>
                        <a:pt x="229" y="689"/>
                      </a:lnTo>
                      <a:lnTo>
                        <a:pt x="225" y="689"/>
                      </a:lnTo>
                      <a:lnTo>
                        <a:pt x="222" y="688"/>
                      </a:lnTo>
                      <a:lnTo>
                        <a:pt x="218" y="687"/>
                      </a:lnTo>
                      <a:lnTo>
                        <a:pt x="216" y="686"/>
                      </a:lnTo>
                      <a:lnTo>
                        <a:pt x="212" y="685"/>
                      </a:lnTo>
                      <a:lnTo>
                        <a:pt x="210" y="684"/>
                      </a:lnTo>
                      <a:lnTo>
                        <a:pt x="206" y="682"/>
                      </a:lnTo>
                      <a:lnTo>
                        <a:pt x="203" y="682"/>
                      </a:lnTo>
                      <a:lnTo>
                        <a:pt x="201" y="679"/>
                      </a:lnTo>
                      <a:lnTo>
                        <a:pt x="198" y="678"/>
                      </a:lnTo>
                      <a:lnTo>
                        <a:pt x="195" y="673"/>
                      </a:lnTo>
                      <a:lnTo>
                        <a:pt x="192" y="668"/>
                      </a:lnTo>
                      <a:lnTo>
                        <a:pt x="191" y="665"/>
                      </a:lnTo>
                      <a:lnTo>
                        <a:pt x="190" y="663"/>
                      </a:lnTo>
                      <a:lnTo>
                        <a:pt x="189" y="660"/>
                      </a:lnTo>
                      <a:lnTo>
                        <a:pt x="188" y="658"/>
                      </a:lnTo>
                      <a:lnTo>
                        <a:pt x="187" y="654"/>
                      </a:lnTo>
                      <a:lnTo>
                        <a:pt x="187" y="650"/>
                      </a:lnTo>
                      <a:lnTo>
                        <a:pt x="186" y="646"/>
                      </a:lnTo>
                      <a:lnTo>
                        <a:pt x="185" y="643"/>
                      </a:lnTo>
                      <a:lnTo>
                        <a:pt x="184" y="638"/>
                      </a:lnTo>
                      <a:lnTo>
                        <a:pt x="183" y="632"/>
                      </a:lnTo>
                      <a:lnTo>
                        <a:pt x="183" y="627"/>
                      </a:lnTo>
                      <a:lnTo>
                        <a:pt x="182" y="622"/>
                      </a:lnTo>
                      <a:lnTo>
                        <a:pt x="181" y="616"/>
                      </a:lnTo>
                      <a:lnTo>
                        <a:pt x="181" y="609"/>
                      </a:lnTo>
                      <a:lnTo>
                        <a:pt x="180" y="604"/>
                      </a:lnTo>
                      <a:lnTo>
                        <a:pt x="180" y="597"/>
                      </a:lnTo>
                      <a:lnTo>
                        <a:pt x="179" y="590"/>
                      </a:lnTo>
                      <a:lnTo>
                        <a:pt x="178" y="583"/>
                      </a:lnTo>
                      <a:lnTo>
                        <a:pt x="178" y="576"/>
                      </a:lnTo>
                      <a:lnTo>
                        <a:pt x="178" y="568"/>
                      </a:lnTo>
                      <a:lnTo>
                        <a:pt x="178" y="561"/>
                      </a:lnTo>
                      <a:lnTo>
                        <a:pt x="177" y="553"/>
                      </a:lnTo>
                      <a:lnTo>
                        <a:pt x="176" y="546"/>
                      </a:lnTo>
                      <a:lnTo>
                        <a:pt x="176" y="538"/>
                      </a:lnTo>
                      <a:lnTo>
                        <a:pt x="176" y="530"/>
                      </a:lnTo>
                      <a:lnTo>
                        <a:pt x="175" y="522"/>
                      </a:lnTo>
                      <a:lnTo>
                        <a:pt x="175" y="513"/>
                      </a:lnTo>
                      <a:lnTo>
                        <a:pt x="175" y="506"/>
                      </a:lnTo>
                      <a:lnTo>
                        <a:pt x="174" y="497"/>
                      </a:lnTo>
                      <a:lnTo>
                        <a:pt x="174" y="490"/>
                      </a:lnTo>
                      <a:lnTo>
                        <a:pt x="174" y="481"/>
                      </a:lnTo>
                      <a:lnTo>
                        <a:pt x="174" y="473"/>
                      </a:lnTo>
                      <a:lnTo>
                        <a:pt x="173" y="464"/>
                      </a:lnTo>
                      <a:lnTo>
                        <a:pt x="172" y="456"/>
                      </a:lnTo>
                      <a:lnTo>
                        <a:pt x="172" y="448"/>
                      </a:lnTo>
                      <a:lnTo>
                        <a:pt x="172" y="439"/>
                      </a:lnTo>
                      <a:lnTo>
                        <a:pt x="171" y="432"/>
                      </a:lnTo>
                      <a:lnTo>
                        <a:pt x="171" y="423"/>
                      </a:lnTo>
                      <a:lnTo>
                        <a:pt x="171" y="415"/>
                      </a:lnTo>
                      <a:lnTo>
                        <a:pt x="171" y="408"/>
                      </a:lnTo>
                      <a:lnTo>
                        <a:pt x="171" y="399"/>
                      </a:lnTo>
                      <a:lnTo>
                        <a:pt x="171" y="392"/>
                      </a:lnTo>
                      <a:lnTo>
                        <a:pt x="171" y="384"/>
                      </a:lnTo>
                      <a:lnTo>
                        <a:pt x="171" y="377"/>
                      </a:lnTo>
                      <a:lnTo>
                        <a:pt x="171" y="370"/>
                      </a:lnTo>
                      <a:lnTo>
                        <a:pt x="171" y="362"/>
                      </a:lnTo>
                      <a:lnTo>
                        <a:pt x="171" y="356"/>
                      </a:lnTo>
                      <a:lnTo>
                        <a:pt x="172" y="350"/>
                      </a:lnTo>
                      <a:lnTo>
                        <a:pt x="172" y="343"/>
                      </a:lnTo>
                      <a:lnTo>
                        <a:pt x="172" y="337"/>
                      </a:lnTo>
                      <a:lnTo>
                        <a:pt x="172" y="331"/>
                      </a:lnTo>
                      <a:lnTo>
                        <a:pt x="172" y="325"/>
                      </a:lnTo>
                      <a:lnTo>
                        <a:pt x="172" y="320"/>
                      </a:lnTo>
                      <a:lnTo>
                        <a:pt x="172" y="316"/>
                      </a:lnTo>
                      <a:lnTo>
                        <a:pt x="173" y="310"/>
                      </a:lnTo>
                      <a:lnTo>
                        <a:pt x="174" y="306"/>
                      </a:lnTo>
                      <a:lnTo>
                        <a:pt x="174" y="301"/>
                      </a:lnTo>
                      <a:lnTo>
                        <a:pt x="175" y="299"/>
                      </a:lnTo>
                      <a:lnTo>
                        <a:pt x="175" y="295"/>
                      </a:lnTo>
                      <a:lnTo>
                        <a:pt x="176" y="293"/>
                      </a:lnTo>
                      <a:lnTo>
                        <a:pt x="178" y="288"/>
                      </a:lnTo>
                      <a:lnTo>
                        <a:pt x="178" y="285"/>
                      </a:lnTo>
                      <a:lnTo>
                        <a:pt x="181" y="281"/>
                      </a:lnTo>
                      <a:lnTo>
                        <a:pt x="185" y="277"/>
                      </a:lnTo>
                      <a:lnTo>
                        <a:pt x="189" y="273"/>
                      </a:lnTo>
                      <a:lnTo>
                        <a:pt x="194" y="270"/>
                      </a:lnTo>
                      <a:lnTo>
                        <a:pt x="198" y="267"/>
                      </a:lnTo>
                      <a:lnTo>
                        <a:pt x="203" y="265"/>
                      </a:lnTo>
                      <a:lnTo>
                        <a:pt x="208" y="263"/>
                      </a:lnTo>
                      <a:lnTo>
                        <a:pt x="213" y="263"/>
                      </a:lnTo>
                      <a:lnTo>
                        <a:pt x="217" y="261"/>
                      </a:lnTo>
                      <a:lnTo>
                        <a:pt x="221" y="260"/>
                      </a:lnTo>
                      <a:lnTo>
                        <a:pt x="225" y="259"/>
                      </a:lnTo>
                      <a:lnTo>
                        <a:pt x="229" y="259"/>
                      </a:lnTo>
                      <a:lnTo>
                        <a:pt x="231" y="259"/>
                      </a:lnTo>
                      <a:lnTo>
                        <a:pt x="234" y="259"/>
                      </a:lnTo>
                      <a:lnTo>
                        <a:pt x="234" y="259"/>
                      </a:lnTo>
                      <a:lnTo>
                        <a:pt x="235" y="259"/>
                      </a:lnTo>
                      <a:lnTo>
                        <a:pt x="350" y="32"/>
                      </a:lnTo>
                      <a:lnTo>
                        <a:pt x="350" y="3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</a:endParaRPr>
                </a:p>
              </p:txBody>
            </p:sp>
            <p:sp>
              <p:nvSpPr>
                <p:cNvPr id="399" name="Freeform 318"/>
                <p:cNvSpPr>
                  <a:spLocks/>
                </p:cNvSpPr>
                <p:nvPr/>
              </p:nvSpPr>
              <p:spPr bwMode="auto">
                <a:xfrm>
                  <a:off x="4678" y="-2"/>
                  <a:ext cx="152" cy="233"/>
                </a:xfrm>
                <a:custGeom>
                  <a:avLst/>
                  <a:gdLst/>
                  <a:ahLst/>
                  <a:cxnLst>
                    <a:cxn ang="0">
                      <a:pos x="0" y="225"/>
                    </a:cxn>
                    <a:cxn ang="0">
                      <a:pos x="5" y="227"/>
                    </a:cxn>
                    <a:cxn ang="0">
                      <a:pos x="12" y="229"/>
                    </a:cxn>
                    <a:cxn ang="0">
                      <a:pos x="16" y="231"/>
                    </a:cxn>
                    <a:cxn ang="0">
                      <a:pos x="22" y="233"/>
                    </a:cxn>
                    <a:cxn ang="0">
                      <a:pos x="28" y="233"/>
                    </a:cxn>
                    <a:cxn ang="0">
                      <a:pos x="33" y="233"/>
                    </a:cxn>
                    <a:cxn ang="0">
                      <a:pos x="39" y="233"/>
                    </a:cxn>
                    <a:cxn ang="0">
                      <a:pos x="45" y="233"/>
                    </a:cxn>
                    <a:cxn ang="0">
                      <a:pos x="50" y="231"/>
                    </a:cxn>
                    <a:cxn ang="0">
                      <a:pos x="54" y="230"/>
                    </a:cxn>
                    <a:cxn ang="0">
                      <a:pos x="59" y="228"/>
                    </a:cxn>
                    <a:cxn ang="0">
                      <a:pos x="63" y="225"/>
                    </a:cxn>
                    <a:cxn ang="0">
                      <a:pos x="67" y="222"/>
                    </a:cxn>
                    <a:cxn ang="0">
                      <a:pos x="70" y="219"/>
                    </a:cxn>
                    <a:cxn ang="0">
                      <a:pos x="72" y="216"/>
                    </a:cxn>
                    <a:cxn ang="0">
                      <a:pos x="76" y="213"/>
                    </a:cxn>
                    <a:cxn ang="0">
                      <a:pos x="148" y="69"/>
                    </a:cxn>
                    <a:cxn ang="0">
                      <a:pos x="149" y="64"/>
                    </a:cxn>
                    <a:cxn ang="0">
                      <a:pos x="151" y="60"/>
                    </a:cxn>
                    <a:cxn ang="0">
                      <a:pos x="151" y="55"/>
                    </a:cxn>
                    <a:cxn ang="0">
                      <a:pos x="152" y="51"/>
                    </a:cxn>
                    <a:cxn ang="0">
                      <a:pos x="151" y="46"/>
                    </a:cxn>
                    <a:cxn ang="0">
                      <a:pos x="149" y="41"/>
                    </a:cxn>
                    <a:cxn ang="0">
                      <a:pos x="148" y="36"/>
                    </a:cxn>
                    <a:cxn ang="0">
                      <a:pos x="146" y="32"/>
                    </a:cxn>
                    <a:cxn ang="0">
                      <a:pos x="144" y="27"/>
                    </a:cxn>
                    <a:cxn ang="0">
                      <a:pos x="141" y="22"/>
                    </a:cxn>
                    <a:cxn ang="0">
                      <a:pos x="137" y="18"/>
                    </a:cxn>
                    <a:cxn ang="0">
                      <a:pos x="133" y="14"/>
                    </a:cxn>
                    <a:cxn ang="0">
                      <a:pos x="128" y="9"/>
                    </a:cxn>
                    <a:cxn ang="0">
                      <a:pos x="125" y="6"/>
                    </a:cxn>
                    <a:cxn ang="0">
                      <a:pos x="119" y="3"/>
                    </a:cxn>
                    <a:cxn ang="0">
                      <a:pos x="114" y="0"/>
                    </a:cxn>
                    <a:cxn ang="0">
                      <a:pos x="0" y="225"/>
                    </a:cxn>
                    <a:cxn ang="0">
                      <a:pos x="0" y="225"/>
                    </a:cxn>
                  </a:cxnLst>
                  <a:rect l="0" t="0" r="r" b="b"/>
                  <a:pathLst>
                    <a:path w="152" h="233">
                      <a:moveTo>
                        <a:pt x="0" y="225"/>
                      </a:moveTo>
                      <a:lnTo>
                        <a:pt x="5" y="227"/>
                      </a:lnTo>
                      <a:lnTo>
                        <a:pt x="12" y="229"/>
                      </a:lnTo>
                      <a:lnTo>
                        <a:pt x="16" y="231"/>
                      </a:lnTo>
                      <a:lnTo>
                        <a:pt x="22" y="233"/>
                      </a:lnTo>
                      <a:lnTo>
                        <a:pt x="28" y="233"/>
                      </a:lnTo>
                      <a:lnTo>
                        <a:pt x="33" y="233"/>
                      </a:lnTo>
                      <a:lnTo>
                        <a:pt x="39" y="233"/>
                      </a:lnTo>
                      <a:lnTo>
                        <a:pt x="45" y="233"/>
                      </a:lnTo>
                      <a:lnTo>
                        <a:pt x="50" y="231"/>
                      </a:lnTo>
                      <a:lnTo>
                        <a:pt x="54" y="230"/>
                      </a:lnTo>
                      <a:lnTo>
                        <a:pt x="59" y="228"/>
                      </a:lnTo>
                      <a:lnTo>
                        <a:pt x="63" y="225"/>
                      </a:lnTo>
                      <a:lnTo>
                        <a:pt x="67" y="222"/>
                      </a:lnTo>
                      <a:lnTo>
                        <a:pt x="70" y="219"/>
                      </a:lnTo>
                      <a:lnTo>
                        <a:pt x="72" y="216"/>
                      </a:lnTo>
                      <a:lnTo>
                        <a:pt x="76" y="213"/>
                      </a:lnTo>
                      <a:lnTo>
                        <a:pt x="148" y="69"/>
                      </a:lnTo>
                      <a:lnTo>
                        <a:pt x="149" y="64"/>
                      </a:lnTo>
                      <a:lnTo>
                        <a:pt x="151" y="60"/>
                      </a:lnTo>
                      <a:lnTo>
                        <a:pt x="151" y="55"/>
                      </a:lnTo>
                      <a:lnTo>
                        <a:pt x="152" y="51"/>
                      </a:lnTo>
                      <a:lnTo>
                        <a:pt x="151" y="46"/>
                      </a:lnTo>
                      <a:lnTo>
                        <a:pt x="149" y="41"/>
                      </a:lnTo>
                      <a:lnTo>
                        <a:pt x="148" y="36"/>
                      </a:lnTo>
                      <a:lnTo>
                        <a:pt x="146" y="32"/>
                      </a:lnTo>
                      <a:lnTo>
                        <a:pt x="144" y="27"/>
                      </a:lnTo>
                      <a:lnTo>
                        <a:pt x="141" y="22"/>
                      </a:lnTo>
                      <a:lnTo>
                        <a:pt x="137" y="18"/>
                      </a:lnTo>
                      <a:lnTo>
                        <a:pt x="133" y="14"/>
                      </a:lnTo>
                      <a:lnTo>
                        <a:pt x="128" y="9"/>
                      </a:lnTo>
                      <a:lnTo>
                        <a:pt x="125" y="6"/>
                      </a:lnTo>
                      <a:lnTo>
                        <a:pt x="119" y="3"/>
                      </a:lnTo>
                      <a:lnTo>
                        <a:pt x="114" y="0"/>
                      </a:lnTo>
                      <a:lnTo>
                        <a:pt x="0" y="225"/>
                      </a:lnTo>
                      <a:lnTo>
                        <a:pt x="0" y="2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</a:endParaRPr>
                </a:p>
              </p:txBody>
            </p:sp>
            <p:sp>
              <p:nvSpPr>
                <p:cNvPr id="400" name="Freeform 319"/>
                <p:cNvSpPr>
                  <a:spLocks/>
                </p:cNvSpPr>
                <p:nvPr/>
              </p:nvSpPr>
              <p:spPr bwMode="auto">
                <a:xfrm>
                  <a:off x="4711" y="629"/>
                  <a:ext cx="121" cy="228"/>
                </a:xfrm>
                <a:custGeom>
                  <a:avLst/>
                  <a:gdLst/>
                  <a:ahLst/>
                  <a:cxnLst>
                    <a:cxn ang="0">
                      <a:pos x="80" y="228"/>
                    </a:cxn>
                    <a:cxn ang="0">
                      <a:pos x="85" y="225"/>
                    </a:cxn>
                    <a:cxn ang="0">
                      <a:pos x="90" y="222"/>
                    </a:cxn>
                    <a:cxn ang="0">
                      <a:pos x="95" y="219"/>
                    </a:cxn>
                    <a:cxn ang="0">
                      <a:pos x="100" y="215"/>
                    </a:cxn>
                    <a:cxn ang="0">
                      <a:pos x="104" y="212"/>
                    </a:cxn>
                    <a:cxn ang="0">
                      <a:pos x="108" y="209"/>
                    </a:cxn>
                    <a:cxn ang="0">
                      <a:pos x="112" y="205"/>
                    </a:cxn>
                    <a:cxn ang="0">
                      <a:pos x="114" y="201"/>
                    </a:cxn>
                    <a:cxn ang="0">
                      <a:pos x="116" y="196"/>
                    </a:cxn>
                    <a:cxn ang="0">
                      <a:pos x="119" y="193"/>
                    </a:cxn>
                    <a:cxn ang="0">
                      <a:pos x="120" y="188"/>
                    </a:cxn>
                    <a:cxn ang="0">
                      <a:pos x="121" y="184"/>
                    </a:cxn>
                    <a:cxn ang="0">
                      <a:pos x="121" y="178"/>
                    </a:cxn>
                    <a:cxn ang="0">
                      <a:pos x="121" y="175"/>
                    </a:cxn>
                    <a:cxn ang="0">
                      <a:pos x="121" y="171"/>
                    </a:cxn>
                    <a:cxn ang="0">
                      <a:pos x="120" y="167"/>
                    </a:cxn>
                    <a:cxn ang="0">
                      <a:pos x="70" y="25"/>
                    </a:cxn>
                    <a:cxn ang="0">
                      <a:pos x="68" y="21"/>
                    </a:cxn>
                    <a:cxn ang="0">
                      <a:pos x="66" y="17"/>
                    </a:cxn>
                    <a:cxn ang="0">
                      <a:pos x="62" y="13"/>
                    </a:cxn>
                    <a:cxn ang="0">
                      <a:pos x="60" y="11"/>
                    </a:cxn>
                    <a:cxn ang="0">
                      <a:pos x="56" y="7"/>
                    </a:cxn>
                    <a:cxn ang="0">
                      <a:pos x="52" y="5"/>
                    </a:cxn>
                    <a:cxn ang="0">
                      <a:pos x="47" y="4"/>
                    </a:cxn>
                    <a:cxn ang="0">
                      <a:pos x="43" y="2"/>
                    </a:cxn>
                    <a:cxn ang="0">
                      <a:pos x="38" y="1"/>
                    </a:cxn>
                    <a:cxn ang="0">
                      <a:pos x="34" y="0"/>
                    </a:cxn>
                    <a:cxn ang="0">
                      <a:pos x="28" y="0"/>
                    </a:cxn>
                    <a:cxn ang="0">
                      <a:pos x="23" y="0"/>
                    </a:cxn>
                    <a:cxn ang="0">
                      <a:pos x="18" y="0"/>
                    </a:cxn>
                    <a:cxn ang="0">
                      <a:pos x="12" y="2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80" y="228"/>
                    </a:cxn>
                    <a:cxn ang="0">
                      <a:pos x="80" y="228"/>
                    </a:cxn>
                  </a:cxnLst>
                  <a:rect l="0" t="0" r="r" b="b"/>
                  <a:pathLst>
                    <a:path w="121" h="228">
                      <a:moveTo>
                        <a:pt x="80" y="228"/>
                      </a:moveTo>
                      <a:lnTo>
                        <a:pt x="85" y="225"/>
                      </a:lnTo>
                      <a:lnTo>
                        <a:pt x="90" y="222"/>
                      </a:lnTo>
                      <a:lnTo>
                        <a:pt x="95" y="219"/>
                      </a:lnTo>
                      <a:lnTo>
                        <a:pt x="100" y="215"/>
                      </a:lnTo>
                      <a:lnTo>
                        <a:pt x="104" y="212"/>
                      </a:lnTo>
                      <a:lnTo>
                        <a:pt x="108" y="209"/>
                      </a:lnTo>
                      <a:lnTo>
                        <a:pt x="112" y="205"/>
                      </a:lnTo>
                      <a:lnTo>
                        <a:pt x="114" y="201"/>
                      </a:lnTo>
                      <a:lnTo>
                        <a:pt x="116" y="196"/>
                      </a:lnTo>
                      <a:lnTo>
                        <a:pt x="119" y="193"/>
                      </a:lnTo>
                      <a:lnTo>
                        <a:pt x="120" y="188"/>
                      </a:lnTo>
                      <a:lnTo>
                        <a:pt x="121" y="184"/>
                      </a:lnTo>
                      <a:lnTo>
                        <a:pt x="121" y="178"/>
                      </a:lnTo>
                      <a:lnTo>
                        <a:pt x="121" y="175"/>
                      </a:lnTo>
                      <a:lnTo>
                        <a:pt x="121" y="171"/>
                      </a:lnTo>
                      <a:lnTo>
                        <a:pt x="120" y="167"/>
                      </a:lnTo>
                      <a:lnTo>
                        <a:pt x="70" y="25"/>
                      </a:lnTo>
                      <a:lnTo>
                        <a:pt x="68" y="21"/>
                      </a:lnTo>
                      <a:lnTo>
                        <a:pt x="66" y="17"/>
                      </a:lnTo>
                      <a:lnTo>
                        <a:pt x="62" y="13"/>
                      </a:lnTo>
                      <a:lnTo>
                        <a:pt x="60" y="11"/>
                      </a:lnTo>
                      <a:lnTo>
                        <a:pt x="56" y="7"/>
                      </a:lnTo>
                      <a:lnTo>
                        <a:pt x="52" y="5"/>
                      </a:lnTo>
                      <a:lnTo>
                        <a:pt x="47" y="4"/>
                      </a:lnTo>
                      <a:lnTo>
                        <a:pt x="43" y="2"/>
                      </a:lnTo>
                      <a:lnTo>
                        <a:pt x="38" y="1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6" y="3"/>
                      </a:lnTo>
                      <a:lnTo>
                        <a:pt x="0" y="5"/>
                      </a:lnTo>
                      <a:lnTo>
                        <a:pt x="80" y="228"/>
                      </a:lnTo>
                      <a:lnTo>
                        <a:pt x="80" y="22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</a:endParaRPr>
                </a:p>
              </p:txBody>
            </p:sp>
          </p:grpSp>
        </p:grpSp>
      </p:grpSp>
      <p:sp>
        <p:nvSpPr>
          <p:cNvPr id="416" name="Rektangel 404"/>
          <p:cNvSpPr>
            <a:spLocks noChangeArrowheads="1"/>
          </p:cNvSpPr>
          <p:nvPr/>
        </p:nvSpPr>
        <p:spPr bwMode="auto">
          <a:xfrm>
            <a:off x="1219200" y="5106988"/>
            <a:ext cx="1001713" cy="2397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-65" charset="0"/>
            </a:endParaRPr>
          </a:p>
        </p:txBody>
      </p:sp>
      <p:sp>
        <p:nvSpPr>
          <p:cNvPr id="417" name="Rektangel 405"/>
          <p:cNvSpPr>
            <a:spLocks noChangeArrowheads="1"/>
          </p:cNvSpPr>
          <p:nvPr/>
        </p:nvSpPr>
        <p:spPr bwMode="auto">
          <a:xfrm>
            <a:off x="1219200" y="5084763"/>
            <a:ext cx="10445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 noProof="1">
                <a:solidFill>
                  <a:srgbClr val="1E1C11"/>
                </a:solidFill>
                <a:latin typeface="Calibri" pitchFamily="-65" charset="0"/>
                <a:cs typeface="Arial" charset="0"/>
              </a:rPr>
              <a:t>Order</a:t>
            </a:r>
            <a:endParaRPr lang="da-DK" sz="1400">
              <a:latin typeface="Calibri" pitchFamily="-65" charset="0"/>
            </a:endParaRPr>
          </a:p>
        </p:txBody>
      </p:sp>
      <p:sp>
        <p:nvSpPr>
          <p:cNvPr id="418" name="Rektangel 406"/>
          <p:cNvSpPr>
            <a:spLocks noChangeArrowheads="1"/>
          </p:cNvSpPr>
          <p:nvPr/>
        </p:nvSpPr>
        <p:spPr bwMode="auto">
          <a:xfrm>
            <a:off x="2732088" y="3921125"/>
            <a:ext cx="1001712" cy="2397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-65" charset="0"/>
            </a:endParaRPr>
          </a:p>
        </p:txBody>
      </p:sp>
      <p:sp>
        <p:nvSpPr>
          <p:cNvPr id="419" name="Rektangel 407"/>
          <p:cNvSpPr>
            <a:spLocks noChangeArrowheads="1"/>
          </p:cNvSpPr>
          <p:nvPr/>
        </p:nvSpPr>
        <p:spPr bwMode="auto">
          <a:xfrm>
            <a:off x="2720975" y="3897313"/>
            <a:ext cx="1046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 noProof="1">
                <a:solidFill>
                  <a:srgbClr val="1E1C11"/>
                </a:solidFill>
                <a:latin typeface="Calibri" pitchFamily="-65" charset="0"/>
                <a:cs typeface="Arial" charset="0"/>
              </a:rPr>
              <a:t>Pack</a:t>
            </a:r>
            <a:endParaRPr lang="da-DK" sz="1400">
              <a:latin typeface="Calibri" pitchFamily="-65" charset="0"/>
            </a:endParaRPr>
          </a:p>
        </p:txBody>
      </p:sp>
      <p:sp>
        <p:nvSpPr>
          <p:cNvPr id="420" name="Rektangel 408"/>
          <p:cNvSpPr>
            <a:spLocks noChangeArrowheads="1"/>
          </p:cNvSpPr>
          <p:nvPr/>
        </p:nvSpPr>
        <p:spPr bwMode="auto">
          <a:xfrm>
            <a:off x="4038600" y="2755900"/>
            <a:ext cx="1001713" cy="2397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-65" charset="0"/>
            </a:endParaRPr>
          </a:p>
        </p:txBody>
      </p:sp>
      <p:sp>
        <p:nvSpPr>
          <p:cNvPr id="421" name="Rektangel 409"/>
          <p:cNvSpPr>
            <a:spLocks noChangeArrowheads="1"/>
          </p:cNvSpPr>
          <p:nvPr/>
        </p:nvSpPr>
        <p:spPr bwMode="auto">
          <a:xfrm>
            <a:off x="4038600" y="2732088"/>
            <a:ext cx="1044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 noProof="1">
                <a:solidFill>
                  <a:srgbClr val="1E1C11"/>
                </a:solidFill>
                <a:latin typeface="Calibri" pitchFamily="-65" charset="0"/>
                <a:cs typeface="Arial" charset="0"/>
              </a:rPr>
              <a:t>Ship</a:t>
            </a:r>
            <a:endParaRPr lang="da-DK" sz="1400">
              <a:latin typeface="Calibri" pitchFamily="-65" charset="0"/>
            </a:endParaRPr>
          </a:p>
        </p:txBody>
      </p:sp>
      <p:sp>
        <p:nvSpPr>
          <p:cNvPr id="422" name="Rektangel 410"/>
          <p:cNvSpPr>
            <a:spLocks noChangeArrowheads="1"/>
          </p:cNvSpPr>
          <p:nvPr/>
        </p:nvSpPr>
        <p:spPr bwMode="auto">
          <a:xfrm>
            <a:off x="6389688" y="2755900"/>
            <a:ext cx="1328737" cy="23812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-65" charset="0"/>
            </a:endParaRPr>
          </a:p>
        </p:txBody>
      </p:sp>
      <p:sp>
        <p:nvSpPr>
          <p:cNvPr id="423" name="Rektangel 411"/>
          <p:cNvSpPr>
            <a:spLocks noChangeArrowheads="1"/>
          </p:cNvSpPr>
          <p:nvPr/>
        </p:nvSpPr>
        <p:spPr bwMode="auto">
          <a:xfrm>
            <a:off x="6443663" y="2732088"/>
            <a:ext cx="1274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 noProof="1">
                <a:solidFill>
                  <a:srgbClr val="1E1C11"/>
                </a:solidFill>
                <a:latin typeface="Calibri" pitchFamily="-65" charset="0"/>
                <a:cs typeface="Arial" charset="0"/>
              </a:rPr>
              <a:t>Bill Customer</a:t>
            </a:r>
            <a:endParaRPr lang="da-DK" sz="1400">
              <a:latin typeface="Calibri" pitchFamily="-65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公司发展沿革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17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>
            <a:off x="2209800" y="2057416"/>
            <a:ext cx="0" cy="312420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1341438" y="1681179"/>
            <a:ext cx="1724025" cy="482600"/>
            <a:chOff x="816" y="2304"/>
            <a:chExt cx="1440" cy="448"/>
          </a:xfrm>
          <a:solidFill>
            <a:schemeClr val="accent5"/>
          </a:solidFill>
        </p:grpSpPr>
        <p:sp>
          <p:nvSpPr>
            <p:cNvPr id="26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2381 w 1120"/>
                <a:gd name="T1" fmla="*/ 46 h 252"/>
                <a:gd name="T2" fmla="*/ 2371 w 1120"/>
                <a:gd name="T3" fmla="*/ 46 h 252"/>
                <a:gd name="T4" fmla="*/ 2337 w 1120"/>
                <a:gd name="T5" fmla="*/ 45 h 252"/>
                <a:gd name="T6" fmla="*/ 2284 w 1120"/>
                <a:gd name="T7" fmla="*/ 44 h 252"/>
                <a:gd name="T8" fmla="*/ 2208 w 1120"/>
                <a:gd name="T9" fmla="*/ 43 h 252"/>
                <a:gd name="T10" fmla="*/ 2110 w 1120"/>
                <a:gd name="T11" fmla="*/ 41 h 252"/>
                <a:gd name="T12" fmla="*/ 1996 w 1120"/>
                <a:gd name="T13" fmla="*/ 39 h 252"/>
                <a:gd name="T14" fmla="*/ 1862 w 1120"/>
                <a:gd name="T15" fmla="*/ 38 h 252"/>
                <a:gd name="T16" fmla="*/ 1712 w 1120"/>
                <a:gd name="T17" fmla="*/ 36 h 252"/>
                <a:gd name="T18" fmla="*/ 1553 w 1120"/>
                <a:gd name="T19" fmla="*/ 35 h 252"/>
                <a:gd name="T20" fmla="*/ 1373 w 1120"/>
                <a:gd name="T21" fmla="*/ 34 h 252"/>
                <a:gd name="T22" fmla="*/ 1180 w 1120"/>
                <a:gd name="T23" fmla="*/ 34 h 252"/>
                <a:gd name="T24" fmla="*/ 990 w 1120"/>
                <a:gd name="T25" fmla="*/ 34 h 252"/>
                <a:gd name="T26" fmla="*/ 815 w 1120"/>
                <a:gd name="T27" fmla="*/ 35 h 252"/>
                <a:gd name="T28" fmla="*/ 654 w 1120"/>
                <a:gd name="T29" fmla="*/ 36 h 252"/>
                <a:gd name="T30" fmla="*/ 506 w 1120"/>
                <a:gd name="T31" fmla="*/ 38 h 252"/>
                <a:gd name="T32" fmla="*/ 380 w 1120"/>
                <a:gd name="T33" fmla="*/ 39 h 252"/>
                <a:gd name="T34" fmla="*/ 269 w 1120"/>
                <a:gd name="T35" fmla="*/ 41 h 252"/>
                <a:gd name="T36" fmla="*/ 173 w 1120"/>
                <a:gd name="T37" fmla="*/ 43 h 252"/>
                <a:gd name="T38" fmla="*/ 98 w 1120"/>
                <a:gd name="T39" fmla="*/ 44 h 252"/>
                <a:gd name="T40" fmla="*/ 42 w 1120"/>
                <a:gd name="T41" fmla="*/ 45 h 252"/>
                <a:gd name="T42" fmla="*/ 12 w 1120"/>
                <a:gd name="T43" fmla="*/ 46 h 252"/>
                <a:gd name="T44" fmla="*/ 0 w 1120"/>
                <a:gd name="T45" fmla="*/ 46 h 252"/>
                <a:gd name="T46" fmla="*/ 0 w 1120"/>
                <a:gd name="T47" fmla="*/ 11 h 252"/>
                <a:gd name="T48" fmla="*/ 1189 w 1120"/>
                <a:gd name="T49" fmla="*/ 0 h 252"/>
                <a:gd name="T50" fmla="*/ 2381 w 1120"/>
                <a:gd name="T51" fmla="*/ 11 h 252"/>
                <a:gd name="T52" fmla="*/ 2381 w 1120"/>
                <a:gd name="T53" fmla="*/ 46 h 252"/>
                <a:gd name="T54" fmla="*/ 2381 w 1120"/>
                <a:gd name="T55" fmla="*/ 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Arial" charset="0"/>
                </a:rPr>
                <a:t>2003</a:t>
              </a:r>
            </a:p>
          </p:txBody>
        </p:sp>
      </p:grp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1341438" y="2824179"/>
            <a:ext cx="1724025" cy="482600"/>
            <a:chOff x="816" y="2304"/>
            <a:chExt cx="1440" cy="448"/>
          </a:xfrm>
        </p:grpSpPr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2381 w 1120"/>
                <a:gd name="T1" fmla="*/ 46 h 252"/>
                <a:gd name="T2" fmla="*/ 2371 w 1120"/>
                <a:gd name="T3" fmla="*/ 46 h 252"/>
                <a:gd name="T4" fmla="*/ 2337 w 1120"/>
                <a:gd name="T5" fmla="*/ 45 h 252"/>
                <a:gd name="T6" fmla="*/ 2284 w 1120"/>
                <a:gd name="T7" fmla="*/ 44 h 252"/>
                <a:gd name="T8" fmla="*/ 2208 w 1120"/>
                <a:gd name="T9" fmla="*/ 43 h 252"/>
                <a:gd name="T10" fmla="*/ 2110 w 1120"/>
                <a:gd name="T11" fmla="*/ 41 h 252"/>
                <a:gd name="T12" fmla="*/ 1996 w 1120"/>
                <a:gd name="T13" fmla="*/ 39 h 252"/>
                <a:gd name="T14" fmla="*/ 1862 w 1120"/>
                <a:gd name="T15" fmla="*/ 38 h 252"/>
                <a:gd name="T16" fmla="*/ 1712 w 1120"/>
                <a:gd name="T17" fmla="*/ 36 h 252"/>
                <a:gd name="T18" fmla="*/ 1553 w 1120"/>
                <a:gd name="T19" fmla="*/ 35 h 252"/>
                <a:gd name="T20" fmla="*/ 1373 w 1120"/>
                <a:gd name="T21" fmla="*/ 34 h 252"/>
                <a:gd name="T22" fmla="*/ 1180 w 1120"/>
                <a:gd name="T23" fmla="*/ 34 h 252"/>
                <a:gd name="T24" fmla="*/ 990 w 1120"/>
                <a:gd name="T25" fmla="*/ 34 h 252"/>
                <a:gd name="T26" fmla="*/ 815 w 1120"/>
                <a:gd name="T27" fmla="*/ 35 h 252"/>
                <a:gd name="T28" fmla="*/ 654 w 1120"/>
                <a:gd name="T29" fmla="*/ 36 h 252"/>
                <a:gd name="T30" fmla="*/ 506 w 1120"/>
                <a:gd name="T31" fmla="*/ 38 h 252"/>
                <a:gd name="T32" fmla="*/ 380 w 1120"/>
                <a:gd name="T33" fmla="*/ 39 h 252"/>
                <a:gd name="T34" fmla="*/ 269 w 1120"/>
                <a:gd name="T35" fmla="*/ 41 h 252"/>
                <a:gd name="T36" fmla="*/ 173 w 1120"/>
                <a:gd name="T37" fmla="*/ 43 h 252"/>
                <a:gd name="T38" fmla="*/ 98 w 1120"/>
                <a:gd name="T39" fmla="*/ 44 h 252"/>
                <a:gd name="T40" fmla="*/ 42 w 1120"/>
                <a:gd name="T41" fmla="*/ 45 h 252"/>
                <a:gd name="T42" fmla="*/ 12 w 1120"/>
                <a:gd name="T43" fmla="*/ 46 h 252"/>
                <a:gd name="T44" fmla="*/ 0 w 1120"/>
                <a:gd name="T45" fmla="*/ 46 h 252"/>
                <a:gd name="T46" fmla="*/ 0 w 1120"/>
                <a:gd name="T47" fmla="*/ 11 h 252"/>
                <a:gd name="T48" fmla="*/ 1189 w 1120"/>
                <a:gd name="T49" fmla="*/ 0 h 252"/>
                <a:gd name="T50" fmla="*/ 2381 w 1120"/>
                <a:gd name="T51" fmla="*/ 11 h 252"/>
                <a:gd name="T52" fmla="*/ 2381 w 1120"/>
                <a:gd name="T53" fmla="*/ 46 h 252"/>
                <a:gd name="T54" fmla="*/ 2381 w 1120"/>
                <a:gd name="T55" fmla="*/ 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Arial" charset="0"/>
                </a:rPr>
                <a:t>2004</a:t>
              </a:r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1341438" y="3967179"/>
            <a:ext cx="1724025" cy="482600"/>
            <a:chOff x="816" y="2304"/>
            <a:chExt cx="1440" cy="448"/>
          </a:xfrm>
        </p:grpSpPr>
        <p:sp>
          <p:nvSpPr>
            <p:cNvPr id="32" name="Freeform 10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2381 w 1120"/>
                <a:gd name="T1" fmla="*/ 46 h 252"/>
                <a:gd name="T2" fmla="*/ 2371 w 1120"/>
                <a:gd name="T3" fmla="*/ 46 h 252"/>
                <a:gd name="T4" fmla="*/ 2337 w 1120"/>
                <a:gd name="T5" fmla="*/ 45 h 252"/>
                <a:gd name="T6" fmla="*/ 2284 w 1120"/>
                <a:gd name="T7" fmla="*/ 44 h 252"/>
                <a:gd name="T8" fmla="*/ 2208 w 1120"/>
                <a:gd name="T9" fmla="*/ 43 h 252"/>
                <a:gd name="T10" fmla="*/ 2110 w 1120"/>
                <a:gd name="T11" fmla="*/ 41 h 252"/>
                <a:gd name="T12" fmla="*/ 1996 w 1120"/>
                <a:gd name="T13" fmla="*/ 39 h 252"/>
                <a:gd name="T14" fmla="*/ 1862 w 1120"/>
                <a:gd name="T15" fmla="*/ 38 h 252"/>
                <a:gd name="T16" fmla="*/ 1712 w 1120"/>
                <a:gd name="T17" fmla="*/ 36 h 252"/>
                <a:gd name="T18" fmla="*/ 1553 w 1120"/>
                <a:gd name="T19" fmla="*/ 35 h 252"/>
                <a:gd name="T20" fmla="*/ 1373 w 1120"/>
                <a:gd name="T21" fmla="*/ 34 h 252"/>
                <a:gd name="T22" fmla="*/ 1180 w 1120"/>
                <a:gd name="T23" fmla="*/ 34 h 252"/>
                <a:gd name="T24" fmla="*/ 990 w 1120"/>
                <a:gd name="T25" fmla="*/ 34 h 252"/>
                <a:gd name="T26" fmla="*/ 815 w 1120"/>
                <a:gd name="T27" fmla="*/ 35 h 252"/>
                <a:gd name="T28" fmla="*/ 654 w 1120"/>
                <a:gd name="T29" fmla="*/ 36 h 252"/>
                <a:gd name="T30" fmla="*/ 506 w 1120"/>
                <a:gd name="T31" fmla="*/ 38 h 252"/>
                <a:gd name="T32" fmla="*/ 380 w 1120"/>
                <a:gd name="T33" fmla="*/ 39 h 252"/>
                <a:gd name="T34" fmla="*/ 269 w 1120"/>
                <a:gd name="T35" fmla="*/ 41 h 252"/>
                <a:gd name="T36" fmla="*/ 173 w 1120"/>
                <a:gd name="T37" fmla="*/ 43 h 252"/>
                <a:gd name="T38" fmla="*/ 98 w 1120"/>
                <a:gd name="T39" fmla="*/ 44 h 252"/>
                <a:gd name="T40" fmla="*/ 42 w 1120"/>
                <a:gd name="T41" fmla="*/ 45 h 252"/>
                <a:gd name="T42" fmla="*/ 12 w 1120"/>
                <a:gd name="T43" fmla="*/ 46 h 252"/>
                <a:gd name="T44" fmla="*/ 0 w 1120"/>
                <a:gd name="T45" fmla="*/ 46 h 252"/>
                <a:gd name="T46" fmla="*/ 0 w 1120"/>
                <a:gd name="T47" fmla="*/ 11 h 252"/>
                <a:gd name="T48" fmla="*/ 1189 w 1120"/>
                <a:gd name="T49" fmla="*/ 0 h 252"/>
                <a:gd name="T50" fmla="*/ 2381 w 1120"/>
                <a:gd name="T51" fmla="*/ 11 h 252"/>
                <a:gd name="T52" fmla="*/ 2381 w 1120"/>
                <a:gd name="T53" fmla="*/ 46 h 252"/>
                <a:gd name="T54" fmla="*/ 2381 w 1120"/>
                <a:gd name="T55" fmla="*/ 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Arial" charset="0"/>
                </a:rPr>
                <a:t>2005</a:t>
              </a:r>
            </a:p>
          </p:txBody>
        </p:sp>
      </p:grpSp>
      <p:grpSp>
        <p:nvGrpSpPr>
          <p:cNvPr id="34" name="Group 12"/>
          <p:cNvGrpSpPr>
            <a:grpSpLocks/>
          </p:cNvGrpSpPr>
          <p:nvPr/>
        </p:nvGrpSpPr>
        <p:grpSpPr bwMode="auto">
          <a:xfrm>
            <a:off x="1341438" y="5110179"/>
            <a:ext cx="1724025" cy="482600"/>
            <a:chOff x="816" y="2304"/>
            <a:chExt cx="1440" cy="448"/>
          </a:xfrm>
        </p:grpSpPr>
        <p:sp>
          <p:nvSpPr>
            <p:cNvPr id="35" name="Freeform 13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2381 w 1120"/>
                <a:gd name="T1" fmla="*/ 46 h 252"/>
                <a:gd name="T2" fmla="*/ 2371 w 1120"/>
                <a:gd name="T3" fmla="*/ 46 h 252"/>
                <a:gd name="T4" fmla="*/ 2337 w 1120"/>
                <a:gd name="T5" fmla="*/ 45 h 252"/>
                <a:gd name="T6" fmla="*/ 2284 w 1120"/>
                <a:gd name="T7" fmla="*/ 44 h 252"/>
                <a:gd name="T8" fmla="*/ 2208 w 1120"/>
                <a:gd name="T9" fmla="*/ 43 h 252"/>
                <a:gd name="T10" fmla="*/ 2110 w 1120"/>
                <a:gd name="T11" fmla="*/ 41 h 252"/>
                <a:gd name="T12" fmla="*/ 1996 w 1120"/>
                <a:gd name="T13" fmla="*/ 39 h 252"/>
                <a:gd name="T14" fmla="*/ 1862 w 1120"/>
                <a:gd name="T15" fmla="*/ 38 h 252"/>
                <a:gd name="T16" fmla="*/ 1712 w 1120"/>
                <a:gd name="T17" fmla="*/ 36 h 252"/>
                <a:gd name="T18" fmla="*/ 1553 w 1120"/>
                <a:gd name="T19" fmla="*/ 35 h 252"/>
                <a:gd name="T20" fmla="*/ 1373 w 1120"/>
                <a:gd name="T21" fmla="*/ 34 h 252"/>
                <a:gd name="T22" fmla="*/ 1180 w 1120"/>
                <a:gd name="T23" fmla="*/ 34 h 252"/>
                <a:gd name="T24" fmla="*/ 990 w 1120"/>
                <a:gd name="T25" fmla="*/ 34 h 252"/>
                <a:gd name="T26" fmla="*/ 815 w 1120"/>
                <a:gd name="T27" fmla="*/ 35 h 252"/>
                <a:gd name="T28" fmla="*/ 654 w 1120"/>
                <a:gd name="T29" fmla="*/ 36 h 252"/>
                <a:gd name="T30" fmla="*/ 506 w 1120"/>
                <a:gd name="T31" fmla="*/ 38 h 252"/>
                <a:gd name="T32" fmla="*/ 380 w 1120"/>
                <a:gd name="T33" fmla="*/ 39 h 252"/>
                <a:gd name="T34" fmla="*/ 269 w 1120"/>
                <a:gd name="T35" fmla="*/ 41 h 252"/>
                <a:gd name="T36" fmla="*/ 173 w 1120"/>
                <a:gd name="T37" fmla="*/ 43 h 252"/>
                <a:gd name="T38" fmla="*/ 98 w 1120"/>
                <a:gd name="T39" fmla="*/ 44 h 252"/>
                <a:gd name="T40" fmla="*/ 42 w 1120"/>
                <a:gd name="T41" fmla="*/ 45 h 252"/>
                <a:gd name="T42" fmla="*/ 12 w 1120"/>
                <a:gd name="T43" fmla="*/ 46 h 252"/>
                <a:gd name="T44" fmla="*/ 0 w 1120"/>
                <a:gd name="T45" fmla="*/ 46 h 252"/>
                <a:gd name="T46" fmla="*/ 0 w 1120"/>
                <a:gd name="T47" fmla="*/ 11 h 252"/>
                <a:gd name="T48" fmla="*/ 1189 w 1120"/>
                <a:gd name="T49" fmla="*/ 0 h 252"/>
                <a:gd name="T50" fmla="*/ 2381 w 1120"/>
                <a:gd name="T51" fmla="*/ 11 h 252"/>
                <a:gd name="T52" fmla="*/ 2381 w 1120"/>
                <a:gd name="T53" fmla="*/ 46 h 252"/>
                <a:gd name="T54" fmla="*/ 2381 w 1120"/>
                <a:gd name="T55" fmla="*/ 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Arial" charset="0"/>
                </a:rPr>
                <a:t>2007</a:t>
              </a:r>
            </a:p>
          </p:txBody>
        </p:sp>
      </p:grp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2255838" y="2393966"/>
            <a:ext cx="5943600" cy="0"/>
          </a:xfrm>
          <a:prstGeom prst="line">
            <a:avLst/>
          </a:prstGeom>
          <a:noFill/>
          <a:ln w="38100" cap="rnd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2255838" y="3638566"/>
            <a:ext cx="5943600" cy="0"/>
          </a:xfrm>
          <a:prstGeom prst="line">
            <a:avLst/>
          </a:prstGeom>
          <a:noFill/>
          <a:ln w="38100" cap="rnd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 flipV="1">
            <a:off x="2255838" y="4756166"/>
            <a:ext cx="5943600" cy="3175"/>
          </a:xfrm>
          <a:prstGeom prst="line">
            <a:avLst/>
          </a:prstGeom>
          <a:noFill/>
          <a:ln w="38100" cap="rnd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3551238" y="1555766"/>
            <a:ext cx="23764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2003.10   Add Your Text</a:t>
            </a:r>
          </a:p>
          <a:p>
            <a:r>
              <a:rPr lang="en-US" altLang="zh-CN" sz="14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2003.10   Add Your Text</a:t>
            </a:r>
          </a:p>
          <a:p>
            <a:r>
              <a:rPr lang="en-US" altLang="zh-CN" sz="14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2003.10   Add Your Text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3551238" y="2698766"/>
            <a:ext cx="23764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2004.10   Add Your Text</a:t>
            </a:r>
          </a:p>
          <a:p>
            <a:r>
              <a:rPr lang="en-US" altLang="zh-CN" sz="14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2004.10   Add Your Text</a:t>
            </a:r>
          </a:p>
          <a:p>
            <a:r>
              <a:rPr lang="en-US" altLang="zh-CN" sz="14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2004.10   Add Your Text</a:t>
            </a: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3551238" y="3841766"/>
            <a:ext cx="23764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2005.10   Add Your Text</a:t>
            </a:r>
          </a:p>
          <a:p>
            <a:r>
              <a:rPr lang="en-US" altLang="zh-CN" sz="14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2005.10   Add Your Text</a:t>
            </a:r>
          </a:p>
          <a:p>
            <a:r>
              <a:rPr lang="en-US" altLang="zh-CN" sz="14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2005.10   Add Your Text</a:t>
            </a: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3551238" y="4984766"/>
            <a:ext cx="23764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2007.10   Add Your Text</a:t>
            </a:r>
          </a:p>
          <a:p>
            <a:r>
              <a:rPr lang="en-US" altLang="zh-CN" sz="14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2007.10   Add Your Text</a:t>
            </a:r>
          </a:p>
          <a:p>
            <a:r>
              <a:rPr lang="en-US" altLang="zh-CN" sz="140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2007.10   Add Your Text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管状相连的流程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18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auto">
          <a:xfrm>
            <a:off x="6308749" y="319089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61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4613299" y="3190893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61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2930549" y="3190893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61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1223986" y="319089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61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0" name="Group 7"/>
          <p:cNvGrpSpPr>
            <a:grpSpLocks/>
          </p:cNvGrpSpPr>
          <p:nvPr/>
        </p:nvGrpSpPr>
        <p:grpSpPr bwMode="auto">
          <a:xfrm>
            <a:off x="1444649" y="1814530"/>
            <a:ext cx="5895975" cy="936625"/>
            <a:chOff x="624" y="1152"/>
            <a:chExt cx="4080" cy="720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solidFill>
              <a:srgbClr val="C40505"/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40505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2" name="Group 9"/>
            <p:cNvGrpSpPr>
              <a:grpSpLocks/>
            </p:cNvGrpSpPr>
            <p:nvPr/>
          </p:nvGrpSpPr>
          <p:grpSpPr bwMode="auto">
            <a:xfrm>
              <a:off x="1292" y="1296"/>
              <a:ext cx="623" cy="96"/>
              <a:chOff x="2003" y="3439"/>
              <a:chExt cx="468" cy="244"/>
            </a:xfrm>
          </p:grpSpPr>
          <p:sp>
            <p:nvSpPr>
              <p:cNvPr id="56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Oval 12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endParaRPr>
              </a:p>
            </p:txBody>
          </p:sp>
          <p:sp>
            <p:nvSpPr>
              <p:cNvPr id="59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endParaRPr>
              </a:p>
            </p:txBody>
          </p:sp>
        </p:grpSp>
        <p:sp>
          <p:nvSpPr>
            <p:cNvPr id="43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rgbClr val="FEA501"/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EA501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" name="Group 15"/>
            <p:cNvGrpSpPr>
              <a:grpSpLocks/>
            </p:cNvGrpSpPr>
            <p:nvPr/>
          </p:nvGrpSpPr>
          <p:grpSpPr bwMode="auto">
            <a:xfrm>
              <a:off x="2444" y="1296"/>
              <a:ext cx="623" cy="96"/>
              <a:chOff x="2003" y="3439"/>
              <a:chExt cx="468" cy="244"/>
            </a:xfrm>
          </p:grpSpPr>
          <p:sp>
            <p:nvSpPr>
              <p:cNvPr id="52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Oval 18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endParaRPr>
              </a:p>
            </p:txBody>
          </p:sp>
          <p:sp>
            <p:nvSpPr>
              <p:cNvPr id="55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endParaRPr>
              </a:p>
            </p:txBody>
          </p:sp>
        </p:grpSp>
        <p:sp>
          <p:nvSpPr>
            <p:cNvPr id="45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solidFill>
              <a:srgbClr val="C40505"/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40505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6" name="Group 21"/>
            <p:cNvGrpSpPr>
              <a:grpSpLocks/>
            </p:cNvGrpSpPr>
            <p:nvPr/>
          </p:nvGrpSpPr>
          <p:grpSpPr bwMode="auto">
            <a:xfrm>
              <a:off x="3605" y="1296"/>
              <a:ext cx="817" cy="96"/>
              <a:chOff x="2003" y="3439"/>
              <a:chExt cx="468" cy="244"/>
            </a:xfrm>
          </p:grpSpPr>
          <p:sp>
            <p:nvSpPr>
              <p:cNvPr id="48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Oval 24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endParaRPr>
              </a:p>
            </p:txBody>
          </p:sp>
          <p:sp>
            <p:nvSpPr>
              <p:cNvPr id="51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endParaRPr>
              </a:p>
            </p:txBody>
          </p:sp>
        </p:grpSp>
        <p:sp>
          <p:nvSpPr>
            <p:cNvPr id="47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rgbClr val="FEA501"/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EA501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0" name="Rectangle 27"/>
          <p:cNvSpPr>
            <a:spLocks noChangeArrowheads="1"/>
          </p:cNvSpPr>
          <p:nvPr/>
        </p:nvSpPr>
        <p:spPr bwMode="gray">
          <a:xfrm>
            <a:off x="1598636" y="2116155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TEXT</a:t>
            </a: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gray">
          <a:xfrm>
            <a:off x="3294086" y="2116155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TEXT</a:t>
            </a: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gray">
          <a:xfrm>
            <a:off x="4840311" y="2116155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TEXT</a:t>
            </a: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gray">
          <a:xfrm>
            <a:off x="6535761" y="2116155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TEXT</a:t>
            </a:r>
          </a:p>
        </p:txBody>
      </p:sp>
      <p:sp>
        <p:nvSpPr>
          <p:cNvPr id="64" name="Rectangle 31"/>
          <p:cNvSpPr>
            <a:spLocks noChangeArrowheads="1"/>
          </p:cNvSpPr>
          <p:nvPr/>
        </p:nvSpPr>
        <p:spPr bwMode="auto">
          <a:xfrm>
            <a:off x="1604986" y="340838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TEXT</a:t>
            </a:r>
          </a:p>
        </p:txBody>
      </p:sp>
      <p:sp>
        <p:nvSpPr>
          <p:cNvPr id="65" name="Rectangle 32"/>
          <p:cNvSpPr>
            <a:spLocks noChangeArrowheads="1"/>
          </p:cNvSpPr>
          <p:nvPr/>
        </p:nvSpPr>
        <p:spPr bwMode="auto">
          <a:xfrm>
            <a:off x="3298849" y="340838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TEXT</a:t>
            </a: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4994299" y="340838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TEXT</a:t>
            </a:r>
          </a:p>
        </p:txBody>
      </p:sp>
      <p:sp>
        <p:nvSpPr>
          <p:cNvPr id="67" name="Rectangle 34"/>
          <p:cNvSpPr>
            <a:spLocks noChangeArrowheads="1"/>
          </p:cNvSpPr>
          <p:nvPr/>
        </p:nvSpPr>
        <p:spPr bwMode="auto">
          <a:xfrm>
            <a:off x="6689749" y="340838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TEXT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个年代的发展对比时间线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A49E217F-1B88-46D4-B81D-917F21C34834}" type="slidenum">
              <a:rPr lang="zh-CN" altLang="en-US" smtClean="0"/>
              <a:pPr>
                <a:defRPr/>
              </a:pPr>
              <a:t>1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00034" y="2214554"/>
            <a:ext cx="7056437" cy="144463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noProof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41" name="Group 6"/>
          <p:cNvGrpSpPr>
            <a:grpSpLocks/>
          </p:cNvGrpSpPr>
          <p:nvPr/>
        </p:nvGrpSpPr>
        <p:grpSpPr bwMode="auto">
          <a:xfrm>
            <a:off x="500034" y="1574792"/>
            <a:ext cx="7191375" cy="639762"/>
            <a:chOff x="618" y="346"/>
            <a:chExt cx="4530" cy="181"/>
          </a:xfrm>
        </p:grpSpPr>
        <p:sp>
          <p:nvSpPr>
            <p:cNvPr id="42" name="Pentagon 12"/>
            <p:cNvSpPr>
              <a:spLocks noChangeArrowheads="1"/>
            </p:cNvSpPr>
            <p:nvPr/>
          </p:nvSpPr>
          <p:spPr bwMode="auto">
            <a:xfrm>
              <a:off x="2880" y="346"/>
              <a:ext cx="2268" cy="181"/>
            </a:xfrm>
            <a:prstGeom prst="homePlate">
              <a:avLst>
                <a:gd name="adj" fmla="val 49715"/>
              </a:avLst>
            </a:prstGeom>
            <a:gradFill rotWithShape="1">
              <a:gsLst>
                <a:gs pos="0">
                  <a:srgbClr val="242424"/>
                </a:gs>
                <a:gs pos="50000">
                  <a:srgbClr val="000000"/>
                </a:gs>
                <a:gs pos="100000">
                  <a:srgbClr val="242424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43" name="Pentagon 12"/>
            <p:cNvSpPr>
              <a:spLocks noChangeArrowheads="1"/>
            </p:cNvSpPr>
            <p:nvPr/>
          </p:nvSpPr>
          <p:spPr bwMode="auto">
            <a:xfrm>
              <a:off x="618" y="346"/>
              <a:ext cx="2262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4" name="Text Box 78"/>
          <p:cNvSpPr txBox="1">
            <a:spLocks noChangeArrowheads="1"/>
          </p:cNvSpPr>
          <p:nvPr/>
        </p:nvSpPr>
        <p:spPr bwMode="auto">
          <a:xfrm>
            <a:off x="500034" y="1597017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2008</a:t>
            </a:r>
          </a:p>
        </p:txBody>
      </p:sp>
      <p:sp>
        <p:nvSpPr>
          <p:cNvPr id="45" name="Text Box 79"/>
          <p:cNvSpPr txBox="1">
            <a:spLocks noChangeArrowheads="1"/>
          </p:cNvSpPr>
          <p:nvPr/>
        </p:nvSpPr>
        <p:spPr bwMode="auto">
          <a:xfrm>
            <a:off x="4100484" y="1597017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2009</a:t>
            </a:r>
          </a:p>
        </p:txBody>
      </p:sp>
      <p:sp>
        <p:nvSpPr>
          <p:cNvPr id="47" name="Rektangel 3"/>
          <p:cNvSpPr/>
          <p:nvPr/>
        </p:nvSpPr>
        <p:spPr>
          <a:xfrm>
            <a:off x="488182" y="2550274"/>
            <a:ext cx="3610212" cy="3716749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48" name="Group 95"/>
          <p:cNvGraphicFramePr>
            <a:graphicFrameLocks noGrp="1"/>
          </p:cNvGraphicFramePr>
          <p:nvPr/>
        </p:nvGraphicFramePr>
        <p:xfrm>
          <a:off x="500034" y="2493954"/>
          <a:ext cx="3529012" cy="412560"/>
        </p:xfrm>
        <a:graphic>
          <a:graphicData uri="http://schemas.openxmlformats.org/drawingml/2006/table">
            <a:tbl>
              <a:tblPr/>
              <a:tblGrid>
                <a:gridCol w="3529012"/>
              </a:tblGrid>
              <a:tr h="28892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4F4F4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0" marB="46800" horzOverflow="overflow">
                    <a:lnL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BCBCBC"/>
                        </a:gs>
                        <a:gs pos="100000">
                          <a:srgbClr val="DDDDDD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49" name="Rectangle 101"/>
          <p:cNvSpPr>
            <a:spLocks noChangeArrowheads="1"/>
          </p:cNvSpPr>
          <p:nvPr/>
        </p:nvSpPr>
        <p:spPr bwMode="auto">
          <a:xfrm>
            <a:off x="500034" y="2863842"/>
            <a:ext cx="3529012" cy="33035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BCBCB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102"/>
          <p:cNvSpPr txBox="1">
            <a:spLocks noChangeArrowheads="1"/>
          </p:cNvSpPr>
          <p:nvPr/>
        </p:nvSpPr>
        <p:spPr bwMode="auto">
          <a:xfrm>
            <a:off x="644496" y="2998779"/>
            <a:ext cx="17748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  <a:buFontTx/>
              <a:buChar char="•"/>
            </a:pPr>
            <a:r>
              <a:rPr lang="zh-CN" altLang="en-US" sz="2000">
                <a:ea typeface="微软雅黑" pitchFamily="34" charset="-122"/>
              </a:rPr>
              <a:t>这里添加说明</a:t>
            </a:r>
          </a:p>
          <a:p>
            <a:pPr>
              <a:buSzPct val="60000"/>
              <a:buFontTx/>
              <a:buChar char="•"/>
            </a:pPr>
            <a:r>
              <a:rPr lang="zh-CN" altLang="en-US" sz="2000">
                <a:ea typeface="微软雅黑" pitchFamily="34" charset="-122"/>
              </a:rPr>
              <a:t>这里添加说明</a:t>
            </a:r>
          </a:p>
          <a:p>
            <a:pPr>
              <a:buSzPct val="60000"/>
              <a:buFontTx/>
              <a:buChar char="•"/>
            </a:pPr>
            <a:r>
              <a:rPr lang="zh-CN" altLang="en-US" sz="2000">
                <a:ea typeface="微软雅黑" pitchFamily="34" charset="-122"/>
              </a:rPr>
              <a:t>这里添加说明</a:t>
            </a:r>
          </a:p>
          <a:p>
            <a:pPr>
              <a:buSzPct val="60000"/>
              <a:buFontTx/>
              <a:buChar char="•"/>
            </a:pPr>
            <a:r>
              <a:rPr lang="zh-CN" altLang="en-US" sz="2000">
                <a:ea typeface="微软雅黑" pitchFamily="34" charset="-122"/>
              </a:rPr>
              <a:t>这里添加说明</a:t>
            </a:r>
          </a:p>
        </p:txBody>
      </p:sp>
      <p:sp>
        <p:nvSpPr>
          <p:cNvPr id="51" name="Rektangel 3"/>
          <p:cNvSpPr/>
          <p:nvPr/>
        </p:nvSpPr>
        <p:spPr>
          <a:xfrm>
            <a:off x="4088632" y="2559799"/>
            <a:ext cx="3610212" cy="3716749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</a:endParaRPr>
          </a:p>
        </p:txBody>
      </p:sp>
      <p:graphicFrame>
        <p:nvGraphicFramePr>
          <p:cNvPr id="52" name="Group 118"/>
          <p:cNvGraphicFramePr>
            <a:graphicFrameLocks noGrp="1"/>
          </p:cNvGraphicFramePr>
          <p:nvPr/>
        </p:nvGraphicFramePr>
        <p:xfrm>
          <a:off x="4100484" y="2503479"/>
          <a:ext cx="3529012" cy="412560"/>
        </p:xfrm>
        <a:graphic>
          <a:graphicData uri="http://schemas.openxmlformats.org/drawingml/2006/table">
            <a:tbl>
              <a:tblPr/>
              <a:tblGrid>
                <a:gridCol w="3529012"/>
              </a:tblGrid>
              <a:tr h="28892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4F4F4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0" marB="46800" horzOverflow="overflow">
                    <a:lnL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BCBCBC"/>
                        </a:gs>
                        <a:gs pos="100000">
                          <a:srgbClr val="DDDDDD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4100484" y="2873367"/>
            <a:ext cx="3529012" cy="33035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BCBCB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 Box 125"/>
          <p:cNvSpPr txBox="1">
            <a:spLocks noChangeArrowheads="1"/>
          </p:cNvSpPr>
          <p:nvPr/>
        </p:nvSpPr>
        <p:spPr bwMode="auto">
          <a:xfrm>
            <a:off x="4244946" y="3008304"/>
            <a:ext cx="17748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  <a:buFontTx/>
              <a:buChar char="•"/>
            </a:pPr>
            <a:r>
              <a:rPr lang="zh-CN" altLang="en-US" sz="2000">
                <a:ea typeface="微软雅黑" pitchFamily="34" charset="-122"/>
              </a:rPr>
              <a:t>这里添加说明</a:t>
            </a:r>
          </a:p>
          <a:p>
            <a:pPr>
              <a:buSzPct val="60000"/>
              <a:buFontTx/>
              <a:buChar char="•"/>
            </a:pPr>
            <a:r>
              <a:rPr lang="zh-CN" altLang="en-US" sz="2000">
                <a:ea typeface="微软雅黑" pitchFamily="34" charset="-122"/>
              </a:rPr>
              <a:t>这里添加说明</a:t>
            </a:r>
          </a:p>
          <a:p>
            <a:pPr>
              <a:buSzPct val="60000"/>
              <a:buFontTx/>
              <a:buChar char="•"/>
            </a:pPr>
            <a:r>
              <a:rPr lang="zh-CN" altLang="en-US" sz="2000">
                <a:ea typeface="微软雅黑" pitchFamily="34" charset="-122"/>
              </a:rPr>
              <a:t>这里添加说明</a:t>
            </a:r>
          </a:p>
          <a:p>
            <a:pPr>
              <a:buSzPct val="60000"/>
              <a:buFontTx/>
              <a:buChar char="•"/>
            </a:pPr>
            <a:r>
              <a:rPr lang="zh-CN" altLang="en-US" sz="2000">
                <a:ea typeface="微软雅黑" pitchFamily="34" charset="-122"/>
              </a:rPr>
              <a:t>这里添加说明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弧形表示方向的流程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19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4" name="Rectangle 9"/>
          <p:cNvSpPr/>
          <p:nvPr/>
        </p:nvSpPr>
        <p:spPr>
          <a:xfrm>
            <a:off x="457200" y="1428736"/>
            <a:ext cx="1905000" cy="22574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gray">
          <a:xfrm>
            <a:off x="619125" y="1566849"/>
            <a:ext cx="1666875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latin typeface="Calibri" pitchFamily="34" charset="0"/>
                <a:cs typeface="Arial" charset="0"/>
              </a:rPr>
              <a:t>This is an example text. Go ahead an replace it with your own text. This is an example text.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latin typeface="Calibri" pitchFamily="34" charset="0"/>
                <a:cs typeface="Arial" charset="0"/>
              </a:rPr>
              <a:t> Go ahead and replace it with your own text.</a:t>
            </a:r>
          </a:p>
        </p:txBody>
      </p:sp>
      <p:sp>
        <p:nvSpPr>
          <p:cNvPr id="6" name="Rectangle 12"/>
          <p:cNvSpPr/>
          <p:nvPr/>
        </p:nvSpPr>
        <p:spPr>
          <a:xfrm>
            <a:off x="2514600" y="1428736"/>
            <a:ext cx="1905000" cy="22574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Text Box 52"/>
          <p:cNvSpPr txBox="1">
            <a:spLocks noChangeArrowheads="1"/>
          </p:cNvSpPr>
          <p:nvPr/>
        </p:nvSpPr>
        <p:spPr bwMode="gray">
          <a:xfrm>
            <a:off x="2676525" y="1566849"/>
            <a:ext cx="1666875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latin typeface="Calibri" pitchFamily="34" charset="0"/>
                <a:cs typeface="Arial" charset="0"/>
              </a:rPr>
              <a:t>This is an example text. Go ahead an replace it with your own text. This is an example text.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latin typeface="Calibri" pitchFamily="34" charset="0"/>
                <a:cs typeface="Arial" charset="0"/>
              </a:rPr>
              <a:t> Go ahead and replace it with your own text.</a:t>
            </a:r>
          </a:p>
        </p:txBody>
      </p:sp>
      <p:sp>
        <p:nvSpPr>
          <p:cNvPr id="8" name="Rectangle 15"/>
          <p:cNvSpPr/>
          <p:nvPr/>
        </p:nvSpPr>
        <p:spPr>
          <a:xfrm>
            <a:off x="4572000" y="1428736"/>
            <a:ext cx="1905000" cy="22574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gray">
          <a:xfrm>
            <a:off x="4657725" y="1566849"/>
            <a:ext cx="1666875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latin typeface="Calibri" pitchFamily="34" charset="0"/>
                <a:cs typeface="Arial" charset="0"/>
              </a:rPr>
              <a:t>This is an example text. Go ahead an replace it with your own text. This is an example text.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latin typeface="Calibri" pitchFamily="34" charset="0"/>
                <a:cs typeface="Arial" charset="0"/>
              </a:rPr>
              <a:t> Go ahead and replace it with your own text.</a:t>
            </a:r>
          </a:p>
        </p:txBody>
      </p:sp>
      <p:sp>
        <p:nvSpPr>
          <p:cNvPr id="10" name="Rectangle 17"/>
          <p:cNvSpPr/>
          <p:nvPr/>
        </p:nvSpPr>
        <p:spPr>
          <a:xfrm>
            <a:off x="6629400" y="1428736"/>
            <a:ext cx="1905000" cy="22574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</a:schemeClr>
              </a:gs>
              <a:gs pos="74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gray">
          <a:xfrm>
            <a:off x="6748463" y="1566849"/>
            <a:ext cx="1666875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latin typeface="Calibri" pitchFamily="34" charset="0"/>
                <a:cs typeface="Arial" charset="0"/>
              </a:rPr>
              <a:t>This is an example text. Go ahead an replace it with your own text. This is an example text.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latin typeface="Calibri" pitchFamily="34" charset="0"/>
                <a:cs typeface="Arial" charset="0"/>
              </a:rPr>
              <a:t> Go ahead and replace it with your own text.</a:t>
            </a:r>
          </a:p>
        </p:txBody>
      </p: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457200" y="5210161"/>
            <a:ext cx="8343900" cy="1524000"/>
            <a:chOff x="457200" y="4800600"/>
            <a:chExt cx="8343338" cy="1524000"/>
          </a:xfrm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57200" y="4800600"/>
              <a:ext cx="2203173" cy="1524000"/>
            </a:xfrm>
            <a:custGeom>
              <a:avLst/>
              <a:gdLst>
                <a:gd name="T0" fmla="*/ 552450 w 399"/>
                <a:gd name="T1" fmla="*/ 0 h 207"/>
                <a:gd name="T2" fmla="*/ 300038 w 399"/>
                <a:gd name="T3" fmla="*/ 0 h 207"/>
                <a:gd name="T4" fmla="*/ 88900 w 399"/>
                <a:gd name="T5" fmla="*/ 0 h 207"/>
                <a:gd name="T6" fmla="*/ 0 w 399"/>
                <a:gd name="T7" fmla="*/ 0 h 207"/>
                <a:gd name="T8" fmla="*/ 0 w 399"/>
                <a:gd name="T9" fmla="*/ 328613 h 207"/>
                <a:gd name="T10" fmla="*/ 0 w 399"/>
                <a:gd name="T11" fmla="*/ 328613 h 207"/>
                <a:gd name="T12" fmla="*/ 0 w 399"/>
                <a:gd name="T13" fmla="*/ 328613 h 207"/>
                <a:gd name="T14" fmla="*/ 0 w 399"/>
                <a:gd name="T15" fmla="*/ 328613 h 207"/>
                <a:gd name="T16" fmla="*/ 88900 w 399"/>
                <a:gd name="T17" fmla="*/ 328613 h 207"/>
                <a:gd name="T18" fmla="*/ 300038 w 399"/>
                <a:gd name="T19" fmla="*/ 328613 h 207"/>
                <a:gd name="T20" fmla="*/ 552450 w 399"/>
                <a:gd name="T21" fmla="*/ 328613 h 207"/>
                <a:gd name="T22" fmla="*/ 552450 w 399"/>
                <a:gd name="T23" fmla="*/ 328613 h 207"/>
                <a:gd name="T24" fmla="*/ 571500 w 399"/>
                <a:gd name="T25" fmla="*/ 312738 h 207"/>
                <a:gd name="T26" fmla="*/ 587375 w 399"/>
                <a:gd name="T27" fmla="*/ 295275 h 207"/>
                <a:gd name="T28" fmla="*/ 600075 w 399"/>
                <a:gd name="T29" fmla="*/ 276225 h 207"/>
                <a:gd name="T30" fmla="*/ 611188 w 399"/>
                <a:gd name="T31" fmla="*/ 257175 h 207"/>
                <a:gd name="T32" fmla="*/ 622300 w 399"/>
                <a:gd name="T33" fmla="*/ 234950 h 207"/>
                <a:gd name="T34" fmla="*/ 627063 w 399"/>
                <a:gd name="T35" fmla="*/ 212725 h 207"/>
                <a:gd name="T36" fmla="*/ 631825 w 399"/>
                <a:gd name="T37" fmla="*/ 188913 h 207"/>
                <a:gd name="T38" fmla="*/ 633413 w 399"/>
                <a:gd name="T39" fmla="*/ 163513 h 207"/>
                <a:gd name="T40" fmla="*/ 633413 w 399"/>
                <a:gd name="T41" fmla="*/ 163513 h 207"/>
                <a:gd name="T42" fmla="*/ 631825 w 399"/>
                <a:gd name="T43" fmla="*/ 138113 h 207"/>
                <a:gd name="T44" fmla="*/ 627063 w 399"/>
                <a:gd name="T45" fmla="*/ 115888 h 207"/>
                <a:gd name="T46" fmla="*/ 622300 w 399"/>
                <a:gd name="T47" fmla="*/ 92075 h 207"/>
                <a:gd name="T48" fmla="*/ 611188 w 399"/>
                <a:gd name="T49" fmla="*/ 71438 h 207"/>
                <a:gd name="T50" fmla="*/ 600075 w 399"/>
                <a:gd name="T51" fmla="*/ 52388 h 207"/>
                <a:gd name="T52" fmla="*/ 587375 w 399"/>
                <a:gd name="T53" fmla="*/ 31750 h 207"/>
                <a:gd name="T54" fmla="*/ 571500 w 399"/>
                <a:gd name="T55" fmla="*/ 14288 h 207"/>
                <a:gd name="T56" fmla="*/ 552450 w 399"/>
                <a:gd name="T57" fmla="*/ 0 h 207"/>
                <a:gd name="T58" fmla="*/ 552450 w 399"/>
                <a:gd name="T59" fmla="*/ 0 h 2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99"/>
                <a:gd name="T91" fmla="*/ 0 h 207"/>
                <a:gd name="T92" fmla="*/ 399 w 399"/>
                <a:gd name="T93" fmla="*/ 207 h 2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99" h="207">
                  <a:moveTo>
                    <a:pt x="348" y="0"/>
                  </a:moveTo>
                  <a:lnTo>
                    <a:pt x="189" y="0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07"/>
                  </a:lnTo>
                  <a:lnTo>
                    <a:pt x="56" y="207"/>
                  </a:lnTo>
                  <a:lnTo>
                    <a:pt x="189" y="207"/>
                  </a:lnTo>
                  <a:lnTo>
                    <a:pt x="348" y="207"/>
                  </a:lnTo>
                  <a:lnTo>
                    <a:pt x="360" y="197"/>
                  </a:lnTo>
                  <a:lnTo>
                    <a:pt x="370" y="186"/>
                  </a:lnTo>
                  <a:lnTo>
                    <a:pt x="378" y="174"/>
                  </a:lnTo>
                  <a:lnTo>
                    <a:pt x="385" y="162"/>
                  </a:lnTo>
                  <a:lnTo>
                    <a:pt x="392" y="148"/>
                  </a:lnTo>
                  <a:lnTo>
                    <a:pt x="395" y="134"/>
                  </a:lnTo>
                  <a:lnTo>
                    <a:pt x="398" y="119"/>
                  </a:lnTo>
                  <a:lnTo>
                    <a:pt x="399" y="103"/>
                  </a:lnTo>
                  <a:lnTo>
                    <a:pt x="398" y="87"/>
                  </a:lnTo>
                  <a:lnTo>
                    <a:pt x="395" y="73"/>
                  </a:lnTo>
                  <a:lnTo>
                    <a:pt x="392" y="58"/>
                  </a:lnTo>
                  <a:lnTo>
                    <a:pt x="385" y="45"/>
                  </a:lnTo>
                  <a:lnTo>
                    <a:pt x="378" y="33"/>
                  </a:lnTo>
                  <a:lnTo>
                    <a:pt x="370" y="20"/>
                  </a:lnTo>
                  <a:lnTo>
                    <a:pt x="360" y="9"/>
                  </a:lnTo>
                  <a:lnTo>
                    <a:pt x="34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97F13">
                    <a:alpha val="70000"/>
                  </a:srgbClr>
                </a:gs>
                <a:gs pos="65000">
                  <a:schemeClr val="bg1"/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514600" y="4800600"/>
              <a:ext cx="2208693" cy="1524000"/>
            </a:xfrm>
            <a:custGeom>
              <a:avLst/>
              <a:gdLst>
                <a:gd name="T0" fmla="*/ 552450 w 400"/>
                <a:gd name="T1" fmla="*/ 0 h 207"/>
                <a:gd name="T2" fmla="*/ 301625 w 400"/>
                <a:gd name="T3" fmla="*/ 0 h 207"/>
                <a:gd name="T4" fmla="*/ 0 w 400"/>
                <a:gd name="T5" fmla="*/ 0 h 207"/>
                <a:gd name="T6" fmla="*/ 0 w 400"/>
                <a:gd name="T7" fmla="*/ 0 h 207"/>
                <a:gd name="T8" fmla="*/ 19050 w 400"/>
                <a:gd name="T9" fmla="*/ 14288 h 207"/>
                <a:gd name="T10" fmla="*/ 34925 w 400"/>
                <a:gd name="T11" fmla="*/ 31750 h 207"/>
                <a:gd name="T12" fmla="*/ 47625 w 400"/>
                <a:gd name="T13" fmla="*/ 52388 h 207"/>
                <a:gd name="T14" fmla="*/ 58738 w 400"/>
                <a:gd name="T15" fmla="*/ 71438 h 207"/>
                <a:gd name="T16" fmla="*/ 68263 w 400"/>
                <a:gd name="T17" fmla="*/ 92075 h 207"/>
                <a:gd name="T18" fmla="*/ 74613 w 400"/>
                <a:gd name="T19" fmla="*/ 115888 h 207"/>
                <a:gd name="T20" fmla="*/ 79375 w 400"/>
                <a:gd name="T21" fmla="*/ 138113 h 207"/>
                <a:gd name="T22" fmla="*/ 80963 w 400"/>
                <a:gd name="T23" fmla="*/ 163513 h 207"/>
                <a:gd name="T24" fmla="*/ 80963 w 400"/>
                <a:gd name="T25" fmla="*/ 163513 h 207"/>
                <a:gd name="T26" fmla="*/ 79375 w 400"/>
                <a:gd name="T27" fmla="*/ 188913 h 207"/>
                <a:gd name="T28" fmla="*/ 74613 w 400"/>
                <a:gd name="T29" fmla="*/ 212725 h 207"/>
                <a:gd name="T30" fmla="*/ 68263 w 400"/>
                <a:gd name="T31" fmla="*/ 234950 h 207"/>
                <a:gd name="T32" fmla="*/ 58738 w 400"/>
                <a:gd name="T33" fmla="*/ 257175 h 207"/>
                <a:gd name="T34" fmla="*/ 47625 w 400"/>
                <a:gd name="T35" fmla="*/ 276225 h 207"/>
                <a:gd name="T36" fmla="*/ 34925 w 400"/>
                <a:gd name="T37" fmla="*/ 295275 h 207"/>
                <a:gd name="T38" fmla="*/ 19050 w 400"/>
                <a:gd name="T39" fmla="*/ 312738 h 207"/>
                <a:gd name="T40" fmla="*/ 0 w 400"/>
                <a:gd name="T41" fmla="*/ 328613 h 207"/>
                <a:gd name="T42" fmla="*/ 301625 w 400"/>
                <a:gd name="T43" fmla="*/ 328613 h 207"/>
                <a:gd name="T44" fmla="*/ 552450 w 400"/>
                <a:gd name="T45" fmla="*/ 328613 h 207"/>
                <a:gd name="T46" fmla="*/ 552450 w 400"/>
                <a:gd name="T47" fmla="*/ 328613 h 207"/>
                <a:gd name="T48" fmla="*/ 569913 w 400"/>
                <a:gd name="T49" fmla="*/ 312738 h 207"/>
                <a:gd name="T50" fmla="*/ 587375 w 400"/>
                <a:gd name="T51" fmla="*/ 295275 h 207"/>
                <a:gd name="T52" fmla="*/ 601663 w 400"/>
                <a:gd name="T53" fmla="*/ 276225 h 207"/>
                <a:gd name="T54" fmla="*/ 612775 w 400"/>
                <a:gd name="T55" fmla="*/ 257175 h 207"/>
                <a:gd name="T56" fmla="*/ 620713 w 400"/>
                <a:gd name="T57" fmla="*/ 234950 h 207"/>
                <a:gd name="T58" fmla="*/ 628650 w 400"/>
                <a:gd name="T59" fmla="*/ 212725 h 207"/>
                <a:gd name="T60" fmla="*/ 631825 w 400"/>
                <a:gd name="T61" fmla="*/ 188913 h 207"/>
                <a:gd name="T62" fmla="*/ 635000 w 400"/>
                <a:gd name="T63" fmla="*/ 163513 h 207"/>
                <a:gd name="T64" fmla="*/ 635000 w 400"/>
                <a:gd name="T65" fmla="*/ 163513 h 207"/>
                <a:gd name="T66" fmla="*/ 631825 w 400"/>
                <a:gd name="T67" fmla="*/ 138113 h 207"/>
                <a:gd name="T68" fmla="*/ 628650 w 400"/>
                <a:gd name="T69" fmla="*/ 115888 h 207"/>
                <a:gd name="T70" fmla="*/ 620713 w 400"/>
                <a:gd name="T71" fmla="*/ 92075 h 207"/>
                <a:gd name="T72" fmla="*/ 612775 w 400"/>
                <a:gd name="T73" fmla="*/ 71438 h 207"/>
                <a:gd name="T74" fmla="*/ 601663 w 400"/>
                <a:gd name="T75" fmla="*/ 52388 h 207"/>
                <a:gd name="T76" fmla="*/ 587375 w 400"/>
                <a:gd name="T77" fmla="*/ 31750 h 207"/>
                <a:gd name="T78" fmla="*/ 569913 w 400"/>
                <a:gd name="T79" fmla="*/ 14288 h 207"/>
                <a:gd name="T80" fmla="*/ 552450 w 400"/>
                <a:gd name="T81" fmla="*/ 0 h 207"/>
                <a:gd name="T82" fmla="*/ 552450 w 400"/>
                <a:gd name="T83" fmla="*/ 0 h 20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0"/>
                <a:gd name="T127" fmla="*/ 0 h 207"/>
                <a:gd name="T128" fmla="*/ 400 w 400"/>
                <a:gd name="T129" fmla="*/ 207 h 20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0" h="207">
                  <a:moveTo>
                    <a:pt x="348" y="0"/>
                  </a:moveTo>
                  <a:lnTo>
                    <a:pt x="190" y="0"/>
                  </a:lnTo>
                  <a:lnTo>
                    <a:pt x="0" y="0"/>
                  </a:lnTo>
                  <a:lnTo>
                    <a:pt x="12" y="9"/>
                  </a:lnTo>
                  <a:lnTo>
                    <a:pt x="22" y="20"/>
                  </a:lnTo>
                  <a:lnTo>
                    <a:pt x="30" y="33"/>
                  </a:lnTo>
                  <a:lnTo>
                    <a:pt x="37" y="45"/>
                  </a:lnTo>
                  <a:lnTo>
                    <a:pt x="43" y="58"/>
                  </a:lnTo>
                  <a:lnTo>
                    <a:pt x="47" y="73"/>
                  </a:lnTo>
                  <a:lnTo>
                    <a:pt x="50" y="87"/>
                  </a:lnTo>
                  <a:lnTo>
                    <a:pt x="51" y="103"/>
                  </a:lnTo>
                  <a:lnTo>
                    <a:pt x="50" y="119"/>
                  </a:lnTo>
                  <a:lnTo>
                    <a:pt x="47" y="134"/>
                  </a:lnTo>
                  <a:lnTo>
                    <a:pt x="43" y="148"/>
                  </a:lnTo>
                  <a:lnTo>
                    <a:pt x="37" y="162"/>
                  </a:lnTo>
                  <a:lnTo>
                    <a:pt x="30" y="174"/>
                  </a:lnTo>
                  <a:lnTo>
                    <a:pt x="22" y="186"/>
                  </a:lnTo>
                  <a:lnTo>
                    <a:pt x="12" y="197"/>
                  </a:lnTo>
                  <a:lnTo>
                    <a:pt x="0" y="207"/>
                  </a:lnTo>
                  <a:lnTo>
                    <a:pt x="190" y="207"/>
                  </a:lnTo>
                  <a:lnTo>
                    <a:pt x="348" y="207"/>
                  </a:lnTo>
                  <a:lnTo>
                    <a:pt x="359" y="197"/>
                  </a:lnTo>
                  <a:lnTo>
                    <a:pt x="370" y="186"/>
                  </a:lnTo>
                  <a:lnTo>
                    <a:pt x="379" y="174"/>
                  </a:lnTo>
                  <a:lnTo>
                    <a:pt x="386" y="162"/>
                  </a:lnTo>
                  <a:lnTo>
                    <a:pt x="391" y="148"/>
                  </a:lnTo>
                  <a:lnTo>
                    <a:pt x="396" y="134"/>
                  </a:lnTo>
                  <a:lnTo>
                    <a:pt x="398" y="119"/>
                  </a:lnTo>
                  <a:lnTo>
                    <a:pt x="400" y="103"/>
                  </a:lnTo>
                  <a:lnTo>
                    <a:pt x="398" y="87"/>
                  </a:lnTo>
                  <a:lnTo>
                    <a:pt x="396" y="73"/>
                  </a:lnTo>
                  <a:lnTo>
                    <a:pt x="391" y="58"/>
                  </a:lnTo>
                  <a:lnTo>
                    <a:pt x="386" y="45"/>
                  </a:lnTo>
                  <a:lnTo>
                    <a:pt x="379" y="33"/>
                  </a:lnTo>
                  <a:lnTo>
                    <a:pt x="370" y="20"/>
                  </a:lnTo>
                  <a:lnTo>
                    <a:pt x="359" y="9"/>
                  </a:lnTo>
                  <a:lnTo>
                    <a:pt x="34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97F13">
                    <a:alpha val="70000"/>
                  </a:srgbClr>
                </a:gs>
                <a:gs pos="65000">
                  <a:schemeClr val="bg1"/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4543281" y="4800600"/>
              <a:ext cx="2208693" cy="1524000"/>
            </a:xfrm>
            <a:custGeom>
              <a:avLst/>
              <a:gdLst>
                <a:gd name="T0" fmla="*/ 552450 w 400"/>
                <a:gd name="T1" fmla="*/ 0 h 207"/>
                <a:gd name="T2" fmla="*/ 301625 w 400"/>
                <a:gd name="T3" fmla="*/ 0 h 207"/>
                <a:gd name="T4" fmla="*/ 0 w 400"/>
                <a:gd name="T5" fmla="*/ 0 h 207"/>
                <a:gd name="T6" fmla="*/ 0 w 400"/>
                <a:gd name="T7" fmla="*/ 0 h 207"/>
                <a:gd name="T8" fmla="*/ 19050 w 400"/>
                <a:gd name="T9" fmla="*/ 14288 h 207"/>
                <a:gd name="T10" fmla="*/ 34925 w 400"/>
                <a:gd name="T11" fmla="*/ 31750 h 207"/>
                <a:gd name="T12" fmla="*/ 47625 w 400"/>
                <a:gd name="T13" fmla="*/ 52388 h 207"/>
                <a:gd name="T14" fmla="*/ 58738 w 400"/>
                <a:gd name="T15" fmla="*/ 71438 h 207"/>
                <a:gd name="T16" fmla="*/ 68263 w 400"/>
                <a:gd name="T17" fmla="*/ 92075 h 207"/>
                <a:gd name="T18" fmla="*/ 74613 w 400"/>
                <a:gd name="T19" fmla="*/ 115888 h 207"/>
                <a:gd name="T20" fmla="*/ 79375 w 400"/>
                <a:gd name="T21" fmla="*/ 138113 h 207"/>
                <a:gd name="T22" fmla="*/ 80963 w 400"/>
                <a:gd name="T23" fmla="*/ 163513 h 207"/>
                <a:gd name="T24" fmla="*/ 80963 w 400"/>
                <a:gd name="T25" fmla="*/ 163513 h 207"/>
                <a:gd name="T26" fmla="*/ 79375 w 400"/>
                <a:gd name="T27" fmla="*/ 188913 h 207"/>
                <a:gd name="T28" fmla="*/ 74613 w 400"/>
                <a:gd name="T29" fmla="*/ 212725 h 207"/>
                <a:gd name="T30" fmla="*/ 68263 w 400"/>
                <a:gd name="T31" fmla="*/ 234950 h 207"/>
                <a:gd name="T32" fmla="*/ 58738 w 400"/>
                <a:gd name="T33" fmla="*/ 257175 h 207"/>
                <a:gd name="T34" fmla="*/ 47625 w 400"/>
                <a:gd name="T35" fmla="*/ 276225 h 207"/>
                <a:gd name="T36" fmla="*/ 34925 w 400"/>
                <a:gd name="T37" fmla="*/ 295275 h 207"/>
                <a:gd name="T38" fmla="*/ 19050 w 400"/>
                <a:gd name="T39" fmla="*/ 312738 h 207"/>
                <a:gd name="T40" fmla="*/ 0 w 400"/>
                <a:gd name="T41" fmla="*/ 328613 h 207"/>
                <a:gd name="T42" fmla="*/ 301625 w 400"/>
                <a:gd name="T43" fmla="*/ 328613 h 207"/>
                <a:gd name="T44" fmla="*/ 552450 w 400"/>
                <a:gd name="T45" fmla="*/ 328613 h 207"/>
                <a:gd name="T46" fmla="*/ 552450 w 400"/>
                <a:gd name="T47" fmla="*/ 328613 h 207"/>
                <a:gd name="T48" fmla="*/ 569913 w 400"/>
                <a:gd name="T49" fmla="*/ 312738 h 207"/>
                <a:gd name="T50" fmla="*/ 587375 w 400"/>
                <a:gd name="T51" fmla="*/ 295275 h 207"/>
                <a:gd name="T52" fmla="*/ 601663 w 400"/>
                <a:gd name="T53" fmla="*/ 276225 h 207"/>
                <a:gd name="T54" fmla="*/ 612775 w 400"/>
                <a:gd name="T55" fmla="*/ 257175 h 207"/>
                <a:gd name="T56" fmla="*/ 620713 w 400"/>
                <a:gd name="T57" fmla="*/ 234950 h 207"/>
                <a:gd name="T58" fmla="*/ 628650 w 400"/>
                <a:gd name="T59" fmla="*/ 212725 h 207"/>
                <a:gd name="T60" fmla="*/ 631825 w 400"/>
                <a:gd name="T61" fmla="*/ 188913 h 207"/>
                <a:gd name="T62" fmla="*/ 635000 w 400"/>
                <a:gd name="T63" fmla="*/ 163513 h 207"/>
                <a:gd name="T64" fmla="*/ 635000 w 400"/>
                <a:gd name="T65" fmla="*/ 163513 h 207"/>
                <a:gd name="T66" fmla="*/ 631825 w 400"/>
                <a:gd name="T67" fmla="*/ 138113 h 207"/>
                <a:gd name="T68" fmla="*/ 628650 w 400"/>
                <a:gd name="T69" fmla="*/ 115888 h 207"/>
                <a:gd name="T70" fmla="*/ 620713 w 400"/>
                <a:gd name="T71" fmla="*/ 92075 h 207"/>
                <a:gd name="T72" fmla="*/ 612775 w 400"/>
                <a:gd name="T73" fmla="*/ 71438 h 207"/>
                <a:gd name="T74" fmla="*/ 601663 w 400"/>
                <a:gd name="T75" fmla="*/ 52388 h 207"/>
                <a:gd name="T76" fmla="*/ 587375 w 400"/>
                <a:gd name="T77" fmla="*/ 31750 h 207"/>
                <a:gd name="T78" fmla="*/ 569913 w 400"/>
                <a:gd name="T79" fmla="*/ 14288 h 207"/>
                <a:gd name="T80" fmla="*/ 552450 w 400"/>
                <a:gd name="T81" fmla="*/ 0 h 207"/>
                <a:gd name="T82" fmla="*/ 552450 w 400"/>
                <a:gd name="T83" fmla="*/ 0 h 20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0"/>
                <a:gd name="T127" fmla="*/ 0 h 207"/>
                <a:gd name="T128" fmla="*/ 400 w 400"/>
                <a:gd name="T129" fmla="*/ 207 h 20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0" h="207">
                  <a:moveTo>
                    <a:pt x="348" y="0"/>
                  </a:moveTo>
                  <a:lnTo>
                    <a:pt x="190" y="0"/>
                  </a:lnTo>
                  <a:lnTo>
                    <a:pt x="0" y="0"/>
                  </a:lnTo>
                  <a:lnTo>
                    <a:pt x="12" y="9"/>
                  </a:lnTo>
                  <a:lnTo>
                    <a:pt x="22" y="20"/>
                  </a:lnTo>
                  <a:lnTo>
                    <a:pt x="30" y="33"/>
                  </a:lnTo>
                  <a:lnTo>
                    <a:pt x="37" y="45"/>
                  </a:lnTo>
                  <a:lnTo>
                    <a:pt x="43" y="58"/>
                  </a:lnTo>
                  <a:lnTo>
                    <a:pt x="47" y="73"/>
                  </a:lnTo>
                  <a:lnTo>
                    <a:pt x="50" y="87"/>
                  </a:lnTo>
                  <a:lnTo>
                    <a:pt x="51" y="103"/>
                  </a:lnTo>
                  <a:lnTo>
                    <a:pt x="50" y="119"/>
                  </a:lnTo>
                  <a:lnTo>
                    <a:pt x="47" y="134"/>
                  </a:lnTo>
                  <a:lnTo>
                    <a:pt x="43" y="148"/>
                  </a:lnTo>
                  <a:lnTo>
                    <a:pt x="37" y="162"/>
                  </a:lnTo>
                  <a:lnTo>
                    <a:pt x="30" y="174"/>
                  </a:lnTo>
                  <a:lnTo>
                    <a:pt x="22" y="186"/>
                  </a:lnTo>
                  <a:lnTo>
                    <a:pt x="12" y="197"/>
                  </a:lnTo>
                  <a:lnTo>
                    <a:pt x="0" y="207"/>
                  </a:lnTo>
                  <a:lnTo>
                    <a:pt x="190" y="207"/>
                  </a:lnTo>
                  <a:lnTo>
                    <a:pt x="348" y="207"/>
                  </a:lnTo>
                  <a:lnTo>
                    <a:pt x="359" y="197"/>
                  </a:lnTo>
                  <a:lnTo>
                    <a:pt x="370" y="186"/>
                  </a:lnTo>
                  <a:lnTo>
                    <a:pt x="379" y="174"/>
                  </a:lnTo>
                  <a:lnTo>
                    <a:pt x="386" y="162"/>
                  </a:lnTo>
                  <a:lnTo>
                    <a:pt x="391" y="148"/>
                  </a:lnTo>
                  <a:lnTo>
                    <a:pt x="396" y="134"/>
                  </a:lnTo>
                  <a:lnTo>
                    <a:pt x="398" y="119"/>
                  </a:lnTo>
                  <a:lnTo>
                    <a:pt x="400" y="103"/>
                  </a:lnTo>
                  <a:lnTo>
                    <a:pt x="398" y="87"/>
                  </a:lnTo>
                  <a:lnTo>
                    <a:pt x="396" y="73"/>
                  </a:lnTo>
                  <a:lnTo>
                    <a:pt x="391" y="58"/>
                  </a:lnTo>
                  <a:lnTo>
                    <a:pt x="386" y="45"/>
                  </a:lnTo>
                  <a:lnTo>
                    <a:pt x="379" y="33"/>
                  </a:lnTo>
                  <a:lnTo>
                    <a:pt x="370" y="20"/>
                  </a:lnTo>
                  <a:lnTo>
                    <a:pt x="359" y="9"/>
                  </a:lnTo>
                  <a:lnTo>
                    <a:pt x="34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97F13">
                    <a:alpha val="70000"/>
                  </a:srgbClr>
                </a:gs>
                <a:gs pos="65000">
                  <a:schemeClr val="bg1"/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6591845" y="4800600"/>
              <a:ext cx="2208693" cy="1524000"/>
            </a:xfrm>
            <a:custGeom>
              <a:avLst/>
              <a:gdLst>
                <a:gd name="T0" fmla="*/ 552450 w 400"/>
                <a:gd name="T1" fmla="*/ 0 h 207"/>
                <a:gd name="T2" fmla="*/ 301625 w 400"/>
                <a:gd name="T3" fmla="*/ 0 h 207"/>
                <a:gd name="T4" fmla="*/ 0 w 400"/>
                <a:gd name="T5" fmla="*/ 0 h 207"/>
                <a:gd name="T6" fmla="*/ 0 w 400"/>
                <a:gd name="T7" fmla="*/ 0 h 207"/>
                <a:gd name="T8" fmla="*/ 19050 w 400"/>
                <a:gd name="T9" fmla="*/ 14288 h 207"/>
                <a:gd name="T10" fmla="*/ 34925 w 400"/>
                <a:gd name="T11" fmla="*/ 31750 h 207"/>
                <a:gd name="T12" fmla="*/ 47625 w 400"/>
                <a:gd name="T13" fmla="*/ 52388 h 207"/>
                <a:gd name="T14" fmla="*/ 58738 w 400"/>
                <a:gd name="T15" fmla="*/ 71438 h 207"/>
                <a:gd name="T16" fmla="*/ 68263 w 400"/>
                <a:gd name="T17" fmla="*/ 92075 h 207"/>
                <a:gd name="T18" fmla="*/ 74613 w 400"/>
                <a:gd name="T19" fmla="*/ 115888 h 207"/>
                <a:gd name="T20" fmla="*/ 79375 w 400"/>
                <a:gd name="T21" fmla="*/ 138113 h 207"/>
                <a:gd name="T22" fmla="*/ 80963 w 400"/>
                <a:gd name="T23" fmla="*/ 163513 h 207"/>
                <a:gd name="T24" fmla="*/ 80963 w 400"/>
                <a:gd name="T25" fmla="*/ 163513 h 207"/>
                <a:gd name="T26" fmla="*/ 79375 w 400"/>
                <a:gd name="T27" fmla="*/ 188913 h 207"/>
                <a:gd name="T28" fmla="*/ 74613 w 400"/>
                <a:gd name="T29" fmla="*/ 212725 h 207"/>
                <a:gd name="T30" fmla="*/ 68263 w 400"/>
                <a:gd name="T31" fmla="*/ 234950 h 207"/>
                <a:gd name="T32" fmla="*/ 58738 w 400"/>
                <a:gd name="T33" fmla="*/ 257175 h 207"/>
                <a:gd name="T34" fmla="*/ 47625 w 400"/>
                <a:gd name="T35" fmla="*/ 276225 h 207"/>
                <a:gd name="T36" fmla="*/ 34925 w 400"/>
                <a:gd name="T37" fmla="*/ 295275 h 207"/>
                <a:gd name="T38" fmla="*/ 19050 w 400"/>
                <a:gd name="T39" fmla="*/ 312738 h 207"/>
                <a:gd name="T40" fmla="*/ 0 w 400"/>
                <a:gd name="T41" fmla="*/ 328613 h 207"/>
                <a:gd name="T42" fmla="*/ 301625 w 400"/>
                <a:gd name="T43" fmla="*/ 328613 h 207"/>
                <a:gd name="T44" fmla="*/ 552450 w 400"/>
                <a:gd name="T45" fmla="*/ 328613 h 207"/>
                <a:gd name="T46" fmla="*/ 552450 w 400"/>
                <a:gd name="T47" fmla="*/ 328613 h 207"/>
                <a:gd name="T48" fmla="*/ 569913 w 400"/>
                <a:gd name="T49" fmla="*/ 312738 h 207"/>
                <a:gd name="T50" fmla="*/ 587375 w 400"/>
                <a:gd name="T51" fmla="*/ 295275 h 207"/>
                <a:gd name="T52" fmla="*/ 601663 w 400"/>
                <a:gd name="T53" fmla="*/ 276225 h 207"/>
                <a:gd name="T54" fmla="*/ 612775 w 400"/>
                <a:gd name="T55" fmla="*/ 257175 h 207"/>
                <a:gd name="T56" fmla="*/ 620713 w 400"/>
                <a:gd name="T57" fmla="*/ 234950 h 207"/>
                <a:gd name="T58" fmla="*/ 628650 w 400"/>
                <a:gd name="T59" fmla="*/ 212725 h 207"/>
                <a:gd name="T60" fmla="*/ 631825 w 400"/>
                <a:gd name="T61" fmla="*/ 188913 h 207"/>
                <a:gd name="T62" fmla="*/ 635000 w 400"/>
                <a:gd name="T63" fmla="*/ 163513 h 207"/>
                <a:gd name="T64" fmla="*/ 635000 w 400"/>
                <a:gd name="T65" fmla="*/ 163513 h 207"/>
                <a:gd name="T66" fmla="*/ 631825 w 400"/>
                <a:gd name="T67" fmla="*/ 138113 h 207"/>
                <a:gd name="T68" fmla="*/ 628650 w 400"/>
                <a:gd name="T69" fmla="*/ 115888 h 207"/>
                <a:gd name="T70" fmla="*/ 620713 w 400"/>
                <a:gd name="T71" fmla="*/ 92075 h 207"/>
                <a:gd name="T72" fmla="*/ 612775 w 400"/>
                <a:gd name="T73" fmla="*/ 71438 h 207"/>
                <a:gd name="T74" fmla="*/ 601663 w 400"/>
                <a:gd name="T75" fmla="*/ 52388 h 207"/>
                <a:gd name="T76" fmla="*/ 587375 w 400"/>
                <a:gd name="T77" fmla="*/ 31750 h 207"/>
                <a:gd name="T78" fmla="*/ 569913 w 400"/>
                <a:gd name="T79" fmla="*/ 14288 h 207"/>
                <a:gd name="T80" fmla="*/ 552450 w 400"/>
                <a:gd name="T81" fmla="*/ 0 h 207"/>
                <a:gd name="T82" fmla="*/ 552450 w 400"/>
                <a:gd name="T83" fmla="*/ 0 h 20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0"/>
                <a:gd name="T127" fmla="*/ 0 h 207"/>
                <a:gd name="T128" fmla="*/ 400 w 400"/>
                <a:gd name="T129" fmla="*/ 207 h 20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0" h="207">
                  <a:moveTo>
                    <a:pt x="348" y="0"/>
                  </a:moveTo>
                  <a:lnTo>
                    <a:pt x="190" y="0"/>
                  </a:lnTo>
                  <a:lnTo>
                    <a:pt x="0" y="0"/>
                  </a:lnTo>
                  <a:lnTo>
                    <a:pt x="12" y="9"/>
                  </a:lnTo>
                  <a:lnTo>
                    <a:pt x="22" y="20"/>
                  </a:lnTo>
                  <a:lnTo>
                    <a:pt x="30" y="33"/>
                  </a:lnTo>
                  <a:lnTo>
                    <a:pt x="37" y="45"/>
                  </a:lnTo>
                  <a:lnTo>
                    <a:pt x="43" y="58"/>
                  </a:lnTo>
                  <a:lnTo>
                    <a:pt x="47" y="73"/>
                  </a:lnTo>
                  <a:lnTo>
                    <a:pt x="50" y="87"/>
                  </a:lnTo>
                  <a:lnTo>
                    <a:pt x="51" y="103"/>
                  </a:lnTo>
                  <a:lnTo>
                    <a:pt x="50" y="119"/>
                  </a:lnTo>
                  <a:lnTo>
                    <a:pt x="47" y="134"/>
                  </a:lnTo>
                  <a:lnTo>
                    <a:pt x="43" y="148"/>
                  </a:lnTo>
                  <a:lnTo>
                    <a:pt x="37" y="162"/>
                  </a:lnTo>
                  <a:lnTo>
                    <a:pt x="30" y="174"/>
                  </a:lnTo>
                  <a:lnTo>
                    <a:pt x="22" y="186"/>
                  </a:lnTo>
                  <a:lnTo>
                    <a:pt x="12" y="197"/>
                  </a:lnTo>
                  <a:lnTo>
                    <a:pt x="0" y="207"/>
                  </a:lnTo>
                  <a:lnTo>
                    <a:pt x="190" y="207"/>
                  </a:lnTo>
                  <a:lnTo>
                    <a:pt x="348" y="207"/>
                  </a:lnTo>
                  <a:lnTo>
                    <a:pt x="359" y="197"/>
                  </a:lnTo>
                  <a:lnTo>
                    <a:pt x="370" y="186"/>
                  </a:lnTo>
                  <a:lnTo>
                    <a:pt x="379" y="174"/>
                  </a:lnTo>
                  <a:lnTo>
                    <a:pt x="386" y="162"/>
                  </a:lnTo>
                  <a:lnTo>
                    <a:pt x="391" y="148"/>
                  </a:lnTo>
                  <a:lnTo>
                    <a:pt x="396" y="134"/>
                  </a:lnTo>
                  <a:lnTo>
                    <a:pt x="398" y="119"/>
                  </a:lnTo>
                  <a:lnTo>
                    <a:pt x="400" y="103"/>
                  </a:lnTo>
                  <a:lnTo>
                    <a:pt x="398" y="87"/>
                  </a:lnTo>
                  <a:lnTo>
                    <a:pt x="396" y="73"/>
                  </a:lnTo>
                  <a:lnTo>
                    <a:pt x="391" y="58"/>
                  </a:lnTo>
                  <a:lnTo>
                    <a:pt x="386" y="45"/>
                  </a:lnTo>
                  <a:lnTo>
                    <a:pt x="379" y="33"/>
                  </a:lnTo>
                  <a:lnTo>
                    <a:pt x="370" y="20"/>
                  </a:lnTo>
                  <a:lnTo>
                    <a:pt x="359" y="9"/>
                  </a:lnTo>
                  <a:lnTo>
                    <a:pt x="34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97F13">
                    <a:alpha val="70000"/>
                  </a:srgbClr>
                </a:gs>
                <a:gs pos="65000">
                  <a:schemeClr val="bg1"/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17" name="Rectangle 8"/>
          <p:cNvSpPr/>
          <p:nvPr/>
        </p:nvSpPr>
        <p:spPr bwMode="auto">
          <a:xfrm>
            <a:off x="0" y="4829161"/>
            <a:ext cx="9144000" cy="1847856"/>
          </a:xfrm>
          <a:prstGeom prst="rect">
            <a:avLst/>
          </a:prstGeom>
          <a:gradFill>
            <a:gsLst>
              <a:gs pos="61000">
                <a:schemeClr val="bg1"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457200" y="3686161"/>
            <a:ext cx="8343900" cy="1524000"/>
            <a:chOff x="457200" y="3276600"/>
            <a:chExt cx="8343338" cy="1524000"/>
          </a:xfrm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500241" y="3276600"/>
              <a:ext cx="2208693" cy="1524000"/>
            </a:xfrm>
            <a:custGeom>
              <a:avLst/>
              <a:gdLst>
                <a:gd name="T0" fmla="*/ 2147483647 w 400"/>
                <a:gd name="T1" fmla="*/ 0 h 207"/>
                <a:gd name="T2" fmla="*/ 2147483647 w 400"/>
                <a:gd name="T3" fmla="*/ 0 h 207"/>
                <a:gd name="T4" fmla="*/ 0 w 400"/>
                <a:gd name="T5" fmla="*/ 0 h 207"/>
                <a:gd name="T6" fmla="*/ 0 w 400"/>
                <a:gd name="T7" fmla="*/ 0 h 207"/>
                <a:gd name="T8" fmla="*/ 2147483647 w 400"/>
                <a:gd name="T9" fmla="*/ 2147483647 h 207"/>
                <a:gd name="T10" fmla="*/ 2147483647 w 400"/>
                <a:gd name="T11" fmla="*/ 2147483647 h 207"/>
                <a:gd name="T12" fmla="*/ 2147483647 w 400"/>
                <a:gd name="T13" fmla="*/ 2147483647 h 207"/>
                <a:gd name="T14" fmla="*/ 2147483647 w 400"/>
                <a:gd name="T15" fmla="*/ 2147483647 h 207"/>
                <a:gd name="T16" fmla="*/ 2147483647 w 400"/>
                <a:gd name="T17" fmla="*/ 2147483647 h 207"/>
                <a:gd name="T18" fmla="*/ 2147483647 w 400"/>
                <a:gd name="T19" fmla="*/ 2147483647 h 207"/>
                <a:gd name="T20" fmla="*/ 2147483647 w 400"/>
                <a:gd name="T21" fmla="*/ 2147483647 h 207"/>
                <a:gd name="T22" fmla="*/ 2147483647 w 400"/>
                <a:gd name="T23" fmla="*/ 2147483647 h 207"/>
                <a:gd name="T24" fmla="*/ 2147483647 w 400"/>
                <a:gd name="T25" fmla="*/ 2147483647 h 207"/>
                <a:gd name="T26" fmla="*/ 2147483647 w 400"/>
                <a:gd name="T27" fmla="*/ 2147483647 h 207"/>
                <a:gd name="T28" fmla="*/ 2147483647 w 400"/>
                <a:gd name="T29" fmla="*/ 2147483647 h 207"/>
                <a:gd name="T30" fmla="*/ 2147483647 w 400"/>
                <a:gd name="T31" fmla="*/ 2147483647 h 207"/>
                <a:gd name="T32" fmla="*/ 2147483647 w 400"/>
                <a:gd name="T33" fmla="*/ 2147483647 h 207"/>
                <a:gd name="T34" fmla="*/ 2147483647 w 400"/>
                <a:gd name="T35" fmla="*/ 2147483647 h 207"/>
                <a:gd name="T36" fmla="*/ 2147483647 w 400"/>
                <a:gd name="T37" fmla="*/ 2147483647 h 207"/>
                <a:gd name="T38" fmla="*/ 2147483647 w 400"/>
                <a:gd name="T39" fmla="*/ 2147483647 h 207"/>
                <a:gd name="T40" fmla="*/ 0 w 400"/>
                <a:gd name="T41" fmla="*/ 2147483647 h 207"/>
                <a:gd name="T42" fmla="*/ 2147483647 w 400"/>
                <a:gd name="T43" fmla="*/ 2147483647 h 207"/>
                <a:gd name="T44" fmla="*/ 2147483647 w 400"/>
                <a:gd name="T45" fmla="*/ 2147483647 h 207"/>
                <a:gd name="T46" fmla="*/ 2147483647 w 400"/>
                <a:gd name="T47" fmla="*/ 2147483647 h 207"/>
                <a:gd name="T48" fmla="*/ 2147483647 w 400"/>
                <a:gd name="T49" fmla="*/ 2147483647 h 207"/>
                <a:gd name="T50" fmla="*/ 2147483647 w 400"/>
                <a:gd name="T51" fmla="*/ 2147483647 h 207"/>
                <a:gd name="T52" fmla="*/ 2147483647 w 400"/>
                <a:gd name="T53" fmla="*/ 2147483647 h 207"/>
                <a:gd name="T54" fmla="*/ 2147483647 w 400"/>
                <a:gd name="T55" fmla="*/ 2147483647 h 207"/>
                <a:gd name="T56" fmla="*/ 2147483647 w 400"/>
                <a:gd name="T57" fmla="*/ 2147483647 h 207"/>
                <a:gd name="T58" fmla="*/ 2147483647 w 400"/>
                <a:gd name="T59" fmla="*/ 2147483647 h 207"/>
                <a:gd name="T60" fmla="*/ 2147483647 w 400"/>
                <a:gd name="T61" fmla="*/ 2147483647 h 207"/>
                <a:gd name="T62" fmla="*/ 2147483647 w 400"/>
                <a:gd name="T63" fmla="*/ 2147483647 h 207"/>
                <a:gd name="T64" fmla="*/ 2147483647 w 400"/>
                <a:gd name="T65" fmla="*/ 2147483647 h 207"/>
                <a:gd name="T66" fmla="*/ 2147483647 w 400"/>
                <a:gd name="T67" fmla="*/ 2147483647 h 207"/>
                <a:gd name="T68" fmla="*/ 2147483647 w 400"/>
                <a:gd name="T69" fmla="*/ 2147483647 h 207"/>
                <a:gd name="T70" fmla="*/ 2147483647 w 400"/>
                <a:gd name="T71" fmla="*/ 2147483647 h 207"/>
                <a:gd name="T72" fmla="*/ 2147483647 w 400"/>
                <a:gd name="T73" fmla="*/ 2147483647 h 207"/>
                <a:gd name="T74" fmla="*/ 2147483647 w 400"/>
                <a:gd name="T75" fmla="*/ 2147483647 h 207"/>
                <a:gd name="T76" fmla="*/ 2147483647 w 400"/>
                <a:gd name="T77" fmla="*/ 2147483647 h 207"/>
                <a:gd name="T78" fmla="*/ 2147483647 w 400"/>
                <a:gd name="T79" fmla="*/ 2147483647 h 207"/>
                <a:gd name="T80" fmla="*/ 2147483647 w 400"/>
                <a:gd name="T81" fmla="*/ 0 h 207"/>
                <a:gd name="T82" fmla="*/ 2147483647 w 400"/>
                <a:gd name="T83" fmla="*/ 0 h 20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0"/>
                <a:gd name="T127" fmla="*/ 0 h 207"/>
                <a:gd name="T128" fmla="*/ 400 w 400"/>
                <a:gd name="T129" fmla="*/ 207 h 20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0" h="207">
                  <a:moveTo>
                    <a:pt x="348" y="0"/>
                  </a:moveTo>
                  <a:lnTo>
                    <a:pt x="190" y="0"/>
                  </a:lnTo>
                  <a:lnTo>
                    <a:pt x="0" y="0"/>
                  </a:lnTo>
                  <a:lnTo>
                    <a:pt x="12" y="9"/>
                  </a:lnTo>
                  <a:lnTo>
                    <a:pt x="22" y="20"/>
                  </a:lnTo>
                  <a:lnTo>
                    <a:pt x="30" y="33"/>
                  </a:lnTo>
                  <a:lnTo>
                    <a:pt x="37" y="45"/>
                  </a:lnTo>
                  <a:lnTo>
                    <a:pt x="43" y="58"/>
                  </a:lnTo>
                  <a:lnTo>
                    <a:pt x="47" y="73"/>
                  </a:lnTo>
                  <a:lnTo>
                    <a:pt x="50" y="87"/>
                  </a:lnTo>
                  <a:lnTo>
                    <a:pt x="51" y="103"/>
                  </a:lnTo>
                  <a:lnTo>
                    <a:pt x="50" y="119"/>
                  </a:lnTo>
                  <a:lnTo>
                    <a:pt x="47" y="134"/>
                  </a:lnTo>
                  <a:lnTo>
                    <a:pt x="43" y="148"/>
                  </a:lnTo>
                  <a:lnTo>
                    <a:pt x="37" y="162"/>
                  </a:lnTo>
                  <a:lnTo>
                    <a:pt x="30" y="174"/>
                  </a:lnTo>
                  <a:lnTo>
                    <a:pt x="22" y="186"/>
                  </a:lnTo>
                  <a:lnTo>
                    <a:pt x="12" y="197"/>
                  </a:lnTo>
                  <a:lnTo>
                    <a:pt x="0" y="207"/>
                  </a:lnTo>
                  <a:lnTo>
                    <a:pt x="190" y="207"/>
                  </a:lnTo>
                  <a:lnTo>
                    <a:pt x="348" y="207"/>
                  </a:lnTo>
                  <a:lnTo>
                    <a:pt x="359" y="197"/>
                  </a:lnTo>
                  <a:lnTo>
                    <a:pt x="370" y="186"/>
                  </a:lnTo>
                  <a:lnTo>
                    <a:pt x="379" y="174"/>
                  </a:lnTo>
                  <a:lnTo>
                    <a:pt x="386" y="162"/>
                  </a:lnTo>
                  <a:lnTo>
                    <a:pt x="391" y="148"/>
                  </a:lnTo>
                  <a:lnTo>
                    <a:pt x="396" y="134"/>
                  </a:lnTo>
                  <a:lnTo>
                    <a:pt x="398" y="119"/>
                  </a:lnTo>
                  <a:lnTo>
                    <a:pt x="400" y="103"/>
                  </a:lnTo>
                  <a:lnTo>
                    <a:pt x="398" y="87"/>
                  </a:lnTo>
                  <a:lnTo>
                    <a:pt x="396" y="73"/>
                  </a:lnTo>
                  <a:lnTo>
                    <a:pt x="391" y="58"/>
                  </a:lnTo>
                  <a:lnTo>
                    <a:pt x="386" y="45"/>
                  </a:lnTo>
                  <a:lnTo>
                    <a:pt x="379" y="33"/>
                  </a:lnTo>
                  <a:lnTo>
                    <a:pt x="370" y="20"/>
                  </a:lnTo>
                  <a:lnTo>
                    <a:pt x="359" y="9"/>
                  </a:lnTo>
                  <a:lnTo>
                    <a:pt x="348" y="0"/>
                  </a:lnTo>
                  <a:close/>
                </a:path>
              </a:pathLst>
            </a:custGeom>
            <a:gradFill rotWithShape="1">
              <a:gsLst>
                <a:gs pos="0">
                  <a:srgbClr val="B2D28D"/>
                </a:gs>
                <a:gs pos="50000">
                  <a:srgbClr val="D0EDA9"/>
                </a:gs>
                <a:gs pos="100000">
                  <a:srgbClr val="6B8B4B"/>
                </a:gs>
              </a:gsLst>
              <a:lin ang="5400000"/>
            </a:gradFill>
            <a:ln w="9525">
              <a:solidFill>
                <a:srgbClr val="6B8B4B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457200" y="3276600"/>
              <a:ext cx="2203173" cy="1524000"/>
            </a:xfrm>
            <a:custGeom>
              <a:avLst/>
              <a:gdLst>
                <a:gd name="T0" fmla="*/ 2147483647 w 399"/>
                <a:gd name="T1" fmla="*/ 0 h 207"/>
                <a:gd name="T2" fmla="*/ 2147483647 w 399"/>
                <a:gd name="T3" fmla="*/ 0 h 207"/>
                <a:gd name="T4" fmla="*/ 2147483647 w 399"/>
                <a:gd name="T5" fmla="*/ 0 h 207"/>
                <a:gd name="T6" fmla="*/ 0 w 399"/>
                <a:gd name="T7" fmla="*/ 0 h 207"/>
                <a:gd name="T8" fmla="*/ 0 w 399"/>
                <a:gd name="T9" fmla="*/ 2147483647 h 207"/>
                <a:gd name="T10" fmla="*/ 0 w 399"/>
                <a:gd name="T11" fmla="*/ 2147483647 h 207"/>
                <a:gd name="T12" fmla="*/ 0 w 399"/>
                <a:gd name="T13" fmla="*/ 2147483647 h 207"/>
                <a:gd name="T14" fmla="*/ 0 w 399"/>
                <a:gd name="T15" fmla="*/ 2147483647 h 207"/>
                <a:gd name="T16" fmla="*/ 2147483647 w 399"/>
                <a:gd name="T17" fmla="*/ 2147483647 h 207"/>
                <a:gd name="T18" fmla="*/ 2147483647 w 399"/>
                <a:gd name="T19" fmla="*/ 2147483647 h 207"/>
                <a:gd name="T20" fmla="*/ 2147483647 w 399"/>
                <a:gd name="T21" fmla="*/ 2147483647 h 207"/>
                <a:gd name="T22" fmla="*/ 2147483647 w 399"/>
                <a:gd name="T23" fmla="*/ 2147483647 h 207"/>
                <a:gd name="T24" fmla="*/ 2147483647 w 399"/>
                <a:gd name="T25" fmla="*/ 2147483647 h 207"/>
                <a:gd name="T26" fmla="*/ 2147483647 w 399"/>
                <a:gd name="T27" fmla="*/ 2147483647 h 207"/>
                <a:gd name="T28" fmla="*/ 2147483647 w 399"/>
                <a:gd name="T29" fmla="*/ 2147483647 h 207"/>
                <a:gd name="T30" fmla="*/ 2147483647 w 399"/>
                <a:gd name="T31" fmla="*/ 2147483647 h 207"/>
                <a:gd name="T32" fmla="*/ 2147483647 w 399"/>
                <a:gd name="T33" fmla="*/ 2147483647 h 207"/>
                <a:gd name="T34" fmla="*/ 2147483647 w 399"/>
                <a:gd name="T35" fmla="*/ 2147483647 h 207"/>
                <a:gd name="T36" fmla="*/ 2147483647 w 399"/>
                <a:gd name="T37" fmla="*/ 2147483647 h 207"/>
                <a:gd name="T38" fmla="*/ 2147483647 w 399"/>
                <a:gd name="T39" fmla="*/ 2147483647 h 207"/>
                <a:gd name="T40" fmla="*/ 2147483647 w 399"/>
                <a:gd name="T41" fmla="*/ 2147483647 h 207"/>
                <a:gd name="T42" fmla="*/ 2147483647 w 399"/>
                <a:gd name="T43" fmla="*/ 2147483647 h 207"/>
                <a:gd name="T44" fmla="*/ 2147483647 w 399"/>
                <a:gd name="T45" fmla="*/ 2147483647 h 207"/>
                <a:gd name="T46" fmla="*/ 2147483647 w 399"/>
                <a:gd name="T47" fmla="*/ 2147483647 h 207"/>
                <a:gd name="T48" fmla="*/ 2147483647 w 399"/>
                <a:gd name="T49" fmla="*/ 2147483647 h 207"/>
                <a:gd name="T50" fmla="*/ 2147483647 w 399"/>
                <a:gd name="T51" fmla="*/ 2147483647 h 207"/>
                <a:gd name="T52" fmla="*/ 2147483647 w 399"/>
                <a:gd name="T53" fmla="*/ 2147483647 h 207"/>
                <a:gd name="T54" fmla="*/ 2147483647 w 399"/>
                <a:gd name="T55" fmla="*/ 2147483647 h 207"/>
                <a:gd name="T56" fmla="*/ 2147483647 w 399"/>
                <a:gd name="T57" fmla="*/ 0 h 207"/>
                <a:gd name="T58" fmla="*/ 2147483647 w 399"/>
                <a:gd name="T59" fmla="*/ 0 h 2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99"/>
                <a:gd name="T91" fmla="*/ 0 h 207"/>
                <a:gd name="T92" fmla="*/ 399 w 399"/>
                <a:gd name="T93" fmla="*/ 207 h 2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99" h="207">
                  <a:moveTo>
                    <a:pt x="348" y="0"/>
                  </a:moveTo>
                  <a:lnTo>
                    <a:pt x="189" y="0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07"/>
                  </a:lnTo>
                  <a:lnTo>
                    <a:pt x="56" y="207"/>
                  </a:lnTo>
                  <a:lnTo>
                    <a:pt x="189" y="207"/>
                  </a:lnTo>
                  <a:lnTo>
                    <a:pt x="348" y="207"/>
                  </a:lnTo>
                  <a:lnTo>
                    <a:pt x="360" y="197"/>
                  </a:lnTo>
                  <a:lnTo>
                    <a:pt x="370" y="186"/>
                  </a:lnTo>
                  <a:lnTo>
                    <a:pt x="378" y="174"/>
                  </a:lnTo>
                  <a:lnTo>
                    <a:pt x="385" y="162"/>
                  </a:lnTo>
                  <a:lnTo>
                    <a:pt x="392" y="148"/>
                  </a:lnTo>
                  <a:lnTo>
                    <a:pt x="395" y="134"/>
                  </a:lnTo>
                  <a:lnTo>
                    <a:pt x="398" y="119"/>
                  </a:lnTo>
                  <a:lnTo>
                    <a:pt x="399" y="103"/>
                  </a:lnTo>
                  <a:lnTo>
                    <a:pt x="398" y="87"/>
                  </a:lnTo>
                  <a:lnTo>
                    <a:pt x="395" y="73"/>
                  </a:lnTo>
                  <a:lnTo>
                    <a:pt x="392" y="58"/>
                  </a:lnTo>
                  <a:lnTo>
                    <a:pt x="385" y="45"/>
                  </a:lnTo>
                  <a:lnTo>
                    <a:pt x="378" y="33"/>
                  </a:lnTo>
                  <a:lnTo>
                    <a:pt x="370" y="20"/>
                  </a:lnTo>
                  <a:lnTo>
                    <a:pt x="360" y="9"/>
                  </a:lnTo>
                  <a:lnTo>
                    <a:pt x="348" y="0"/>
                  </a:lnTo>
                  <a:close/>
                </a:path>
              </a:pathLst>
            </a:custGeom>
            <a:gradFill rotWithShape="1">
              <a:gsLst>
                <a:gs pos="0">
                  <a:srgbClr val="C7D2BB"/>
                </a:gs>
                <a:gs pos="50000">
                  <a:srgbClr val="E1EDD4"/>
                </a:gs>
                <a:gs pos="100000">
                  <a:srgbClr val="808B78"/>
                </a:gs>
              </a:gsLst>
              <a:lin ang="5400000"/>
            </a:gradFill>
            <a:ln w="9525">
              <a:solidFill>
                <a:srgbClr val="808B78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4543281" y="3276600"/>
              <a:ext cx="2208693" cy="1524000"/>
            </a:xfrm>
            <a:custGeom>
              <a:avLst/>
              <a:gdLst>
                <a:gd name="T0" fmla="*/ 2147483647 w 400"/>
                <a:gd name="T1" fmla="*/ 0 h 207"/>
                <a:gd name="T2" fmla="*/ 2147483647 w 400"/>
                <a:gd name="T3" fmla="*/ 0 h 207"/>
                <a:gd name="T4" fmla="*/ 0 w 400"/>
                <a:gd name="T5" fmla="*/ 0 h 207"/>
                <a:gd name="T6" fmla="*/ 0 w 400"/>
                <a:gd name="T7" fmla="*/ 0 h 207"/>
                <a:gd name="T8" fmla="*/ 2147483647 w 400"/>
                <a:gd name="T9" fmla="*/ 2147483647 h 207"/>
                <a:gd name="T10" fmla="*/ 2147483647 w 400"/>
                <a:gd name="T11" fmla="*/ 2147483647 h 207"/>
                <a:gd name="T12" fmla="*/ 2147483647 w 400"/>
                <a:gd name="T13" fmla="*/ 2147483647 h 207"/>
                <a:gd name="T14" fmla="*/ 2147483647 w 400"/>
                <a:gd name="T15" fmla="*/ 2147483647 h 207"/>
                <a:gd name="T16" fmla="*/ 2147483647 w 400"/>
                <a:gd name="T17" fmla="*/ 2147483647 h 207"/>
                <a:gd name="T18" fmla="*/ 2147483647 w 400"/>
                <a:gd name="T19" fmla="*/ 2147483647 h 207"/>
                <a:gd name="T20" fmla="*/ 2147483647 w 400"/>
                <a:gd name="T21" fmla="*/ 2147483647 h 207"/>
                <a:gd name="T22" fmla="*/ 2147483647 w 400"/>
                <a:gd name="T23" fmla="*/ 2147483647 h 207"/>
                <a:gd name="T24" fmla="*/ 2147483647 w 400"/>
                <a:gd name="T25" fmla="*/ 2147483647 h 207"/>
                <a:gd name="T26" fmla="*/ 2147483647 w 400"/>
                <a:gd name="T27" fmla="*/ 2147483647 h 207"/>
                <a:gd name="T28" fmla="*/ 2147483647 w 400"/>
                <a:gd name="T29" fmla="*/ 2147483647 h 207"/>
                <a:gd name="T30" fmla="*/ 2147483647 w 400"/>
                <a:gd name="T31" fmla="*/ 2147483647 h 207"/>
                <a:gd name="T32" fmla="*/ 2147483647 w 400"/>
                <a:gd name="T33" fmla="*/ 2147483647 h 207"/>
                <a:gd name="T34" fmla="*/ 2147483647 w 400"/>
                <a:gd name="T35" fmla="*/ 2147483647 h 207"/>
                <a:gd name="T36" fmla="*/ 2147483647 w 400"/>
                <a:gd name="T37" fmla="*/ 2147483647 h 207"/>
                <a:gd name="T38" fmla="*/ 2147483647 w 400"/>
                <a:gd name="T39" fmla="*/ 2147483647 h 207"/>
                <a:gd name="T40" fmla="*/ 0 w 400"/>
                <a:gd name="T41" fmla="*/ 2147483647 h 207"/>
                <a:gd name="T42" fmla="*/ 2147483647 w 400"/>
                <a:gd name="T43" fmla="*/ 2147483647 h 207"/>
                <a:gd name="T44" fmla="*/ 2147483647 w 400"/>
                <a:gd name="T45" fmla="*/ 2147483647 h 207"/>
                <a:gd name="T46" fmla="*/ 2147483647 w 400"/>
                <a:gd name="T47" fmla="*/ 2147483647 h 207"/>
                <a:gd name="T48" fmla="*/ 2147483647 w 400"/>
                <a:gd name="T49" fmla="*/ 2147483647 h 207"/>
                <a:gd name="T50" fmla="*/ 2147483647 w 400"/>
                <a:gd name="T51" fmla="*/ 2147483647 h 207"/>
                <a:gd name="T52" fmla="*/ 2147483647 w 400"/>
                <a:gd name="T53" fmla="*/ 2147483647 h 207"/>
                <a:gd name="T54" fmla="*/ 2147483647 w 400"/>
                <a:gd name="T55" fmla="*/ 2147483647 h 207"/>
                <a:gd name="T56" fmla="*/ 2147483647 w 400"/>
                <a:gd name="T57" fmla="*/ 2147483647 h 207"/>
                <a:gd name="T58" fmla="*/ 2147483647 w 400"/>
                <a:gd name="T59" fmla="*/ 2147483647 h 207"/>
                <a:gd name="T60" fmla="*/ 2147483647 w 400"/>
                <a:gd name="T61" fmla="*/ 2147483647 h 207"/>
                <a:gd name="T62" fmla="*/ 2147483647 w 400"/>
                <a:gd name="T63" fmla="*/ 2147483647 h 207"/>
                <a:gd name="T64" fmla="*/ 2147483647 w 400"/>
                <a:gd name="T65" fmla="*/ 2147483647 h 207"/>
                <a:gd name="T66" fmla="*/ 2147483647 w 400"/>
                <a:gd name="T67" fmla="*/ 2147483647 h 207"/>
                <a:gd name="T68" fmla="*/ 2147483647 w 400"/>
                <a:gd name="T69" fmla="*/ 2147483647 h 207"/>
                <a:gd name="T70" fmla="*/ 2147483647 w 400"/>
                <a:gd name="T71" fmla="*/ 2147483647 h 207"/>
                <a:gd name="T72" fmla="*/ 2147483647 w 400"/>
                <a:gd name="T73" fmla="*/ 2147483647 h 207"/>
                <a:gd name="T74" fmla="*/ 2147483647 w 400"/>
                <a:gd name="T75" fmla="*/ 2147483647 h 207"/>
                <a:gd name="T76" fmla="*/ 2147483647 w 400"/>
                <a:gd name="T77" fmla="*/ 2147483647 h 207"/>
                <a:gd name="T78" fmla="*/ 2147483647 w 400"/>
                <a:gd name="T79" fmla="*/ 2147483647 h 207"/>
                <a:gd name="T80" fmla="*/ 2147483647 w 400"/>
                <a:gd name="T81" fmla="*/ 0 h 207"/>
                <a:gd name="T82" fmla="*/ 2147483647 w 400"/>
                <a:gd name="T83" fmla="*/ 0 h 20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0"/>
                <a:gd name="T127" fmla="*/ 0 h 207"/>
                <a:gd name="T128" fmla="*/ 400 w 400"/>
                <a:gd name="T129" fmla="*/ 207 h 20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0" h="207">
                  <a:moveTo>
                    <a:pt x="349" y="0"/>
                  </a:moveTo>
                  <a:lnTo>
                    <a:pt x="190" y="0"/>
                  </a:lnTo>
                  <a:lnTo>
                    <a:pt x="0" y="0"/>
                  </a:lnTo>
                  <a:lnTo>
                    <a:pt x="11" y="9"/>
                  </a:lnTo>
                  <a:lnTo>
                    <a:pt x="21" y="20"/>
                  </a:lnTo>
                  <a:lnTo>
                    <a:pt x="31" y="33"/>
                  </a:lnTo>
                  <a:lnTo>
                    <a:pt x="38" y="45"/>
                  </a:lnTo>
                  <a:lnTo>
                    <a:pt x="43" y="58"/>
                  </a:lnTo>
                  <a:lnTo>
                    <a:pt x="48" y="73"/>
                  </a:lnTo>
                  <a:lnTo>
                    <a:pt x="50" y="87"/>
                  </a:lnTo>
                  <a:lnTo>
                    <a:pt x="51" y="103"/>
                  </a:lnTo>
                  <a:lnTo>
                    <a:pt x="50" y="119"/>
                  </a:lnTo>
                  <a:lnTo>
                    <a:pt x="48" y="134"/>
                  </a:lnTo>
                  <a:lnTo>
                    <a:pt x="43" y="148"/>
                  </a:lnTo>
                  <a:lnTo>
                    <a:pt x="38" y="162"/>
                  </a:lnTo>
                  <a:lnTo>
                    <a:pt x="31" y="174"/>
                  </a:lnTo>
                  <a:lnTo>
                    <a:pt x="21" y="186"/>
                  </a:lnTo>
                  <a:lnTo>
                    <a:pt x="11" y="197"/>
                  </a:lnTo>
                  <a:lnTo>
                    <a:pt x="0" y="207"/>
                  </a:lnTo>
                  <a:lnTo>
                    <a:pt x="190" y="207"/>
                  </a:lnTo>
                  <a:lnTo>
                    <a:pt x="349" y="207"/>
                  </a:lnTo>
                  <a:lnTo>
                    <a:pt x="360" y="197"/>
                  </a:lnTo>
                  <a:lnTo>
                    <a:pt x="370" y="186"/>
                  </a:lnTo>
                  <a:lnTo>
                    <a:pt x="378" y="174"/>
                  </a:lnTo>
                  <a:lnTo>
                    <a:pt x="386" y="162"/>
                  </a:lnTo>
                  <a:lnTo>
                    <a:pt x="392" y="148"/>
                  </a:lnTo>
                  <a:lnTo>
                    <a:pt x="397" y="134"/>
                  </a:lnTo>
                  <a:lnTo>
                    <a:pt x="399" y="119"/>
                  </a:lnTo>
                  <a:lnTo>
                    <a:pt x="400" y="103"/>
                  </a:lnTo>
                  <a:lnTo>
                    <a:pt x="399" y="87"/>
                  </a:lnTo>
                  <a:lnTo>
                    <a:pt x="397" y="73"/>
                  </a:lnTo>
                  <a:lnTo>
                    <a:pt x="392" y="58"/>
                  </a:lnTo>
                  <a:lnTo>
                    <a:pt x="386" y="45"/>
                  </a:lnTo>
                  <a:lnTo>
                    <a:pt x="378" y="33"/>
                  </a:lnTo>
                  <a:lnTo>
                    <a:pt x="370" y="20"/>
                  </a:lnTo>
                  <a:lnTo>
                    <a:pt x="360" y="9"/>
                  </a:lnTo>
                  <a:lnTo>
                    <a:pt x="349" y="0"/>
                  </a:lnTo>
                  <a:close/>
                </a:path>
              </a:pathLst>
            </a:custGeom>
            <a:gradFill rotWithShape="1">
              <a:gsLst>
                <a:gs pos="0">
                  <a:srgbClr val="98D25F"/>
                </a:gs>
                <a:gs pos="50000">
                  <a:srgbClr val="A6ED43"/>
                </a:gs>
                <a:gs pos="100000">
                  <a:srgbClr val="5F8B25"/>
                </a:gs>
              </a:gsLst>
              <a:lin ang="5400000"/>
            </a:gradFill>
            <a:ln w="9525">
              <a:solidFill>
                <a:srgbClr val="5F8B25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6591845" y="3276600"/>
              <a:ext cx="2208693" cy="1524000"/>
            </a:xfrm>
            <a:custGeom>
              <a:avLst/>
              <a:gdLst>
                <a:gd name="T0" fmla="*/ 2147483647 w 400"/>
                <a:gd name="T1" fmla="*/ 0 h 207"/>
                <a:gd name="T2" fmla="*/ 2147483647 w 400"/>
                <a:gd name="T3" fmla="*/ 0 h 207"/>
                <a:gd name="T4" fmla="*/ 0 w 400"/>
                <a:gd name="T5" fmla="*/ 0 h 207"/>
                <a:gd name="T6" fmla="*/ 0 w 400"/>
                <a:gd name="T7" fmla="*/ 0 h 207"/>
                <a:gd name="T8" fmla="*/ 2147483647 w 400"/>
                <a:gd name="T9" fmla="*/ 2147483647 h 207"/>
                <a:gd name="T10" fmla="*/ 2147483647 w 400"/>
                <a:gd name="T11" fmla="*/ 2147483647 h 207"/>
                <a:gd name="T12" fmla="*/ 2147483647 w 400"/>
                <a:gd name="T13" fmla="*/ 2147483647 h 207"/>
                <a:gd name="T14" fmla="*/ 2147483647 w 400"/>
                <a:gd name="T15" fmla="*/ 2147483647 h 207"/>
                <a:gd name="T16" fmla="*/ 2147483647 w 400"/>
                <a:gd name="T17" fmla="*/ 2147483647 h 207"/>
                <a:gd name="T18" fmla="*/ 2147483647 w 400"/>
                <a:gd name="T19" fmla="*/ 2147483647 h 207"/>
                <a:gd name="T20" fmla="*/ 2147483647 w 400"/>
                <a:gd name="T21" fmla="*/ 2147483647 h 207"/>
                <a:gd name="T22" fmla="*/ 2147483647 w 400"/>
                <a:gd name="T23" fmla="*/ 2147483647 h 207"/>
                <a:gd name="T24" fmla="*/ 2147483647 w 400"/>
                <a:gd name="T25" fmla="*/ 2147483647 h 207"/>
                <a:gd name="T26" fmla="*/ 2147483647 w 400"/>
                <a:gd name="T27" fmla="*/ 2147483647 h 207"/>
                <a:gd name="T28" fmla="*/ 2147483647 w 400"/>
                <a:gd name="T29" fmla="*/ 2147483647 h 207"/>
                <a:gd name="T30" fmla="*/ 2147483647 w 400"/>
                <a:gd name="T31" fmla="*/ 2147483647 h 207"/>
                <a:gd name="T32" fmla="*/ 2147483647 w 400"/>
                <a:gd name="T33" fmla="*/ 2147483647 h 207"/>
                <a:gd name="T34" fmla="*/ 2147483647 w 400"/>
                <a:gd name="T35" fmla="*/ 2147483647 h 207"/>
                <a:gd name="T36" fmla="*/ 2147483647 w 400"/>
                <a:gd name="T37" fmla="*/ 2147483647 h 207"/>
                <a:gd name="T38" fmla="*/ 2147483647 w 400"/>
                <a:gd name="T39" fmla="*/ 2147483647 h 207"/>
                <a:gd name="T40" fmla="*/ 0 w 400"/>
                <a:gd name="T41" fmla="*/ 2147483647 h 207"/>
                <a:gd name="T42" fmla="*/ 2147483647 w 400"/>
                <a:gd name="T43" fmla="*/ 2147483647 h 207"/>
                <a:gd name="T44" fmla="*/ 2147483647 w 400"/>
                <a:gd name="T45" fmla="*/ 2147483647 h 207"/>
                <a:gd name="T46" fmla="*/ 2147483647 w 400"/>
                <a:gd name="T47" fmla="*/ 2147483647 h 207"/>
                <a:gd name="T48" fmla="*/ 2147483647 w 400"/>
                <a:gd name="T49" fmla="*/ 2147483647 h 207"/>
                <a:gd name="T50" fmla="*/ 2147483647 w 400"/>
                <a:gd name="T51" fmla="*/ 2147483647 h 207"/>
                <a:gd name="T52" fmla="*/ 2147483647 w 400"/>
                <a:gd name="T53" fmla="*/ 2147483647 h 207"/>
                <a:gd name="T54" fmla="*/ 2147483647 w 400"/>
                <a:gd name="T55" fmla="*/ 2147483647 h 207"/>
                <a:gd name="T56" fmla="*/ 2147483647 w 400"/>
                <a:gd name="T57" fmla="*/ 2147483647 h 207"/>
                <a:gd name="T58" fmla="*/ 2147483647 w 400"/>
                <a:gd name="T59" fmla="*/ 2147483647 h 207"/>
                <a:gd name="T60" fmla="*/ 2147483647 w 400"/>
                <a:gd name="T61" fmla="*/ 2147483647 h 207"/>
                <a:gd name="T62" fmla="*/ 2147483647 w 400"/>
                <a:gd name="T63" fmla="*/ 2147483647 h 207"/>
                <a:gd name="T64" fmla="*/ 2147483647 w 400"/>
                <a:gd name="T65" fmla="*/ 2147483647 h 207"/>
                <a:gd name="T66" fmla="*/ 2147483647 w 400"/>
                <a:gd name="T67" fmla="*/ 2147483647 h 207"/>
                <a:gd name="T68" fmla="*/ 2147483647 w 400"/>
                <a:gd name="T69" fmla="*/ 2147483647 h 207"/>
                <a:gd name="T70" fmla="*/ 2147483647 w 400"/>
                <a:gd name="T71" fmla="*/ 2147483647 h 207"/>
                <a:gd name="T72" fmla="*/ 2147483647 w 400"/>
                <a:gd name="T73" fmla="*/ 2147483647 h 207"/>
                <a:gd name="T74" fmla="*/ 2147483647 w 400"/>
                <a:gd name="T75" fmla="*/ 2147483647 h 207"/>
                <a:gd name="T76" fmla="*/ 2147483647 w 400"/>
                <a:gd name="T77" fmla="*/ 2147483647 h 207"/>
                <a:gd name="T78" fmla="*/ 2147483647 w 400"/>
                <a:gd name="T79" fmla="*/ 2147483647 h 207"/>
                <a:gd name="T80" fmla="*/ 2147483647 w 400"/>
                <a:gd name="T81" fmla="*/ 0 h 207"/>
                <a:gd name="T82" fmla="*/ 2147483647 w 400"/>
                <a:gd name="T83" fmla="*/ 0 h 20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0"/>
                <a:gd name="T127" fmla="*/ 0 h 207"/>
                <a:gd name="T128" fmla="*/ 400 w 400"/>
                <a:gd name="T129" fmla="*/ 207 h 20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0" h="207">
                  <a:moveTo>
                    <a:pt x="349" y="0"/>
                  </a:moveTo>
                  <a:lnTo>
                    <a:pt x="190" y="0"/>
                  </a:lnTo>
                  <a:lnTo>
                    <a:pt x="0" y="0"/>
                  </a:lnTo>
                  <a:lnTo>
                    <a:pt x="11" y="9"/>
                  </a:lnTo>
                  <a:lnTo>
                    <a:pt x="21" y="20"/>
                  </a:lnTo>
                  <a:lnTo>
                    <a:pt x="29" y="33"/>
                  </a:lnTo>
                  <a:lnTo>
                    <a:pt x="37" y="45"/>
                  </a:lnTo>
                  <a:lnTo>
                    <a:pt x="43" y="58"/>
                  </a:lnTo>
                  <a:lnTo>
                    <a:pt x="48" y="73"/>
                  </a:lnTo>
                  <a:lnTo>
                    <a:pt x="50" y="87"/>
                  </a:lnTo>
                  <a:lnTo>
                    <a:pt x="51" y="103"/>
                  </a:lnTo>
                  <a:lnTo>
                    <a:pt x="50" y="119"/>
                  </a:lnTo>
                  <a:lnTo>
                    <a:pt x="48" y="134"/>
                  </a:lnTo>
                  <a:lnTo>
                    <a:pt x="43" y="148"/>
                  </a:lnTo>
                  <a:lnTo>
                    <a:pt x="37" y="162"/>
                  </a:lnTo>
                  <a:lnTo>
                    <a:pt x="29" y="174"/>
                  </a:lnTo>
                  <a:lnTo>
                    <a:pt x="21" y="186"/>
                  </a:lnTo>
                  <a:lnTo>
                    <a:pt x="11" y="197"/>
                  </a:lnTo>
                  <a:lnTo>
                    <a:pt x="0" y="207"/>
                  </a:lnTo>
                  <a:lnTo>
                    <a:pt x="190" y="207"/>
                  </a:lnTo>
                  <a:lnTo>
                    <a:pt x="349" y="207"/>
                  </a:lnTo>
                  <a:lnTo>
                    <a:pt x="360" y="197"/>
                  </a:lnTo>
                  <a:lnTo>
                    <a:pt x="369" y="186"/>
                  </a:lnTo>
                  <a:lnTo>
                    <a:pt x="378" y="174"/>
                  </a:lnTo>
                  <a:lnTo>
                    <a:pt x="385" y="162"/>
                  </a:lnTo>
                  <a:lnTo>
                    <a:pt x="391" y="148"/>
                  </a:lnTo>
                  <a:lnTo>
                    <a:pt x="396" y="134"/>
                  </a:lnTo>
                  <a:lnTo>
                    <a:pt x="399" y="119"/>
                  </a:lnTo>
                  <a:lnTo>
                    <a:pt x="400" y="103"/>
                  </a:lnTo>
                  <a:lnTo>
                    <a:pt x="399" y="87"/>
                  </a:lnTo>
                  <a:lnTo>
                    <a:pt x="396" y="73"/>
                  </a:lnTo>
                  <a:lnTo>
                    <a:pt x="391" y="58"/>
                  </a:lnTo>
                  <a:lnTo>
                    <a:pt x="385" y="45"/>
                  </a:lnTo>
                  <a:lnTo>
                    <a:pt x="378" y="33"/>
                  </a:lnTo>
                  <a:lnTo>
                    <a:pt x="369" y="20"/>
                  </a:lnTo>
                  <a:lnTo>
                    <a:pt x="360" y="9"/>
                  </a:lnTo>
                  <a:lnTo>
                    <a:pt x="349" y="0"/>
                  </a:lnTo>
                  <a:close/>
                </a:path>
              </a:pathLst>
            </a:custGeom>
            <a:gradFill rotWithShape="1">
              <a:gsLst>
                <a:gs pos="0">
                  <a:srgbClr val="497F13"/>
                </a:gs>
                <a:gs pos="50000">
                  <a:srgbClr val="80DB25"/>
                </a:gs>
                <a:gs pos="100000">
                  <a:srgbClr val="26420A"/>
                </a:gs>
              </a:gsLst>
              <a:lin ang="5400000"/>
            </a:gradFill>
            <a:ln w="9525">
              <a:solidFill>
                <a:srgbClr val="26420A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3" name="Rektangel 33"/>
            <p:cNvSpPr>
              <a:spLocks noChangeArrowheads="1"/>
            </p:cNvSpPr>
            <p:nvPr/>
          </p:nvSpPr>
          <p:spPr bwMode="auto">
            <a:xfrm>
              <a:off x="896908" y="3733800"/>
              <a:ext cx="1234992" cy="66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Char char="•"/>
              </a:pPr>
              <a:r>
                <a:rPr lang="da-DK" sz="1200" b="1">
                  <a:solidFill>
                    <a:srgbClr val="000000"/>
                  </a:solidFill>
                  <a:latin typeface="Calibri" pitchFamily="34" charset="0"/>
                </a:rPr>
                <a:t> </a:t>
              </a:r>
              <a:r>
                <a:rPr lang="da-DK" sz="1400" b="1">
                  <a:solidFill>
                    <a:srgbClr val="000000"/>
                  </a:solidFill>
                  <a:latin typeface="Calibri" pitchFamily="34" charset="0"/>
                </a:rPr>
                <a:t>Example text</a:t>
              </a:r>
            </a:p>
            <a:p>
              <a:pPr>
                <a:buFont typeface="Arial" charset="0"/>
                <a:buChar char="•"/>
              </a:pPr>
              <a:r>
                <a:rPr lang="da-DK" sz="1200">
                  <a:solidFill>
                    <a:srgbClr val="000000"/>
                  </a:solidFill>
                  <a:latin typeface="Calibri" pitchFamily="34" charset="0"/>
                </a:rPr>
                <a:t> Example text</a:t>
              </a:r>
            </a:p>
            <a:p>
              <a:pPr>
                <a:buFont typeface="Arial" charset="0"/>
                <a:buChar char="•"/>
              </a:pPr>
              <a:endParaRPr lang="da-DK" sz="12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" name="Rektangel 33"/>
            <p:cNvSpPr>
              <a:spLocks noChangeArrowheads="1"/>
            </p:cNvSpPr>
            <p:nvPr/>
          </p:nvSpPr>
          <p:spPr bwMode="auto">
            <a:xfrm>
              <a:off x="3047825" y="3733800"/>
              <a:ext cx="1215944" cy="66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Char char="•"/>
              </a:pPr>
              <a:r>
                <a:rPr lang="da-DK" sz="1200">
                  <a:solidFill>
                    <a:srgbClr val="000000"/>
                  </a:solidFill>
                  <a:latin typeface="Calibri" pitchFamily="34" charset="0"/>
                </a:rPr>
                <a:t> </a:t>
              </a:r>
              <a:r>
                <a:rPr lang="da-DK" sz="1400">
                  <a:solidFill>
                    <a:srgbClr val="000000"/>
                  </a:solidFill>
                  <a:latin typeface="Calibri" pitchFamily="34" charset="0"/>
                </a:rPr>
                <a:t>Example text</a:t>
              </a:r>
            </a:p>
            <a:p>
              <a:pPr>
                <a:buFont typeface="Arial" charset="0"/>
                <a:buChar char="•"/>
              </a:pPr>
              <a:r>
                <a:rPr lang="da-DK" sz="1200">
                  <a:solidFill>
                    <a:srgbClr val="000000"/>
                  </a:solidFill>
                  <a:latin typeface="Calibri" pitchFamily="34" charset="0"/>
                </a:rPr>
                <a:t> Example text</a:t>
              </a:r>
            </a:p>
            <a:p>
              <a:pPr>
                <a:buFont typeface="Arial" charset="0"/>
                <a:buChar char="•"/>
              </a:pPr>
              <a:endParaRPr lang="da-DK" sz="12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5" name="Rektangel 33"/>
            <p:cNvSpPr>
              <a:spLocks noChangeArrowheads="1"/>
            </p:cNvSpPr>
            <p:nvPr/>
          </p:nvSpPr>
          <p:spPr bwMode="auto">
            <a:xfrm>
              <a:off x="5105087" y="3733800"/>
              <a:ext cx="1215943" cy="66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Char char="•"/>
              </a:pPr>
              <a:r>
                <a:rPr lang="da-DK" sz="1200">
                  <a:solidFill>
                    <a:srgbClr val="000000"/>
                  </a:solidFill>
                  <a:latin typeface="Calibri" pitchFamily="34" charset="0"/>
                </a:rPr>
                <a:t> </a:t>
              </a:r>
              <a:r>
                <a:rPr lang="da-DK" sz="1400">
                  <a:solidFill>
                    <a:srgbClr val="000000"/>
                  </a:solidFill>
                  <a:latin typeface="Calibri" pitchFamily="34" charset="0"/>
                </a:rPr>
                <a:t>Example text</a:t>
              </a:r>
            </a:p>
            <a:p>
              <a:pPr>
                <a:buFont typeface="Arial" charset="0"/>
                <a:buChar char="•"/>
              </a:pPr>
              <a:r>
                <a:rPr lang="da-DK" sz="1200">
                  <a:solidFill>
                    <a:srgbClr val="000000"/>
                  </a:solidFill>
                  <a:latin typeface="Calibri" pitchFamily="34" charset="0"/>
                </a:rPr>
                <a:t> Example text</a:t>
              </a:r>
            </a:p>
            <a:p>
              <a:pPr>
                <a:buFont typeface="Arial" charset="0"/>
                <a:buChar char="•"/>
              </a:pPr>
              <a:endParaRPr lang="da-DK" sz="12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" name="Rektangel 33"/>
            <p:cNvSpPr>
              <a:spLocks noChangeArrowheads="1"/>
            </p:cNvSpPr>
            <p:nvPr/>
          </p:nvSpPr>
          <p:spPr bwMode="auto">
            <a:xfrm>
              <a:off x="7238543" y="3733800"/>
              <a:ext cx="1215943" cy="66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Char char="•"/>
              </a:pPr>
              <a:r>
                <a:rPr lang="da-DK" sz="1200">
                  <a:solidFill>
                    <a:srgbClr val="000000"/>
                  </a:solidFill>
                  <a:latin typeface="Calibri" pitchFamily="34" charset="0"/>
                </a:rPr>
                <a:t> </a:t>
              </a:r>
              <a:r>
                <a:rPr lang="da-DK" sz="1400">
                  <a:solidFill>
                    <a:srgbClr val="000000"/>
                  </a:solidFill>
                  <a:latin typeface="Calibri" pitchFamily="34" charset="0"/>
                </a:rPr>
                <a:t>Example text</a:t>
              </a:r>
            </a:p>
            <a:p>
              <a:pPr>
                <a:buFont typeface="Arial" charset="0"/>
                <a:buChar char="•"/>
              </a:pPr>
              <a:r>
                <a:rPr lang="da-DK" sz="1200">
                  <a:solidFill>
                    <a:srgbClr val="000000"/>
                  </a:solidFill>
                  <a:latin typeface="Calibri" pitchFamily="34" charset="0"/>
                </a:rPr>
                <a:t> Example text</a:t>
              </a:r>
            </a:p>
            <a:p>
              <a:pPr>
                <a:buFont typeface="Arial" charset="0"/>
                <a:buChar char="•"/>
              </a:pPr>
              <a:endParaRPr lang="da-DK" sz="12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</a:t>
            </a:r>
            <a:r>
              <a:rPr lang="zh-CN" altLang="en-US" dirty="0" smtClean="0"/>
              <a:t>间线的流程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20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1093813" y="4341820"/>
            <a:ext cx="6932613" cy="15875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noProof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44" name="Group 32"/>
          <p:cNvGrpSpPr>
            <a:grpSpLocks/>
          </p:cNvGrpSpPr>
          <p:nvPr/>
        </p:nvGrpSpPr>
        <p:grpSpPr bwMode="auto">
          <a:xfrm>
            <a:off x="1089051" y="4068770"/>
            <a:ext cx="7126287" cy="287338"/>
            <a:chOff x="642" y="1298"/>
            <a:chExt cx="4489" cy="181"/>
          </a:xfrm>
        </p:grpSpPr>
        <p:sp>
          <p:nvSpPr>
            <p:cNvPr id="45" name="Pentagon 12"/>
            <p:cNvSpPr>
              <a:spLocks noChangeArrowheads="1"/>
            </p:cNvSpPr>
            <p:nvPr/>
          </p:nvSpPr>
          <p:spPr bwMode="auto">
            <a:xfrm>
              <a:off x="1185" y="1298"/>
              <a:ext cx="567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46" name="Pentagon 12"/>
            <p:cNvSpPr>
              <a:spLocks noChangeArrowheads="1"/>
            </p:cNvSpPr>
            <p:nvPr/>
          </p:nvSpPr>
          <p:spPr bwMode="auto">
            <a:xfrm>
              <a:off x="1737" y="1298"/>
              <a:ext cx="567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47" name="Pentagon 12"/>
            <p:cNvSpPr>
              <a:spLocks noChangeArrowheads="1"/>
            </p:cNvSpPr>
            <p:nvPr/>
          </p:nvSpPr>
          <p:spPr bwMode="auto">
            <a:xfrm>
              <a:off x="2290" y="1298"/>
              <a:ext cx="584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48" name="Pentagon 12"/>
            <p:cNvSpPr>
              <a:spLocks noChangeArrowheads="1"/>
            </p:cNvSpPr>
            <p:nvPr/>
          </p:nvSpPr>
          <p:spPr bwMode="auto">
            <a:xfrm>
              <a:off x="2874" y="1298"/>
              <a:ext cx="567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49" name="Pentagon 12"/>
            <p:cNvSpPr>
              <a:spLocks noChangeArrowheads="1"/>
            </p:cNvSpPr>
            <p:nvPr/>
          </p:nvSpPr>
          <p:spPr bwMode="auto">
            <a:xfrm>
              <a:off x="3436" y="1298"/>
              <a:ext cx="567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50" name="Pentagon 12"/>
            <p:cNvSpPr>
              <a:spLocks noChangeArrowheads="1"/>
            </p:cNvSpPr>
            <p:nvPr/>
          </p:nvSpPr>
          <p:spPr bwMode="auto">
            <a:xfrm>
              <a:off x="3999" y="1298"/>
              <a:ext cx="567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51" name="Pentagon 12"/>
            <p:cNvSpPr>
              <a:spLocks noChangeArrowheads="1"/>
            </p:cNvSpPr>
            <p:nvPr/>
          </p:nvSpPr>
          <p:spPr bwMode="auto">
            <a:xfrm>
              <a:off x="4564" y="1298"/>
              <a:ext cx="567" cy="181"/>
            </a:xfrm>
            <a:prstGeom prst="homePlate">
              <a:avLst>
                <a:gd name="adj" fmla="val 41985"/>
              </a:avLst>
            </a:prstGeom>
            <a:gradFill rotWithShape="1">
              <a:gsLst>
                <a:gs pos="0">
                  <a:srgbClr val="242424"/>
                </a:gs>
                <a:gs pos="50000">
                  <a:srgbClr val="000000"/>
                </a:gs>
                <a:gs pos="100000">
                  <a:srgbClr val="242424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52" name="Pentagon 12"/>
            <p:cNvSpPr>
              <a:spLocks noChangeArrowheads="1"/>
            </p:cNvSpPr>
            <p:nvPr/>
          </p:nvSpPr>
          <p:spPr bwMode="auto">
            <a:xfrm>
              <a:off x="642" y="1298"/>
              <a:ext cx="544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7FAC00"/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1186" y="1304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>
              <a:off x="1749" y="1304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2312" y="1304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>
              <a:off x="2875" y="1304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4002" y="1304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3438" y="1304"/>
              <a:ext cx="0" cy="1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Pentagon 12"/>
            <p:cNvSpPr>
              <a:spLocks noChangeArrowheads="1"/>
            </p:cNvSpPr>
            <p:nvPr/>
          </p:nvSpPr>
          <p:spPr bwMode="auto">
            <a:xfrm>
              <a:off x="657" y="1298"/>
              <a:ext cx="3856" cy="181"/>
            </a:xfrm>
            <a:prstGeom prst="homePlate">
              <a:avLst>
                <a:gd name="adj" fmla="val 0"/>
              </a:avLst>
            </a:prstGeom>
            <a:gradFill rotWithShape="1">
              <a:gsLst>
                <a:gs pos="0">
                  <a:srgbClr val="99CC00">
                    <a:alpha val="0"/>
                  </a:srgbClr>
                </a:gs>
                <a:gs pos="100000">
                  <a:srgbClr val="99CC00"/>
                </a:gs>
              </a:gsLst>
              <a:lin ang="540000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zh-CN" altLang="en-US" sz="1800" b="0" i="0" u="none" strike="noStrike" kern="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1233513" y="406877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2008</a:t>
            </a:r>
          </a:p>
        </p:txBody>
      </p:sp>
      <p:sp>
        <p:nvSpPr>
          <p:cNvPr id="61" name="Text Box 49"/>
          <p:cNvSpPr txBox="1">
            <a:spLocks noChangeArrowheads="1"/>
          </p:cNvSpPr>
          <p:nvPr/>
        </p:nvSpPr>
        <p:spPr bwMode="auto">
          <a:xfrm>
            <a:off x="3001988" y="406877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2010</a:t>
            </a:r>
          </a:p>
        </p:txBody>
      </p:sp>
      <p:sp>
        <p:nvSpPr>
          <p:cNvPr id="62" name="Text Box 50"/>
          <p:cNvSpPr txBox="1">
            <a:spLocks noChangeArrowheads="1"/>
          </p:cNvSpPr>
          <p:nvPr/>
        </p:nvSpPr>
        <p:spPr bwMode="auto">
          <a:xfrm>
            <a:off x="3886226" y="406877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2011</a:t>
            </a:r>
          </a:p>
        </p:txBody>
      </p:sp>
      <p:sp>
        <p:nvSpPr>
          <p:cNvPr id="63" name="Text Box 51"/>
          <p:cNvSpPr txBox="1">
            <a:spLocks noChangeArrowheads="1"/>
          </p:cNvSpPr>
          <p:nvPr/>
        </p:nvSpPr>
        <p:spPr bwMode="auto">
          <a:xfrm>
            <a:off x="4772051" y="406877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2012</a:t>
            </a:r>
          </a:p>
        </p:txBody>
      </p:sp>
      <p:sp>
        <p:nvSpPr>
          <p:cNvPr id="64" name="Text Box 52"/>
          <p:cNvSpPr txBox="1">
            <a:spLocks noChangeArrowheads="1"/>
          </p:cNvSpPr>
          <p:nvPr/>
        </p:nvSpPr>
        <p:spPr bwMode="auto">
          <a:xfrm>
            <a:off x="5656288" y="406877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2013</a:t>
            </a:r>
          </a:p>
        </p:txBody>
      </p:sp>
      <p:sp>
        <p:nvSpPr>
          <p:cNvPr id="65" name="Text Box 53"/>
          <p:cNvSpPr txBox="1">
            <a:spLocks noChangeArrowheads="1"/>
          </p:cNvSpPr>
          <p:nvPr/>
        </p:nvSpPr>
        <p:spPr bwMode="auto">
          <a:xfrm>
            <a:off x="6540526" y="406877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2014</a:t>
            </a:r>
          </a:p>
        </p:txBody>
      </p:sp>
      <p:sp>
        <p:nvSpPr>
          <p:cNvPr id="66" name="Text Box 54"/>
          <p:cNvSpPr txBox="1">
            <a:spLocks noChangeArrowheads="1"/>
          </p:cNvSpPr>
          <p:nvPr/>
        </p:nvSpPr>
        <p:spPr bwMode="auto">
          <a:xfrm>
            <a:off x="7426351" y="406877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2015</a:t>
            </a:r>
          </a:p>
        </p:txBody>
      </p:sp>
      <p:sp>
        <p:nvSpPr>
          <p:cNvPr id="67" name="Text Box 55"/>
          <p:cNvSpPr txBox="1">
            <a:spLocks noChangeArrowheads="1"/>
          </p:cNvSpPr>
          <p:nvPr/>
        </p:nvSpPr>
        <p:spPr bwMode="auto">
          <a:xfrm>
            <a:off x="2117751" y="406877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2009</a:t>
            </a:r>
          </a:p>
        </p:txBody>
      </p:sp>
      <p:sp>
        <p:nvSpPr>
          <p:cNvPr id="68" name="Text Box 56"/>
          <p:cNvSpPr txBox="1">
            <a:spLocks noChangeArrowheads="1"/>
          </p:cNvSpPr>
          <p:nvPr/>
        </p:nvSpPr>
        <p:spPr bwMode="auto">
          <a:xfrm rot="3914551">
            <a:off x="581051" y="309087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69" name="Text Box 57"/>
          <p:cNvSpPr txBox="1">
            <a:spLocks noChangeArrowheads="1"/>
          </p:cNvSpPr>
          <p:nvPr/>
        </p:nvSpPr>
        <p:spPr bwMode="auto">
          <a:xfrm rot="3914551">
            <a:off x="1600226" y="309087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70" name="Text Box 58"/>
          <p:cNvSpPr txBox="1">
            <a:spLocks noChangeArrowheads="1"/>
          </p:cNvSpPr>
          <p:nvPr/>
        </p:nvSpPr>
        <p:spPr bwMode="auto">
          <a:xfrm rot="3914551">
            <a:off x="2620988" y="309087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71" name="Text Box 59"/>
          <p:cNvSpPr txBox="1">
            <a:spLocks noChangeArrowheads="1"/>
          </p:cNvSpPr>
          <p:nvPr/>
        </p:nvSpPr>
        <p:spPr bwMode="auto">
          <a:xfrm rot="3914551">
            <a:off x="3641751" y="309087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72" name="Text Box 60"/>
          <p:cNvSpPr txBox="1">
            <a:spLocks noChangeArrowheads="1"/>
          </p:cNvSpPr>
          <p:nvPr/>
        </p:nvSpPr>
        <p:spPr bwMode="auto">
          <a:xfrm rot="3914551">
            <a:off x="4660926" y="309087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73" name="Text Box 61"/>
          <p:cNvSpPr txBox="1">
            <a:spLocks noChangeArrowheads="1"/>
          </p:cNvSpPr>
          <p:nvPr/>
        </p:nvSpPr>
        <p:spPr bwMode="auto">
          <a:xfrm rot="3914551">
            <a:off x="5681688" y="309087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74" name="Text Box 62"/>
          <p:cNvSpPr txBox="1">
            <a:spLocks noChangeArrowheads="1"/>
          </p:cNvSpPr>
          <p:nvPr/>
        </p:nvSpPr>
        <p:spPr bwMode="auto">
          <a:xfrm rot="3914551">
            <a:off x="6702451" y="309087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75" name="Line 63"/>
          <p:cNvSpPr>
            <a:spLocks noChangeShapeType="1"/>
          </p:cNvSpPr>
          <p:nvPr/>
        </p:nvSpPr>
        <p:spPr bwMode="auto">
          <a:xfrm>
            <a:off x="806476" y="2828933"/>
            <a:ext cx="503237" cy="10795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Line 64"/>
          <p:cNvSpPr>
            <a:spLocks noChangeShapeType="1"/>
          </p:cNvSpPr>
          <p:nvPr/>
        </p:nvSpPr>
        <p:spPr bwMode="auto">
          <a:xfrm>
            <a:off x="1814538" y="2828933"/>
            <a:ext cx="503238" cy="10795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2822601" y="2828933"/>
            <a:ext cx="503237" cy="10795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Line 66"/>
          <p:cNvSpPr>
            <a:spLocks noChangeShapeType="1"/>
          </p:cNvSpPr>
          <p:nvPr/>
        </p:nvSpPr>
        <p:spPr bwMode="auto">
          <a:xfrm>
            <a:off x="3830663" y="2828933"/>
            <a:ext cx="503238" cy="10795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Line 67"/>
          <p:cNvSpPr>
            <a:spLocks noChangeShapeType="1"/>
          </p:cNvSpPr>
          <p:nvPr/>
        </p:nvSpPr>
        <p:spPr bwMode="auto">
          <a:xfrm>
            <a:off x="4838726" y="2828933"/>
            <a:ext cx="503237" cy="10795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Line 68"/>
          <p:cNvSpPr>
            <a:spLocks noChangeShapeType="1"/>
          </p:cNvSpPr>
          <p:nvPr/>
        </p:nvSpPr>
        <p:spPr bwMode="auto">
          <a:xfrm>
            <a:off x="5846788" y="2828933"/>
            <a:ext cx="503238" cy="10795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Line 69"/>
          <p:cNvSpPr>
            <a:spLocks noChangeShapeType="1"/>
          </p:cNvSpPr>
          <p:nvPr/>
        </p:nvSpPr>
        <p:spPr bwMode="auto">
          <a:xfrm>
            <a:off x="6854851" y="2828933"/>
            <a:ext cx="503237" cy="10795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绘制的钟表用于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21</a:t>
            </a:fld>
            <a:r>
              <a:rPr lang="zh-CN" altLang="en-US" smtClean="0"/>
              <a:t> 页</a:t>
            </a:r>
            <a:endParaRPr lang="zh-CN" altLang="en-US"/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>
            <a:lum bright="-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49905" y="4710002"/>
            <a:ext cx="4482372" cy="93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Rectangle 12"/>
          <p:cNvSpPr>
            <a:spLocks noChangeArrowheads="1"/>
          </p:cNvSpPr>
          <p:nvPr/>
        </p:nvSpPr>
        <p:spPr bwMode="gray">
          <a:xfrm>
            <a:off x="4463870" y="3467924"/>
            <a:ext cx="2017" cy="0"/>
          </a:xfrm>
          <a:prstGeom prst="rect">
            <a:avLst/>
          </a:prstGeom>
          <a:solidFill>
            <a:srgbClr val="69A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4" name="Rectangle 13"/>
          <p:cNvSpPr>
            <a:spLocks noChangeArrowheads="1"/>
          </p:cNvSpPr>
          <p:nvPr/>
        </p:nvSpPr>
        <p:spPr bwMode="gray">
          <a:xfrm>
            <a:off x="4463870" y="3467924"/>
            <a:ext cx="2017" cy="0"/>
          </a:xfrm>
          <a:prstGeom prst="rect">
            <a:avLst/>
          </a:prstGeom>
          <a:solidFill>
            <a:srgbClr val="69A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Rectangle 14"/>
          <p:cNvSpPr>
            <a:spLocks noChangeArrowheads="1"/>
          </p:cNvSpPr>
          <p:nvPr/>
        </p:nvSpPr>
        <p:spPr bwMode="gray">
          <a:xfrm>
            <a:off x="4463870" y="3467924"/>
            <a:ext cx="2017" cy="0"/>
          </a:xfrm>
          <a:prstGeom prst="rect">
            <a:avLst/>
          </a:prstGeom>
          <a:solidFill>
            <a:srgbClr val="69A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6" name="Rectangle 15"/>
          <p:cNvSpPr>
            <a:spLocks noChangeArrowheads="1"/>
          </p:cNvSpPr>
          <p:nvPr/>
        </p:nvSpPr>
        <p:spPr bwMode="gray">
          <a:xfrm>
            <a:off x="4463870" y="3467924"/>
            <a:ext cx="2017" cy="0"/>
          </a:xfrm>
          <a:prstGeom prst="rect">
            <a:avLst/>
          </a:prstGeom>
          <a:solidFill>
            <a:srgbClr val="69A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Rectangle 16"/>
          <p:cNvSpPr>
            <a:spLocks noChangeArrowheads="1"/>
          </p:cNvSpPr>
          <p:nvPr/>
        </p:nvSpPr>
        <p:spPr bwMode="gray">
          <a:xfrm>
            <a:off x="4463870" y="3467924"/>
            <a:ext cx="2017" cy="0"/>
          </a:xfrm>
          <a:prstGeom prst="rect">
            <a:avLst/>
          </a:prstGeom>
          <a:solidFill>
            <a:srgbClr val="69A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8" name="Rectangle 17"/>
          <p:cNvSpPr>
            <a:spLocks noChangeArrowheads="1"/>
          </p:cNvSpPr>
          <p:nvPr/>
        </p:nvSpPr>
        <p:spPr bwMode="gray">
          <a:xfrm>
            <a:off x="4463870" y="3467924"/>
            <a:ext cx="2017" cy="0"/>
          </a:xfrm>
          <a:prstGeom prst="rect">
            <a:avLst/>
          </a:prstGeom>
          <a:solidFill>
            <a:srgbClr val="69A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Rectangle 18"/>
          <p:cNvSpPr>
            <a:spLocks noChangeArrowheads="1"/>
          </p:cNvSpPr>
          <p:nvPr/>
        </p:nvSpPr>
        <p:spPr bwMode="gray">
          <a:xfrm>
            <a:off x="4463870" y="3467924"/>
            <a:ext cx="2017" cy="0"/>
          </a:xfrm>
          <a:prstGeom prst="rect">
            <a:avLst/>
          </a:prstGeom>
          <a:solidFill>
            <a:srgbClr val="69A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0" name="Rectangle 19"/>
          <p:cNvSpPr>
            <a:spLocks noChangeArrowheads="1"/>
          </p:cNvSpPr>
          <p:nvPr/>
        </p:nvSpPr>
        <p:spPr bwMode="gray">
          <a:xfrm>
            <a:off x="4463870" y="3467924"/>
            <a:ext cx="2017" cy="0"/>
          </a:xfrm>
          <a:prstGeom prst="rect">
            <a:avLst/>
          </a:prstGeom>
          <a:solidFill>
            <a:srgbClr val="69A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gray">
          <a:xfrm>
            <a:off x="4463870" y="3467924"/>
            <a:ext cx="2017" cy="0"/>
          </a:xfrm>
          <a:prstGeom prst="rect">
            <a:avLst/>
          </a:prstGeom>
          <a:solidFill>
            <a:srgbClr val="69A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" name="Freeform 21"/>
          <p:cNvSpPr>
            <a:spLocks/>
          </p:cNvSpPr>
          <p:nvPr/>
        </p:nvSpPr>
        <p:spPr bwMode="gray">
          <a:xfrm>
            <a:off x="4463870" y="3467924"/>
            <a:ext cx="2017" cy="0"/>
          </a:xfrm>
          <a:custGeom>
            <a:avLst/>
            <a:gdLst>
              <a:gd name="T0" fmla="*/ 0 w 1588"/>
              <a:gd name="T1" fmla="*/ 0 h 1588"/>
              <a:gd name="T2" fmla="*/ 0 w 1588"/>
              <a:gd name="T3" fmla="*/ 0 h 1588"/>
              <a:gd name="T4" fmla="*/ 0 w 1588"/>
              <a:gd name="T5" fmla="*/ 0 h 1588"/>
              <a:gd name="T6" fmla="*/ 0 w 1588"/>
              <a:gd name="T7" fmla="*/ 0 h 1588"/>
              <a:gd name="T8" fmla="*/ 0 w 1588"/>
              <a:gd name="T9" fmla="*/ 0 h 1588"/>
              <a:gd name="T10" fmla="*/ 0 w 1588"/>
              <a:gd name="T11" fmla="*/ 0 h 15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88"/>
              <a:gd name="T19" fmla="*/ 0 h 1588"/>
              <a:gd name="T20" fmla="*/ 1588 w 1588"/>
              <a:gd name="T21" fmla="*/ 0 h 15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88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69A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" name="Oval 4"/>
          <p:cNvSpPr>
            <a:spLocks noChangeArrowheads="1"/>
          </p:cNvSpPr>
          <p:nvPr/>
        </p:nvSpPr>
        <p:spPr bwMode="gray">
          <a:xfrm>
            <a:off x="2604785" y="1624970"/>
            <a:ext cx="3720187" cy="3689941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4" name="Oval 5"/>
          <p:cNvSpPr>
            <a:spLocks noChangeArrowheads="1"/>
          </p:cNvSpPr>
          <p:nvPr/>
        </p:nvSpPr>
        <p:spPr bwMode="gray">
          <a:xfrm>
            <a:off x="2639063" y="1659249"/>
            <a:ext cx="3641549" cy="3613319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3500">
                <a:srgbClr val="E6E6E6"/>
              </a:gs>
              <a:gs pos="16000">
                <a:srgbClr val="7D8496"/>
              </a:gs>
              <a:gs pos="23500">
                <a:srgbClr val="E6E6E6"/>
              </a:gs>
              <a:gs pos="42500">
                <a:srgbClr val="7D8496"/>
              </a:gs>
              <a:gs pos="50000">
                <a:srgbClr val="E6E6E6"/>
              </a:gs>
              <a:gs pos="57500">
                <a:srgbClr val="7D8496"/>
              </a:gs>
              <a:gs pos="76500">
                <a:srgbClr val="E6E6E6"/>
              </a:gs>
              <a:gs pos="84000">
                <a:srgbClr val="7D8496"/>
              </a:gs>
              <a:gs pos="96500">
                <a:srgbClr val="E6E6E6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5" name="Oval 6"/>
          <p:cNvSpPr>
            <a:spLocks noChangeArrowheads="1"/>
          </p:cNvSpPr>
          <p:nvPr/>
        </p:nvSpPr>
        <p:spPr bwMode="gray">
          <a:xfrm>
            <a:off x="2743914" y="1772165"/>
            <a:ext cx="3427814" cy="3391519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50000">
                <a:srgbClr val="FEFEFE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Oval 7"/>
          <p:cNvSpPr>
            <a:spLocks noChangeArrowheads="1"/>
          </p:cNvSpPr>
          <p:nvPr/>
        </p:nvSpPr>
        <p:spPr bwMode="gray">
          <a:xfrm>
            <a:off x="2967730" y="1995980"/>
            <a:ext cx="2978166" cy="2943887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7999">
                <a:srgbClr val="777777"/>
              </a:gs>
              <a:gs pos="31000">
                <a:srgbClr val="292929"/>
              </a:gs>
              <a:gs pos="33000">
                <a:srgbClr val="B2B2B2"/>
              </a:gs>
              <a:gs pos="37000">
                <a:srgbClr val="FFFFFF"/>
              </a:gs>
              <a:gs pos="78999">
                <a:srgbClr val="5F5F5F"/>
              </a:gs>
              <a:gs pos="87000">
                <a:srgbClr val="5F5F5F"/>
              </a:gs>
              <a:gs pos="100000">
                <a:srgbClr val="CBCBCB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Oval 8"/>
          <p:cNvSpPr>
            <a:spLocks noChangeArrowheads="1"/>
          </p:cNvSpPr>
          <p:nvPr/>
        </p:nvSpPr>
        <p:spPr bwMode="gray">
          <a:xfrm>
            <a:off x="3040319" y="2066554"/>
            <a:ext cx="2832988" cy="2808790"/>
          </a:xfrm>
          <a:prstGeom prst="ellipse">
            <a:avLst/>
          </a:prstGeom>
          <a:gradFill rotWithShape="1">
            <a:gsLst>
              <a:gs pos="0">
                <a:srgbClr val="777777"/>
              </a:gs>
              <a:gs pos="100000">
                <a:srgbClr val="3F3F3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Oval 9"/>
          <p:cNvSpPr>
            <a:spLocks noChangeArrowheads="1"/>
          </p:cNvSpPr>
          <p:nvPr/>
        </p:nvSpPr>
        <p:spPr bwMode="gray">
          <a:xfrm>
            <a:off x="3282282" y="2290369"/>
            <a:ext cx="2357127" cy="2338979"/>
          </a:xfrm>
          <a:prstGeom prst="ellipse">
            <a:avLst/>
          </a:prstGeom>
          <a:gradFill rotWithShape="1">
            <a:gsLst>
              <a:gs pos="0">
                <a:srgbClr val="666665"/>
              </a:gs>
              <a:gs pos="100000">
                <a:srgbClr val="2F2F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Freeform 29"/>
          <p:cNvSpPr>
            <a:spLocks/>
          </p:cNvSpPr>
          <p:nvPr/>
        </p:nvSpPr>
        <p:spPr bwMode="gray">
          <a:xfrm>
            <a:off x="4463870" y="2064537"/>
            <a:ext cx="705726" cy="1403387"/>
          </a:xfrm>
          <a:custGeom>
            <a:avLst/>
            <a:gdLst>
              <a:gd name="T0" fmla="*/ 2147483647 w 236"/>
              <a:gd name="T1" fmla="*/ 2147483647 h 472"/>
              <a:gd name="T2" fmla="*/ 0 w 236"/>
              <a:gd name="T3" fmla="*/ 0 h 472"/>
              <a:gd name="T4" fmla="*/ 0 w 236"/>
              <a:gd name="T5" fmla="*/ 0 h 472"/>
              <a:gd name="T6" fmla="*/ 0 w 236"/>
              <a:gd name="T7" fmla="*/ 2147483647 h 472"/>
              <a:gd name="T8" fmla="*/ 2147483647 w 236"/>
              <a:gd name="T9" fmla="*/ 2147483647 h 4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472"/>
              <a:gd name="T17" fmla="*/ 236 w 236"/>
              <a:gd name="T18" fmla="*/ 472 h 4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472">
                <a:moveTo>
                  <a:pt x="236" y="63"/>
                </a:moveTo>
                <a:cubicBezTo>
                  <a:pt x="166" y="23"/>
                  <a:pt x="86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72"/>
                  <a:pt x="0" y="472"/>
                  <a:pt x="0" y="472"/>
                </a:cubicBezTo>
                <a:lnTo>
                  <a:pt x="236" y="63"/>
                </a:lnTo>
                <a:close/>
              </a:path>
            </a:pathLst>
          </a:custGeom>
          <a:solidFill>
            <a:srgbClr val="C40505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Freeform 22"/>
          <p:cNvSpPr>
            <a:spLocks/>
          </p:cNvSpPr>
          <p:nvPr/>
        </p:nvSpPr>
        <p:spPr bwMode="gray">
          <a:xfrm>
            <a:off x="3754111" y="3467924"/>
            <a:ext cx="709759" cy="1405404"/>
          </a:xfrm>
          <a:custGeom>
            <a:avLst/>
            <a:gdLst>
              <a:gd name="T0" fmla="*/ 2147483647 w 237"/>
              <a:gd name="T1" fmla="*/ 0 h 473"/>
              <a:gd name="T2" fmla="*/ 2147483647 w 237"/>
              <a:gd name="T3" fmla="*/ 0 h 473"/>
              <a:gd name="T4" fmla="*/ 0 w 237"/>
              <a:gd name="T5" fmla="*/ 2147483647 h 473"/>
              <a:gd name="T6" fmla="*/ 2147483647 w 237"/>
              <a:gd name="T7" fmla="*/ 2147483647 h 473"/>
              <a:gd name="T8" fmla="*/ 2147483647 w 237"/>
              <a:gd name="T9" fmla="*/ 0 h 4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"/>
              <a:gd name="T16" fmla="*/ 0 h 473"/>
              <a:gd name="T17" fmla="*/ 237 w 237"/>
              <a:gd name="T18" fmla="*/ 473 h 4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" h="473">
                <a:moveTo>
                  <a:pt x="23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0" y="410"/>
                  <a:pt x="0" y="410"/>
                  <a:pt x="0" y="410"/>
                </a:cubicBezTo>
                <a:cubicBezTo>
                  <a:pt x="70" y="450"/>
                  <a:pt x="151" y="473"/>
                  <a:pt x="237" y="473"/>
                </a:cubicBezTo>
                <a:cubicBezTo>
                  <a:pt x="237" y="0"/>
                  <a:pt x="237" y="0"/>
                  <a:pt x="237" y="0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Freeform 23"/>
          <p:cNvSpPr>
            <a:spLocks/>
          </p:cNvSpPr>
          <p:nvPr/>
        </p:nvSpPr>
        <p:spPr bwMode="gray">
          <a:xfrm>
            <a:off x="3052417" y="3467924"/>
            <a:ext cx="1411453" cy="703711"/>
          </a:xfrm>
          <a:custGeom>
            <a:avLst/>
            <a:gdLst>
              <a:gd name="T0" fmla="*/ 0 w 473"/>
              <a:gd name="T1" fmla="*/ 0 h 237"/>
              <a:gd name="T2" fmla="*/ 0 w 473"/>
              <a:gd name="T3" fmla="*/ 0 h 237"/>
              <a:gd name="T4" fmla="*/ 2147483647 w 473"/>
              <a:gd name="T5" fmla="*/ 2147483647 h 237"/>
              <a:gd name="T6" fmla="*/ 2147483647 w 473"/>
              <a:gd name="T7" fmla="*/ 0 h 237"/>
              <a:gd name="T8" fmla="*/ 0 w 473"/>
              <a:gd name="T9" fmla="*/ 0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3"/>
              <a:gd name="T16" fmla="*/ 0 h 237"/>
              <a:gd name="T17" fmla="*/ 473 w 473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3" h="237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7"/>
                  <a:pt x="23" y="167"/>
                  <a:pt x="63" y="237"/>
                </a:cubicBezTo>
                <a:cubicBezTo>
                  <a:pt x="473" y="0"/>
                  <a:pt x="473" y="0"/>
                  <a:pt x="47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2" name="Freeform 24"/>
          <p:cNvSpPr>
            <a:spLocks/>
          </p:cNvSpPr>
          <p:nvPr/>
        </p:nvSpPr>
        <p:spPr bwMode="gray">
          <a:xfrm>
            <a:off x="3239939" y="3467924"/>
            <a:ext cx="1223931" cy="1217882"/>
          </a:xfrm>
          <a:custGeom>
            <a:avLst/>
            <a:gdLst>
              <a:gd name="T0" fmla="*/ 2147483647 w 410"/>
              <a:gd name="T1" fmla="*/ 0 h 410"/>
              <a:gd name="T2" fmla="*/ 0 w 410"/>
              <a:gd name="T3" fmla="*/ 2147483647 h 410"/>
              <a:gd name="T4" fmla="*/ 2147483647 w 410"/>
              <a:gd name="T5" fmla="*/ 2147483647 h 410"/>
              <a:gd name="T6" fmla="*/ 2147483647 w 410"/>
              <a:gd name="T7" fmla="*/ 0 h 410"/>
              <a:gd name="T8" fmla="*/ 0 60000 65536"/>
              <a:gd name="T9" fmla="*/ 0 60000 65536"/>
              <a:gd name="T10" fmla="*/ 0 60000 65536"/>
              <a:gd name="T11" fmla="*/ 0 60000 65536"/>
              <a:gd name="T12" fmla="*/ 0 w 410"/>
              <a:gd name="T13" fmla="*/ 0 h 410"/>
              <a:gd name="T14" fmla="*/ 410 w 410"/>
              <a:gd name="T15" fmla="*/ 410 h 4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0" h="410">
                <a:moveTo>
                  <a:pt x="410" y="0"/>
                </a:moveTo>
                <a:cubicBezTo>
                  <a:pt x="0" y="237"/>
                  <a:pt x="0" y="237"/>
                  <a:pt x="0" y="237"/>
                </a:cubicBezTo>
                <a:cubicBezTo>
                  <a:pt x="42" y="309"/>
                  <a:pt x="102" y="368"/>
                  <a:pt x="173" y="410"/>
                </a:cubicBezTo>
                <a:cubicBezTo>
                  <a:pt x="410" y="0"/>
                  <a:pt x="410" y="0"/>
                  <a:pt x="410" y="0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" name="Freeform 25"/>
          <p:cNvSpPr>
            <a:spLocks/>
          </p:cNvSpPr>
          <p:nvPr/>
        </p:nvSpPr>
        <p:spPr bwMode="gray">
          <a:xfrm>
            <a:off x="4463870" y="2252059"/>
            <a:ext cx="1221915" cy="1215865"/>
          </a:xfrm>
          <a:custGeom>
            <a:avLst/>
            <a:gdLst>
              <a:gd name="T0" fmla="*/ 0 w 409"/>
              <a:gd name="T1" fmla="*/ 2147483647 h 409"/>
              <a:gd name="T2" fmla="*/ 2147483647 w 409"/>
              <a:gd name="T3" fmla="*/ 2147483647 h 409"/>
              <a:gd name="T4" fmla="*/ 2147483647 w 409"/>
              <a:gd name="T5" fmla="*/ 0 h 409"/>
              <a:gd name="T6" fmla="*/ 0 w 409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  <a:gd name="T12" fmla="*/ 0 w 409"/>
              <a:gd name="T13" fmla="*/ 0 h 409"/>
              <a:gd name="T14" fmla="*/ 409 w 409"/>
              <a:gd name="T15" fmla="*/ 409 h 4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" h="409">
                <a:moveTo>
                  <a:pt x="0" y="409"/>
                </a:moveTo>
                <a:cubicBezTo>
                  <a:pt x="409" y="173"/>
                  <a:pt x="409" y="173"/>
                  <a:pt x="409" y="173"/>
                </a:cubicBezTo>
                <a:cubicBezTo>
                  <a:pt x="368" y="101"/>
                  <a:pt x="308" y="41"/>
                  <a:pt x="236" y="0"/>
                </a:cubicBezTo>
                <a:cubicBezTo>
                  <a:pt x="0" y="409"/>
                  <a:pt x="0" y="409"/>
                  <a:pt x="0" y="409"/>
                </a:cubicBezTo>
                <a:close/>
              </a:path>
            </a:pathLst>
          </a:custGeom>
          <a:solidFill>
            <a:srgbClr val="C40505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Freeform 26"/>
          <p:cNvSpPr>
            <a:spLocks/>
          </p:cNvSpPr>
          <p:nvPr/>
        </p:nvSpPr>
        <p:spPr bwMode="gray">
          <a:xfrm>
            <a:off x="4463870" y="3467924"/>
            <a:ext cx="1409437" cy="703711"/>
          </a:xfrm>
          <a:custGeom>
            <a:avLst/>
            <a:gdLst>
              <a:gd name="T0" fmla="*/ 2147483647 w 472"/>
              <a:gd name="T1" fmla="*/ 0 h 237"/>
              <a:gd name="T2" fmla="*/ 0 w 472"/>
              <a:gd name="T3" fmla="*/ 0 h 237"/>
              <a:gd name="T4" fmla="*/ 2147483647 w 472"/>
              <a:gd name="T5" fmla="*/ 2147483647 h 237"/>
              <a:gd name="T6" fmla="*/ 2147483647 w 472"/>
              <a:gd name="T7" fmla="*/ 0 h 237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237"/>
              <a:gd name="T14" fmla="*/ 472 w 472"/>
              <a:gd name="T15" fmla="*/ 237 h 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237">
                <a:moveTo>
                  <a:pt x="472" y="0"/>
                </a:moveTo>
                <a:cubicBezTo>
                  <a:pt x="0" y="0"/>
                  <a:pt x="0" y="0"/>
                  <a:pt x="0" y="0"/>
                </a:cubicBezTo>
                <a:cubicBezTo>
                  <a:pt x="409" y="237"/>
                  <a:pt x="409" y="237"/>
                  <a:pt x="409" y="237"/>
                </a:cubicBezTo>
                <a:cubicBezTo>
                  <a:pt x="449" y="167"/>
                  <a:pt x="472" y="87"/>
                  <a:pt x="472" y="0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5" name="Freeform 27"/>
          <p:cNvSpPr>
            <a:spLocks/>
          </p:cNvSpPr>
          <p:nvPr/>
        </p:nvSpPr>
        <p:spPr bwMode="gray">
          <a:xfrm>
            <a:off x="4463870" y="3467924"/>
            <a:ext cx="1221915" cy="1217882"/>
          </a:xfrm>
          <a:custGeom>
            <a:avLst/>
            <a:gdLst>
              <a:gd name="T0" fmla="*/ 0 w 409"/>
              <a:gd name="T1" fmla="*/ 0 h 410"/>
              <a:gd name="T2" fmla="*/ 0 w 409"/>
              <a:gd name="T3" fmla="*/ 0 h 410"/>
              <a:gd name="T4" fmla="*/ 2147483647 w 409"/>
              <a:gd name="T5" fmla="*/ 2147483647 h 410"/>
              <a:gd name="T6" fmla="*/ 2147483647 w 409"/>
              <a:gd name="T7" fmla="*/ 2147483647 h 410"/>
              <a:gd name="T8" fmla="*/ 0 w 409"/>
              <a:gd name="T9" fmla="*/ 0 h 4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9"/>
              <a:gd name="T16" fmla="*/ 0 h 410"/>
              <a:gd name="T17" fmla="*/ 409 w 409"/>
              <a:gd name="T18" fmla="*/ 410 h 4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9" h="410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236" y="410"/>
                  <a:pt x="236" y="410"/>
                  <a:pt x="236" y="410"/>
                </a:cubicBezTo>
                <a:cubicBezTo>
                  <a:pt x="308" y="368"/>
                  <a:pt x="368" y="309"/>
                  <a:pt x="409" y="237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Freeform 28"/>
          <p:cNvSpPr>
            <a:spLocks/>
          </p:cNvSpPr>
          <p:nvPr/>
        </p:nvSpPr>
        <p:spPr bwMode="gray">
          <a:xfrm>
            <a:off x="4463870" y="3467924"/>
            <a:ext cx="705726" cy="1405404"/>
          </a:xfrm>
          <a:custGeom>
            <a:avLst/>
            <a:gdLst>
              <a:gd name="T0" fmla="*/ 0 w 236"/>
              <a:gd name="T1" fmla="*/ 2147483647 h 473"/>
              <a:gd name="T2" fmla="*/ 0 w 236"/>
              <a:gd name="T3" fmla="*/ 2147483647 h 473"/>
              <a:gd name="T4" fmla="*/ 2147483647 w 236"/>
              <a:gd name="T5" fmla="*/ 2147483647 h 473"/>
              <a:gd name="T6" fmla="*/ 0 w 236"/>
              <a:gd name="T7" fmla="*/ 0 h 473"/>
              <a:gd name="T8" fmla="*/ 0 w 236"/>
              <a:gd name="T9" fmla="*/ 2147483647 h 4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473"/>
              <a:gd name="T17" fmla="*/ 236 w 236"/>
              <a:gd name="T18" fmla="*/ 473 h 4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473">
                <a:moveTo>
                  <a:pt x="0" y="473"/>
                </a:moveTo>
                <a:cubicBezTo>
                  <a:pt x="0" y="473"/>
                  <a:pt x="0" y="473"/>
                  <a:pt x="0" y="473"/>
                </a:cubicBezTo>
                <a:cubicBezTo>
                  <a:pt x="86" y="473"/>
                  <a:pt x="166" y="450"/>
                  <a:pt x="236" y="410"/>
                </a:cubicBezTo>
                <a:cubicBezTo>
                  <a:pt x="0" y="0"/>
                  <a:pt x="0" y="0"/>
                  <a:pt x="0" y="0"/>
                </a:cubicBezTo>
                <a:lnTo>
                  <a:pt x="0" y="473"/>
                </a:ln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7" name="Freeform 30"/>
          <p:cNvSpPr>
            <a:spLocks/>
          </p:cNvSpPr>
          <p:nvPr/>
        </p:nvSpPr>
        <p:spPr bwMode="gray">
          <a:xfrm>
            <a:off x="3754111" y="2064537"/>
            <a:ext cx="709759" cy="1403387"/>
          </a:xfrm>
          <a:custGeom>
            <a:avLst/>
            <a:gdLst>
              <a:gd name="T0" fmla="*/ 2147483647 w 237"/>
              <a:gd name="T1" fmla="*/ 2147483647 h 472"/>
              <a:gd name="T2" fmla="*/ 2147483647 w 237"/>
              <a:gd name="T3" fmla="*/ 2147483647 h 472"/>
              <a:gd name="T4" fmla="*/ 2147483647 w 237"/>
              <a:gd name="T5" fmla="*/ 0 h 472"/>
              <a:gd name="T6" fmla="*/ 0 w 237"/>
              <a:gd name="T7" fmla="*/ 2147483647 h 472"/>
              <a:gd name="T8" fmla="*/ 2147483647 w 237"/>
              <a:gd name="T9" fmla="*/ 2147483647 h 4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"/>
              <a:gd name="T16" fmla="*/ 0 h 472"/>
              <a:gd name="T17" fmla="*/ 237 w 237"/>
              <a:gd name="T18" fmla="*/ 472 h 4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" h="472">
                <a:moveTo>
                  <a:pt x="237" y="472"/>
                </a:moveTo>
                <a:cubicBezTo>
                  <a:pt x="237" y="472"/>
                  <a:pt x="237" y="472"/>
                  <a:pt x="237" y="472"/>
                </a:cubicBezTo>
                <a:cubicBezTo>
                  <a:pt x="237" y="0"/>
                  <a:pt x="237" y="0"/>
                  <a:pt x="237" y="0"/>
                </a:cubicBezTo>
                <a:cubicBezTo>
                  <a:pt x="151" y="0"/>
                  <a:pt x="70" y="23"/>
                  <a:pt x="0" y="63"/>
                </a:cubicBezTo>
                <a:cubicBezTo>
                  <a:pt x="237" y="472"/>
                  <a:pt x="237" y="472"/>
                  <a:pt x="237" y="472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8" name="Freeform 31"/>
          <p:cNvSpPr>
            <a:spLocks/>
          </p:cNvSpPr>
          <p:nvPr/>
        </p:nvSpPr>
        <p:spPr bwMode="gray">
          <a:xfrm>
            <a:off x="3239939" y="2252059"/>
            <a:ext cx="1223931" cy="1215865"/>
          </a:xfrm>
          <a:custGeom>
            <a:avLst/>
            <a:gdLst>
              <a:gd name="T0" fmla="*/ 2147483647 w 410"/>
              <a:gd name="T1" fmla="*/ 2147483647 h 409"/>
              <a:gd name="T2" fmla="*/ 2147483647 w 410"/>
              <a:gd name="T3" fmla="*/ 0 h 409"/>
              <a:gd name="T4" fmla="*/ 0 w 410"/>
              <a:gd name="T5" fmla="*/ 2147483647 h 409"/>
              <a:gd name="T6" fmla="*/ 2147483647 w 410"/>
              <a:gd name="T7" fmla="*/ 2147483647 h 409"/>
              <a:gd name="T8" fmla="*/ 0 60000 65536"/>
              <a:gd name="T9" fmla="*/ 0 60000 65536"/>
              <a:gd name="T10" fmla="*/ 0 60000 65536"/>
              <a:gd name="T11" fmla="*/ 0 60000 65536"/>
              <a:gd name="T12" fmla="*/ 0 w 410"/>
              <a:gd name="T13" fmla="*/ 0 h 409"/>
              <a:gd name="T14" fmla="*/ 410 w 410"/>
              <a:gd name="T15" fmla="*/ 409 h 4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0" h="409">
                <a:moveTo>
                  <a:pt x="410" y="409"/>
                </a:moveTo>
                <a:cubicBezTo>
                  <a:pt x="173" y="0"/>
                  <a:pt x="173" y="0"/>
                  <a:pt x="173" y="0"/>
                </a:cubicBezTo>
                <a:cubicBezTo>
                  <a:pt x="102" y="41"/>
                  <a:pt x="42" y="101"/>
                  <a:pt x="0" y="173"/>
                </a:cubicBezTo>
                <a:cubicBezTo>
                  <a:pt x="410" y="409"/>
                  <a:pt x="410" y="409"/>
                  <a:pt x="410" y="409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Freeform 32"/>
          <p:cNvSpPr>
            <a:spLocks/>
          </p:cNvSpPr>
          <p:nvPr/>
        </p:nvSpPr>
        <p:spPr bwMode="gray">
          <a:xfrm>
            <a:off x="3052417" y="2766230"/>
            <a:ext cx="1411453" cy="701694"/>
          </a:xfrm>
          <a:custGeom>
            <a:avLst/>
            <a:gdLst>
              <a:gd name="T0" fmla="*/ 2147483647 w 473"/>
              <a:gd name="T1" fmla="*/ 2147483647 h 236"/>
              <a:gd name="T2" fmla="*/ 2147483647 w 473"/>
              <a:gd name="T3" fmla="*/ 0 h 236"/>
              <a:gd name="T4" fmla="*/ 0 w 473"/>
              <a:gd name="T5" fmla="*/ 2147483647 h 236"/>
              <a:gd name="T6" fmla="*/ 2147483647 w 473"/>
              <a:gd name="T7" fmla="*/ 2147483647 h 236"/>
              <a:gd name="T8" fmla="*/ 0 60000 65536"/>
              <a:gd name="T9" fmla="*/ 0 60000 65536"/>
              <a:gd name="T10" fmla="*/ 0 60000 65536"/>
              <a:gd name="T11" fmla="*/ 0 60000 65536"/>
              <a:gd name="T12" fmla="*/ 0 w 473"/>
              <a:gd name="T13" fmla="*/ 0 h 236"/>
              <a:gd name="T14" fmla="*/ 473 w 473"/>
              <a:gd name="T15" fmla="*/ 236 h 2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" h="236">
                <a:moveTo>
                  <a:pt x="473" y="236"/>
                </a:moveTo>
                <a:cubicBezTo>
                  <a:pt x="63" y="0"/>
                  <a:pt x="63" y="0"/>
                  <a:pt x="63" y="0"/>
                </a:cubicBezTo>
                <a:cubicBezTo>
                  <a:pt x="23" y="70"/>
                  <a:pt x="0" y="150"/>
                  <a:pt x="0" y="236"/>
                </a:cubicBezTo>
                <a:cubicBezTo>
                  <a:pt x="473" y="236"/>
                  <a:pt x="473" y="236"/>
                  <a:pt x="473" y="236"/>
                </a:cubicBezTo>
                <a:close/>
              </a:path>
            </a:pathLst>
          </a:custGeom>
          <a:solidFill>
            <a:srgbClr val="EAEAE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0" name="Freeform 11"/>
          <p:cNvSpPr>
            <a:spLocks/>
          </p:cNvSpPr>
          <p:nvPr/>
        </p:nvSpPr>
        <p:spPr bwMode="gray">
          <a:xfrm>
            <a:off x="4463870" y="2766230"/>
            <a:ext cx="1409437" cy="701694"/>
          </a:xfrm>
          <a:custGeom>
            <a:avLst/>
            <a:gdLst>
              <a:gd name="T0" fmla="*/ 0 w 472"/>
              <a:gd name="T1" fmla="*/ 2147483647 h 236"/>
              <a:gd name="T2" fmla="*/ 0 w 472"/>
              <a:gd name="T3" fmla="*/ 2147483647 h 236"/>
              <a:gd name="T4" fmla="*/ 2147483647 w 472"/>
              <a:gd name="T5" fmla="*/ 2147483647 h 236"/>
              <a:gd name="T6" fmla="*/ 2147483647 w 472"/>
              <a:gd name="T7" fmla="*/ 0 h 236"/>
              <a:gd name="T8" fmla="*/ 0 w 472"/>
              <a:gd name="T9" fmla="*/ 2147483647 h 2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236"/>
              <a:gd name="T17" fmla="*/ 472 w 472"/>
              <a:gd name="T18" fmla="*/ 236 h 2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236">
                <a:moveTo>
                  <a:pt x="0" y="236"/>
                </a:moveTo>
                <a:cubicBezTo>
                  <a:pt x="0" y="236"/>
                  <a:pt x="0" y="236"/>
                  <a:pt x="0" y="236"/>
                </a:cubicBezTo>
                <a:cubicBezTo>
                  <a:pt x="472" y="236"/>
                  <a:pt x="472" y="236"/>
                  <a:pt x="472" y="236"/>
                </a:cubicBezTo>
                <a:cubicBezTo>
                  <a:pt x="472" y="150"/>
                  <a:pt x="449" y="70"/>
                  <a:pt x="409" y="0"/>
                </a:cubicBezTo>
                <a:cubicBezTo>
                  <a:pt x="0" y="236"/>
                  <a:pt x="0" y="236"/>
                  <a:pt x="0" y="236"/>
                </a:cubicBezTo>
                <a:close/>
              </a:path>
            </a:pathLst>
          </a:custGeom>
          <a:solidFill>
            <a:srgbClr val="C40505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1" name="Group 33"/>
          <p:cNvGrpSpPr>
            <a:grpSpLocks/>
          </p:cNvGrpSpPr>
          <p:nvPr/>
        </p:nvGrpSpPr>
        <p:grpSpPr bwMode="auto">
          <a:xfrm>
            <a:off x="3141137" y="2157289"/>
            <a:ext cx="2639418" cy="2611188"/>
            <a:chOff x="3642" y="1678"/>
            <a:chExt cx="1422" cy="1408"/>
          </a:xfrm>
        </p:grpSpPr>
        <p:grpSp>
          <p:nvGrpSpPr>
            <p:cNvPr id="152" name="Group 34"/>
            <p:cNvGrpSpPr>
              <a:grpSpLocks/>
            </p:cNvGrpSpPr>
            <p:nvPr/>
          </p:nvGrpSpPr>
          <p:grpSpPr bwMode="auto">
            <a:xfrm>
              <a:off x="3642" y="1678"/>
              <a:ext cx="1422" cy="1408"/>
              <a:chOff x="3642" y="1678"/>
              <a:chExt cx="1422" cy="1408"/>
            </a:xfrm>
          </p:grpSpPr>
          <p:sp>
            <p:nvSpPr>
              <p:cNvPr id="166" name="Freeform 35"/>
              <p:cNvSpPr>
                <a:spLocks/>
              </p:cNvSpPr>
              <p:nvPr/>
            </p:nvSpPr>
            <p:spPr bwMode="gray">
              <a:xfrm>
                <a:off x="3987" y="1762"/>
                <a:ext cx="49" cy="62"/>
              </a:xfrm>
              <a:custGeom>
                <a:avLst/>
                <a:gdLst>
                  <a:gd name="T0" fmla="*/ 0 w 35"/>
                  <a:gd name="T1" fmla="*/ 220 h 45"/>
                  <a:gd name="T2" fmla="*/ 413 w 35"/>
                  <a:gd name="T3" fmla="*/ 0 h 45"/>
                  <a:gd name="T4" fmla="*/ 1021 w 35"/>
                  <a:gd name="T5" fmla="*/ 856 h 45"/>
                  <a:gd name="T6" fmla="*/ 560 w 35"/>
                  <a:gd name="T7" fmla="*/ 1102 h 45"/>
                  <a:gd name="T8" fmla="*/ 0 w 35"/>
                  <a:gd name="T9" fmla="*/ 22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5"/>
                  <a:gd name="T17" fmla="*/ 35 w 35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5">
                    <a:moveTo>
                      <a:pt x="0" y="9"/>
                    </a:moveTo>
                    <a:lnTo>
                      <a:pt x="14" y="0"/>
                    </a:lnTo>
                    <a:lnTo>
                      <a:pt x="35" y="35"/>
                    </a:lnTo>
                    <a:lnTo>
                      <a:pt x="19" y="4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Rectangle 36"/>
              <p:cNvSpPr>
                <a:spLocks noChangeArrowheads="1"/>
              </p:cNvSpPr>
              <p:nvPr/>
            </p:nvSpPr>
            <p:spPr bwMode="gray">
              <a:xfrm>
                <a:off x="4342" y="1678"/>
                <a:ext cx="22" cy="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1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Freeform 37"/>
              <p:cNvSpPr>
                <a:spLocks/>
              </p:cNvSpPr>
              <p:nvPr/>
            </p:nvSpPr>
            <p:spPr bwMode="gray">
              <a:xfrm>
                <a:off x="3728" y="2019"/>
                <a:ext cx="60" cy="46"/>
              </a:xfrm>
              <a:custGeom>
                <a:avLst/>
                <a:gdLst>
                  <a:gd name="T0" fmla="*/ 0 w 45"/>
                  <a:gd name="T1" fmla="*/ 216 h 35"/>
                  <a:gd name="T2" fmla="*/ 172 w 45"/>
                  <a:gd name="T3" fmla="*/ 0 h 35"/>
                  <a:gd name="T4" fmla="*/ 805 w 45"/>
                  <a:gd name="T5" fmla="*/ 296 h 35"/>
                  <a:gd name="T6" fmla="*/ 635 w 45"/>
                  <a:gd name="T7" fmla="*/ 538 h 35"/>
                  <a:gd name="T8" fmla="*/ 0 w 45"/>
                  <a:gd name="T9" fmla="*/ 216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35"/>
                  <a:gd name="T17" fmla="*/ 45 w 45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35">
                    <a:moveTo>
                      <a:pt x="0" y="14"/>
                    </a:moveTo>
                    <a:lnTo>
                      <a:pt x="10" y="0"/>
                    </a:lnTo>
                    <a:lnTo>
                      <a:pt x="45" y="19"/>
                    </a:lnTo>
                    <a:lnTo>
                      <a:pt x="36" y="35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Rectangle 38"/>
              <p:cNvSpPr>
                <a:spLocks noChangeArrowheads="1"/>
              </p:cNvSpPr>
              <p:nvPr/>
            </p:nvSpPr>
            <p:spPr bwMode="gray">
              <a:xfrm>
                <a:off x="3642" y="2367"/>
                <a:ext cx="55" cy="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1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39"/>
              <p:cNvSpPr>
                <a:spLocks/>
              </p:cNvSpPr>
              <p:nvPr/>
            </p:nvSpPr>
            <p:spPr bwMode="gray">
              <a:xfrm>
                <a:off x="3728" y="2694"/>
                <a:ext cx="60" cy="49"/>
              </a:xfrm>
              <a:custGeom>
                <a:avLst/>
                <a:gdLst>
                  <a:gd name="T0" fmla="*/ 172 w 45"/>
                  <a:gd name="T1" fmla="*/ 478 h 38"/>
                  <a:gd name="T2" fmla="*/ 0 w 45"/>
                  <a:gd name="T3" fmla="*/ 269 h 38"/>
                  <a:gd name="T4" fmla="*/ 635 w 45"/>
                  <a:gd name="T5" fmla="*/ 0 h 38"/>
                  <a:gd name="T6" fmla="*/ 805 w 45"/>
                  <a:gd name="T7" fmla="*/ 209 h 38"/>
                  <a:gd name="T8" fmla="*/ 172 w 45"/>
                  <a:gd name="T9" fmla="*/ 47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38"/>
                  <a:gd name="T17" fmla="*/ 45 w 4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38">
                    <a:moveTo>
                      <a:pt x="10" y="38"/>
                    </a:moveTo>
                    <a:lnTo>
                      <a:pt x="0" y="22"/>
                    </a:lnTo>
                    <a:lnTo>
                      <a:pt x="36" y="0"/>
                    </a:lnTo>
                    <a:lnTo>
                      <a:pt x="45" y="17"/>
                    </a:ln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Freeform 40"/>
              <p:cNvSpPr>
                <a:spLocks/>
              </p:cNvSpPr>
              <p:nvPr/>
            </p:nvSpPr>
            <p:spPr bwMode="gray">
              <a:xfrm>
                <a:off x="3987" y="2936"/>
                <a:ext cx="49" cy="60"/>
              </a:xfrm>
              <a:custGeom>
                <a:avLst/>
                <a:gdLst>
                  <a:gd name="T0" fmla="*/ 413 w 35"/>
                  <a:gd name="T1" fmla="*/ 805 h 45"/>
                  <a:gd name="T2" fmla="*/ 0 w 35"/>
                  <a:gd name="T3" fmla="*/ 635 h 45"/>
                  <a:gd name="T4" fmla="*/ 560 w 35"/>
                  <a:gd name="T5" fmla="*/ 0 h 45"/>
                  <a:gd name="T6" fmla="*/ 1021 w 35"/>
                  <a:gd name="T7" fmla="*/ 172 h 45"/>
                  <a:gd name="T8" fmla="*/ 413 w 35"/>
                  <a:gd name="T9" fmla="*/ 805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5"/>
                  <a:gd name="T17" fmla="*/ 35 w 35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5">
                    <a:moveTo>
                      <a:pt x="14" y="45"/>
                    </a:moveTo>
                    <a:lnTo>
                      <a:pt x="0" y="36"/>
                    </a:lnTo>
                    <a:lnTo>
                      <a:pt x="19" y="0"/>
                    </a:lnTo>
                    <a:lnTo>
                      <a:pt x="35" y="10"/>
                    </a:lnTo>
                    <a:lnTo>
                      <a:pt x="14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Rectangle 41"/>
              <p:cNvSpPr>
                <a:spLocks noChangeArrowheads="1"/>
              </p:cNvSpPr>
              <p:nvPr/>
            </p:nvSpPr>
            <p:spPr bwMode="gray">
              <a:xfrm>
                <a:off x="4342" y="3033"/>
                <a:ext cx="26" cy="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1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Freeform 42"/>
              <p:cNvSpPr>
                <a:spLocks/>
              </p:cNvSpPr>
              <p:nvPr/>
            </p:nvSpPr>
            <p:spPr bwMode="gray">
              <a:xfrm>
                <a:off x="4671" y="2936"/>
                <a:ext cx="49" cy="60"/>
              </a:xfrm>
              <a:custGeom>
                <a:avLst/>
                <a:gdLst>
                  <a:gd name="T0" fmla="*/ 789 w 36"/>
                  <a:gd name="T1" fmla="*/ 635 h 45"/>
                  <a:gd name="T2" fmla="*/ 411 w 36"/>
                  <a:gd name="T3" fmla="*/ 805 h 45"/>
                  <a:gd name="T4" fmla="*/ 0 w 36"/>
                  <a:gd name="T5" fmla="*/ 172 h 45"/>
                  <a:gd name="T6" fmla="*/ 302 w 36"/>
                  <a:gd name="T7" fmla="*/ 0 h 45"/>
                  <a:gd name="T8" fmla="*/ 789 w 36"/>
                  <a:gd name="T9" fmla="*/ 635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5"/>
                  <a:gd name="T17" fmla="*/ 36 w 36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5">
                    <a:moveTo>
                      <a:pt x="36" y="36"/>
                    </a:moveTo>
                    <a:lnTo>
                      <a:pt x="19" y="45"/>
                    </a:lnTo>
                    <a:lnTo>
                      <a:pt x="0" y="10"/>
                    </a:lnTo>
                    <a:lnTo>
                      <a:pt x="14" y="0"/>
                    </a:lnTo>
                    <a:lnTo>
                      <a:pt x="36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43"/>
              <p:cNvSpPr>
                <a:spLocks/>
              </p:cNvSpPr>
              <p:nvPr/>
            </p:nvSpPr>
            <p:spPr bwMode="gray">
              <a:xfrm>
                <a:off x="4914" y="2697"/>
                <a:ext cx="61" cy="46"/>
              </a:xfrm>
              <a:custGeom>
                <a:avLst/>
                <a:gdLst>
                  <a:gd name="T0" fmla="*/ 948 w 45"/>
                  <a:gd name="T1" fmla="*/ 296 h 35"/>
                  <a:gd name="T2" fmla="*/ 733 w 45"/>
                  <a:gd name="T3" fmla="*/ 538 h 35"/>
                  <a:gd name="T4" fmla="*/ 0 w 45"/>
                  <a:gd name="T5" fmla="*/ 216 h 35"/>
                  <a:gd name="T6" fmla="*/ 190 w 45"/>
                  <a:gd name="T7" fmla="*/ 0 h 35"/>
                  <a:gd name="T8" fmla="*/ 948 w 45"/>
                  <a:gd name="T9" fmla="*/ 296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35"/>
                  <a:gd name="T17" fmla="*/ 45 w 45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35">
                    <a:moveTo>
                      <a:pt x="45" y="19"/>
                    </a:moveTo>
                    <a:lnTo>
                      <a:pt x="35" y="35"/>
                    </a:lnTo>
                    <a:lnTo>
                      <a:pt x="0" y="14"/>
                    </a:lnTo>
                    <a:lnTo>
                      <a:pt x="9" y="0"/>
                    </a:ln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Rectangle 44"/>
              <p:cNvSpPr>
                <a:spLocks noChangeArrowheads="1"/>
              </p:cNvSpPr>
              <p:nvPr/>
            </p:nvSpPr>
            <p:spPr bwMode="gray">
              <a:xfrm>
                <a:off x="5010" y="2367"/>
                <a:ext cx="54" cy="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1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Freeform 45"/>
              <p:cNvSpPr>
                <a:spLocks/>
              </p:cNvSpPr>
              <p:nvPr/>
            </p:nvSpPr>
            <p:spPr bwMode="gray">
              <a:xfrm>
                <a:off x="4918" y="2017"/>
                <a:ext cx="57" cy="48"/>
              </a:xfrm>
              <a:custGeom>
                <a:avLst/>
                <a:gdLst>
                  <a:gd name="T0" fmla="*/ 551 w 43"/>
                  <a:gd name="T1" fmla="*/ 0 h 37"/>
                  <a:gd name="T2" fmla="*/ 729 w 43"/>
                  <a:gd name="T3" fmla="*/ 211 h 37"/>
                  <a:gd name="T4" fmla="*/ 114 w 43"/>
                  <a:gd name="T5" fmla="*/ 494 h 37"/>
                  <a:gd name="T6" fmla="*/ 0 w 43"/>
                  <a:gd name="T7" fmla="*/ 274 h 37"/>
                  <a:gd name="T8" fmla="*/ 551 w 43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7"/>
                  <a:gd name="T17" fmla="*/ 43 w 43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7">
                    <a:moveTo>
                      <a:pt x="33" y="0"/>
                    </a:moveTo>
                    <a:lnTo>
                      <a:pt x="43" y="16"/>
                    </a:lnTo>
                    <a:lnTo>
                      <a:pt x="7" y="37"/>
                    </a:lnTo>
                    <a:lnTo>
                      <a:pt x="0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Freeform 46"/>
              <p:cNvSpPr>
                <a:spLocks/>
              </p:cNvSpPr>
              <p:nvPr/>
            </p:nvSpPr>
            <p:spPr bwMode="gray">
              <a:xfrm>
                <a:off x="4671" y="1766"/>
                <a:ext cx="49" cy="58"/>
              </a:xfrm>
              <a:custGeom>
                <a:avLst/>
                <a:gdLst>
                  <a:gd name="T0" fmla="*/ 411 w 36"/>
                  <a:gd name="T1" fmla="*/ 0 h 43"/>
                  <a:gd name="T2" fmla="*/ 789 w 36"/>
                  <a:gd name="T3" fmla="*/ 132 h 43"/>
                  <a:gd name="T4" fmla="*/ 302 w 36"/>
                  <a:gd name="T5" fmla="*/ 857 h 43"/>
                  <a:gd name="T6" fmla="*/ 0 w 36"/>
                  <a:gd name="T7" fmla="*/ 668 h 43"/>
                  <a:gd name="T8" fmla="*/ 411 w 36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3"/>
                  <a:gd name="T17" fmla="*/ 36 w 36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3">
                    <a:moveTo>
                      <a:pt x="19" y="0"/>
                    </a:moveTo>
                    <a:lnTo>
                      <a:pt x="36" y="7"/>
                    </a:lnTo>
                    <a:lnTo>
                      <a:pt x="14" y="43"/>
                    </a:lnTo>
                    <a:lnTo>
                      <a:pt x="0" y="3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Freeform 47"/>
              <p:cNvSpPr>
                <a:spLocks/>
              </p:cNvSpPr>
              <p:nvPr/>
            </p:nvSpPr>
            <p:spPr bwMode="gray">
              <a:xfrm>
                <a:off x="4626" y="1733"/>
                <a:ext cx="23" cy="29"/>
              </a:xfrm>
              <a:custGeom>
                <a:avLst/>
                <a:gdLst>
                  <a:gd name="T0" fmla="*/ 135 w 17"/>
                  <a:gd name="T1" fmla="*/ 0 h 22"/>
                  <a:gd name="T2" fmla="*/ 349 w 17"/>
                  <a:gd name="T3" fmla="*/ 49 h 22"/>
                  <a:gd name="T4" fmla="*/ 135 w 17"/>
                  <a:gd name="T5" fmla="*/ 348 h 22"/>
                  <a:gd name="T6" fmla="*/ 0 w 17"/>
                  <a:gd name="T7" fmla="*/ 302 h 22"/>
                  <a:gd name="T8" fmla="*/ 135 w 17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22"/>
                  <a:gd name="T17" fmla="*/ 17 w 17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22">
                    <a:moveTo>
                      <a:pt x="7" y="0"/>
                    </a:moveTo>
                    <a:lnTo>
                      <a:pt x="17" y="3"/>
                    </a:lnTo>
                    <a:lnTo>
                      <a:pt x="7" y="22"/>
                    </a:lnTo>
                    <a:lnTo>
                      <a:pt x="0" y="1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Freeform 48"/>
              <p:cNvSpPr>
                <a:spLocks/>
              </p:cNvSpPr>
              <p:nvPr/>
            </p:nvSpPr>
            <p:spPr bwMode="gray">
              <a:xfrm>
                <a:off x="4559" y="1709"/>
                <a:ext cx="20" cy="28"/>
              </a:xfrm>
              <a:custGeom>
                <a:avLst/>
                <a:gdLst>
                  <a:gd name="T0" fmla="*/ 151 w 15"/>
                  <a:gd name="T1" fmla="*/ 0 h 22"/>
                  <a:gd name="T2" fmla="*/ 268 w 15"/>
                  <a:gd name="T3" fmla="*/ 36 h 22"/>
                  <a:gd name="T4" fmla="*/ 151 w 15"/>
                  <a:gd name="T5" fmla="*/ 249 h 22"/>
                  <a:gd name="T6" fmla="*/ 0 w 15"/>
                  <a:gd name="T7" fmla="*/ 213 h 22"/>
                  <a:gd name="T8" fmla="*/ 151 w 15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22"/>
                  <a:gd name="T17" fmla="*/ 15 w 15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22">
                    <a:moveTo>
                      <a:pt x="8" y="0"/>
                    </a:moveTo>
                    <a:lnTo>
                      <a:pt x="15" y="3"/>
                    </a:lnTo>
                    <a:lnTo>
                      <a:pt x="8" y="22"/>
                    </a:lnTo>
                    <a:lnTo>
                      <a:pt x="0" y="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Freeform 49"/>
              <p:cNvSpPr>
                <a:spLocks/>
              </p:cNvSpPr>
              <p:nvPr/>
            </p:nvSpPr>
            <p:spPr bwMode="gray">
              <a:xfrm>
                <a:off x="4491" y="1689"/>
                <a:ext cx="14" cy="31"/>
              </a:xfrm>
              <a:custGeom>
                <a:avLst/>
                <a:gdLst>
                  <a:gd name="T0" fmla="*/ 46 w 11"/>
                  <a:gd name="T1" fmla="*/ 0 h 22"/>
                  <a:gd name="T2" fmla="*/ 123 w 11"/>
                  <a:gd name="T3" fmla="*/ 89 h 22"/>
                  <a:gd name="T4" fmla="*/ 76 w 11"/>
                  <a:gd name="T5" fmla="*/ 683 h 22"/>
                  <a:gd name="T6" fmla="*/ 0 w 11"/>
                  <a:gd name="T7" fmla="*/ 596 h 22"/>
                  <a:gd name="T8" fmla="*/ 46 w 11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22"/>
                  <a:gd name="T17" fmla="*/ 11 w 11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22">
                    <a:moveTo>
                      <a:pt x="4" y="0"/>
                    </a:moveTo>
                    <a:lnTo>
                      <a:pt x="11" y="3"/>
                    </a:lnTo>
                    <a:lnTo>
                      <a:pt x="7" y="22"/>
                    </a:lnTo>
                    <a:lnTo>
                      <a:pt x="0" y="1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1" name="Freeform 50"/>
              <p:cNvSpPr>
                <a:spLocks/>
              </p:cNvSpPr>
              <p:nvPr/>
            </p:nvSpPr>
            <p:spPr bwMode="gray">
              <a:xfrm>
                <a:off x="4420" y="1680"/>
                <a:ext cx="10" cy="29"/>
              </a:xfrm>
              <a:custGeom>
                <a:avLst/>
                <a:gdLst>
                  <a:gd name="T0" fmla="*/ 2 w 9"/>
                  <a:gd name="T1" fmla="*/ 0 h 21"/>
                  <a:gd name="T2" fmla="*/ 24 w 9"/>
                  <a:gd name="T3" fmla="*/ 0 h 21"/>
                  <a:gd name="T4" fmla="*/ 20 w 9"/>
                  <a:gd name="T5" fmla="*/ 526 h 21"/>
                  <a:gd name="T6" fmla="*/ 0 w 9"/>
                  <a:gd name="T7" fmla="*/ 476 h 21"/>
                  <a:gd name="T8" fmla="*/ 2 w 9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21"/>
                  <a:gd name="T17" fmla="*/ 9 w 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21">
                    <a:moveTo>
                      <a:pt x="2" y="0"/>
                    </a:moveTo>
                    <a:lnTo>
                      <a:pt x="9" y="0"/>
                    </a:lnTo>
                    <a:lnTo>
                      <a:pt x="7" y="21"/>
                    </a:lnTo>
                    <a:lnTo>
                      <a:pt x="0" y="1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Freeform 51"/>
              <p:cNvSpPr>
                <a:spLocks/>
              </p:cNvSpPr>
              <p:nvPr/>
            </p:nvSpPr>
            <p:spPr bwMode="gray">
              <a:xfrm>
                <a:off x="4902" y="1961"/>
                <a:ext cx="27" cy="25"/>
              </a:xfrm>
              <a:custGeom>
                <a:avLst/>
                <a:gdLst>
                  <a:gd name="T0" fmla="*/ 208 w 21"/>
                  <a:gd name="T1" fmla="*/ 0 h 19"/>
                  <a:gd name="T2" fmla="*/ 261 w 21"/>
                  <a:gd name="T3" fmla="*/ 125 h 19"/>
                  <a:gd name="T4" fmla="*/ 85 w 21"/>
                  <a:gd name="T5" fmla="*/ 296 h 19"/>
                  <a:gd name="T6" fmla="*/ 0 w 21"/>
                  <a:gd name="T7" fmla="*/ 192 h 19"/>
                  <a:gd name="T8" fmla="*/ 208 w 21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9"/>
                  <a:gd name="T17" fmla="*/ 21 w 21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9">
                    <a:moveTo>
                      <a:pt x="17" y="0"/>
                    </a:moveTo>
                    <a:lnTo>
                      <a:pt x="21" y="8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" name="Freeform 52"/>
              <p:cNvSpPr>
                <a:spLocks/>
              </p:cNvSpPr>
              <p:nvPr/>
            </p:nvSpPr>
            <p:spPr bwMode="gray">
              <a:xfrm>
                <a:off x="4857" y="1905"/>
                <a:ext cx="28" cy="26"/>
              </a:xfrm>
              <a:custGeom>
                <a:avLst/>
                <a:gdLst>
                  <a:gd name="T0" fmla="*/ 305 w 21"/>
                  <a:gd name="T1" fmla="*/ 0 h 19"/>
                  <a:gd name="T2" fmla="*/ 368 w 21"/>
                  <a:gd name="T3" fmla="*/ 172 h 19"/>
                  <a:gd name="T4" fmla="*/ 116 w 21"/>
                  <a:gd name="T5" fmla="*/ 441 h 19"/>
                  <a:gd name="T6" fmla="*/ 0 w 21"/>
                  <a:gd name="T7" fmla="*/ 322 h 19"/>
                  <a:gd name="T8" fmla="*/ 305 w 21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9"/>
                  <a:gd name="T17" fmla="*/ 21 w 21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9">
                    <a:moveTo>
                      <a:pt x="17" y="0"/>
                    </a:moveTo>
                    <a:lnTo>
                      <a:pt x="21" y="7"/>
                    </a:lnTo>
                    <a:lnTo>
                      <a:pt x="7" y="19"/>
                    </a:lnTo>
                    <a:lnTo>
                      <a:pt x="0" y="1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Freeform 53"/>
              <p:cNvSpPr>
                <a:spLocks/>
              </p:cNvSpPr>
              <p:nvPr/>
            </p:nvSpPr>
            <p:spPr bwMode="gray">
              <a:xfrm>
                <a:off x="4804" y="1850"/>
                <a:ext cx="31" cy="30"/>
              </a:xfrm>
              <a:custGeom>
                <a:avLst/>
                <a:gdLst>
                  <a:gd name="T0" fmla="*/ 431 w 22"/>
                  <a:gd name="T1" fmla="*/ 0 h 21"/>
                  <a:gd name="T2" fmla="*/ 683 w 22"/>
                  <a:gd name="T3" fmla="*/ 244 h 21"/>
                  <a:gd name="T4" fmla="*/ 217 w 22"/>
                  <a:gd name="T5" fmla="*/ 737 h 21"/>
                  <a:gd name="T6" fmla="*/ 0 w 22"/>
                  <a:gd name="T7" fmla="*/ 571 h 21"/>
                  <a:gd name="T8" fmla="*/ 431 w 22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21"/>
                  <a:gd name="T17" fmla="*/ 22 w 2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21">
                    <a:moveTo>
                      <a:pt x="14" y="0"/>
                    </a:moveTo>
                    <a:lnTo>
                      <a:pt x="22" y="7"/>
                    </a:lnTo>
                    <a:lnTo>
                      <a:pt x="7" y="21"/>
                    </a:lnTo>
                    <a:lnTo>
                      <a:pt x="0" y="1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5" name="Freeform 54"/>
              <p:cNvSpPr>
                <a:spLocks/>
              </p:cNvSpPr>
              <p:nvPr/>
            </p:nvSpPr>
            <p:spPr bwMode="gray">
              <a:xfrm>
                <a:off x="4748" y="1808"/>
                <a:ext cx="25" cy="27"/>
              </a:xfrm>
              <a:custGeom>
                <a:avLst/>
                <a:gdLst>
                  <a:gd name="T0" fmla="*/ 192 w 19"/>
                  <a:gd name="T1" fmla="*/ 0 h 21"/>
                  <a:gd name="T2" fmla="*/ 296 w 19"/>
                  <a:gd name="T3" fmla="*/ 46 h 21"/>
                  <a:gd name="T4" fmla="*/ 111 w 19"/>
                  <a:gd name="T5" fmla="*/ 261 h 21"/>
                  <a:gd name="T6" fmla="*/ 0 w 19"/>
                  <a:gd name="T7" fmla="*/ 203 h 21"/>
                  <a:gd name="T8" fmla="*/ 192 w 19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1"/>
                  <a:gd name="T17" fmla="*/ 19 w 1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1">
                    <a:moveTo>
                      <a:pt x="12" y="0"/>
                    </a:moveTo>
                    <a:lnTo>
                      <a:pt x="19" y="4"/>
                    </a:lnTo>
                    <a:lnTo>
                      <a:pt x="7" y="21"/>
                    </a:lnTo>
                    <a:lnTo>
                      <a:pt x="0" y="1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6" name="Freeform 55"/>
              <p:cNvSpPr>
                <a:spLocks/>
              </p:cNvSpPr>
              <p:nvPr/>
            </p:nvSpPr>
            <p:spPr bwMode="gray">
              <a:xfrm>
                <a:off x="5032" y="2300"/>
                <a:ext cx="29" cy="16"/>
              </a:xfrm>
              <a:custGeom>
                <a:avLst/>
                <a:gdLst>
                  <a:gd name="T0" fmla="*/ 476 w 21"/>
                  <a:gd name="T1" fmla="*/ 0 h 12"/>
                  <a:gd name="T2" fmla="*/ 526 w 21"/>
                  <a:gd name="T3" fmla="*/ 172 h 12"/>
                  <a:gd name="T4" fmla="*/ 0 w 21"/>
                  <a:gd name="T5" fmla="*/ 207 h 12"/>
                  <a:gd name="T6" fmla="*/ 0 w 21"/>
                  <a:gd name="T7" fmla="*/ 49 h 12"/>
                  <a:gd name="T8" fmla="*/ 476 w 2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2"/>
                  <a:gd name="T17" fmla="*/ 21 w 21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2">
                    <a:moveTo>
                      <a:pt x="19" y="0"/>
                    </a:moveTo>
                    <a:lnTo>
                      <a:pt x="21" y="10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" name="Freeform 56"/>
              <p:cNvSpPr>
                <a:spLocks/>
              </p:cNvSpPr>
              <p:nvPr/>
            </p:nvSpPr>
            <p:spPr bwMode="gray">
              <a:xfrm>
                <a:off x="5022" y="2228"/>
                <a:ext cx="30" cy="16"/>
              </a:xfrm>
              <a:custGeom>
                <a:avLst/>
                <a:gdLst>
                  <a:gd name="T0" fmla="*/ 680 w 21"/>
                  <a:gd name="T1" fmla="*/ 0 h 12"/>
                  <a:gd name="T2" fmla="*/ 737 w 21"/>
                  <a:gd name="T3" fmla="*/ 155 h 12"/>
                  <a:gd name="T4" fmla="*/ 0 w 21"/>
                  <a:gd name="T5" fmla="*/ 207 h 12"/>
                  <a:gd name="T6" fmla="*/ 0 w 21"/>
                  <a:gd name="T7" fmla="*/ 87 h 12"/>
                  <a:gd name="T8" fmla="*/ 680 w 2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2"/>
                  <a:gd name="T17" fmla="*/ 21 w 21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2">
                    <a:moveTo>
                      <a:pt x="19" y="0"/>
                    </a:moveTo>
                    <a:lnTo>
                      <a:pt x="21" y="9"/>
                    </a:lnTo>
                    <a:lnTo>
                      <a:pt x="0" y="12"/>
                    </a:lnTo>
                    <a:lnTo>
                      <a:pt x="0" y="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Freeform 57"/>
              <p:cNvSpPr>
                <a:spLocks/>
              </p:cNvSpPr>
              <p:nvPr/>
            </p:nvSpPr>
            <p:spPr bwMode="gray">
              <a:xfrm>
                <a:off x="4999" y="2158"/>
                <a:ext cx="31" cy="19"/>
              </a:xfrm>
              <a:custGeom>
                <a:avLst/>
                <a:gdLst>
                  <a:gd name="T0" fmla="*/ 596 w 22"/>
                  <a:gd name="T1" fmla="*/ 0 h 14"/>
                  <a:gd name="T2" fmla="*/ 683 w 22"/>
                  <a:gd name="T3" fmla="*/ 161 h 14"/>
                  <a:gd name="T4" fmla="*/ 89 w 22"/>
                  <a:gd name="T5" fmla="*/ 297 h 14"/>
                  <a:gd name="T6" fmla="*/ 0 w 22"/>
                  <a:gd name="T7" fmla="*/ 119 h 14"/>
                  <a:gd name="T8" fmla="*/ 596 w 22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4"/>
                  <a:gd name="T17" fmla="*/ 22 w 22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4">
                    <a:moveTo>
                      <a:pt x="19" y="0"/>
                    </a:moveTo>
                    <a:lnTo>
                      <a:pt x="22" y="7"/>
                    </a:lnTo>
                    <a:lnTo>
                      <a:pt x="3" y="14"/>
                    </a:lnTo>
                    <a:lnTo>
                      <a:pt x="0" y="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Freeform 58"/>
              <p:cNvSpPr>
                <a:spLocks/>
              </p:cNvSpPr>
              <p:nvPr/>
            </p:nvSpPr>
            <p:spPr bwMode="gray">
              <a:xfrm>
                <a:off x="4975" y="2089"/>
                <a:ext cx="29" cy="22"/>
              </a:xfrm>
              <a:custGeom>
                <a:avLst/>
                <a:gdLst>
                  <a:gd name="T0" fmla="*/ 457 w 21"/>
                  <a:gd name="T1" fmla="*/ 0 h 17"/>
                  <a:gd name="T2" fmla="*/ 526 w 21"/>
                  <a:gd name="T3" fmla="*/ 97 h 17"/>
                  <a:gd name="T4" fmla="*/ 55 w 21"/>
                  <a:gd name="T5" fmla="*/ 221 h 17"/>
                  <a:gd name="T6" fmla="*/ 0 w 21"/>
                  <a:gd name="T7" fmla="*/ 97 h 17"/>
                  <a:gd name="T8" fmla="*/ 457 w 2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7"/>
                  <a:gd name="T17" fmla="*/ 21 w 2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7">
                    <a:moveTo>
                      <a:pt x="18" y="0"/>
                    </a:moveTo>
                    <a:lnTo>
                      <a:pt x="21" y="7"/>
                    </a:lnTo>
                    <a:lnTo>
                      <a:pt x="2" y="17"/>
                    </a:lnTo>
                    <a:lnTo>
                      <a:pt x="0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Freeform 59"/>
              <p:cNvSpPr>
                <a:spLocks/>
              </p:cNvSpPr>
              <p:nvPr/>
            </p:nvSpPr>
            <p:spPr bwMode="gray">
              <a:xfrm>
                <a:off x="4975" y="2653"/>
                <a:ext cx="31" cy="20"/>
              </a:xfrm>
              <a:custGeom>
                <a:avLst/>
                <a:gdLst>
                  <a:gd name="T0" fmla="*/ 464 w 23"/>
                  <a:gd name="T1" fmla="*/ 62 h 16"/>
                  <a:gd name="T2" fmla="*/ 346 w 23"/>
                  <a:gd name="T3" fmla="*/ 149 h 16"/>
                  <a:gd name="T4" fmla="*/ 0 w 23"/>
                  <a:gd name="T5" fmla="*/ 62 h 16"/>
                  <a:gd name="T6" fmla="*/ 73 w 23"/>
                  <a:gd name="T7" fmla="*/ 0 h 16"/>
                  <a:gd name="T8" fmla="*/ 464 w 23"/>
                  <a:gd name="T9" fmla="*/ 62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16"/>
                  <a:gd name="T17" fmla="*/ 23 w 23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16">
                    <a:moveTo>
                      <a:pt x="23" y="7"/>
                    </a:moveTo>
                    <a:lnTo>
                      <a:pt x="18" y="16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Freeform 60"/>
              <p:cNvSpPr>
                <a:spLocks/>
              </p:cNvSpPr>
              <p:nvPr/>
            </p:nvSpPr>
            <p:spPr bwMode="gray">
              <a:xfrm>
                <a:off x="4999" y="2585"/>
                <a:ext cx="31" cy="20"/>
              </a:xfrm>
              <a:custGeom>
                <a:avLst/>
                <a:gdLst>
                  <a:gd name="T0" fmla="*/ 683 w 22"/>
                  <a:gd name="T1" fmla="*/ 171 h 14"/>
                  <a:gd name="T2" fmla="*/ 596 w 22"/>
                  <a:gd name="T3" fmla="*/ 499 h 14"/>
                  <a:gd name="T4" fmla="*/ 0 w 22"/>
                  <a:gd name="T5" fmla="*/ 244 h 14"/>
                  <a:gd name="T6" fmla="*/ 89 w 22"/>
                  <a:gd name="T7" fmla="*/ 0 h 14"/>
                  <a:gd name="T8" fmla="*/ 683 w 22"/>
                  <a:gd name="T9" fmla="*/ 171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4"/>
                  <a:gd name="T17" fmla="*/ 22 w 22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4">
                    <a:moveTo>
                      <a:pt x="22" y="5"/>
                    </a:moveTo>
                    <a:lnTo>
                      <a:pt x="19" y="14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Freeform 61"/>
              <p:cNvSpPr>
                <a:spLocks/>
              </p:cNvSpPr>
              <p:nvPr/>
            </p:nvSpPr>
            <p:spPr bwMode="gray">
              <a:xfrm>
                <a:off x="5022" y="2516"/>
                <a:ext cx="30" cy="17"/>
              </a:xfrm>
              <a:custGeom>
                <a:avLst/>
                <a:gdLst>
                  <a:gd name="T0" fmla="*/ 737 w 21"/>
                  <a:gd name="T1" fmla="*/ 163 h 12"/>
                  <a:gd name="T2" fmla="*/ 680 w 21"/>
                  <a:gd name="T3" fmla="*/ 387 h 12"/>
                  <a:gd name="T4" fmla="*/ 0 w 21"/>
                  <a:gd name="T5" fmla="*/ 231 h 12"/>
                  <a:gd name="T6" fmla="*/ 0 w 21"/>
                  <a:gd name="T7" fmla="*/ 0 h 12"/>
                  <a:gd name="T8" fmla="*/ 737 w 21"/>
                  <a:gd name="T9" fmla="*/ 163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2"/>
                  <a:gd name="T17" fmla="*/ 21 w 21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2">
                    <a:moveTo>
                      <a:pt x="21" y="5"/>
                    </a:moveTo>
                    <a:lnTo>
                      <a:pt x="19" y="12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Freeform 62"/>
              <p:cNvSpPr>
                <a:spLocks/>
              </p:cNvSpPr>
              <p:nvPr/>
            </p:nvSpPr>
            <p:spPr bwMode="gray">
              <a:xfrm>
                <a:off x="5032" y="2446"/>
                <a:ext cx="29" cy="13"/>
              </a:xfrm>
              <a:custGeom>
                <a:avLst/>
                <a:gdLst>
                  <a:gd name="T0" fmla="*/ 526 w 21"/>
                  <a:gd name="T1" fmla="*/ 81 h 9"/>
                  <a:gd name="T2" fmla="*/ 476 w 21"/>
                  <a:gd name="T3" fmla="*/ 352 h 9"/>
                  <a:gd name="T4" fmla="*/ 0 w 21"/>
                  <a:gd name="T5" fmla="*/ 264 h 9"/>
                  <a:gd name="T6" fmla="*/ 0 w 21"/>
                  <a:gd name="T7" fmla="*/ 0 h 9"/>
                  <a:gd name="T8" fmla="*/ 526 w 21"/>
                  <a:gd name="T9" fmla="*/ 8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9"/>
                  <a:gd name="T17" fmla="*/ 21 w 21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9">
                    <a:moveTo>
                      <a:pt x="21" y="2"/>
                    </a:moveTo>
                    <a:lnTo>
                      <a:pt x="19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Freeform 63"/>
              <p:cNvSpPr>
                <a:spLocks/>
              </p:cNvSpPr>
              <p:nvPr/>
            </p:nvSpPr>
            <p:spPr bwMode="gray">
              <a:xfrm>
                <a:off x="4748" y="2924"/>
                <a:ext cx="25" cy="29"/>
              </a:xfrm>
              <a:custGeom>
                <a:avLst/>
                <a:gdLst>
                  <a:gd name="T0" fmla="*/ 296 w 19"/>
                  <a:gd name="T1" fmla="*/ 399 h 21"/>
                  <a:gd name="T2" fmla="*/ 192 w 19"/>
                  <a:gd name="T3" fmla="*/ 526 h 21"/>
                  <a:gd name="T4" fmla="*/ 0 w 19"/>
                  <a:gd name="T5" fmla="*/ 181 h 21"/>
                  <a:gd name="T6" fmla="*/ 111 w 19"/>
                  <a:gd name="T7" fmla="*/ 0 h 21"/>
                  <a:gd name="T8" fmla="*/ 296 w 19"/>
                  <a:gd name="T9" fmla="*/ 399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1"/>
                  <a:gd name="T17" fmla="*/ 19 w 1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1">
                    <a:moveTo>
                      <a:pt x="19" y="16"/>
                    </a:moveTo>
                    <a:lnTo>
                      <a:pt x="12" y="21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Freeform 64"/>
              <p:cNvSpPr>
                <a:spLocks/>
              </p:cNvSpPr>
              <p:nvPr/>
            </p:nvSpPr>
            <p:spPr bwMode="gray">
              <a:xfrm>
                <a:off x="4804" y="2881"/>
                <a:ext cx="31" cy="27"/>
              </a:xfrm>
              <a:custGeom>
                <a:avLst/>
                <a:gdLst>
                  <a:gd name="T0" fmla="*/ 683 w 22"/>
                  <a:gd name="T1" fmla="*/ 203 h 21"/>
                  <a:gd name="T2" fmla="*/ 431 w 22"/>
                  <a:gd name="T3" fmla="*/ 261 h 21"/>
                  <a:gd name="T4" fmla="*/ 0 w 22"/>
                  <a:gd name="T5" fmla="*/ 85 h 21"/>
                  <a:gd name="T6" fmla="*/ 217 w 22"/>
                  <a:gd name="T7" fmla="*/ 0 h 21"/>
                  <a:gd name="T8" fmla="*/ 683 w 22"/>
                  <a:gd name="T9" fmla="*/ 203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21"/>
                  <a:gd name="T17" fmla="*/ 22 w 2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21">
                    <a:moveTo>
                      <a:pt x="22" y="16"/>
                    </a:move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22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Freeform 65"/>
              <p:cNvSpPr>
                <a:spLocks/>
              </p:cNvSpPr>
              <p:nvPr/>
            </p:nvSpPr>
            <p:spPr bwMode="gray">
              <a:xfrm>
                <a:off x="4857" y="2830"/>
                <a:ext cx="28" cy="27"/>
              </a:xfrm>
              <a:custGeom>
                <a:avLst/>
                <a:gdLst>
                  <a:gd name="T0" fmla="*/ 368 w 21"/>
                  <a:gd name="T1" fmla="*/ 174 h 21"/>
                  <a:gd name="T2" fmla="*/ 249 w 21"/>
                  <a:gd name="T3" fmla="*/ 261 h 21"/>
                  <a:gd name="T4" fmla="*/ 0 w 21"/>
                  <a:gd name="T5" fmla="*/ 85 h 21"/>
                  <a:gd name="T6" fmla="*/ 116 w 21"/>
                  <a:gd name="T7" fmla="*/ 0 h 21"/>
                  <a:gd name="T8" fmla="*/ 368 w 21"/>
                  <a:gd name="T9" fmla="*/ 174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21"/>
                  <a:gd name="T17" fmla="*/ 21 w 2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21">
                    <a:moveTo>
                      <a:pt x="21" y="14"/>
                    </a:move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21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Freeform 66"/>
              <p:cNvSpPr>
                <a:spLocks/>
              </p:cNvSpPr>
              <p:nvPr/>
            </p:nvSpPr>
            <p:spPr bwMode="gray">
              <a:xfrm>
                <a:off x="4905" y="2776"/>
                <a:ext cx="29" cy="26"/>
              </a:xfrm>
              <a:custGeom>
                <a:avLst/>
                <a:gdLst>
                  <a:gd name="T0" fmla="*/ 526 w 21"/>
                  <a:gd name="T1" fmla="*/ 270 h 19"/>
                  <a:gd name="T2" fmla="*/ 345 w 21"/>
                  <a:gd name="T3" fmla="*/ 441 h 19"/>
                  <a:gd name="T4" fmla="*/ 0 w 21"/>
                  <a:gd name="T5" fmla="*/ 172 h 19"/>
                  <a:gd name="T6" fmla="*/ 105 w 21"/>
                  <a:gd name="T7" fmla="*/ 0 h 19"/>
                  <a:gd name="T8" fmla="*/ 526 w 21"/>
                  <a:gd name="T9" fmla="*/ 27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9"/>
                  <a:gd name="T17" fmla="*/ 21 w 21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9">
                    <a:moveTo>
                      <a:pt x="21" y="12"/>
                    </a:moveTo>
                    <a:lnTo>
                      <a:pt x="14" y="19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Freeform 67"/>
              <p:cNvSpPr>
                <a:spLocks/>
              </p:cNvSpPr>
              <p:nvPr/>
            </p:nvSpPr>
            <p:spPr bwMode="gray">
              <a:xfrm>
                <a:off x="4420" y="3054"/>
                <a:ext cx="10" cy="29"/>
              </a:xfrm>
              <a:custGeom>
                <a:avLst/>
                <a:gdLst>
                  <a:gd name="T0" fmla="*/ 24 w 9"/>
                  <a:gd name="T1" fmla="*/ 476 h 21"/>
                  <a:gd name="T2" fmla="*/ 2 w 9"/>
                  <a:gd name="T3" fmla="*/ 526 h 21"/>
                  <a:gd name="T4" fmla="*/ 0 w 9"/>
                  <a:gd name="T5" fmla="*/ 0 h 21"/>
                  <a:gd name="T6" fmla="*/ 20 w 9"/>
                  <a:gd name="T7" fmla="*/ 0 h 21"/>
                  <a:gd name="T8" fmla="*/ 24 w 9"/>
                  <a:gd name="T9" fmla="*/ 476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21"/>
                  <a:gd name="T17" fmla="*/ 9 w 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21">
                    <a:moveTo>
                      <a:pt x="9" y="19"/>
                    </a:moveTo>
                    <a:lnTo>
                      <a:pt x="2" y="21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9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Freeform 68"/>
              <p:cNvSpPr>
                <a:spLocks/>
              </p:cNvSpPr>
              <p:nvPr/>
            </p:nvSpPr>
            <p:spPr bwMode="gray">
              <a:xfrm>
                <a:off x="4491" y="3045"/>
                <a:ext cx="14" cy="29"/>
              </a:xfrm>
              <a:custGeom>
                <a:avLst/>
                <a:gdLst>
                  <a:gd name="T0" fmla="*/ 123 w 11"/>
                  <a:gd name="T1" fmla="*/ 457 h 21"/>
                  <a:gd name="T2" fmla="*/ 46 w 11"/>
                  <a:gd name="T3" fmla="*/ 526 h 21"/>
                  <a:gd name="T4" fmla="*/ 0 w 11"/>
                  <a:gd name="T5" fmla="*/ 0 h 21"/>
                  <a:gd name="T6" fmla="*/ 97 w 11"/>
                  <a:gd name="T7" fmla="*/ 0 h 21"/>
                  <a:gd name="T8" fmla="*/ 123 w 11"/>
                  <a:gd name="T9" fmla="*/ 457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21"/>
                  <a:gd name="T17" fmla="*/ 11 w 1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21">
                    <a:moveTo>
                      <a:pt x="11" y="18"/>
                    </a:moveTo>
                    <a:lnTo>
                      <a:pt x="4" y="21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1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Freeform 69"/>
              <p:cNvSpPr>
                <a:spLocks/>
              </p:cNvSpPr>
              <p:nvPr/>
            </p:nvSpPr>
            <p:spPr bwMode="gray">
              <a:xfrm>
                <a:off x="4559" y="3024"/>
                <a:ext cx="20" cy="26"/>
              </a:xfrm>
              <a:custGeom>
                <a:avLst/>
                <a:gdLst>
                  <a:gd name="T0" fmla="*/ 268 w 15"/>
                  <a:gd name="T1" fmla="*/ 167 h 21"/>
                  <a:gd name="T2" fmla="*/ 87 w 15"/>
                  <a:gd name="T3" fmla="*/ 181 h 21"/>
                  <a:gd name="T4" fmla="*/ 0 w 15"/>
                  <a:gd name="T5" fmla="*/ 2 h 21"/>
                  <a:gd name="T6" fmla="*/ 151 w 15"/>
                  <a:gd name="T7" fmla="*/ 0 h 21"/>
                  <a:gd name="T8" fmla="*/ 268 w 15"/>
                  <a:gd name="T9" fmla="*/ 167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21"/>
                  <a:gd name="T17" fmla="*/ 15 w 15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21">
                    <a:moveTo>
                      <a:pt x="15" y="19"/>
                    </a:moveTo>
                    <a:lnTo>
                      <a:pt x="5" y="21"/>
                    </a:lnTo>
                    <a:lnTo>
                      <a:pt x="0" y="2"/>
                    </a:lnTo>
                    <a:lnTo>
                      <a:pt x="8" y="0"/>
                    </a:lnTo>
                    <a:lnTo>
                      <a:pt x="15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Freeform 70"/>
              <p:cNvSpPr>
                <a:spLocks/>
              </p:cNvSpPr>
              <p:nvPr/>
            </p:nvSpPr>
            <p:spPr bwMode="gray">
              <a:xfrm>
                <a:off x="4626" y="2996"/>
                <a:ext cx="23" cy="29"/>
              </a:xfrm>
              <a:custGeom>
                <a:avLst/>
                <a:gdLst>
                  <a:gd name="T0" fmla="*/ 349 w 17"/>
                  <a:gd name="T1" fmla="*/ 476 h 21"/>
                  <a:gd name="T2" fmla="*/ 135 w 17"/>
                  <a:gd name="T3" fmla="*/ 526 h 21"/>
                  <a:gd name="T4" fmla="*/ 0 w 17"/>
                  <a:gd name="T5" fmla="*/ 55 h 21"/>
                  <a:gd name="T6" fmla="*/ 135 w 17"/>
                  <a:gd name="T7" fmla="*/ 0 h 21"/>
                  <a:gd name="T8" fmla="*/ 349 w 17"/>
                  <a:gd name="T9" fmla="*/ 476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21"/>
                  <a:gd name="T17" fmla="*/ 17 w 17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21">
                    <a:moveTo>
                      <a:pt x="17" y="19"/>
                    </a:moveTo>
                    <a:lnTo>
                      <a:pt x="7" y="21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17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Freeform 71"/>
              <p:cNvSpPr>
                <a:spLocks/>
              </p:cNvSpPr>
              <p:nvPr/>
            </p:nvSpPr>
            <p:spPr bwMode="gray">
              <a:xfrm>
                <a:off x="4058" y="2996"/>
                <a:ext cx="21" cy="33"/>
              </a:xfrm>
              <a:custGeom>
                <a:avLst/>
                <a:gdLst>
                  <a:gd name="T0" fmla="*/ 110 w 16"/>
                  <a:gd name="T1" fmla="*/ 575 h 24"/>
                  <a:gd name="T2" fmla="*/ 0 w 16"/>
                  <a:gd name="T3" fmla="*/ 469 h 24"/>
                  <a:gd name="T4" fmla="*/ 110 w 16"/>
                  <a:gd name="T5" fmla="*/ 0 h 24"/>
                  <a:gd name="T6" fmla="*/ 248 w 16"/>
                  <a:gd name="T7" fmla="*/ 131 h 24"/>
                  <a:gd name="T8" fmla="*/ 110 w 16"/>
                  <a:gd name="T9" fmla="*/ 575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24"/>
                  <a:gd name="T17" fmla="*/ 16 w 16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24">
                    <a:moveTo>
                      <a:pt x="7" y="24"/>
                    </a:moveTo>
                    <a:lnTo>
                      <a:pt x="0" y="19"/>
                    </a:lnTo>
                    <a:lnTo>
                      <a:pt x="7" y="0"/>
                    </a:lnTo>
                    <a:lnTo>
                      <a:pt x="16" y="5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Freeform 72"/>
              <p:cNvSpPr>
                <a:spLocks/>
              </p:cNvSpPr>
              <p:nvPr/>
            </p:nvSpPr>
            <p:spPr bwMode="gray">
              <a:xfrm>
                <a:off x="4124" y="3024"/>
                <a:ext cx="24" cy="26"/>
              </a:xfrm>
              <a:custGeom>
                <a:avLst/>
                <a:gdLst>
                  <a:gd name="T0" fmla="*/ 315 w 17"/>
                  <a:gd name="T1" fmla="*/ 181 h 21"/>
                  <a:gd name="T2" fmla="*/ 0 w 17"/>
                  <a:gd name="T3" fmla="*/ 167 h 21"/>
                  <a:gd name="T4" fmla="*/ 223 w 17"/>
                  <a:gd name="T5" fmla="*/ 0 h 21"/>
                  <a:gd name="T6" fmla="*/ 541 w 17"/>
                  <a:gd name="T7" fmla="*/ 2 h 21"/>
                  <a:gd name="T8" fmla="*/ 315 w 17"/>
                  <a:gd name="T9" fmla="*/ 18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21"/>
                  <a:gd name="T17" fmla="*/ 17 w 17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21">
                    <a:moveTo>
                      <a:pt x="10" y="21"/>
                    </a:moveTo>
                    <a:lnTo>
                      <a:pt x="0" y="19"/>
                    </a:lnTo>
                    <a:lnTo>
                      <a:pt x="7" y="0"/>
                    </a:lnTo>
                    <a:lnTo>
                      <a:pt x="17" y="2"/>
                    </a:lnTo>
                    <a:lnTo>
                      <a:pt x="1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Freeform 73"/>
              <p:cNvSpPr>
                <a:spLocks/>
              </p:cNvSpPr>
              <p:nvPr/>
            </p:nvSpPr>
            <p:spPr bwMode="gray">
              <a:xfrm>
                <a:off x="4198" y="3045"/>
                <a:ext cx="20" cy="29"/>
              </a:xfrm>
              <a:custGeom>
                <a:avLst/>
                <a:gdLst>
                  <a:gd name="T0" fmla="*/ 333 w 14"/>
                  <a:gd name="T1" fmla="*/ 526 h 21"/>
                  <a:gd name="T2" fmla="*/ 0 w 14"/>
                  <a:gd name="T3" fmla="*/ 457 h 21"/>
                  <a:gd name="T4" fmla="*/ 163 w 14"/>
                  <a:gd name="T5" fmla="*/ 0 h 21"/>
                  <a:gd name="T6" fmla="*/ 499 w 14"/>
                  <a:gd name="T7" fmla="*/ 0 h 21"/>
                  <a:gd name="T8" fmla="*/ 333 w 14"/>
                  <a:gd name="T9" fmla="*/ 526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21"/>
                  <a:gd name="T17" fmla="*/ 14 w 14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21">
                    <a:moveTo>
                      <a:pt x="9" y="21"/>
                    </a:moveTo>
                    <a:lnTo>
                      <a:pt x="0" y="18"/>
                    </a:lnTo>
                    <a:lnTo>
                      <a:pt x="4" y="0"/>
                    </a:lnTo>
                    <a:lnTo>
                      <a:pt x="14" y="0"/>
                    </a:lnTo>
                    <a:lnTo>
                      <a:pt x="9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Freeform 74"/>
              <p:cNvSpPr>
                <a:spLocks/>
              </p:cNvSpPr>
              <p:nvPr/>
            </p:nvSpPr>
            <p:spPr bwMode="gray">
              <a:xfrm>
                <a:off x="4272" y="3054"/>
                <a:ext cx="17" cy="29"/>
              </a:xfrm>
              <a:custGeom>
                <a:avLst/>
                <a:gdLst>
                  <a:gd name="T0" fmla="*/ 299 w 12"/>
                  <a:gd name="T1" fmla="*/ 526 h 21"/>
                  <a:gd name="T2" fmla="*/ 0 w 12"/>
                  <a:gd name="T3" fmla="*/ 476 h 21"/>
                  <a:gd name="T4" fmla="*/ 74 w 12"/>
                  <a:gd name="T5" fmla="*/ 0 h 21"/>
                  <a:gd name="T6" fmla="*/ 387 w 12"/>
                  <a:gd name="T7" fmla="*/ 0 h 21"/>
                  <a:gd name="T8" fmla="*/ 299 w 12"/>
                  <a:gd name="T9" fmla="*/ 526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21"/>
                  <a:gd name="T17" fmla="*/ 12 w 1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21">
                    <a:moveTo>
                      <a:pt x="9" y="21"/>
                    </a:moveTo>
                    <a:lnTo>
                      <a:pt x="0" y="19"/>
                    </a:lnTo>
                    <a:lnTo>
                      <a:pt x="2" y="0"/>
                    </a:lnTo>
                    <a:lnTo>
                      <a:pt x="12" y="0"/>
                    </a:lnTo>
                    <a:lnTo>
                      <a:pt x="9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Freeform 75"/>
              <p:cNvSpPr>
                <a:spLocks/>
              </p:cNvSpPr>
              <p:nvPr/>
            </p:nvSpPr>
            <p:spPr bwMode="gray">
              <a:xfrm>
                <a:off x="3772" y="2773"/>
                <a:ext cx="31" cy="25"/>
              </a:xfrm>
              <a:custGeom>
                <a:avLst/>
                <a:gdLst>
                  <a:gd name="T0" fmla="*/ 154 w 22"/>
                  <a:gd name="T1" fmla="*/ 296 h 19"/>
                  <a:gd name="T2" fmla="*/ 0 w 22"/>
                  <a:gd name="T3" fmla="*/ 192 h 19"/>
                  <a:gd name="T4" fmla="*/ 533 w 22"/>
                  <a:gd name="T5" fmla="*/ 0 h 19"/>
                  <a:gd name="T6" fmla="*/ 683 w 22"/>
                  <a:gd name="T7" fmla="*/ 111 h 19"/>
                  <a:gd name="T8" fmla="*/ 154 w 22"/>
                  <a:gd name="T9" fmla="*/ 29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9"/>
                  <a:gd name="T17" fmla="*/ 22 w 22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9">
                    <a:moveTo>
                      <a:pt x="5" y="19"/>
                    </a:moveTo>
                    <a:lnTo>
                      <a:pt x="0" y="12"/>
                    </a:lnTo>
                    <a:lnTo>
                      <a:pt x="17" y="0"/>
                    </a:lnTo>
                    <a:lnTo>
                      <a:pt x="22" y="7"/>
                    </a:lnTo>
                    <a:lnTo>
                      <a:pt x="5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Freeform 76"/>
              <p:cNvSpPr>
                <a:spLocks/>
              </p:cNvSpPr>
              <p:nvPr/>
            </p:nvSpPr>
            <p:spPr bwMode="gray">
              <a:xfrm>
                <a:off x="3819" y="2830"/>
                <a:ext cx="28" cy="27"/>
              </a:xfrm>
              <a:custGeom>
                <a:avLst/>
                <a:gdLst>
                  <a:gd name="T0" fmla="*/ 116 w 21"/>
                  <a:gd name="T1" fmla="*/ 261 h 21"/>
                  <a:gd name="T2" fmla="*/ 0 w 21"/>
                  <a:gd name="T3" fmla="*/ 174 h 21"/>
                  <a:gd name="T4" fmla="*/ 276 w 21"/>
                  <a:gd name="T5" fmla="*/ 0 h 21"/>
                  <a:gd name="T6" fmla="*/ 368 w 21"/>
                  <a:gd name="T7" fmla="*/ 85 h 21"/>
                  <a:gd name="T8" fmla="*/ 116 w 21"/>
                  <a:gd name="T9" fmla="*/ 26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21"/>
                  <a:gd name="T17" fmla="*/ 21 w 2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21">
                    <a:moveTo>
                      <a:pt x="7" y="21"/>
                    </a:moveTo>
                    <a:lnTo>
                      <a:pt x="0" y="14"/>
                    </a:lnTo>
                    <a:lnTo>
                      <a:pt x="16" y="0"/>
                    </a:lnTo>
                    <a:lnTo>
                      <a:pt x="21" y="7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Freeform 77"/>
              <p:cNvSpPr>
                <a:spLocks/>
              </p:cNvSpPr>
              <p:nvPr/>
            </p:nvSpPr>
            <p:spPr bwMode="gray">
              <a:xfrm>
                <a:off x="3873" y="2881"/>
                <a:ext cx="26" cy="27"/>
              </a:xfrm>
              <a:custGeom>
                <a:avLst/>
                <a:gdLst>
                  <a:gd name="T0" fmla="*/ 172 w 19"/>
                  <a:gd name="T1" fmla="*/ 261 h 21"/>
                  <a:gd name="T2" fmla="*/ 0 w 19"/>
                  <a:gd name="T3" fmla="*/ 174 h 21"/>
                  <a:gd name="T4" fmla="*/ 322 w 19"/>
                  <a:gd name="T5" fmla="*/ 0 h 21"/>
                  <a:gd name="T6" fmla="*/ 441 w 19"/>
                  <a:gd name="T7" fmla="*/ 85 h 21"/>
                  <a:gd name="T8" fmla="*/ 172 w 19"/>
                  <a:gd name="T9" fmla="*/ 26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1"/>
                  <a:gd name="T17" fmla="*/ 19 w 1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1">
                    <a:moveTo>
                      <a:pt x="7" y="21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9" y="7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Freeform 78"/>
              <p:cNvSpPr>
                <a:spLocks/>
              </p:cNvSpPr>
              <p:nvPr/>
            </p:nvSpPr>
            <p:spPr bwMode="gray">
              <a:xfrm>
                <a:off x="3929" y="2928"/>
                <a:ext cx="30" cy="26"/>
              </a:xfrm>
              <a:custGeom>
                <a:avLst/>
                <a:gdLst>
                  <a:gd name="T0" fmla="*/ 244 w 21"/>
                  <a:gd name="T1" fmla="*/ 181 h 21"/>
                  <a:gd name="T2" fmla="*/ 0 w 21"/>
                  <a:gd name="T3" fmla="*/ 118 h 21"/>
                  <a:gd name="T4" fmla="*/ 416 w 21"/>
                  <a:gd name="T5" fmla="*/ 0 h 21"/>
                  <a:gd name="T6" fmla="*/ 737 w 21"/>
                  <a:gd name="T7" fmla="*/ 40 h 21"/>
                  <a:gd name="T8" fmla="*/ 244 w 21"/>
                  <a:gd name="T9" fmla="*/ 181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21"/>
                  <a:gd name="T17" fmla="*/ 21 w 21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21">
                    <a:moveTo>
                      <a:pt x="7" y="21"/>
                    </a:moveTo>
                    <a:lnTo>
                      <a:pt x="0" y="14"/>
                    </a:lnTo>
                    <a:lnTo>
                      <a:pt x="12" y="0"/>
                    </a:lnTo>
                    <a:lnTo>
                      <a:pt x="21" y="5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Freeform 79"/>
              <p:cNvSpPr>
                <a:spLocks/>
              </p:cNvSpPr>
              <p:nvPr/>
            </p:nvSpPr>
            <p:spPr bwMode="gray">
              <a:xfrm>
                <a:off x="3646" y="2446"/>
                <a:ext cx="27" cy="13"/>
              </a:xfrm>
              <a:custGeom>
                <a:avLst/>
                <a:gdLst>
                  <a:gd name="T0" fmla="*/ 0 w 21"/>
                  <a:gd name="T1" fmla="*/ 352 h 9"/>
                  <a:gd name="T2" fmla="*/ 0 w 21"/>
                  <a:gd name="T3" fmla="*/ 81 h 9"/>
                  <a:gd name="T4" fmla="*/ 231 w 21"/>
                  <a:gd name="T5" fmla="*/ 0 h 9"/>
                  <a:gd name="T6" fmla="*/ 261 w 21"/>
                  <a:gd name="T7" fmla="*/ 264 h 9"/>
                  <a:gd name="T8" fmla="*/ 0 w 21"/>
                  <a:gd name="T9" fmla="*/ 35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9"/>
                  <a:gd name="T17" fmla="*/ 21 w 21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9">
                    <a:moveTo>
                      <a:pt x="0" y="9"/>
                    </a:moveTo>
                    <a:lnTo>
                      <a:pt x="0" y="2"/>
                    </a:lnTo>
                    <a:lnTo>
                      <a:pt x="19" y="0"/>
                    </a:lnTo>
                    <a:lnTo>
                      <a:pt x="21" y="7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Freeform 80"/>
              <p:cNvSpPr>
                <a:spLocks/>
              </p:cNvSpPr>
              <p:nvPr/>
            </p:nvSpPr>
            <p:spPr bwMode="gray">
              <a:xfrm>
                <a:off x="3655" y="2516"/>
                <a:ext cx="29" cy="17"/>
              </a:xfrm>
              <a:custGeom>
                <a:avLst/>
                <a:gdLst>
                  <a:gd name="T0" fmla="*/ 55 w 21"/>
                  <a:gd name="T1" fmla="*/ 387 h 12"/>
                  <a:gd name="T2" fmla="*/ 0 w 21"/>
                  <a:gd name="T3" fmla="*/ 163 h 12"/>
                  <a:gd name="T4" fmla="*/ 476 w 21"/>
                  <a:gd name="T5" fmla="*/ 0 h 12"/>
                  <a:gd name="T6" fmla="*/ 526 w 21"/>
                  <a:gd name="T7" fmla="*/ 299 h 12"/>
                  <a:gd name="T8" fmla="*/ 55 w 21"/>
                  <a:gd name="T9" fmla="*/ 387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2"/>
                  <a:gd name="T17" fmla="*/ 21 w 21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2">
                    <a:moveTo>
                      <a:pt x="2" y="12"/>
                    </a:moveTo>
                    <a:lnTo>
                      <a:pt x="0" y="5"/>
                    </a:lnTo>
                    <a:lnTo>
                      <a:pt x="19" y="0"/>
                    </a:lnTo>
                    <a:lnTo>
                      <a:pt x="21" y="9"/>
                    </a:ln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Freeform 81"/>
              <p:cNvSpPr>
                <a:spLocks/>
              </p:cNvSpPr>
              <p:nvPr/>
            </p:nvSpPr>
            <p:spPr bwMode="gray">
              <a:xfrm>
                <a:off x="3673" y="2585"/>
                <a:ext cx="31" cy="20"/>
              </a:xfrm>
              <a:custGeom>
                <a:avLst/>
                <a:gdLst>
                  <a:gd name="T0" fmla="*/ 89 w 22"/>
                  <a:gd name="T1" fmla="*/ 499 h 14"/>
                  <a:gd name="T2" fmla="*/ 0 w 22"/>
                  <a:gd name="T3" fmla="*/ 171 h 14"/>
                  <a:gd name="T4" fmla="*/ 596 w 22"/>
                  <a:gd name="T5" fmla="*/ 0 h 14"/>
                  <a:gd name="T6" fmla="*/ 683 w 22"/>
                  <a:gd name="T7" fmla="*/ 244 h 14"/>
                  <a:gd name="T8" fmla="*/ 89 w 22"/>
                  <a:gd name="T9" fmla="*/ 499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4"/>
                  <a:gd name="T17" fmla="*/ 22 w 22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4">
                    <a:moveTo>
                      <a:pt x="3" y="14"/>
                    </a:moveTo>
                    <a:lnTo>
                      <a:pt x="0" y="5"/>
                    </a:lnTo>
                    <a:lnTo>
                      <a:pt x="19" y="0"/>
                    </a:lnTo>
                    <a:lnTo>
                      <a:pt x="22" y="7"/>
                    </a:lnTo>
                    <a:lnTo>
                      <a:pt x="3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82"/>
              <p:cNvSpPr>
                <a:spLocks/>
              </p:cNvSpPr>
              <p:nvPr/>
            </p:nvSpPr>
            <p:spPr bwMode="gray">
              <a:xfrm>
                <a:off x="3700" y="2653"/>
                <a:ext cx="33" cy="20"/>
              </a:xfrm>
              <a:custGeom>
                <a:avLst/>
                <a:gdLst>
                  <a:gd name="T0" fmla="*/ 131 w 24"/>
                  <a:gd name="T1" fmla="*/ 149 h 16"/>
                  <a:gd name="T2" fmla="*/ 0 w 24"/>
                  <a:gd name="T3" fmla="*/ 62 h 16"/>
                  <a:gd name="T4" fmla="*/ 469 w 24"/>
                  <a:gd name="T5" fmla="*/ 0 h 16"/>
                  <a:gd name="T6" fmla="*/ 575 w 24"/>
                  <a:gd name="T7" fmla="*/ 62 h 16"/>
                  <a:gd name="T8" fmla="*/ 131 w 24"/>
                  <a:gd name="T9" fmla="*/ 149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16"/>
                  <a:gd name="T17" fmla="*/ 24 w 24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16">
                    <a:moveTo>
                      <a:pt x="5" y="16"/>
                    </a:moveTo>
                    <a:lnTo>
                      <a:pt x="0" y="7"/>
                    </a:lnTo>
                    <a:lnTo>
                      <a:pt x="19" y="0"/>
                    </a:lnTo>
                    <a:lnTo>
                      <a:pt x="24" y="7"/>
                    </a:lnTo>
                    <a:lnTo>
                      <a:pt x="5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Freeform 83"/>
              <p:cNvSpPr>
                <a:spLocks/>
              </p:cNvSpPr>
              <p:nvPr/>
            </p:nvSpPr>
            <p:spPr bwMode="gray">
              <a:xfrm>
                <a:off x="3700" y="2089"/>
                <a:ext cx="28" cy="22"/>
              </a:xfrm>
              <a:custGeom>
                <a:avLst/>
                <a:gdLst>
                  <a:gd name="T0" fmla="*/ 0 w 21"/>
                  <a:gd name="T1" fmla="*/ 97 h 17"/>
                  <a:gd name="T2" fmla="*/ 49 w 21"/>
                  <a:gd name="T3" fmla="*/ 0 h 17"/>
                  <a:gd name="T4" fmla="*/ 368 w 21"/>
                  <a:gd name="T5" fmla="*/ 97 h 17"/>
                  <a:gd name="T6" fmla="*/ 332 w 21"/>
                  <a:gd name="T7" fmla="*/ 221 h 17"/>
                  <a:gd name="T8" fmla="*/ 0 w 21"/>
                  <a:gd name="T9" fmla="*/ 9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7"/>
                  <a:gd name="T17" fmla="*/ 21 w 21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7">
                    <a:moveTo>
                      <a:pt x="0" y="7"/>
                    </a:moveTo>
                    <a:lnTo>
                      <a:pt x="3" y="0"/>
                    </a:lnTo>
                    <a:lnTo>
                      <a:pt x="21" y="7"/>
                    </a:lnTo>
                    <a:lnTo>
                      <a:pt x="19" y="1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Freeform 84"/>
              <p:cNvSpPr>
                <a:spLocks/>
              </p:cNvSpPr>
              <p:nvPr/>
            </p:nvSpPr>
            <p:spPr bwMode="gray">
              <a:xfrm>
                <a:off x="3673" y="2156"/>
                <a:ext cx="31" cy="21"/>
              </a:xfrm>
              <a:custGeom>
                <a:avLst/>
                <a:gdLst>
                  <a:gd name="T0" fmla="*/ 0 w 22"/>
                  <a:gd name="T1" fmla="*/ 144 h 16"/>
                  <a:gd name="T2" fmla="*/ 89 w 22"/>
                  <a:gd name="T3" fmla="*/ 0 h 16"/>
                  <a:gd name="T4" fmla="*/ 683 w 22"/>
                  <a:gd name="T5" fmla="*/ 110 h 16"/>
                  <a:gd name="T6" fmla="*/ 596 w 22"/>
                  <a:gd name="T7" fmla="*/ 248 h 16"/>
                  <a:gd name="T8" fmla="*/ 0 w 22"/>
                  <a:gd name="T9" fmla="*/ 144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6"/>
                  <a:gd name="T17" fmla="*/ 22 w 22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6">
                    <a:moveTo>
                      <a:pt x="0" y="9"/>
                    </a:moveTo>
                    <a:lnTo>
                      <a:pt x="3" y="0"/>
                    </a:lnTo>
                    <a:lnTo>
                      <a:pt x="22" y="7"/>
                    </a:lnTo>
                    <a:lnTo>
                      <a:pt x="19" y="1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Freeform 85"/>
              <p:cNvSpPr>
                <a:spLocks/>
              </p:cNvSpPr>
              <p:nvPr/>
            </p:nvSpPr>
            <p:spPr bwMode="gray">
              <a:xfrm>
                <a:off x="3655" y="2228"/>
                <a:ext cx="29" cy="18"/>
              </a:xfrm>
              <a:custGeom>
                <a:avLst/>
                <a:gdLst>
                  <a:gd name="T0" fmla="*/ 0 w 21"/>
                  <a:gd name="T1" fmla="*/ 109 h 14"/>
                  <a:gd name="T2" fmla="*/ 55 w 21"/>
                  <a:gd name="T3" fmla="*/ 0 h 14"/>
                  <a:gd name="T4" fmla="*/ 526 w 21"/>
                  <a:gd name="T5" fmla="*/ 59 h 14"/>
                  <a:gd name="T6" fmla="*/ 476 w 21"/>
                  <a:gd name="T7" fmla="*/ 174 h 14"/>
                  <a:gd name="T8" fmla="*/ 0 w 21"/>
                  <a:gd name="T9" fmla="*/ 109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4"/>
                  <a:gd name="T17" fmla="*/ 21 w 21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4">
                    <a:moveTo>
                      <a:pt x="0" y="9"/>
                    </a:moveTo>
                    <a:lnTo>
                      <a:pt x="2" y="0"/>
                    </a:lnTo>
                    <a:lnTo>
                      <a:pt x="21" y="5"/>
                    </a:lnTo>
                    <a:lnTo>
                      <a:pt x="19" y="14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Freeform 86"/>
              <p:cNvSpPr>
                <a:spLocks/>
              </p:cNvSpPr>
              <p:nvPr/>
            </p:nvSpPr>
            <p:spPr bwMode="gray">
              <a:xfrm>
                <a:off x="3646" y="2300"/>
                <a:ext cx="27" cy="16"/>
              </a:xfrm>
              <a:custGeom>
                <a:avLst/>
                <a:gdLst>
                  <a:gd name="T0" fmla="*/ 0 w 21"/>
                  <a:gd name="T1" fmla="*/ 172 h 12"/>
                  <a:gd name="T2" fmla="*/ 0 w 21"/>
                  <a:gd name="T3" fmla="*/ 0 h 12"/>
                  <a:gd name="T4" fmla="*/ 261 w 21"/>
                  <a:gd name="T5" fmla="*/ 49 h 12"/>
                  <a:gd name="T6" fmla="*/ 231 w 21"/>
                  <a:gd name="T7" fmla="*/ 207 h 12"/>
                  <a:gd name="T8" fmla="*/ 0 w 21"/>
                  <a:gd name="T9" fmla="*/ 17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12"/>
                  <a:gd name="T17" fmla="*/ 21 w 21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12">
                    <a:moveTo>
                      <a:pt x="0" y="10"/>
                    </a:moveTo>
                    <a:lnTo>
                      <a:pt x="0" y="0"/>
                    </a:lnTo>
                    <a:lnTo>
                      <a:pt x="21" y="3"/>
                    </a:lnTo>
                    <a:lnTo>
                      <a:pt x="19" y="1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 87"/>
              <p:cNvSpPr>
                <a:spLocks/>
              </p:cNvSpPr>
              <p:nvPr/>
            </p:nvSpPr>
            <p:spPr bwMode="gray">
              <a:xfrm>
                <a:off x="3929" y="1808"/>
                <a:ext cx="26" cy="27"/>
              </a:xfrm>
              <a:custGeom>
                <a:avLst/>
                <a:gdLst>
                  <a:gd name="T0" fmla="*/ 0 w 19"/>
                  <a:gd name="T1" fmla="*/ 46 h 21"/>
                  <a:gd name="T2" fmla="*/ 172 w 19"/>
                  <a:gd name="T3" fmla="*/ 0 h 21"/>
                  <a:gd name="T4" fmla="*/ 441 w 19"/>
                  <a:gd name="T5" fmla="*/ 203 h 21"/>
                  <a:gd name="T6" fmla="*/ 270 w 19"/>
                  <a:gd name="T7" fmla="*/ 261 h 21"/>
                  <a:gd name="T8" fmla="*/ 0 w 19"/>
                  <a:gd name="T9" fmla="*/ 46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1"/>
                  <a:gd name="T17" fmla="*/ 19 w 1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1">
                    <a:moveTo>
                      <a:pt x="0" y="4"/>
                    </a:moveTo>
                    <a:lnTo>
                      <a:pt x="7" y="0"/>
                    </a:lnTo>
                    <a:lnTo>
                      <a:pt x="19" y="16"/>
                    </a:lnTo>
                    <a:lnTo>
                      <a:pt x="12" y="2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Freeform 88"/>
              <p:cNvSpPr>
                <a:spLocks/>
              </p:cNvSpPr>
              <p:nvPr/>
            </p:nvSpPr>
            <p:spPr bwMode="gray">
              <a:xfrm>
                <a:off x="3873" y="1850"/>
                <a:ext cx="26" cy="30"/>
              </a:xfrm>
              <a:custGeom>
                <a:avLst/>
                <a:gdLst>
                  <a:gd name="T0" fmla="*/ 0 w 19"/>
                  <a:gd name="T1" fmla="*/ 244 h 21"/>
                  <a:gd name="T2" fmla="*/ 172 w 19"/>
                  <a:gd name="T3" fmla="*/ 0 h 21"/>
                  <a:gd name="T4" fmla="*/ 441 w 19"/>
                  <a:gd name="T5" fmla="*/ 571 h 21"/>
                  <a:gd name="T6" fmla="*/ 322 w 19"/>
                  <a:gd name="T7" fmla="*/ 737 h 21"/>
                  <a:gd name="T8" fmla="*/ 0 w 19"/>
                  <a:gd name="T9" fmla="*/ 244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1"/>
                  <a:gd name="T17" fmla="*/ 19 w 1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1">
                    <a:moveTo>
                      <a:pt x="0" y="7"/>
                    </a:moveTo>
                    <a:lnTo>
                      <a:pt x="7" y="0"/>
                    </a:lnTo>
                    <a:lnTo>
                      <a:pt x="19" y="16"/>
                    </a:lnTo>
                    <a:lnTo>
                      <a:pt x="14" y="2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Freeform 89"/>
              <p:cNvSpPr>
                <a:spLocks/>
              </p:cNvSpPr>
              <p:nvPr/>
            </p:nvSpPr>
            <p:spPr bwMode="gray">
              <a:xfrm>
                <a:off x="3821" y="1905"/>
                <a:ext cx="26" cy="26"/>
              </a:xfrm>
              <a:custGeom>
                <a:avLst/>
                <a:gdLst>
                  <a:gd name="T0" fmla="*/ 0 w 19"/>
                  <a:gd name="T1" fmla="*/ 172 h 19"/>
                  <a:gd name="T2" fmla="*/ 126 w 19"/>
                  <a:gd name="T3" fmla="*/ 0 h 19"/>
                  <a:gd name="T4" fmla="*/ 441 w 19"/>
                  <a:gd name="T5" fmla="*/ 322 h 19"/>
                  <a:gd name="T6" fmla="*/ 322 w 19"/>
                  <a:gd name="T7" fmla="*/ 441 h 19"/>
                  <a:gd name="T8" fmla="*/ 0 w 19"/>
                  <a:gd name="T9" fmla="*/ 172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9"/>
                  <a:gd name="T17" fmla="*/ 19 w 19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9">
                    <a:moveTo>
                      <a:pt x="0" y="7"/>
                    </a:moveTo>
                    <a:lnTo>
                      <a:pt x="5" y="0"/>
                    </a:lnTo>
                    <a:lnTo>
                      <a:pt x="19" y="14"/>
                    </a:lnTo>
                    <a:lnTo>
                      <a:pt x="14" y="1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Freeform 90"/>
              <p:cNvSpPr>
                <a:spLocks/>
              </p:cNvSpPr>
              <p:nvPr/>
            </p:nvSpPr>
            <p:spPr bwMode="gray">
              <a:xfrm>
                <a:off x="3772" y="1961"/>
                <a:ext cx="31" cy="25"/>
              </a:xfrm>
              <a:custGeom>
                <a:avLst/>
                <a:gdLst>
                  <a:gd name="T0" fmla="*/ 0 w 22"/>
                  <a:gd name="T1" fmla="*/ 125 h 19"/>
                  <a:gd name="T2" fmla="*/ 154 w 22"/>
                  <a:gd name="T3" fmla="*/ 0 h 19"/>
                  <a:gd name="T4" fmla="*/ 683 w 22"/>
                  <a:gd name="T5" fmla="*/ 192 h 19"/>
                  <a:gd name="T6" fmla="*/ 533 w 22"/>
                  <a:gd name="T7" fmla="*/ 296 h 19"/>
                  <a:gd name="T8" fmla="*/ 0 w 22"/>
                  <a:gd name="T9" fmla="*/ 125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9"/>
                  <a:gd name="T17" fmla="*/ 22 w 22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9">
                    <a:moveTo>
                      <a:pt x="0" y="8"/>
                    </a:moveTo>
                    <a:lnTo>
                      <a:pt x="5" y="0"/>
                    </a:lnTo>
                    <a:lnTo>
                      <a:pt x="22" y="12"/>
                    </a:lnTo>
                    <a:lnTo>
                      <a:pt x="17" y="1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 91"/>
              <p:cNvSpPr>
                <a:spLocks/>
              </p:cNvSpPr>
              <p:nvPr/>
            </p:nvSpPr>
            <p:spPr bwMode="gray">
              <a:xfrm>
                <a:off x="4272" y="1680"/>
                <a:ext cx="17" cy="29"/>
              </a:xfrm>
              <a:custGeom>
                <a:avLst/>
                <a:gdLst>
                  <a:gd name="T0" fmla="*/ 0 w 12"/>
                  <a:gd name="T1" fmla="*/ 0 h 21"/>
                  <a:gd name="T2" fmla="*/ 299 w 12"/>
                  <a:gd name="T3" fmla="*/ 0 h 21"/>
                  <a:gd name="T4" fmla="*/ 387 w 12"/>
                  <a:gd name="T5" fmla="*/ 476 h 21"/>
                  <a:gd name="T6" fmla="*/ 74 w 12"/>
                  <a:gd name="T7" fmla="*/ 526 h 21"/>
                  <a:gd name="T8" fmla="*/ 0 w 12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21"/>
                  <a:gd name="T17" fmla="*/ 12 w 1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21">
                    <a:moveTo>
                      <a:pt x="0" y="0"/>
                    </a:moveTo>
                    <a:lnTo>
                      <a:pt x="9" y="0"/>
                    </a:lnTo>
                    <a:lnTo>
                      <a:pt x="12" y="19"/>
                    </a:lnTo>
                    <a:lnTo>
                      <a:pt x="2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Freeform 92"/>
              <p:cNvSpPr>
                <a:spLocks/>
              </p:cNvSpPr>
              <p:nvPr/>
            </p:nvSpPr>
            <p:spPr bwMode="gray">
              <a:xfrm>
                <a:off x="4198" y="1689"/>
                <a:ext cx="16" cy="31"/>
              </a:xfrm>
              <a:custGeom>
                <a:avLst/>
                <a:gdLst>
                  <a:gd name="T0" fmla="*/ 0 w 11"/>
                  <a:gd name="T1" fmla="*/ 89 h 22"/>
                  <a:gd name="T2" fmla="*/ 391 w 11"/>
                  <a:gd name="T3" fmla="*/ 0 h 22"/>
                  <a:gd name="T4" fmla="*/ 455 w 11"/>
                  <a:gd name="T5" fmla="*/ 596 h 22"/>
                  <a:gd name="T6" fmla="*/ 185 w 11"/>
                  <a:gd name="T7" fmla="*/ 683 h 22"/>
                  <a:gd name="T8" fmla="*/ 0 w 11"/>
                  <a:gd name="T9" fmla="*/ 89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22"/>
                  <a:gd name="T17" fmla="*/ 11 w 11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22">
                    <a:moveTo>
                      <a:pt x="0" y="3"/>
                    </a:moveTo>
                    <a:lnTo>
                      <a:pt x="9" y="0"/>
                    </a:lnTo>
                    <a:lnTo>
                      <a:pt x="11" y="19"/>
                    </a:lnTo>
                    <a:lnTo>
                      <a:pt x="4" y="2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Freeform 93"/>
              <p:cNvSpPr>
                <a:spLocks/>
              </p:cNvSpPr>
              <p:nvPr/>
            </p:nvSpPr>
            <p:spPr bwMode="gray">
              <a:xfrm>
                <a:off x="4128" y="1709"/>
                <a:ext cx="20" cy="28"/>
              </a:xfrm>
              <a:custGeom>
                <a:avLst/>
                <a:gdLst>
                  <a:gd name="T0" fmla="*/ 0 w 14"/>
                  <a:gd name="T1" fmla="*/ 36 h 22"/>
                  <a:gd name="T2" fmla="*/ 244 w 14"/>
                  <a:gd name="T3" fmla="*/ 0 h 22"/>
                  <a:gd name="T4" fmla="*/ 499 w 14"/>
                  <a:gd name="T5" fmla="*/ 213 h 22"/>
                  <a:gd name="T6" fmla="*/ 163 w 14"/>
                  <a:gd name="T7" fmla="*/ 249 h 22"/>
                  <a:gd name="T8" fmla="*/ 0 w 14"/>
                  <a:gd name="T9" fmla="*/ 36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22"/>
                  <a:gd name="T17" fmla="*/ 14 w 14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22">
                    <a:moveTo>
                      <a:pt x="0" y="3"/>
                    </a:moveTo>
                    <a:lnTo>
                      <a:pt x="7" y="0"/>
                    </a:lnTo>
                    <a:lnTo>
                      <a:pt x="14" y="19"/>
                    </a:lnTo>
                    <a:lnTo>
                      <a:pt x="4" y="2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Freeform 94"/>
              <p:cNvSpPr>
                <a:spLocks/>
              </p:cNvSpPr>
              <p:nvPr/>
            </p:nvSpPr>
            <p:spPr bwMode="gray">
              <a:xfrm>
                <a:off x="4058" y="1733"/>
                <a:ext cx="21" cy="33"/>
              </a:xfrm>
              <a:custGeom>
                <a:avLst/>
                <a:gdLst>
                  <a:gd name="T0" fmla="*/ 0 w 16"/>
                  <a:gd name="T1" fmla="*/ 131 h 24"/>
                  <a:gd name="T2" fmla="*/ 110 w 16"/>
                  <a:gd name="T3" fmla="*/ 0 h 24"/>
                  <a:gd name="T4" fmla="*/ 248 w 16"/>
                  <a:gd name="T5" fmla="*/ 469 h 24"/>
                  <a:gd name="T6" fmla="*/ 110 w 16"/>
                  <a:gd name="T7" fmla="*/ 575 h 24"/>
                  <a:gd name="T8" fmla="*/ 0 w 16"/>
                  <a:gd name="T9" fmla="*/ 131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24"/>
                  <a:gd name="T17" fmla="*/ 16 w 16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24">
                    <a:moveTo>
                      <a:pt x="0" y="5"/>
                    </a:moveTo>
                    <a:lnTo>
                      <a:pt x="7" y="0"/>
                    </a:lnTo>
                    <a:lnTo>
                      <a:pt x="16" y="19"/>
                    </a:lnTo>
                    <a:lnTo>
                      <a:pt x="7" y="2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3" name="Group 95"/>
            <p:cNvGrpSpPr>
              <a:grpSpLocks/>
            </p:cNvGrpSpPr>
            <p:nvPr/>
          </p:nvGrpSpPr>
          <p:grpSpPr bwMode="auto">
            <a:xfrm>
              <a:off x="3681" y="1716"/>
              <a:ext cx="1350" cy="1321"/>
              <a:chOff x="3681" y="1716"/>
              <a:chExt cx="1350" cy="1321"/>
            </a:xfrm>
          </p:grpSpPr>
          <p:sp>
            <p:nvSpPr>
              <p:cNvPr id="154" name="Text Box 96"/>
              <p:cNvSpPr txBox="1">
                <a:spLocks noChangeArrowheads="1"/>
              </p:cNvSpPr>
              <p:nvPr/>
            </p:nvSpPr>
            <p:spPr bwMode="gray">
              <a:xfrm>
                <a:off x="4278" y="2871"/>
                <a:ext cx="153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6</a:t>
                </a:r>
              </a:p>
            </p:txBody>
          </p:sp>
          <p:sp>
            <p:nvSpPr>
              <p:cNvPr id="155" name="Text Box 97"/>
              <p:cNvSpPr txBox="1">
                <a:spLocks noChangeArrowheads="1"/>
              </p:cNvSpPr>
              <p:nvPr/>
            </p:nvSpPr>
            <p:spPr bwMode="gray">
              <a:xfrm>
                <a:off x="3977" y="2791"/>
                <a:ext cx="153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7</a:t>
                </a:r>
              </a:p>
            </p:txBody>
          </p:sp>
          <p:sp>
            <p:nvSpPr>
              <p:cNvPr id="156" name="Text Box 98"/>
              <p:cNvSpPr txBox="1">
                <a:spLocks noChangeArrowheads="1"/>
              </p:cNvSpPr>
              <p:nvPr/>
            </p:nvSpPr>
            <p:spPr bwMode="gray">
              <a:xfrm>
                <a:off x="3767" y="2575"/>
                <a:ext cx="153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8</a:t>
                </a:r>
              </a:p>
            </p:txBody>
          </p:sp>
          <p:sp>
            <p:nvSpPr>
              <p:cNvPr id="157" name="Text Box 99"/>
              <p:cNvSpPr txBox="1">
                <a:spLocks noChangeArrowheads="1"/>
              </p:cNvSpPr>
              <p:nvPr/>
            </p:nvSpPr>
            <p:spPr bwMode="gray">
              <a:xfrm>
                <a:off x="4249" y="1716"/>
                <a:ext cx="207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12</a:t>
                </a:r>
              </a:p>
            </p:txBody>
          </p:sp>
          <p:sp>
            <p:nvSpPr>
              <p:cNvPr id="158" name="Text Box 100"/>
              <p:cNvSpPr txBox="1">
                <a:spLocks noChangeArrowheads="1"/>
              </p:cNvSpPr>
              <p:nvPr/>
            </p:nvSpPr>
            <p:spPr bwMode="gray">
              <a:xfrm>
                <a:off x="4569" y="1791"/>
                <a:ext cx="153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159" name="Text Box 101"/>
              <p:cNvSpPr txBox="1">
                <a:spLocks noChangeArrowheads="1"/>
              </p:cNvSpPr>
              <p:nvPr/>
            </p:nvSpPr>
            <p:spPr bwMode="gray">
              <a:xfrm>
                <a:off x="4785" y="2006"/>
                <a:ext cx="153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160" name="Text Box 102"/>
              <p:cNvSpPr txBox="1">
                <a:spLocks noChangeArrowheads="1"/>
              </p:cNvSpPr>
              <p:nvPr/>
            </p:nvSpPr>
            <p:spPr bwMode="gray">
              <a:xfrm>
                <a:off x="4862" y="2297"/>
                <a:ext cx="16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161" name="Text Box 103"/>
              <p:cNvSpPr txBox="1">
                <a:spLocks noChangeArrowheads="1"/>
              </p:cNvSpPr>
              <p:nvPr/>
            </p:nvSpPr>
            <p:spPr bwMode="gray">
              <a:xfrm>
                <a:off x="4785" y="2585"/>
                <a:ext cx="153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162" name="Text Box 104"/>
              <p:cNvSpPr txBox="1">
                <a:spLocks noChangeArrowheads="1"/>
              </p:cNvSpPr>
              <p:nvPr/>
            </p:nvSpPr>
            <p:spPr bwMode="gray">
              <a:xfrm>
                <a:off x="4579" y="2787"/>
                <a:ext cx="153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163" name="Text Box 105"/>
              <p:cNvSpPr txBox="1">
                <a:spLocks noChangeArrowheads="1"/>
              </p:cNvSpPr>
              <p:nvPr/>
            </p:nvSpPr>
            <p:spPr bwMode="gray">
              <a:xfrm>
                <a:off x="3681" y="2289"/>
                <a:ext cx="153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9</a:t>
                </a:r>
              </a:p>
            </p:txBody>
          </p:sp>
          <p:sp>
            <p:nvSpPr>
              <p:cNvPr id="164" name="Text Box 106"/>
              <p:cNvSpPr txBox="1">
                <a:spLocks noChangeArrowheads="1"/>
              </p:cNvSpPr>
              <p:nvPr/>
            </p:nvSpPr>
            <p:spPr bwMode="gray">
              <a:xfrm>
                <a:off x="3768" y="2002"/>
                <a:ext cx="207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10</a:t>
                </a:r>
              </a:p>
            </p:txBody>
          </p:sp>
          <p:sp>
            <p:nvSpPr>
              <p:cNvPr id="165" name="Text Box 107"/>
              <p:cNvSpPr txBox="1">
                <a:spLocks noChangeArrowheads="1"/>
              </p:cNvSpPr>
              <p:nvPr/>
            </p:nvSpPr>
            <p:spPr bwMode="gray">
              <a:xfrm>
                <a:off x="3976" y="1798"/>
                <a:ext cx="201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11</a:t>
                </a:r>
              </a:p>
            </p:txBody>
          </p:sp>
        </p:grpSp>
      </p:grpSp>
      <p:grpSp>
        <p:nvGrpSpPr>
          <p:cNvPr id="226" name="Gruppieren 128"/>
          <p:cNvGrpSpPr>
            <a:grpSpLocks/>
          </p:cNvGrpSpPr>
          <p:nvPr/>
        </p:nvGrpSpPr>
        <p:grpSpPr bwMode="auto">
          <a:xfrm>
            <a:off x="4373134" y="2627102"/>
            <a:ext cx="169374" cy="1673580"/>
            <a:chOff x="2776538" y="2833688"/>
            <a:chExt cx="133350" cy="1317625"/>
          </a:xfrm>
        </p:grpSpPr>
        <p:sp>
          <p:nvSpPr>
            <p:cNvPr id="227" name="Rectangle 108"/>
            <p:cNvSpPr>
              <a:spLocks noChangeAspect="1" noChangeArrowheads="1"/>
            </p:cNvSpPr>
            <p:nvPr/>
          </p:nvSpPr>
          <p:spPr bwMode="gray">
            <a:xfrm>
              <a:off x="2776538" y="2833688"/>
              <a:ext cx="133350" cy="1317625"/>
            </a:xfrm>
            <a:prstGeom prst="rect">
              <a:avLst/>
            </a:prstGeom>
            <a:solidFill>
              <a:srgbClr val="DDDDDD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Rectangle 109"/>
            <p:cNvSpPr>
              <a:spLocks noChangeAspect="1" noChangeArrowheads="1"/>
            </p:cNvSpPr>
            <p:nvPr/>
          </p:nvSpPr>
          <p:spPr bwMode="gray">
            <a:xfrm flipH="1">
              <a:off x="2813510" y="2834504"/>
              <a:ext cx="53080" cy="66667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9" name="Group 110"/>
          <p:cNvGrpSpPr>
            <a:grpSpLocks/>
          </p:cNvGrpSpPr>
          <p:nvPr/>
        </p:nvGrpSpPr>
        <p:grpSpPr bwMode="auto">
          <a:xfrm rot="5400000">
            <a:off x="4386240" y="2293394"/>
            <a:ext cx="141145" cy="2340996"/>
            <a:chOff x="3635" y="14"/>
            <a:chExt cx="76" cy="1262"/>
          </a:xfrm>
        </p:grpSpPr>
        <p:sp>
          <p:nvSpPr>
            <p:cNvPr id="230" name="Rectangle 111"/>
            <p:cNvSpPr>
              <a:spLocks noChangeArrowheads="1"/>
            </p:cNvSpPr>
            <p:nvPr/>
          </p:nvSpPr>
          <p:spPr bwMode="gray">
            <a:xfrm>
              <a:off x="3635" y="14"/>
              <a:ext cx="76" cy="1262"/>
            </a:xfrm>
            <a:prstGeom prst="rect">
              <a:avLst/>
            </a:prstGeom>
            <a:solidFill>
              <a:srgbClr val="DDDDDD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Rectangle 112"/>
            <p:cNvSpPr>
              <a:spLocks noChangeArrowheads="1"/>
            </p:cNvSpPr>
            <p:nvPr/>
          </p:nvSpPr>
          <p:spPr bwMode="gray">
            <a:xfrm flipH="1">
              <a:off x="3658" y="14"/>
              <a:ext cx="30" cy="6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Oval 113"/>
            <p:cNvSpPr>
              <a:spLocks noChangeArrowheads="1"/>
            </p:cNvSpPr>
            <p:nvPr/>
          </p:nvSpPr>
          <p:spPr bwMode="gray">
            <a:xfrm>
              <a:off x="3635" y="606"/>
              <a:ext cx="76" cy="7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Oval 114"/>
            <p:cNvSpPr>
              <a:spLocks noChangeArrowheads="1"/>
            </p:cNvSpPr>
            <p:nvPr/>
          </p:nvSpPr>
          <p:spPr bwMode="gray">
            <a:xfrm>
              <a:off x="3650" y="622"/>
              <a:ext cx="45" cy="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Oval 115"/>
            <p:cNvSpPr>
              <a:spLocks noChangeArrowheads="1"/>
            </p:cNvSpPr>
            <p:nvPr/>
          </p:nvSpPr>
          <p:spPr bwMode="gray">
            <a:xfrm>
              <a:off x="3664" y="634"/>
              <a:ext cx="19" cy="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5" name="矩形标注 234"/>
          <p:cNvSpPr/>
          <p:nvPr/>
        </p:nvSpPr>
        <p:spPr bwMode="auto">
          <a:xfrm>
            <a:off x="797801" y="1776441"/>
            <a:ext cx="2528230" cy="536630"/>
          </a:xfrm>
          <a:prstGeom prst="wedgeRectCallout">
            <a:avLst>
              <a:gd name="adj1" fmla="val 56669"/>
              <a:gd name="adj2" fmla="val 94145"/>
            </a:avLst>
          </a:prstGeom>
          <a:solidFill>
            <a:srgbClr val="FFFFFF"/>
          </a:solidFill>
          <a:ln w="12700" cap="flat" cmpd="sng" algn="ctr">
            <a:solidFill>
              <a:srgbClr val="EAEAEA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内容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6" name="矩形标注 235"/>
          <p:cNvSpPr/>
          <p:nvPr/>
        </p:nvSpPr>
        <p:spPr bwMode="auto">
          <a:xfrm>
            <a:off x="5217219" y="1798239"/>
            <a:ext cx="2528230" cy="536630"/>
          </a:xfrm>
          <a:prstGeom prst="wedgeRectCallout">
            <a:avLst>
              <a:gd name="adj1" fmla="val -47700"/>
              <a:gd name="adj2" fmla="val 99013"/>
            </a:avLst>
          </a:prstGeom>
          <a:solidFill>
            <a:srgbClr val="C40505">
              <a:lumMod val="75000"/>
            </a:srgbClr>
          </a:solidFill>
          <a:ln w="9525" cap="flat" cmpd="sng" algn="ctr">
            <a:solidFill>
              <a:srgbClr val="C40505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文本内容</a:t>
            </a:r>
          </a:p>
        </p:txBody>
      </p:sp>
      <p:sp>
        <p:nvSpPr>
          <p:cNvPr id="237" name="矩形标注 236"/>
          <p:cNvSpPr/>
          <p:nvPr/>
        </p:nvSpPr>
        <p:spPr bwMode="auto">
          <a:xfrm>
            <a:off x="439500" y="2832207"/>
            <a:ext cx="2528230" cy="536630"/>
          </a:xfrm>
          <a:prstGeom prst="wedgeRectCallout">
            <a:avLst>
              <a:gd name="adj1" fmla="val 65453"/>
              <a:gd name="adj2" fmla="val 99013"/>
            </a:avLst>
          </a:prstGeom>
          <a:solidFill>
            <a:srgbClr val="FFFFFF"/>
          </a:solidFill>
          <a:ln w="12700" cap="flat" cmpd="sng" algn="ctr">
            <a:solidFill>
              <a:srgbClr val="EAEAEA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文本内容</a:t>
            </a:r>
          </a:p>
        </p:txBody>
      </p:sp>
      <p:sp>
        <p:nvSpPr>
          <p:cNvPr id="238" name="矩形标注 237"/>
          <p:cNvSpPr/>
          <p:nvPr/>
        </p:nvSpPr>
        <p:spPr bwMode="auto">
          <a:xfrm>
            <a:off x="791517" y="4092368"/>
            <a:ext cx="2528230" cy="536630"/>
          </a:xfrm>
          <a:prstGeom prst="wedgeRectCallout">
            <a:avLst>
              <a:gd name="adj1" fmla="val 64420"/>
              <a:gd name="adj2" fmla="val 11380"/>
            </a:avLst>
          </a:prstGeom>
          <a:solidFill>
            <a:srgbClr val="FFFFFF"/>
          </a:solidFill>
          <a:ln w="12700" cap="flat" cmpd="sng" algn="ctr">
            <a:solidFill>
              <a:srgbClr val="EAEAEA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文本内容</a:t>
            </a:r>
          </a:p>
        </p:txBody>
      </p:sp>
      <p:sp>
        <p:nvSpPr>
          <p:cNvPr id="239" name="矩形标注 238"/>
          <p:cNvSpPr/>
          <p:nvPr/>
        </p:nvSpPr>
        <p:spPr bwMode="auto">
          <a:xfrm>
            <a:off x="5652138" y="4452414"/>
            <a:ext cx="2528230" cy="536630"/>
          </a:xfrm>
          <a:prstGeom prst="wedgeRectCallout">
            <a:avLst>
              <a:gd name="adj1" fmla="val -65267"/>
              <a:gd name="adj2" fmla="val -59213"/>
            </a:avLst>
          </a:prstGeom>
          <a:solidFill>
            <a:srgbClr val="FFFFFF"/>
          </a:solidFill>
          <a:ln w="12700" cap="flat" cmpd="sng" algn="ctr">
            <a:solidFill>
              <a:srgbClr val="EAEAEA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文本内容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简单基本的流程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22</a:t>
            </a:fld>
            <a:r>
              <a:rPr lang="zh-CN" altLang="en-US" smtClean="0"/>
              <a:t> 页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395434" y="1641072"/>
            <a:ext cx="6391276" cy="3931068"/>
            <a:chOff x="1676400" y="1250950"/>
            <a:chExt cx="5610225" cy="3450670"/>
          </a:xfrm>
        </p:grpSpPr>
        <p:sp>
          <p:nvSpPr>
            <p:cNvPr id="12" name="Rounded Rectangle 5"/>
            <p:cNvSpPr>
              <a:spLocks noChangeArrowheads="1"/>
            </p:cNvSpPr>
            <p:nvPr/>
          </p:nvSpPr>
          <p:spPr bwMode="auto">
            <a:xfrm>
              <a:off x="3451225" y="1250950"/>
              <a:ext cx="2047875" cy="1343025"/>
            </a:xfrm>
            <a:prstGeom prst="roundRect">
              <a:avLst>
                <a:gd name="adj" fmla="val 10995"/>
              </a:avLst>
            </a:prstGeom>
            <a:gradFill rotWithShape="1">
              <a:gsLst>
                <a:gs pos="0">
                  <a:srgbClr val="000000">
                    <a:lumMod val="75000"/>
                  </a:srgbClr>
                </a:gs>
                <a:gs pos="100000">
                  <a:srgbClr val="000000">
                    <a:lumMod val="40000"/>
                    <a:lumOff val="60000"/>
                  </a:srgbClr>
                </a:gs>
              </a:gsLst>
              <a:lin ang="16200000"/>
            </a:gra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-65" charset="0"/>
                  <a:cs typeface="Arial" charset="0"/>
                </a:rPr>
                <a:t>Marketing Plan</a:t>
              </a:r>
            </a:p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-65" charset="0"/>
                  <a:cs typeface="Arial" charset="0"/>
                </a:rPr>
                <a:t>This is an example text. Go ahead an replace it with your own text. This is an example text.</a:t>
              </a:r>
            </a:p>
          </p:txBody>
        </p:sp>
        <p:sp>
          <p:nvSpPr>
            <p:cNvPr id="13" name="Rounded Rectangle 8"/>
            <p:cNvSpPr>
              <a:spLocks noChangeArrowheads="1"/>
            </p:cNvSpPr>
            <p:nvPr/>
          </p:nvSpPr>
          <p:spPr bwMode="auto">
            <a:xfrm>
              <a:off x="1676400" y="3313113"/>
              <a:ext cx="2047875" cy="1343025"/>
            </a:xfrm>
            <a:prstGeom prst="roundRect">
              <a:avLst>
                <a:gd name="adj" fmla="val 10995"/>
              </a:avLst>
            </a:prstGeom>
            <a:gradFill rotWithShape="1">
              <a:gsLst>
                <a:gs pos="0">
                  <a:srgbClr val="12A0F6"/>
                </a:gs>
                <a:gs pos="100000">
                  <a:srgbClr val="84DFE4"/>
                </a:gs>
              </a:gsLst>
              <a:lin ang="16200000"/>
            </a:gradFill>
            <a:ln w="9525">
              <a:solidFill>
                <a:srgbClr val="262626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  <a:cs typeface="Arial" charset="0"/>
                </a:rPr>
                <a:t>Strategy enhancment</a:t>
              </a:r>
            </a:p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  <a:cs typeface="Arial" charset="0"/>
                </a:rPr>
                <a:t>This is an example text. Go ahead an replace it with your own text. This is an example text.</a:t>
              </a:r>
            </a:p>
          </p:txBody>
        </p:sp>
        <p:sp>
          <p:nvSpPr>
            <p:cNvPr id="14" name="Rounded Rectangle 10"/>
            <p:cNvSpPr>
              <a:spLocks noChangeArrowheads="1"/>
            </p:cNvSpPr>
            <p:nvPr/>
          </p:nvSpPr>
          <p:spPr bwMode="auto">
            <a:xfrm>
              <a:off x="5238750" y="3313113"/>
              <a:ext cx="2047875" cy="1343025"/>
            </a:xfrm>
            <a:prstGeom prst="roundRect">
              <a:avLst>
                <a:gd name="adj" fmla="val 10995"/>
              </a:avLst>
            </a:prstGeom>
            <a:gradFill rotWithShape="1">
              <a:gsLst>
                <a:gs pos="0">
                  <a:srgbClr val="A6F77D"/>
                </a:gs>
                <a:gs pos="100000">
                  <a:srgbClr val="72D816"/>
                </a:gs>
              </a:gsLst>
              <a:lin ang="5400000" scaled="1"/>
            </a:gradFill>
            <a:ln w="9525">
              <a:solidFill>
                <a:srgbClr val="4F950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  <a:cs typeface="Arial" charset="0"/>
                </a:rPr>
                <a:t>Result measuring</a:t>
              </a:r>
            </a:p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  <a:cs typeface="Arial" charset="0"/>
                </a:rPr>
                <a:t>This is an example text. Go ahead an replace it with your own text. This is an example text</a:t>
              </a:r>
              <a:r>
                <a:rPr kumimoji="0" lang="en-US" sz="1800" b="0" i="0" u="none" strike="noStrike" kern="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-65" charset="0"/>
                  <a:cs typeface="Arial" charset="0"/>
                </a:rPr>
                <a:t>.</a:t>
              </a:r>
            </a:p>
          </p:txBody>
        </p:sp>
        <p:sp>
          <p:nvSpPr>
            <p:cNvPr id="15" name="Nedadbuet pil 79"/>
            <p:cNvSpPr/>
            <p:nvPr/>
          </p:nvSpPr>
          <p:spPr bwMode="auto">
            <a:xfrm rot="365095">
              <a:off x="4942058" y="1956184"/>
              <a:ext cx="1550567" cy="1103996"/>
            </a:xfrm>
            <a:prstGeom prst="curvedDownArrow">
              <a:avLst>
                <a:gd name="adj1" fmla="val 17923"/>
                <a:gd name="adj2" fmla="val 27598"/>
                <a:gd name="adj3" fmla="val 27674"/>
              </a:avLst>
            </a:prstGeom>
            <a:gradFill flip="none" rotWithShape="1">
              <a:gsLst>
                <a:gs pos="18000">
                  <a:srgbClr val="0070C0"/>
                </a:gs>
                <a:gs pos="34000">
                  <a:srgbClr val="13D6FD">
                    <a:alpha val="41961"/>
                  </a:srgbClr>
                </a:gs>
                <a:gs pos="59000">
                  <a:srgbClr val="0081BE">
                    <a:lumMod val="40000"/>
                    <a:lumOff val="60000"/>
                    <a:alpha val="0"/>
                  </a:srgbClr>
                </a:gs>
                <a:gs pos="100000">
                  <a:srgbClr val="E6E6E6">
                    <a:alpha val="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16" name="Nedadbuet pil 79"/>
            <p:cNvSpPr/>
            <p:nvPr/>
          </p:nvSpPr>
          <p:spPr bwMode="auto">
            <a:xfrm rot="14420951">
              <a:off x="2249071" y="2242378"/>
              <a:ext cx="1550567" cy="1103996"/>
            </a:xfrm>
            <a:prstGeom prst="curvedDownArrow">
              <a:avLst>
                <a:gd name="adj1" fmla="val 17923"/>
                <a:gd name="adj2" fmla="val 27598"/>
                <a:gd name="adj3" fmla="val 27674"/>
              </a:avLst>
            </a:prstGeom>
            <a:gradFill flip="none" rotWithShape="1">
              <a:gsLst>
                <a:gs pos="18000">
                  <a:srgbClr val="0070C0"/>
                </a:gs>
                <a:gs pos="34000">
                  <a:srgbClr val="13D6FD">
                    <a:alpha val="41961"/>
                  </a:srgbClr>
                </a:gs>
                <a:gs pos="59000">
                  <a:srgbClr val="0081BE">
                    <a:lumMod val="40000"/>
                    <a:lumOff val="60000"/>
                    <a:alpha val="0"/>
                  </a:srgbClr>
                </a:gs>
                <a:gs pos="100000">
                  <a:srgbClr val="E6E6E6">
                    <a:alpha val="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  <p:sp>
          <p:nvSpPr>
            <p:cNvPr id="17" name="Nedadbuet pil 79"/>
            <p:cNvSpPr/>
            <p:nvPr/>
          </p:nvSpPr>
          <p:spPr bwMode="auto">
            <a:xfrm rot="7350500">
              <a:off x="3835726" y="3374339"/>
              <a:ext cx="1550567" cy="1103996"/>
            </a:xfrm>
            <a:prstGeom prst="curvedDownArrow">
              <a:avLst>
                <a:gd name="adj1" fmla="val 17923"/>
                <a:gd name="adj2" fmla="val 27598"/>
                <a:gd name="adj3" fmla="val 27674"/>
              </a:avLst>
            </a:prstGeom>
            <a:gradFill flip="none" rotWithShape="1">
              <a:gsLst>
                <a:gs pos="18000">
                  <a:srgbClr val="0070C0"/>
                </a:gs>
                <a:gs pos="34000">
                  <a:srgbClr val="13D6FD">
                    <a:alpha val="41961"/>
                  </a:srgbClr>
                </a:gs>
                <a:gs pos="59000">
                  <a:srgbClr val="0081BE">
                    <a:lumMod val="40000"/>
                    <a:lumOff val="60000"/>
                    <a:alpha val="0"/>
                  </a:srgbClr>
                </a:gs>
                <a:gs pos="100000">
                  <a:srgbClr val="E6E6E6">
                    <a:alpha val="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-65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23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96952" y="1822201"/>
            <a:ext cx="1981200" cy="1066800"/>
          </a:xfrm>
          <a:prstGeom prst="rect">
            <a:avLst/>
          </a:prstGeom>
          <a:gradFill flip="none" rotWithShape="1">
            <a:gsLst>
              <a:gs pos="0">
                <a:srgbClr val="74F4FF"/>
              </a:gs>
              <a:gs pos="100000">
                <a:srgbClr val="208ECD"/>
              </a:gs>
            </a:gsLst>
            <a:lin ang="5400000" scaled="1"/>
            <a:tileRect/>
          </a:gradFill>
          <a:ln w="9525" algn="ctr">
            <a:solidFill>
              <a:srgbClr val="00618E"/>
            </a:solidFill>
            <a:miter lim="800000"/>
            <a:headEnd/>
            <a:tailEnd/>
          </a:ln>
          <a:scene3d>
            <a:camera prst="orthographicFront"/>
            <a:lightRig rig="balanced" dir="t"/>
          </a:scene3d>
          <a:sp3d prstMaterial="metal"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600464" y="1822201"/>
            <a:ext cx="1981200" cy="1066800"/>
          </a:xfrm>
          <a:prstGeom prst="rect">
            <a:avLst/>
          </a:prstGeom>
          <a:gradFill flip="none" rotWithShape="1">
            <a:gsLst>
              <a:gs pos="0">
                <a:srgbClr val="A6F77D"/>
              </a:gs>
              <a:gs pos="100000">
                <a:srgbClr val="72D816"/>
              </a:gs>
            </a:gsLst>
            <a:lin ang="5400000" scaled="1"/>
            <a:tileRect/>
          </a:gradFill>
          <a:ln w="9525" algn="ctr">
            <a:solidFill>
              <a:srgbClr val="4F950F"/>
            </a:solidFill>
            <a:miter lim="800000"/>
            <a:headEnd/>
            <a:tailEnd/>
          </a:ln>
          <a:scene3d>
            <a:camera prst="orthographicFront"/>
            <a:lightRig rig="balanced" dir="t"/>
          </a:scene3d>
          <a:sp3d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305576" y="1822201"/>
            <a:ext cx="1981200" cy="1066800"/>
          </a:xfrm>
          <a:prstGeom prst="rect">
            <a:avLst/>
          </a:prstGeom>
          <a:gradFill flip="none" rotWithShape="1">
            <a:gsLst>
              <a:gs pos="0">
                <a:srgbClr val="74F4FF"/>
              </a:gs>
              <a:gs pos="100000">
                <a:srgbClr val="208ECD"/>
              </a:gs>
            </a:gsLst>
            <a:lin ang="5400000" scaled="1"/>
            <a:tileRect/>
          </a:gradFill>
          <a:ln w="9525" algn="ctr">
            <a:solidFill>
              <a:srgbClr val="00618E"/>
            </a:solidFill>
            <a:miter lim="800000"/>
            <a:headEnd/>
            <a:tailEnd/>
          </a:ln>
          <a:scene3d>
            <a:camera prst="orthographicFront"/>
            <a:lightRig rig="balanced" dir="t"/>
          </a:scene3d>
          <a:sp3d prstMaterial="metal"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600464" y="3289498"/>
            <a:ext cx="1981200" cy="1066800"/>
          </a:xfrm>
          <a:prstGeom prst="rect">
            <a:avLst/>
          </a:prstGeom>
          <a:gradFill flip="none" rotWithShape="1">
            <a:gsLst>
              <a:gs pos="0">
                <a:srgbClr val="74F4FF"/>
              </a:gs>
              <a:gs pos="100000">
                <a:srgbClr val="208ECD"/>
              </a:gs>
            </a:gsLst>
            <a:lin ang="5400000" scaled="1"/>
            <a:tileRect/>
          </a:gradFill>
          <a:ln w="9525" algn="ctr">
            <a:solidFill>
              <a:srgbClr val="00618E"/>
            </a:solidFill>
            <a:miter lim="800000"/>
            <a:headEnd/>
            <a:tailEnd/>
          </a:ln>
          <a:scene3d>
            <a:camera prst="orthographicFront"/>
            <a:lightRig rig="balanced" dir="t"/>
          </a:scene3d>
          <a:sp3d prstMaterial="metal"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600464" y="4719654"/>
            <a:ext cx="1981200" cy="1066800"/>
          </a:xfrm>
          <a:prstGeom prst="rect">
            <a:avLst/>
          </a:prstGeom>
          <a:gradFill flip="none" rotWithShape="1">
            <a:gsLst>
              <a:gs pos="0">
                <a:srgbClr val="A6F77D"/>
              </a:gs>
              <a:gs pos="100000">
                <a:srgbClr val="72D816"/>
              </a:gs>
            </a:gsLst>
            <a:lin ang="5400000" scaled="1"/>
            <a:tileRect/>
          </a:gradFill>
          <a:ln w="9525" algn="ctr">
            <a:solidFill>
              <a:srgbClr val="4F950F"/>
            </a:solidFill>
            <a:miter lim="800000"/>
            <a:headEnd/>
            <a:tailEnd/>
          </a:ln>
          <a:scene3d>
            <a:camera prst="orthographicFront"/>
            <a:lightRig rig="balanced" dir="t"/>
          </a:scene3d>
          <a:sp3d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23" name="Right Arrow 14"/>
          <p:cNvSpPr>
            <a:spLocks noChangeArrowheads="1"/>
          </p:cNvSpPr>
          <p:nvPr/>
        </p:nvSpPr>
        <p:spPr bwMode="auto">
          <a:xfrm flipH="1">
            <a:off x="3040077" y="2198439"/>
            <a:ext cx="428625" cy="357187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262626"/>
              </a:gs>
              <a:gs pos="100000">
                <a:srgbClr val="595959"/>
              </a:gs>
            </a:gsLst>
            <a:lin ang="16200000"/>
          </a:gradFill>
          <a:ln w="9525">
            <a:solidFill>
              <a:srgbClr val="262626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24" name="Right Arrow 15"/>
          <p:cNvSpPr>
            <a:spLocks noChangeArrowheads="1"/>
          </p:cNvSpPr>
          <p:nvPr/>
        </p:nvSpPr>
        <p:spPr bwMode="auto">
          <a:xfrm>
            <a:off x="5773752" y="2198439"/>
            <a:ext cx="428625" cy="357187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262626"/>
              </a:gs>
              <a:gs pos="100000">
                <a:srgbClr val="595959"/>
              </a:gs>
            </a:gsLst>
            <a:lin ang="16200000"/>
          </a:gradFill>
          <a:ln w="9525">
            <a:solidFill>
              <a:srgbClr val="262626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25" name="Right Arrow 19"/>
          <p:cNvSpPr>
            <a:spLocks noChangeArrowheads="1"/>
          </p:cNvSpPr>
          <p:nvPr/>
        </p:nvSpPr>
        <p:spPr bwMode="auto">
          <a:xfrm rot="5400000">
            <a:off x="4471208" y="4342358"/>
            <a:ext cx="288925" cy="357187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262626"/>
              </a:gs>
              <a:gs pos="100000">
                <a:srgbClr val="595959"/>
              </a:gs>
            </a:gsLst>
            <a:lin ang="16200000"/>
          </a:gradFill>
          <a:ln w="9525">
            <a:solidFill>
              <a:srgbClr val="262626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26" name="Right Arrow 20"/>
          <p:cNvSpPr>
            <a:spLocks noChangeArrowheads="1"/>
          </p:cNvSpPr>
          <p:nvPr/>
        </p:nvSpPr>
        <p:spPr bwMode="auto">
          <a:xfrm rot="5400000">
            <a:off x="4471208" y="2896145"/>
            <a:ext cx="288925" cy="357187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262626"/>
              </a:gs>
              <a:gs pos="100000">
                <a:srgbClr val="595959"/>
              </a:gs>
            </a:gsLst>
            <a:lin ang="16200000"/>
          </a:gradFill>
          <a:ln w="9525">
            <a:solidFill>
              <a:srgbClr val="262626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-65" charset="0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963221" y="1860720"/>
            <a:ext cx="1827396" cy="983982"/>
          </a:xfrm>
          <a:prstGeom prst="rect">
            <a:avLst/>
          </a:prstGeom>
          <a:gradFill>
            <a:gsLst>
              <a:gs pos="9000">
                <a:srgbClr val="FFFFFF"/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balanced" dir="t"/>
          </a:scene3d>
          <a:sp3d prstMaterial="metal"/>
        </p:spPr>
        <p:txBody>
          <a:bodyPr anchor="ctr"/>
          <a:lstStyle/>
          <a:p>
            <a:pPr marL="0" marR="0" lvl="0" indent="0" defTabSz="8016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Example text</a:t>
            </a:r>
          </a:p>
          <a:p>
            <a:pPr marL="0" marR="0" lvl="0" indent="0" defTabSz="8016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This is an example text. Go ahead an replace it with your own text. This is an example text.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663891" y="1860720"/>
            <a:ext cx="1827396" cy="983982"/>
          </a:xfrm>
          <a:prstGeom prst="rect">
            <a:avLst/>
          </a:prstGeom>
          <a:gradFill>
            <a:gsLst>
              <a:gs pos="9000">
                <a:srgbClr val="FFFFFF"/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balanced" dir="t"/>
          </a:scene3d>
          <a:sp3d prstMaterial="metal"/>
        </p:spPr>
        <p:txBody>
          <a:bodyPr anchor="ctr"/>
          <a:lstStyle/>
          <a:p>
            <a:pPr marL="0" marR="0" lvl="0" indent="0" defTabSz="8016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Example text</a:t>
            </a:r>
          </a:p>
          <a:p>
            <a:pPr marL="0" marR="0" lvl="0" indent="0" defTabSz="8016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This is an example text. Go ahead an replace it with your own text. This is an example text.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6375194" y="1860720"/>
            <a:ext cx="1827396" cy="983982"/>
          </a:xfrm>
          <a:prstGeom prst="rect">
            <a:avLst/>
          </a:prstGeom>
          <a:gradFill>
            <a:gsLst>
              <a:gs pos="9000">
                <a:srgbClr val="FFFFFF"/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balanced" dir="t"/>
          </a:scene3d>
          <a:sp3d prstMaterial="metal"/>
        </p:spPr>
        <p:txBody>
          <a:bodyPr anchor="ctr"/>
          <a:lstStyle/>
          <a:p>
            <a:pPr marL="0" marR="0" lvl="0" indent="0" defTabSz="8016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Example text</a:t>
            </a:r>
          </a:p>
          <a:p>
            <a:pPr marL="0" marR="0" lvl="0" indent="0" defTabSz="8016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This is an example text. Go ahead an replace it with your own text. This is an example text</a:t>
            </a:r>
            <a:r>
              <a:rPr kumimoji="0" 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.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3663891" y="3328016"/>
            <a:ext cx="1827396" cy="983982"/>
          </a:xfrm>
          <a:prstGeom prst="rect">
            <a:avLst/>
          </a:prstGeom>
          <a:gradFill>
            <a:gsLst>
              <a:gs pos="9000">
                <a:srgbClr val="FFFFFF"/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balanced" dir="t"/>
          </a:scene3d>
          <a:sp3d prstMaterial="metal"/>
        </p:spPr>
        <p:txBody>
          <a:bodyPr anchor="ctr"/>
          <a:lstStyle/>
          <a:p>
            <a:pPr marL="0" marR="0" lvl="0" indent="0" defTabSz="8016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Example text</a:t>
            </a:r>
          </a:p>
          <a:p>
            <a:pPr marL="0" marR="0" lvl="0" indent="0" defTabSz="8016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This is an example text. Go ahead an replace it with your own text. This is an example text</a:t>
            </a:r>
            <a:r>
              <a:rPr kumimoji="0" lang="en-US" sz="18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.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663891" y="4763411"/>
            <a:ext cx="1827396" cy="983982"/>
          </a:xfrm>
          <a:prstGeom prst="rect">
            <a:avLst/>
          </a:prstGeom>
          <a:gradFill>
            <a:gsLst>
              <a:gs pos="9000">
                <a:srgbClr val="FFFFFF"/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balanced" dir="t"/>
          </a:scene3d>
          <a:sp3d prstMaterial="metal"/>
        </p:spPr>
        <p:txBody>
          <a:bodyPr anchor="ctr"/>
          <a:lstStyle/>
          <a:p>
            <a:pPr marL="0" marR="0" lvl="0" indent="0" defTabSz="8016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Example text</a:t>
            </a:r>
          </a:p>
          <a:p>
            <a:pPr marL="0" marR="0" lvl="0" indent="0" defTabSz="8016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cs typeface="Arial" charset="0"/>
              </a:rPr>
              <a:t>This is an example text. Go ahead an replace it with your own text. This is an example text.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箭头透视的流程关系图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24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39" name="Freeform 32"/>
          <p:cNvSpPr>
            <a:spLocks/>
          </p:cNvSpPr>
          <p:nvPr/>
        </p:nvSpPr>
        <p:spPr bwMode="auto">
          <a:xfrm>
            <a:off x="2203479" y="2362187"/>
            <a:ext cx="4975225" cy="4194175"/>
          </a:xfrm>
          <a:custGeom>
            <a:avLst/>
            <a:gdLst/>
            <a:ahLst/>
            <a:cxnLst>
              <a:cxn ang="0">
                <a:pos x="771" y="0"/>
              </a:cxn>
              <a:cxn ang="0">
                <a:pos x="2313" y="0"/>
              </a:cxn>
              <a:cxn ang="0">
                <a:pos x="3085" y="2359"/>
              </a:cxn>
              <a:cxn ang="0">
                <a:pos x="1588" y="3084"/>
              </a:cxn>
              <a:cxn ang="0">
                <a:pos x="0" y="2359"/>
              </a:cxn>
              <a:cxn ang="0">
                <a:pos x="771" y="0"/>
              </a:cxn>
            </a:cxnLst>
            <a:rect l="0" t="0" r="r" b="b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BDBDB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2251104" y="1571612"/>
            <a:ext cx="4897437" cy="4895850"/>
          </a:xfrm>
          <a:custGeom>
            <a:avLst/>
            <a:gdLst/>
            <a:ahLst/>
            <a:cxnLst>
              <a:cxn ang="0">
                <a:pos x="771" y="0"/>
              </a:cxn>
              <a:cxn ang="0">
                <a:pos x="2313" y="0"/>
              </a:cxn>
              <a:cxn ang="0">
                <a:pos x="3085" y="2359"/>
              </a:cxn>
              <a:cxn ang="0">
                <a:pos x="1588" y="3084"/>
              </a:cxn>
              <a:cxn ang="0">
                <a:pos x="0" y="2359"/>
              </a:cxn>
              <a:cxn ang="0">
                <a:pos x="771" y="0"/>
              </a:cxn>
            </a:cxnLst>
            <a:rect l="0" t="0" r="r" b="b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solidFill>
            <a:srgbClr val="B6B6B6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B6B6B6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Freeform 6"/>
          <p:cNvSpPr>
            <a:spLocks/>
          </p:cNvSpPr>
          <p:nvPr/>
        </p:nvSpPr>
        <p:spPr bwMode="auto">
          <a:xfrm>
            <a:off x="2324129" y="1643050"/>
            <a:ext cx="4751387" cy="4679950"/>
          </a:xfrm>
          <a:custGeom>
            <a:avLst/>
            <a:gdLst/>
            <a:ahLst/>
            <a:cxnLst>
              <a:cxn ang="0">
                <a:pos x="771" y="0"/>
              </a:cxn>
              <a:cxn ang="0">
                <a:pos x="2313" y="0"/>
              </a:cxn>
              <a:cxn ang="0">
                <a:pos x="3085" y="2359"/>
              </a:cxn>
              <a:cxn ang="0">
                <a:pos x="1588" y="3084"/>
              </a:cxn>
              <a:cxn ang="0">
                <a:pos x="0" y="2359"/>
              </a:cxn>
              <a:cxn ang="0">
                <a:pos x="771" y="0"/>
              </a:cxn>
            </a:cxnLst>
            <a:rect l="0" t="0" r="r" b="b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2313016" y="5206987"/>
            <a:ext cx="4795838" cy="0"/>
          </a:xfrm>
          <a:prstGeom prst="line">
            <a:avLst/>
          </a:prstGeom>
          <a:noFill/>
          <a:ln w="9525">
            <a:solidFill>
              <a:srgbClr val="B6B6B6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2827366" y="3678225"/>
            <a:ext cx="3724275" cy="0"/>
          </a:xfrm>
          <a:prstGeom prst="line">
            <a:avLst/>
          </a:prstGeom>
          <a:noFill/>
          <a:ln w="9525">
            <a:solidFill>
              <a:srgbClr val="B6B6B6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3268691" y="2392350"/>
            <a:ext cx="2863850" cy="0"/>
          </a:xfrm>
          <a:prstGeom prst="line">
            <a:avLst/>
          </a:prstGeom>
          <a:noFill/>
          <a:ln w="9525">
            <a:solidFill>
              <a:srgbClr val="B6B6B6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5" name="Gruppe 137"/>
          <p:cNvGrpSpPr>
            <a:grpSpLocks/>
          </p:cNvGrpSpPr>
          <p:nvPr/>
        </p:nvGrpSpPr>
        <p:grpSpPr bwMode="auto">
          <a:xfrm>
            <a:off x="4932391" y="2547925"/>
            <a:ext cx="812800" cy="882650"/>
            <a:chOff x="473201" y="2942956"/>
            <a:chExt cx="953523" cy="1036016"/>
          </a:xfrm>
        </p:grpSpPr>
        <p:sp>
          <p:nvSpPr>
            <p:cNvPr id="46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47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gradFill rotWithShape="1">
              <a:gsLst>
                <a:gs pos="0">
                  <a:srgbClr val="FFC000"/>
                </a:gs>
                <a:gs pos="70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 w="3175">
              <a:solidFill>
                <a:srgbClr val="FFCC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</a:pPr>
              <a:endParaRPr lang="en-US" sz="140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48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>
                <a:buFont typeface="Calibri" pitchFamily="34" charset="0"/>
                <a:buAutoNum type="arabicPeriod"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9" name="Gruppe 72"/>
          <p:cNvGrpSpPr>
            <a:grpSpLocks/>
          </p:cNvGrpSpPr>
          <p:nvPr/>
        </p:nvGrpSpPr>
        <p:grpSpPr bwMode="auto">
          <a:xfrm>
            <a:off x="3854479" y="3736962"/>
            <a:ext cx="1300162" cy="1414463"/>
            <a:chOff x="6736239" y="307975"/>
            <a:chExt cx="1336199" cy="1454438"/>
          </a:xfrm>
        </p:grpSpPr>
        <p:grpSp>
          <p:nvGrpSpPr>
            <p:cNvPr id="50" name="Gruppe 69"/>
            <p:cNvGrpSpPr>
              <a:grpSpLocks/>
            </p:cNvGrpSpPr>
            <p:nvPr/>
          </p:nvGrpSpPr>
          <p:grpSpPr bwMode="auto">
            <a:xfrm>
              <a:off x="6729932" y="301211"/>
              <a:ext cx="1350725" cy="1351290"/>
              <a:chOff x="6984431" y="4736121"/>
              <a:chExt cx="1350220" cy="1352021"/>
            </a:xfrm>
          </p:grpSpPr>
          <p:grpSp>
            <p:nvGrpSpPr>
              <p:cNvPr id="54" name="Ellipse 99"/>
              <p:cNvGrpSpPr>
                <a:grpSpLocks/>
              </p:cNvGrpSpPr>
              <p:nvPr/>
            </p:nvGrpSpPr>
            <p:grpSpPr bwMode="auto">
              <a:xfrm>
                <a:off x="6984431" y="4736121"/>
                <a:ext cx="1350220" cy="1352021"/>
                <a:chOff x="1810512" y="3121152"/>
                <a:chExt cx="1877568" cy="1877568"/>
              </a:xfrm>
            </p:grpSpPr>
            <p:pic>
              <p:nvPicPr>
                <p:cNvPr id="56" name="Ellipse 99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810512" y="3121152"/>
                  <a:ext cx="1877568" cy="1877568"/>
                </a:xfrm>
                <a:prstGeom prst="rect">
                  <a:avLst/>
                </a:prstGeom>
                <a:noFill/>
              </p:spPr>
            </p:pic>
            <p:sp>
              <p:nvSpPr>
                <p:cNvPr id="5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091281" y="3402217"/>
                  <a:ext cx="1313363" cy="13117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55" name="Ellipse 100"/>
              <p:cNvSpPr>
                <a:spLocks noChangeArrowheads="1"/>
              </p:cNvSpPr>
              <p:nvPr/>
            </p:nvSpPr>
            <p:spPr bwMode="auto">
              <a:xfrm>
                <a:off x="7169968" y="4786328"/>
                <a:ext cx="982937" cy="72132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6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51" name="Ellipse 98"/>
            <p:cNvGrpSpPr>
              <a:grpSpLocks/>
            </p:cNvGrpSpPr>
            <p:nvPr/>
          </p:nvGrpSpPr>
          <p:grpSpPr bwMode="auto">
            <a:xfrm>
              <a:off x="6782561" y="1494558"/>
              <a:ext cx="1206005" cy="272013"/>
              <a:chOff x="1883664" y="4779264"/>
              <a:chExt cx="1676400" cy="377952"/>
            </a:xfrm>
          </p:grpSpPr>
          <p:pic>
            <p:nvPicPr>
              <p:cNvPr id="52" name="Ellipse 98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883664" y="4779264"/>
                <a:ext cx="1676400" cy="377952"/>
              </a:xfrm>
              <a:prstGeom prst="rect">
                <a:avLst/>
              </a:prstGeom>
              <a:noFill/>
            </p:spPr>
          </p:pic>
          <p:sp>
            <p:nvSpPr>
              <p:cNvPr id="53" name="Text Box 25"/>
              <p:cNvSpPr txBox="1">
                <a:spLocks noChangeArrowheads="1"/>
              </p:cNvSpPr>
              <p:nvPr/>
            </p:nvSpPr>
            <p:spPr bwMode="auto">
              <a:xfrm>
                <a:off x="2133314" y="4840428"/>
                <a:ext cx="1178455" cy="257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pitchFamily="34" charset="0"/>
                  <a:ea typeface="ＭＳ Ｐゴシック" pitchFamily="34" charset="-128"/>
                </a:endParaRPr>
              </a:p>
            </p:txBody>
          </p:sp>
        </p:grpSp>
      </p:grpSp>
      <p:grpSp>
        <p:nvGrpSpPr>
          <p:cNvPr id="58" name="Gruppe 137"/>
          <p:cNvGrpSpPr>
            <a:grpSpLocks/>
          </p:cNvGrpSpPr>
          <p:nvPr/>
        </p:nvGrpSpPr>
        <p:grpSpPr bwMode="auto">
          <a:xfrm>
            <a:off x="4002116" y="1719250"/>
            <a:ext cx="528638" cy="574675"/>
            <a:chOff x="473201" y="2942956"/>
            <a:chExt cx="953523" cy="1036016"/>
          </a:xfrm>
        </p:grpSpPr>
        <p:sp>
          <p:nvSpPr>
            <p:cNvPr id="59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60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FF0000"/>
                </a:gs>
              </a:gsLst>
              <a:lin ang="5400000" scaled="1"/>
            </a:gradFill>
            <a:ln w="3175">
              <a:solidFill>
                <a:srgbClr val="CC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</a:pPr>
              <a:endParaRPr lang="en-US" sz="140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61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>
                <a:buFont typeface="Calibri" pitchFamily="34" charset="0"/>
                <a:buAutoNum type="arabicPeriod"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62" name="Text Box 33"/>
          <p:cNvSpPr txBox="1">
            <a:spLocks noChangeArrowheads="1"/>
          </p:cNvSpPr>
          <p:nvPr/>
        </p:nvSpPr>
        <p:spPr bwMode="auto">
          <a:xfrm>
            <a:off x="2706716" y="4314812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B6B6B6"/>
                </a:solidFill>
                <a:effectLst/>
                <a:uLnTx/>
                <a:uFillTx/>
              </a:rPr>
              <a:t>2009</a:t>
            </a:r>
          </a:p>
        </p:txBody>
      </p:sp>
      <p:sp>
        <p:nvSpPr>
          <p:cNvPr id="63" name="Text Box 34"/>
          <p:cNvSpPr txBox="1">
            <a:spLocks noChangeArrowheads="1"/>
          </p:cNvSpPr>
          <p:nvPr/>
        </p:nvSpPr>
        <p:spPr bwMode="auto">
          <a:xfrm>
            <a:off x="3052791" y="3038462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B6B6B6"/>
                </a:solidFill>
                <a:effectLst/>
                <a:uLnTx/>
                <a:uFillTx/>
              </a:rPr>
              <a:t>2010</a:t>
            </a:r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3314729" y="1843075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B6B6B6"/>
                </a:solidFill>
                <a:effectLst/>
                <a:uLnTx/>
                <a:uFillTx/>
              </a:rPr>
              <a:t>2011</a:t>
            </a:r>
          </a:p>
        </p:txBody>
      </p:sp>
      <p:sp>
        <p:nvSpPr>
          <p:cNvPr id="65" name="Pentagon 12"/>
          <p:cNvSpPr>
            <a:spLocks noChangeArrowheads="1"/>
          </p:cNvSpPr>
          <p:nvPr/>
        </p:nvSpPr>
        <p:spPr bwMode="auto">
          <a:xfrm rot="10800000">
            <a:off x="6434166" y="2732075"/>
            <a:ext cx="2281238" cy="287337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rgbClr val="FFFFFF"/>
              </a:gs>
              <a:gs pos="100000">
                <a:srgbClr val="B6B6B6"/>
              </a:gs>
            </a:gsLst>
            <a:lin ang="2700000" scaled="1"/>
          </a:gradFill>
          <a:ln w="25400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rot="10800000"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endParaRPr kumimoji="0" lang="zh-CN" altLang="en-US" sz="1800" b="0" i="0" u="none" strike="noStrike" kern="0" cap="none" spc="0" normalizeH="0" baseline="0" noProof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6" name="Pentagon 12"/>
          <p:cNvSpPr>
            <a:spLocks noChangeArrowheads="1"/>
          </p:cNvSpPr>
          <p:nvPr/>
        </p:nvSpPr>
        <p:spPr bwMode="auto">
          <a:xfrm>
            <a:off x="995391" y="1828787"/>
            <a:ext cx="2281238" cy="287338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rgbClr val="FFFFFF"/>
              </a:gs>
              <a:gs pos="100000">
                <a:srgbClr val="B6B6B6"/>
              </a:gs>
            </a:gsLst>
            <a:lin ang="2700000" scaled="1"/>
          </a:gradFill>
          <a:ln w="25400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endParaRPr kumimoji="0" lang="zh-CN" altLang="en-US" sz="1800" b="0" i="0" u="none" strike="noStrike" kern="0" cap="none" spc="0" normalizeH="0" baseline="0" noProof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7" name="Pentagon 12"/>
          <p:cNvSpPr>
            <a:spLocks noChangeArrowheads="1"/>
          </p:cNvSpPr>
          <p:nvPr/>
        </p:nvSpPr>
        <p:spPr bwMode="auto">
          <a:xfrm>
            <a:off x="249266" y="4294175"/>
            <a:ext cx="2281238" cy="287337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rgbClr val="FFFFFF"/>
              </a:gs>
              <a:gs pos="100000">
                <a:srgbClr val="B6B6B6"/>
              </a:gs>
            </a:gsLst>
            <a:lin ang="2700000" scaled="1"/>
          </a:gradFill>
          <a:ln w="25400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endParaRPr kumimoji="0" lang="zh-CN" altLang="en-US" sz="1800" b="0" i="0" u="none" strike="noStrike" kern="0" cap="none" spc="0" normalizeH="0" baseline="0" noProof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8" name="Text Box 41"/>
          <p:cNvSpPr txBox="1">
            <a:spLocks noChangeArrowheads="1"/>
          </p:cNvSpPr>
          <p:nvPr/>
        </p:nvSpPr>
        <p:spPr bwMode="auto">
          <a:xfrm>
            <a:off x="3917979" y="1817675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4618066" y="276065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70" name="Text Box 43"/>
          <p:cNvSpPr txBox="1">
            <a:spLocks noChangeArrowheads="1"/>
          </p:cNvSpPr>
          <p:nvPr/>
        </p:nvSpPr>
        <p:spPr bwMode="auto">
          <a:xfrm>
            <a:off x="3740179" y="4179875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itchFamily="34" charset="-122"/>
              </a:rPr>
              <a:t>这里添加说明</a:t>
            </a:r>
          </a:p>
        </p:txBody>
      </p:sp>
      <p:sp>
        <p:nvSpPr>
          <p:cNvPr id="71" name="Text Box 44"/>
          <p:cNvSpPr txBox="1">
            <a:spLocks noChangeArrowheads="1"/>
          </p:cNvSpPr>
          <p:nvPr/>
        </p:nvSpPr>
        <p:spPr bwMode="auto">
          <a:xfrm>
            <a:off x="6651654" y="2693975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72" name="Text Box 45"/>
          <p:cNvSpPr txBox="1">
            <a:spLocks noChangeArrowheads="1"/>
          </p:cNvSpPr>
          <p:nvPr/>
        </p:nvSpPr>
        <p:spPr bwMode="auto">
          <a:xfrm>
            <a:off x="1658966" y="1800212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960466" y="4289412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箭头透视的流程关系图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25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42" name="Freeform 3"/>
          <p:cNvSpPr>
            <a:spLocks/>
          </p:cNvSpPr>
          <p:nvPr/>
        </p:nvSpPr>
        <p:spPr bwMode="auto">
          <a:xfrm>
            <a:off x="2195513" y="1576411"/>
            <a:ext cx="4897437" cy="5138737"/>
          </a:xfrm>
          <a:custGeom>
            <a:avLst/>
            <a:gdLst/>
            <a:ahLst/>
            <a:cxnLst>
              <a:cxn ang="0">
                <a:pos x="771" y="0"/>
              </a:cxn>
              <a:cxn ang="0">
                <a:pos x="2313" y="0"/>
              </a:cxn>
              <a:cxn ang="0">
                <a:pos x="3085" y="2359"/>
              </a:cxn>
              <a:cxn ang="0">
                <a:pos x="1588" y="3084"/>
              </a:cxn>
              <a:cxn ang="0">
                <a:pos x="0" y="2359"/>
              </a:cxn>
              <a:cxn ang="0">
                <a:pos x="771" y="0"/>
              </a:cxn>
            </a:cxnLst>
            <a:rect l="0" t="0" r="r" b="b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gradFill rotWithShape="1">
            <a:gsLst>
              <a:gs pos="0">
                <a:srgbClr val="5AF08A"/>
              </a:gs>
              <a:gs pos="100000">
                <a:srgbClr val="1B9F4C"/>
              </a:gs>
            </a:gsLst>
            <a:lin ang="2700000" scaled="1"/>
          </a:gradFill>
          <a:ln w="9525">
            <a:round/>
            <a:headEnd/>
            <a:tailEnd/>
          </a:ln>
          <a:effectLst/>
          <a:scene3d>
            <a:camera prst="legacyObliqueBottom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1B9F4C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Freeform 4"/>
          <p:cNvSpPr>
            <a:spLocks/>
          </p:cNvSpPr>
          <p:nvPr/>
        </p:nvSpPr>
        <p:spPr bwMode="auto">
          <a:xfrm>
            <a:off x="2268538" y="1647848"/>
            <a:ext cx="4751387" cy="4922838"/>
          </a:xfrm>
          <a:custGeom>
            <a:avLst/>
            <a:gdLst/>
            <a:ahLst/>
            <a:cxnLst>
              <a:cxn ang="0">
                <a:pos x="771" y="0"/>
              </a:cxn>
              <a:cxn ang="0">
                <a:pos x="2313" y="0"/>
              </a:cxn>
              <a:cxn ang="0">
                <a:pos x="3085" y="2359"/>
              </a:cxn>
              <a:cxn ang="0">
                <a:pos x="1588" y="3084"/>
              </a:cxn>
              <a:cxn ang="0">
                <a:pos x="0" y="2359"/>
              </a:cxn>
              <a:cxn ang="0">
                <a:pos x="771" y="0"/>
              </a:cxn>
            </a:cxnLst>
            <a:rect l="0" t="0" r="r" b="b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266950" y="5407048"/>
            <a:ext cx="47593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2789238" y="3727473"/>
            <a:ext cx="3697287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162300" y="2606698"/>
            <a:ext cx="2967038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>
            <a:off x="3321050" y="2047898"/>
            <a:ext cx="2641600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2967038" y="3167086"/>
            <a:ext cx="3319462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2622550" y="4286273"/>
            <a:ext cx="4019550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2433638" y="4846661"/>
            <a:ext cx="4413250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1" name="Gruppe 137"/>
          <p:cNvGrpSpPr>
            <a:grpSpLocks/>
          </p:cNvGrpSpPr>
          <p:nvPr/>
        </p:nvGrpSpPr>
        <p:grpSpPr bwMode="auto">
          <a:xfrm>
            <a:off x="4273550" y="2098698"/>
            <a:ext cx="268288" cy="292100"/>
            <a:chOff x="473201" y="2942956"/>
            <a:chExt cx="953523" cy="1036016"/>
          </a:xfrm>
        </p:grpSpPr>
        <p:sp>
          <p:nvSpPr>
            <p:cNvPr id="52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53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gradFill rotWithShape="1">
              <a:gsLst>
                <a:gs pos="0">
                  <a:srgbClr val="1B9F4C"/>
                </a:gs>
                <a:gs pos="100000">
                  <a:srgbClr val="5AF08A"/>
                </a:gs>
              </a:gsLst>
              <a:lin ang="5400000" scaled="1"/>
            </a:gradFill>
            <a:ln w="3175">
              <a:solidFill>
                <a:srgbClr val="1B9F4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</a:pPr>
              <a:endParaRPr lang="en-US" sz="140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54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>
                <a:buFont typeface="Calibri" pitchFamily="34" charset="0"/>
                <a:buAutoNum type="arabicPeriod"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5" name="Gruppe 137"/>
          <p:cNvGrpSpPr>
            <a:grpSpLocks/>
          </p:cNvGrpSpPr>
          <p:nvPr/>
        </p:nvGrpSpPr>
        <p:grpSpPr bwMode="auto">
          <a:xfrm>
            <a:off x="5122863" y="2762273"/>
            <a:ext cx="268287" cy="292100"/>
            <a:chOff x="473201" y="2942956"/>
            <a:chExt cx="953523" cy="1036016"/>
          </a:xfrm>
        </p:grpSpPr>
        <p:sp>
          <p:nvSpPr>
            <p:cNvPr id="56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57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gradFill rotWithShape="1">
              <a:gsLst>
                <a:gs pos="0">
                  <a:srgbClr val="1B9F4C"/>
                </a:gs>
                <a:gs pos="100000">
                  <a:srgbClr val="5AF08A"/>
                </a:gs>
              </a:gsLst>
              <a:lin ang="5400000" scaled="1"/>
            </a:gradFill>
            <a:ln w="3175">
              <a:solidFill>
                <a:srgbClr val="1B9F4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</a:pPr>
              <a:endParaRPr lang="en-US" sz="140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58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>
                <a:buFont typeface="Calibri" pitchFamily="34" charset="0"/>
                <a:buAutoNum type="arabicPeriod"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9" name="Gruppe 137"/>
          <p:cNvGrpSpPr>
            <a:grpSpLocks/>
          </p:cNvGrpSpPr>
          <p:nvPr/>
        </p:nvGrpSpPr>
        <p:grpSpPr bwMode="auto">
          <a:xfrm>
            <a:off x="4070350" y="3770336"/>
            <a:ext cx="268288" cy="292100"/>
            <a:chOff x="473201" y="2942956"/>
            <a:chExt cx="953523" cy="1036016"/>
          </a:xfrm>
        </p:grpSpPr>
        <p:sp>
          <p:nvSpPr>
            <p:cNvPr id="60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61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gradFill rotWithShape="1">
              <a:gsLst>
                <a:gs pos="0">
                  <a:srgbClr val="1B9F4C"/>
                </a:gs>
                <a:gs pos="100000">
                  <a:srgbClr val="5AF08A"/>
                </a:gs>
              </a:gsLst>
              <a:lin ang="5400000" scaled="1"/>
            </a:gradFill>
            <a:ln w="3175">
              <a:solidFill>
                <a:srgbClr val="1B9F4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</a:pPr>
              <a:endParaRPr lang="en-US" sz="140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62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>
                <a:buFont typeface="Calibri" pitchFamily="34" charset="0"/>
                <a:buAutoNum type="arabicPeriod"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63" name="Gruppe 137"/>
          <p:cNvGrpSpPr>
            <a:grpSpLocks/>
          </p:cNvGrpSpPr>
          <p:nvPr/>
        </p:nvGrpSpPr>
        <p:grpSpPr bwMode="auto">
          <a:xfrm>
            <a:off x="3484563" y="5105423"/>
            <a:ext cx="268287" cy="292100"/>
            <a:chOff x="473201" y="2942956"/>
            <a:chExt cx="953523" cy="1036016"/>
          </a:xfrm>
        </p:grpSpPr>
        <p:sp>
          <p:nvSpPr>
            <p:cNvPr id="64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65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gradFill rotWithShape="1">
              <a:gsLst>
                <a:gs pos="0">
                  <a:srgbClr val="1B9F4C"/>
                </a:gs>
                <a:gs pos="100000">
                  <a:srgbClr val="5AF08A"/>
                </a:gs>
              </a:gsLst>
              <a:lin ang="5400000" scaled="1"/>
            </a:gradFill>
            <a:ln w="3175">
              <a:solidFill>
                <a:srgbClr val="1B9F4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</a:pPr>
              <a:endParaRPr lang="en-US" sz="140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66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>
                <a:buFont typeface="Calibri" pitchFamily="34" charset="0"/>
                <a:buAutoNum type="arabicPeriod"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67" name="AutoShape 43"/>
          <p:cNvSpPr>
            <a:spLocks noChangeArrowheads="1"/>
          </p:cNvSpPr>
          <p:nvPr/>
        </p:nvSpPr>
        <p:spPr bwMode="auto">
          <a:xfrm rot="16200000">
            <a:off x="3921919" y="2713855"/>
            <a:ext cx="596900" cy="1439862"/>
          </a:xfrm>
          <a:prstGeom prst="leftArrowCallout">
            <a:avLst>
              <a:gd name="adj1" fmla="val 24212"/>
              <a:gd name="adj2" fmla="val 30600"/>
              <a:gd name="adj3" fmla="val 32181"/>
              <a:gd name="adj4" fmla="val 57486"/>
            </a:avLst>
          </a:prstGeom>
          <a:gradFill rotWithShape="1">
            <a:gsLst>
              <a:gs pos="0">
                <a:srgbClr val="DBDBDB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AutoShape 76"/>
          <p:cNvSpPr>
            <a:spLocks noChangeArrowheads="1"/>
          </p:cNvSpPr>
          <p:nvPr/>
        </p:nvSpPr>
        <p:spPr bwMode="auto">
          <a:xfrm rot="16200000">
            <a:off x="3315494" y="4237854"/>
            <a:ext cx="642938" cy="1038225"/>
          </a:xfrm>
          <a:prstGeom prst="leftArrowCallout">
            <a:avLst>
              <a:gd name="adj1" fmla="val 23534"/>
              <a:gd name="adj2" fmla="val 25702"/>
              <a:gd name="adj3" fmla="val 28639"/>
              <a:gd name="adj4" fmla="val 57486"/>
            </a:avLst>
          </a:prstGeom>
          <a:gradFill rotWithShape="1">
            <a:gsLst>
              <a:gs pos="0">
                <a:srgbClr val="DBDBDB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2" dir="t"/>
          </a:scene3d>
          <a:sp3d prstMaterial="legacyMatte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Pentagon 12"/>
          <p:cNvSpPr>
            <a:spLocks noChangeArrowheads="1"/>
          </p:cNvSpPr>
          <p:nvPr/>
        </p:nvSpPr>
        <p:spPr bwMode="auto">
          <a:xfrm>
            <a:off x="660400" y="2803548"/>
            <a:ext cx="2281238" cy="287338"/>
          </a:xfrm>
          <a:prstGeom prst="homePlate">
            <a:avLst>
              <a:gd name="adj" fmla="val 41460"/>
            </a:avLst>
          </a:prstGeom>
          <a:gradFill rotWithShape="1">
            <a:gsLst>
              <a:gs pos="0">
                <a:srgbClr val="5AF08A"/>
              </a:gs>
              <a:gs pos="100000">
                <a:srgbClr val="1B9F4C"/>
              </a:gs>
            </a:gsLst>
            <a:lin ang="2700000" scaled="1"/>
          </a:gradFill>
          <a:ln w="25400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endParaRPr kumimoji="0" lang="zh-CN" altLang="en-US" sz="1800" b="0" i="0" u="none" strike="noStrike" kern="0" cap="none" spc="0" normalizeH="0" baseline="0" noProof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70" name="Text Box 78"/>
          <p:cNvSpPr txBox="1">
            <a:spLocks noChangeArrowheads="1"/>
          </p:cNvSpPr>
          <p:nvPr/>
        </p:nvSpPr>
        <p:spPr bwMode="auto">
          <a:xfrm>
            <a:off x="2686050" y="3748111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1B9F4C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1" name="Text Box 79"/>
          <p:cNvSpPr txBox="1">
            <a:spLocks noChangeArrowheads="1"/>
          </p:cNvSpPr>
          <p:nvPr/>
        </p:nvSpPr>
        <p:spPr bwMode="auto">
          <a:xfrm>
            <a:off x="2557463" y="4295798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1B9F4C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2" name="Text Box 80"/>
          <p:cNvSpPr txBox="1">
            <a:spLocks noChangeArrowheads="1"/>
          </p:cNvSpPr>
          <p:nvPr/>
        </p:nvSpPr>
        <p:spPr bwMode="auto">
          <a:xfrm>
            <a:off x="2874963" y="3198836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1B9F4C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3" name="Text Box 81"/>
          <p:cNvSpPr txBox="1">
            <a:spLocks noChangeArrowheads="1"/>
          </p:cNvSpPr>
          <p:nvPr/>
        </p:nvSpPr>
        <p:spPr bwMode="auto">
          <a:xfrm>
            <a:off x="3063875" y="26813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1B9F4C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4" name="Text Box 82"/>
          <p:cNvSpPr txBox="1">
            <a:spLocks noChangeArrowheads="1"/>
          </p:cNvSpPr>
          <p:nvPr/>
        </p:nvSpPr>
        <p:spPr bwMode="auto">
          <a:xfrm>
            <a:off x="3252788" y="219394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1B9F4C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5" name="Text Box 83"/>
          <p:cNvSpPr txBox="1">
            <a:spLocks noChangeArrowheads="1"/>
          </p:cNvSpPr>
          <p:nvPr/>
        </p:nvSpPr>
        <p:spPr bwMode="auto">
          <a:xfrm>
            <a:off x="3373438" y="1738336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smtClean="0">
                <a:ln>
                  <a:noFill/>
                </a:ln>
                <a:solidFill>
                  <a:srgbClr val="1B9F4C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76" name="Text Box 91"/>
          <p:cNvSpPr txBox="1">
            <a:spLocks noChangeArrowheads="1"/>
          </p:cNvSpPr>
          <p:nvPr/>
        </p:nvSpPr>
        <p:spPr bwMode="auto">
          <a:xfrm rot="784970">
            <a:off x="2344738" y="484507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1B9F4C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7" name="Text Box 92"/>
          <p:cNvSpPr txBox="1">
            <a:spLocks noChangeArrowheads="1"/>
          </p:cNvSpPr>
          <p:nvPr/>
        </p:nvSpPr>
        <p:spPr bwMode="auto">
          <a:xfrm>
            <a:off x="3135313" y="4445023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添加说明</a:t>
            </a:r>
          </a:p>
        </p:txBody>
      </p:sp>
      <p:sp>
        <p:nvSpPr>
          <p:cNvPr id="78" name="Text Box 93"/>
          <p:cNvSpPr txBox="1">
            <a:spLocks noChangeArrowheads="1"/>
          </p:cNvSpPr>
          <p:nvPr/>
        </p:nvSpPr>
        <p:spPr bwMode="auto">
          <a:xfrm>
            <a:off x="3743325" y="3140098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添加说明</a:t>
            </a:r>
          </a:p>
        </p:txBody>
      </p:sp>
      <p:sp>
        <p:nvSpPr>
          <p:cNvPr id="79" name="Text Box 94"/>
          <p:cNvSpPr txBox="1">
            <a:spLocks noChangeArrowheads="1"/>
          </p:cNvSpPr>
          <p:nvPr/>
        </p:nvSpPr>
        <p:spPr bwMode="auto">
          <a:xfrm>
            <a:off x="1266825" y="2774973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胶片效果的流程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26</a:t>
            </a:fld>
            <a:r>
              <a:rPr lang="zh-CN" altLang="en-US" smtClean="0"/>
              <a:t> 页</a:t>
            </a:r>
            <a:endParaRPr lang="zh-CN" altLang="en-US"/>
          </a:p>
        </p:txBody>
      </p:sp>
      <p:grpSp>
        <p:nvGrpSpPr>
          <p:cNvPr id="26" name="Gruppe 78"/>
          <p:cNvGrpSpPr>
            <a:grpSpLocks/>
          </p:cNvGrpSpPr>
          <p:nvPr/>
        </p:nvGrpSpPr>
        <p:grpSpPr bwMode="auto">
          <a:xfrm>
            <a:off x="850900" y="4316434"/>
            <a:ext cx="1295400" cy="2171700"/>
            <a:chOff x="2882900" y="1308100"/>
            <a:chExt cx="1295400" cy="2171700"/>
          </a:xfrm>
        </p:grpSpPr>
        <p:sp>
          <p:nvSpPr>
            <p:cNvPr id="27" name="Rektangel 79"/>
            <p:cNvSpPr>
              <a:spLocks noChangeArrowheads="1"/>
            </p:cNvSpPr>
            <p:nvPr/>
          </p:nvSpPr>
          <p:spPr bwMode="auto">
            <a:xfrm>
              <a:off x="2882900" y="1308100"/>
              <a:ext cx="1295400" cy="2171700"/>
            </a:xfrm>
            <a:prstGeom prst="rect">
              <a:avLst/>
            </a:prstGeom>
            <a:gradFill rotWithShape="1">
              <a:gsLst>
                <a:gs pos="0">
                  <a:srgbClr val="080808"/>
                </a:gs>
                <a:gs pos="100000">
                  <a:srgbClr val="F3F3F3">
                    <a:alpha val="0"/>
                  </a:srgbClr>
                </a:gs>
              </a:gsLst>
              <a:lin ang="162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28" name="Rektangel 80"/>
            <p:cNvSpPr>
              <a:spLocks noChangeArrowheads="1"/>
            </p:cNvSpPr>
            <p:nvPr/>
          </p:nvSpPr>
          <p:spPr bwMode="auto">
            <a:xfrm>
              <a:off x="2959100" y="2070100"/>
              <a:ext cx="11176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Arial" charset="0"/>
                </a:rPr>
                <a:t>Example text</a:t>
              </a:r>
            </a:p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Arial" charset="0"/>
                </a:rPr>
                <a:t>This is an example text. </a:t>
              </a:r>
            </a:p>
          </p:txBody>
        </p:sp>
      </p:grpSp>
      <p:grpSp>
        <p:nvGrpSpPr>
          <p:cNvPr id="29" name="Gruppe 60"/>
          <p:cNvGrpSpPr/>
          <p:nvPr/>
        </p:nvGrpSpPr>
        <p:grpSpPr>
          <a:xfrm>
            <a:off x="331788" y="3000396"/>
            <a:ext cx="8583612" cy="1784350"/>
            <a:chOff x="331788" y="2773362"/>
            <a:chExt cx="8583612" cy="1784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Freeform 1074"/>
            <p:cNvSpPr>
              <a:spLocks/>
            </p:cNvSpPr>
            <p:nvPr/>
          </p:nvSpPr>
          <p:spPr bwMode="auto">
            <a:xfrm>
              <a:off x="6801450" y="3036887"/>
              <a:ext cx="2023406" cy="1279525"/>
            </a:xfrm>
            <a:custGeom>
              <a:avLst/>
              <a:gdLst/>
              <a:ahLst/>
              <a:cxnLst>
                <a:cxn ang="0">
                  <a:pos x="1146" y="2"/>
                </a:cxn>
                <a:cxn ang="0">
                  <a:pos x="1146" y="2"/>
                </a:cxn>
                <a:cxn ang="0">
                  <a:pos x="1144" y="0"/>
                </a:cxn>
                <a:cxn ang="0">
                  <a:pos x="114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788"/>
                </a:cxn>
                <a:cxn ang="0">
                  <a:pos x="0" y="798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6" y="806"/>
                </a:cxn>
                <a:cxn ang="0">
                  <a:pos x="1142" y="806"/>
                </a:cxn>
                <a:cxn ang="0">
                  <a:pos x="1142" y="806"/>
                </a:cxn>
                <a:cxn ang="0">
                  <a:pos x="1146" y="804"/>
                </a:cxn>
                <a:cxn ang="0">
                  <a:pos x="1148" y="798"/>
                </a:cxn>
                <a:cxn ang="0">
                  <a:pos x="1148" y="788"/>
                </a:cxn>
                <a:cxn ang="0">
                  <a:pos x="1148" y="6"/>
                </a:cxn>
                <a:cxn ang="0">
                  <a:pos x="1148" y="6"/>
                </a:cxn>
                <a:cxn ang="0">
                  <a:pos x="1146" y="2"/>
                </a:cxn>
                <a:cxn ang="0">
                  <a:pos x="1146" y="2"/>
                </a:cxn>
              </a:cxnLst>
              <a:rect l="0" t="0" r="r" b="b"/>
              <a:pathLst>
                <a:path w="1148" h="806">
                  <a:moveTo>
                    <a:pt x="1146" y="2"/>
                  </a:moveTo>
                  <a:lnTo>
                    <a:pt x="1146" y="2"/>
                  </a:lnTo>
                  <a:lnTo>
                    <a:pt x="1144" y="0"/>
                  </a:lnTo>
                  <a:lnTo>
                    <a:pt x="114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788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1142" y="806"/>
                  </a:lnTo>
                  <a:lnTo>
                    <a:pt x="1142" y="806"/>
                  </a:lnTo>
                  <a:lnTo>
                    <a:pt x="1146" y="804"/>
                  </a:lnTo>
                  <a:lnTo>
                    <a:pt x="1148" y="798"/>
                  </a:lnTo>
                  <a:lnTo>
                    <a:pt x="1148" y="788"/>
                  </a:lnTo>
                  <a:lnTo>
                    <a:pt x="1148" y="6"/>
                  </a:lnTo>
                  <a:lnTo>
                    <a:pt x="1148" y="6"/>
                  </a:lnTo>
                  <a:lnTo>
                    <a:pt x="1146" y="2"/>
                  </a:lnTo>
                  <a:lnTo>
                    <a:pt x="1146" y="2"/>
                  </a:lnTo>
                  <a:close/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-97" charset="-128"/>
              </a:endParaRPr>
            </a:p>
          </p:txBody>
        </p:sp>
        <p:sp>
          <p:nvSpPr>
            <p:cNvPr id="31" name="Freeform 926"/>
            <p:cNvSpPr>
              <a:spLocks/>
            </p:cNvSpPr>
            <p:nvPr/>
          </p:nvSpPr>
          <p:spPr bwMode="auto">
            <a:xfrm>
              <a:off x="4678641" y="3043237"/>
              <a:ext cx="2023406" cy="1244600"/>
            </a:xfrm>
            <a:custGeom>
              <a:avLst/>
              <a:gdLst/>
              <a:ahLst/>
              <a:cxnLst>
                <a:cxn ang="0">
                  <a:pos x="1146" y="2"/>
                </a:cxn>
                <a:cxn ang="0">
                  <a:pos x="1146" y="2"/>
                </a:cxn>
                <a:cxn ang="0">
                  <a:pos x="1144" y="0"/>
                </a:cxn>
                <a:cxn ang="0">
                  <a:pos x="114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768"/>
                </a:cxn>
                <a:cxn ang="0">
                  <a:pos x="0" y="778"/>
                </a:cxn>
                <a:cxn ang="0">
                  <a:pos x="0" y="778"/>
                </a:cxn>
                <a:cxn ang="0">
                  <a:pos x="2" y="782"/>
                </a:cxn>
                <a:cxn ang="0">
                  <a:pos x="6" y="784"/>
                </a:cxn>
                <a:cxn ang="0">
                  <a:pos x="1142" y="784"/>
                </a:cxn>
                <a:cxn ang="0">
                  <a:pos x="1142" y="784"/>
                </a:cxn>
                <a:cxn ang="0">
                  <a:pos x="1146" y="782"/>
                </a:cxn>
                <a:cxn ang="0">
                  <a:pos x="1148" y="778"/>
                </a:cxn>
                <a:cxn ang="0">
                  <a:pos x="1148" y="768"/>
                </a:cxn>
                <a:cxn ang="0">
                  <a:pos x="1148" y="6"/>
                </a:cxn>
                <a:cxn ang="0">
                  <a:pos x="1148" y="6"/>
                </a:cxn>
                <a:cxn ang="0">
                  <a:pos x="1146" y="2"/>
                </a:cxn>
                <a:cxn ang="0">
                  <a:pos x="1146" y="2"/>
                </a:cxn>
              </a:cxnLst>
              <a:rect l="0" t="0" r="r" b="b"/>
              <a:pathLst>
                <a:path w="1148" h="784">
                  <a:moveTo>
                    <a:pt x="1146" y="2"/>
                  </a:moveTo>
                  <a:lnTo>
                    <a:pt x="1146" y="2"/>
                  </a:lnTo>
                  <a:lnTo>
                    <a:pt x="1144" y="0"/>
                  </a:lnTo>
                  <a:lnTo>
                    <a:pt x="114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768"/>
                  </a:lnTo>
                  <a:lnTo>
                    <a:pt x="0" y="778"/>
                  </a:lnTo>
                  <a:lnTo>
                    <a:pt x="0" y="778"/>
                  </a:lnTo>
                  <a:lnTo>
                    <a:pt x="2" y="782"/>
                  </a:lnTo>
                  <a:lnTo>
                    <a:pt x="6" y="784"/>
                  </a:lnTo>
                  <a:lnTo>
                    <a:pt x="1142" y="784"/>
                  </a:lnTo>
                  <a:lnTo>
                    <a:pt x="1142" y="784"/>
                  </a:lnTo>
                  <a:lnTo>
                    <a:pt x="1146" y="782"/>
                  </a:lnTo>
                  <a:lnTo>
                    <a:pt x="1148" y="778"/>
                  </a:lnTo>
                  <a:lnTo>
                    <a:pt x="1148" y="768"/>
                  </a:lnTo>
                  <a:lnTo>
                    <a:pt x="1148" y="6"/>
                  </a:lnTo>
                  <a:lnTo>
                    <a:pt x="1148" y="6"/>
                  </a:lnTo>
                  <a:lnTo>
                    <a:pt x="1146" y="2"/>
                  </a:lnTo>
                  <a:lnTo>
                    <a:pt x="1146" y="2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stretch>
                <a:fillRect/>
              </a:stretch>
            </a:blipFill>
            <a:ln w="12700">
              <a:solidFill>
                <a:srgbClr val="E6E6E6">
                  <a:lumMod val="1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2" name="Freeform 926"/>
            <p:cNvSpPr>
              <a:spLocks/>
            </p:cNvSpPr>
            <p:nvPr/>
          </p:nvSpPr>
          <p:spPr bwMode="auto">
            <a:xfrm>
              <a:off x="430491" y="3043237"/>
              <a:ext cx="2023406" cy="1244600"/>
            </a:xfrm>
            <a:custGeom>
              <a:avLst/>
              <a:gdLst/>
              <a:ahLst/>
              <a:cxnLst>
                <a:cxn ang="0">
                  <a:pos x="1146" y="2"/>
                </a:cxn>
                <a:cxn ang="0">
                  <a:pos x="1146" y="2"/>
                </a:cxn>
                <a:cxn ang="0">
                  <a:pos x="1144" y="0"/>
                </a:cxn>
                <a:cxn ang="0">
                  <a:pos x="114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768"/>
                </a:cxn>
                <a:cxn ang="0">
                  <a:pos x="0" y="778"/>
                </a:cxn>
                <a:cxn ang="0">
                  <a:pos x="0" y="778"/>
                </a:cxn>
                <a:cxn ang="0">
                  <a:pos x="2" y="782"/>
                </a:cxn>
                <a:cxn ang="0">
                  <a:pos x="6" y="784"/>
                </a:cxn>
                <a:cxn ang="0">
                  <a:pos x="1142" y="784"/>
                </a:cxn>
                <a:cxn ang="0">
                  <a:pos x="1142" y="784"/>
                </a:cxn>
                <a:cxn ang="0">
                  <a:pos x="1146" y="782"/>
                </a:cxn>
                <a:cxn ang="0">
                  <a:pos x="1148" y="778"/>
                </a:cxn>
                <a:cxn ang="0">
                  <a:pos x="1148" y="768"/>
                </a:cxn>
                <a:cxn ang="0">
                  <a:pos x="1148" y="6"/>
                </a:cxn>
                <a:cxn ang="0">
                  <a:pos x="1148" y="6"/>
                </a:cxn>
                <a:cxn ang="0">
                  <a:pos x="1146" y="2"/>
                </a:cxn>
                <a:cxn ang="0">
                  <a:pos x="1146" y="2"/>
                </a:cxn>
              </a:cxnLst>
              <a:rect l="0" t="0" r="r" b="b"/>
              <a:pathLst>
                <a:path w="1148" h="784">
                  <a:moveTo>
                    <a:pt x="1146" y="2"/>
                  </a:moveTo>
                  <a:lnTo>
                    <a:pt x="1146" y="2"/>
                  </a:lnTo>
                  <a:lnTo>
                    <a:pt x="1144" y="0"/>
                  </a:lnTo>
                  <a:lnTo>
                    <a:pt x="114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768"/>
                  </a:lnTo>
                  <a:lnTo>
                    <a:pt x="0" y="778"/>
                  </a:lnTo>
                  <a:lnTo>
                    <a:pt x="0" y="778"/>
                  </a:lnTo>
                  <a:lnTo>
                    <a:pt x="2" y="782"/>
                  </a:lnTo>
                  <a:lnTo>
                    <a:pt x="6" y="784"/>
                  </a:lnTo>
                  <a:lnTo>
                    <a:pt x="1142" y="784"/>
                  </a:lnTo>
                  <a:lnTo>
                    <a:pt x="1142" y="784"/>
                  </a:lnTo>
                  <a:lnTo>
                    <a:pt x="1146" y="782"/>
                  </a:lnTo>
                  <a:lnTo>
                    <a:pt x="1148" y="778"/>
                  </a:lnTo>
                  <a:lnTo>
                    <a:pt x="1148" y="768"/>
                  </a:lnTo>
                  <a:lnTo>
                    <a:pt x="1148" y="6"/>
                  </a:lnTo>
                  <a:lnTo>
                    <a:pt x="1148" y="6"/>
                  </a:lnTo>
                  <a:lnTo>
                    <a:pt x="1146" y="2"/>
                  </a:lnTo>
                  <a:lnTo>
                    <a:pt x="1146" y="2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stretch>
                <a:fillRect l="-5000" r="-85000"/>
              </a:stretch>
            </a:blipFill>
            <a:ln w="12700">
              <a:solidFill>
                <a:srgbClr val="E6E6E6">
                  <a:lumMod val="1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3" name="Freeform 1074"/>
            <p:cNvSpPr>
              <a:spLocks/>
            </p:cNvSpPr>
            <p:nvPr/>
          </p:nvSpPr>
          <p:spPr bwMode="auto">
            <a:xfrm>
              <a:off x="2553300" y="3030537"/>
              <a:ext cx="2023406" cy="1279525"/>
            </a:xfrm>
            <a:custGeom>
              <a:avLst/>
              <a:gdLst/>
              <a:ahLst/>
              <a:cxnLst>
                <a:cxn ang="0">
                  <a:pos x="1146" y="2"/>
                </a:cxn>
                <a:cxn ang="0">
                  <a:pos x="1146" y="2"/>
                </a:cxn>
                <a:cxn ang="0">
                  <a:pos x="1144" y="0"/>
                </a:cxn>
                <a:cxn ang="0">
                  <a:pos x="114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788"/>
                </a:cxn>
                <a:cxn ang="0">
                  <a:pos x="0" y="798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6" y="806"/>
                </a:cxn>
                <a:cxn ang="0">
                  <a:pos x="1142" y="806"/>
                </a:cxn>
                <a:cxn ang="0">
                  <a:pos x="1142" y="806"/>
                </a:cxn>
                <a:cxn ang="0">
                  <a:pos x="1146" y="804"/>
                </a:cxn>
                <a:cxn ang="0">
                  <a:pos x="1148" y="798"/>
                </a:cxn>
                <a:cxn ang="0">
                  <a:pos x="1148" y="788"/>
                </a:cxn>
                <a:cxn ang="0">
                  <a:pos x="1148" y="6"/>
                </a:cxn>
                <a:cxn ang="0">
                  <a:pos x="1148" y="6"/>
                </a:cxn>
                <a:cxn ang="0">
                  <a:pos x="1146" y="2"/>
                </a:cxn>
                <a:cxn ang="0">
                  <a:pos x="1146" y="2"/>
                </a:cxn>
              </a:cxnLst>
              <a:rect l="0" t="0" r="r" b="b"/>
              <a:pathLst>
                <a:path w="1148" h="806">
                  <a:moveTo>
                    <a:pt x="1146" y="2"/>
                  </a:moveTo>
                  <a:lnTo>
                    <a:pt x="1146" y="2"/>
                  </a:lnTo>
                  <a:lnTo>
                    <a:pt x="1144" y="0"/>
                  </a:lnTo>
                  <a:lnTo>
                    <a:pt x="114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788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1142" y="806"/>
                  </a:lnTo>
                  <a:lnTo>
                    <a:pt x="1142" y="806"/>
                  </a:lnTo>
                  <a:lnTo>
                    <a:pt x="1146" y="804"/>
                  </a:lnTo>
                  <a:lnTo>
                    <a:pt x="1148" y="798"/>
                  </a:lnTo>
                  <a:lnTo>
                    <a:pt x="1148" y="788"/>
                  </a:lnTo>
                  <a:lnTo>
                    <a:pt x="1148" y="6"/>
                  </a:lnTo>
                  <a:lnTo>
                    <a:pt x="1148" y="6"/>
                  </a:lnTo>
                  <a:lnTo>
                    <a:pt x="1146" y="2"/>
                  </a:lnTo>
                  <a:lnTo>
                    <a:pt x="1146" y="2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-97" charset="-128"/>
              </a:endParaRPr>
            </a:p>
          </p:txBody>
        </p:sp>
        <p:sp>
          <p:nvSpPr>
            <p:cNvPr id="34" name="Freeform 924"/>
            <p:cNvSpPr>
              <a:spLocks noEditPoints="1"/>
            </p:cNvSpPr>
            <p:nvPr/>
          </p:nvSpPr>
          <p:spPr bwMode="auto">
            <a:xfrm>
              <a:off x="331788" y="2773362"/>
              <a:ext cx="8583612" cy="1784350"/>
            </a:xfrm>
            <a:custGeom>
              <a:avLst/>
              <a:gdLst/>
              <a:ahLst/>
              <a:cxnLst>
                <a:cxn ang="0">
                  <a:pos x="4610" y="144"/>
                </a:cxn>
                <a:cxn ang="0">
                  <a:pos x="4456" y="132"/>
                </a:cxn>
                <a:cxn ang="0">
                  <a:pos x="4154" y="72"/>
                </a:cxn>
                <a:cxn ang="0">
                  <a:pos x="4004" y="66"/>
                </a:cxn>
                <a:cxn ang="0">
                  <a:pos x="3862" y="58"/>
                </a:cxn>
                <a:cxn ang="0">
                  <a:pos x="3748" y="56"/>
                </a:cxn>
                <a:cxn ang="0">
                  <a:pos x="3602" y="58"/>
                </a:cxn>
                <a:cxn ang="0">
                  <a:pos x="3460" y="66"/>
                </a:cxn>
                <a:cxn ang="0">
                  <a:pos x="3310" y="132"/>
                </a:cxn>
                <a:cxn ang="0">
                  <a:pos x="3158" y="140"/>
                </a:cxn>
                <a:cxn ang="0">
                  <a:pos x="2998" y="148"/>
                </a:cxn>
                <a:cxn ang="0">
                  <a:pos x="2810" y="150"/>
                </a:cxn>
                <a:cxn ang="0">
                  <a:pos x="2654" y="148"/>
                </a:cxn>
                <a:cxn ang="0">
                  <a:pos x="2494" y="140"/>
                </a:cxn>
                <a:cxn ang="0">
                  <a:pos x="2342" y="72"/>
                </a:cxn>
                <a:cxn ang="0">
                  <a:pos x="2040" y="72"/>
                </a:cxn>
                <a:cxn ang="0">
                  <a:pos x="1892" y="62"/>
                </a:cxn>
                <a:cxn ang="0">
                  <a:pos x="1754" y="56"/>
                </a:cxn>
                <a:cxn ang="0">
                  <a:pos x="1632" y="56"/>
                </a:cxn>
                <a:cxn ang="0">
                  <a:pos x="1494" y="62"/>
                </a:cxn>
                <a:cxn ang="0">
                  <a:pos x="1346" y="72"/>
                </a:cxn>
                <a:cxn ang="0">
                  <a:pos x="1196" y="132"/>
                </a:cxn>
                <a:cxn ang="0">
                  <a:pos x="1040" y="144"/>
                </a:cxn>
                <a:cxn ang="0">
                  <a:pos x="878" y="150"/>
                </a:cxn>
                <a:cxn ang="0">
                  <a:pos x="696" y="150"/>
                </a:cxn>
                <a:cxn ang="0">
                  <a:pos x="532" y="144"/>
                </a:cxn>
                <a:cxn ang="0">
                  <a:pos x="378" y="132"/>
                </a:cxn>
                <a:cxn ang="0">
                  <a:pos x="76" y="72"/>
                </a:cxn>
                <a:cxn ang="0">
                  <a:pos x="138" y="1046"/>
                </a:cxn>
                <a:cxn ang="0">
                  <a:pos x="280" y="1056"/>
                </a:cxn>
                <a:cxn ang="0">
                  <a:pos x="394" y="1056"/>
                </a:cxn>
                <a:cxn ang="0">
                  <a:pos x="538" y="1056"/>
                </a:cxn>
                <a:cxn ang="0">
                  <a:pos x="680" y="1046"/>
                </a:cxn>
                <a:cxn ang="0">
                  <a:pos x="830" y="980"/>
                </a:cxn>
                <a:cxn ang="0">
                  <a:pos x="982" y="974"/>
                </a:cxn>
                <a:cxn ang="0">
                  <a:pos x="1142" y="964"/>
                </a:cxn>
                <a:cxn ang="0">
                  <a:pos x="1198" y="170"/>
                </a:cxn>
                <a:cxn ang="0">
                  <a:pos x="1336" y="964"/>
                </a:cxn>
                <a:cxn ang="0">
                  <a:pos x="1496" y="974"/>
                </a:cxn>
                <a:cxn ang="0">
                  <a:pos x="1648" y="1040"/>
                </a:cxn>
                <a:cxn ang="0">
                  <a:pos x="1952" y="1040"/>
                </a:cxn>
                <a:cxn ang="0">
                  <a:pos x="2098" y="1052"/>
                </a:cxn>
                <a:cxn ang="0">
                  <a:pos x="2238" y="1056"/>
                </a:cxn>
                <a:cxn ang="0">
                  <a:pos x="2358" y="1056"/>
                </a:cxn>
                <a:cxn ang="0">
                  <a:pos x="1262" y="948"/>
                </a:cxn>
                <a:cxn ang="0">
                  <a:pos x="2492" y="1040"/>
                </a:cxn>
                <a:cxn ang="0">
                  <a:pos x="2644" y="980"/>
                </a:cxn>
                <a:cxn ang="0">
                  <a:pos x="2798" y="968"/>
                </a:cxn>
                <a:cxn ang="0">
                  <a:pos x="2962" y="964"/>
                </a:cxn>
                <a:cxn ang="0">
                  <a:pos x="3144" y="964"/>
                </a:cxn>
                <a:cxn ang="0">
                  <a:pos x="3306" y="968"/>
                </a:cxn>
                <a:cxn ang="0">
                  <a:pos x="3462" y="980"/>
                </a:cxn>
                <a:cxn ang="0">
                  <a:pos x="3616" y="176"/>
                </a:cxn>
                <a:cxn ang="0">
                  <a:pos x="3752" y="1046"/>
                </a:cxn>
                <a:cxn ang="0">
                  <a:pos x="3894" y="1056"/>
                </a:cxn>
                <a:cxn ang="0">
                  <a:pos x="4008" y="1056"/>
                </a:cxn>
                <a:cxn ang="0">
                  <a:pos x="4154" y="1056"/>
                </a:cxn>
                <a:cxn ang="0">
                  <a:pos x="4296" y="1046"/>
                </a:cxn>
                <a:cxn ang="0">
                  <a:pos x="4446" y="980"/>
                </a:cxn>
                <a:cxn ang="0">
                  <a:pos x="4598" y="974"/>
                </a:cxn>
                <a:cxn ang="0">
                  <a:pos x="4758" y="964"/>
                </a:cxn>
                <a:cxn ang="0">
                  <a:pos x="4814" y="170"/>
                </a:cxn>
                <a:cxn ang="0">
                  <a:pos x="4820" y="132"/>
                </a:cxn>
              </a:cxnLst>
              <a:rect l="0" t="0" r="r" b="b"/>
              <a:pathLst>
                <a:path w="4870" h="1124">
                  <a:moveTo>
                    <a:pt x="0" y="0"/>
                  </a:moveTo>
                  <a:lnTo>
                    <a:pt x="0" y="1124"/>
                  </a:lnTo>
                  <a:lnTo>
                    <a:pt x="4870" y="1124"/>
                  </a:lnTo>
                  <a:lnTo>
                    <a:pt x="4870" y="0"/>
                  </a:lnTo>
                  <a:lnTo>
                    <a:pt x="0" y="0"/>
                  </a:lnTo>
                  <a:close/>
                  <a:moveTo>
                    <a:pt x="4606" y="72"/>
                  </a:moveTo>
                  <a:lnTo>
                    <a:pt x="4606" y="72"/>
                  </a:lnTo>
                  <a:lnTo>
                    <a:pt x="4608" y="66"/>
                  </a:lnTo>
                  <a:lnTo>
                    <a:pt x="4610" y="62"/>
                  </a:lnTo>
                  <a:lnTo>
                    <a:pt x="4616" y="58"/>
                  </a:lnTo>
                  <a:lnTo>
                    <a:pt x="4622" y="56"/>
                  </a:lnTo>
                  <a:lnTo>
                    <a:pt x="4654" y="56"/>
                  </a:lnTo>
                  <a:lnTo>
                    <a:pt x="4654" y="56"/>
                  </a:lnTo>
                  <a:lnTo>
                    <a:pt x="4660" y="58"/>
                  </a:lnTo>
                  <a:lnTo>
                    <a:pt x="4666" y="62"/>
                  </a:lnTo>
                  <a:lnTo>
                    <a:pt x="4668" y="66"/>
                  </a:lnTo>
                  <a:lnTo>
                    <a:pt x="4670" y="72"/>
                  </a:lnTo>
                  <a:lnTo>
                    <a:pt x="4670" y="132"/>
                  </a:lnTo>
                  <a:lnTo>
                    <a:pt x="4670" y="132"/>
                  </a:lnTo>
                  <a:lnTo>
                    <a:pt x="4668" y="140"/>
                  </a:lnTo>
                  <a:lnTo>
                    <a:pt x="4666" y="144"/>
                  </a:lnTo>
                  <a:lnTo>
                    <a:pt x="4660" y="148"/>
                  </a:lnTo>
                  <a:lnTo>
                    <a:pt x="4654" y="150"/>
                  </a:lnTo>
                  <a:lnTo>
                    <a:pt x="4622" y="150"/>
                  </a:lnTo>
                  <a:lnTo>
                    <a:pt x="4622" y="150"/>
                  </a:lnTo>
                  <a:lnTo>
                    <a:pt x="4616" y="148"/>
                  </a:lnTo>
                  <a:lnTo>
                    <a:pt x="4610" y="144"/>
                  </a:lnTo>
                  <a:lnTo>
                    <a:pt x="4608" y="140"/>
                  </a:lnTo>
                  <a:lnTo>
                    <a:pt x="4606" y="132"/>
                  </a:lnTo>
                  <a:lnTo>
                    <a:pt x="4606" y="72"/>
                  </a:lnTo>
                  <a:close/>
                  <a:moveTo>
                    <a:pt x="4456" y="72"/>
                  </a:moveTo>
                  <a:lnTo>
                    <a:pt x="4456" y="72"/>
                  </a:lnTo>
                  <a:lnTo>
                    <a:pt x="4456" y="66"/>
                  </a:lnTo>
                  <a:lnTo>
                    <a:pt x="4460" y="62"/>
                  </a:lnTo>
                  <a:lnTo>
                    <a:pt x="4466" y="58"/>
                  </a:lnTo>
                  <a:lnTo>
                    <a:pt x="4472" y="56"/>
                  </a:lnTo>
                  <a:lnTo>
                    <a:pt x="4502" y="56"/>
                  </a:lnTo>
                  <a:lnTo>
                    <a:pt x="4502" y="56"/>
                  </a:lnTo>
                  <a:lnTo>
                    <a:pt x="4508" y="58"/>
                  </a:lnTo>
                  <a:lnTo>
                    <a:pt x="4514" y="62"/>
                  </a:lnTo>
                  <a:lnTo>
                    <a:pt x="4518" y="66"/>
                  </a:lnTo>
                  <a:lnTo>
                    <a:pt x="4518" y="72"/>
                  </a:lnTo>
                  <a:lnTo>
                    <a:pt x="4518" y="132"/>
                  </a:lnTo>
                  <a:lnTo>
                    <a:pt x="4518" y="132"/>
                  </a:lnTo>
                  <a:lnTo>
                    <a:pt x="4518" y="140"/>
                  </a:lnTo>
                  <a:lnTo>
                    <a:pt x="4514" y="144"/>
                  </a:lnTo>
                  <a:lnTo>
                    <a:pt x="4508" y="148"/>
                  </a:lnTo>
                  <a:lnTo>
                    <a:pt x="4502" y="150"/>
                  </a:lnTo>
                  <a:lnTo>
                    <a:pt x="4472" y="150"/>
                  </a:lnTo>
                  <a:lnTo>
                    <a:pt x="4472" y="150"/>
                  </a:lnTo>
                  <a:lnTo>
                    <a:pt x="4466" y="148"/>
                  </a:lnTo>
                  <a:lnTo>
                    <a:pt x="4460" y="144"/>
                  </a:lnTo>
                  <a:lnTo>
                    <a:pt x="4456" y="140"/>
                  </a:lnTo>
                  <a:lnTo>
                    <a:pt x="4456" y="132"/>
                  </a:lnTo>
                  <a:lnTo>
                    <a:pt x="4456" y="72"/>
                  </a:lnTo>
                  <a:close/>
                  <a:moveTo>
                    <a:pt x="4304" y="72"/>
                  </a:moveTo>
                  <a:lnTo>
                    <a:pt x="4304" y="72"/>
                  </a:lnTo>
                  <a:lnTo>
                    <a:pt x="4306" y="66"/>
                  </a:lnTo>
                  <a:lnTo>
                    <a:pt x="4308" y="62"/>
                  </a:lnTo>
                  <a:lnTo>
                    <a:pt x="4314" y="58"/>
                  </a:lnTo>
                  <a:lnTo>
                    <a:pt x="4320" y="56"/>
                  </a:lnTo>
                  <a:lnTo>
                    <a:pt x="4352" y="56"/>
                  </a:lnTo>
                  <a:lnTo>
                    <a:pt x="4352" y="56"/>
                  </a:lnTo>
                  <a:lnTo>
                    <a:pt x="4358" y="58"/>
                  </a:lnTo>
                  <a:lnTo>
                    <a:pt x="4364" y="62"/>
                  </a:lnTo>
                  <a:lnTo>
                    <a:pt x="4366" y="66"/>
                  </a:lnTo>
                  <a:lnTo>
                    <a:pt x="4368" y="72"/>
                  </a:lnTo>
                  <a:lnTo>
                    <a:pt x="4368" y="132"/>
                  </a:lnTo>
                  <a:lnTo>
                    <a:pt x="4368" y="132"/>
                  </a:lnTo>
                  <a:lnTo>
                    <a:pt x="4366" y="140"/>
                  </a:lnTo>
                  <a:lnTo>
                    <a:pt x="4364" y="144"/>
                  </a:lnTo>
                  <a:lnTo>
                    <a:pt x="4358" y="148"/>
                  </a:lnTo>
                  <a:lnTo>
                    <a:pt x="4352" y="150"/>
                  </a:lnTo>
                  <a:lnTo>
                    <a:pt x="4320" y="150"/>
                  </a:lnTo>
                  <a:lnTo>
                    <a:pt x="4320" y="150"/>
                  </a:lnTo>
                  <a:lnTo>
                    <a:pt x="4314" y="148"/>
                  </a:lnTo>
                  <a:lnTo>
                    <a:pt x="4308" y="144"/>
                  </a:lnTo>
                  <a:lnTo>
                    <a:pt x="4306" y="140"/>
                  </a:lnTo>
                  <a:lnTo>
                    <a:pt x="4304" y="132"/>
                  </a:lnTo>
                  <a:lnTo>
                    <a:pt x="4304" y="72"/>
                  </a:lnTo>
                  <a:close/>
                  <a:moveTo>
                    <a:pt x="4154" y="72"/>
                  </a:moveTo>
                  <a:lnTo>
                    <a:pt x="4154" y="72"/>
                  </a:lnTo>
                  <a:lnTo>
                    <a:pt x="4154" y="66"/>
                  </a:lnTo>
                  <a:lnTo>
                    <a:pt x="4158" y="62"/>
                  </a:lnTo>
                  <a:lnTo>
                    <a:pt x="4164" y="58"/>
                  </a:lnTo>
                  <a:lnTo>
                    <a:pt x="4170" y="56"/>
                  </a:lnTo>
                  <a:lnTo>
                    <a:pt x="4200" y="56"/>
                  </a:lnTo>
                  <a:lnTo>
                    <a:pt x="4200" y="56"/>
                  </a:lnTo>
                  <a:lnTo>
                    <a:pt x="4206" y="58"/>
                  </a:lnTo>
                  <a:lnTo>
                    <a:pt x="4212" y="62"/>
                  </a:lnTo>
                  <a:lnTo>
                    <a:pt x="4216" y="66"/>
                  </a:lnTo>
                  <a:lnTo>
                    <a:pt x="4216" y="72"/>
                  </a:lnTo>
                  <a:lnTo>
                    <a:pt x="4216" y="132"/>
                  </a:lnTo>
                  <a:lnTo>
                    <a:pt x="4216" y="132"/>
                  </a:lnTo>
                  <a:lnTo>
                    <a:pt x="4216" y="140"/>
                  </a:lnTo>
                  <a:lnTo>
                    <a:pt x="4212" y="144"/>
                  </a:lnTo>
                  <a:lnTo>
                    <a:pt x="4206" y="148"/>
                  </a:lnTo>
                  <a:lnTo>
                    <a:pt x="4200" y="150"/>
                  </a:lnTo>
                  <a:lnTo>
                    <a:pt x="4170" y="150"/>
                  </a:lnTo>
                  <a:lnTo>
                    <a:pt x="4170" y="150"/>
                  </a:lnTo>
                  <a:lnTo>
                    <a:pt x="4164" y="148"/>
                  </a:lnTo>
                  <a:lnTo>
                    <a:pt x="4158" y="144"/>
                  </a:lnTo>
                  <a:lnTo>
                    <a:pt x="4154" y="140"/>
                  </a:lnTo>
                  <a:lnTo>
                    <a:pt x="4154" y="132"/>
                  </a:lnTo>
                  <a:lnTo>
                    <a:pt x="4154" y="72"/>
                  </a:lnTo>
                  <a:close/>
                  <a:moveTo>
                    <a:pt x="4002" y="72"/>
                  </a:moveTo>
                  <a:lnTo>
                    <a:pt x="4002" y="72"/>
                  </a:lnTo>
                  <a:lnTo>
                    <a:pt x="4004" y="66"/>
                  </a:lnTo>
                  <a:lnTo>
                    <a:pt x="4006" y="62"/>
                  </a:lnTo>
                  <a:lnTo>
                    <a:pt x="4012" y="58"/>
                  </a:lnTo>
                  <a:lnTo>
                    <a:pt x="4018" y="56"/>
                  </a:lnTo>
                  <a:lnTo>
                    <a:pt x="4050" y="56"/>
                  </a:lnTo>
                  <a:lnTo>
                    <a:pt x="4050" y="56"/>
                  </a:lnTo>
                  <a:lnTo>
                    <a:pt x="4056" y="58"/>
                  </a:lnTo>
                  <a:lnTo>
                    <a:pt x="4062" y="62"/>
                  </a:lnTo>
                  <a:lnTo>
                    <a:pt x="4064" y="66"/>
                  </a:lnTo>
                  <a:lnTo>
                    <a:pt x="4066" y="72"/>
                  </a:lnTo>
                  <a:lnTo>
                    <a:pt x="4066" y="132"/>
                  </a:lnTo>
                  <a:lnTo>
                    <a:pt x="4066" y="132"/>
                  </a:lnTo>
                  <a:lnTo>
                    <a:pt x="4064" y="140"/>
                  </a:lnTo>
                  <a:lnTo>
                    <a:pt x="4062" y="144"/>
                  </a:lnTo>
                  <a:lnTo>
                    <a:pt x="4056" y="148"/>
                  </a:lnTo>
                  <a:lnTo>
                    <a:pt x="4050" y="150"/>
                  </a:lnTo>
                  <a:lnTo>
                    <a:pt x="4018" y="150"/>
                  </a:lnTo>
                  <a:lnTo>
                    <a:pt x="4018" y="150"/>
                  </a:lnTo>
                  <a:lnTo>
                    <a:pt x="4012" y="148"/>
                  </a:lnTo>
                  <a:lnTo>
                    <a:pt x="4006" y="144"/>
                  </a:lnTo>
                  <a:lnTo>
                    <a:pt x="4004" y="140"/>
                  </a:lnTo>
                  <a:lnTo>
                    <a:pt x="4002" y="132"/>
                  </a:lnTo>
                  <a:lnTo>
                    <a:pt x="4002" y="72"/>
                  </a:lnTo>
                  <a:close/>
                  <a:moveTo>
                    <a:pt x="3852" y="72"/>
                  </a:moveTo>
                  <a:lnTo>
                    <a:pt x="3852" y="72"/>
                  </a:lnTo>
                  <a:lnTo>
                    <a:pt x="3852" y="66"/>
                  </a:lnTo>
                  <a:lnTo>
                    <a:pt x="3856" y="62"/>
                  </a:lnTo>
                  <a:lnTo>
                    <a:pt x="3862" y="58"/>
                  </a:lnTo>
                  <a:lnTo>
                    <a:pt x="3868" y="56"/>
                  </a:lnTo>
                  <a:lnTo>
                    <a:pt x="3898" y="56"/>
                  </a:lnTo>
                  <a:lnTo>
                    <a:pt x="3898" y="56"/>
                  </a:lnTo>
                  <a:lnTo>
                    <a:pt x="3904" y="58"/>
                  </a:lnTo>
                  <a:lnTo>
                    <a:pt x="3910" y="62"/>
                  </a:lnTo>
                  <a:lnTo>
                    <a:pt x="3914" y="66"/>
                  </a:lnTo>
                  <a:lnTo>
                    <a:pt x="3914" y="72"/>
                  </a:lnTo>
                  <a:lnTo>
                    <a:pt x="3914" y="132"/>
                  </a:lnTo>
                  <a:lnTo>
                    <a:pt x="3914" y="132"/>
                  </a:lnTo>
                  <a:lnTo>
                    <a:pt x="3914" y="140"/>
                  </a:lnTo>
                  <a:lnTo>
                    <a:pt x="3910" y="144"/>
                  </a:lnTo>
                  <a:lnTo>
                    <a:pt x="3904" y="148"/>
                  </a:lnTo>
                  <a:lnTo>
                    <a:pt x="3898" y="150"/>
                  </a:lnTo>
                  <a:lnTo>
                    <a:pt x="3868" y="150"/>
                  </a:lnTo>
                  <a:lnTo>
                    <a:pt x="3868" y="150"/>
                  </a:lnTo>
                  <a:lnTo>
                    <a:pt x="3862" y="148"/>
                  </a:lnTo>
                  <a:lnTo>
                    <a:pt x="3856" y="144"/>
                  </a:lnTo>
                  <a:lnTo>
                    <a:pt x="3852" y="140"/>
                  </a:lnTo>
                  <a:lnTo>
                    <a:pt x="3852" y="132"/>
                  </a:lnTo>
                  <a:lnTo>
                    <a:pt x="3852" y="72"/>
                  </a:lnTo>
                  <a:close/>
                  <a:moveTo>
                    <a:pt x="3700" y="72"/>
                  </a:moveTo>
                  <a:lnTo>
                    <a:pt x="3700" y="72"/>
                  </a:lnTo>
                  <a:lnTo>
                    <a:pt x="3702" y="66"/>
                  </a:lnTo>
                  <a:lnTo>
                    <a:pt x="3704" y="62"/>
                  </a:lnTo>
                  <a:lnTo>
                    <a:pt x="3710" y="58"/>
                  </a:lnTo>
                  <a:lnTo>
                    <a:pt x="3716" y="56"/>
                  </a:lnTo>
                  <a:lnTo>
                    <a:pt x="3748" y="56"/>
                  </a:lnTo>
                  <a:lnTo>
                    <a:pt x="3748" y="56"/>
                  </a:lnTo>
                  <a:lnTo>
                    <a:pt x="3754" y="58"/>
                  </a:lnTo>
                  <a:lnTo>
                    <a:pt x="3760" y="62"/>
                  </a:lnTo>
                  <a:lnTo>
                    <a:pt x="3762" y="66"/>
                  </a:lnTo>
                  <a:lnTo>
                    <a:pt x="3764" y="72"/>
                  </a:lnTo>
                  <a:lnTo>
                    <a:pt x="3764" y="132"/>
                  </a:lnTo>
                  <a:lnTo>
                    <a:pt x="3764" y="132"/>
                  </a:lnTo>
                  <a:lnTo>
                    <a:pt x="3762" y="140"/>
                  </a:lnTo>
                  <a:lnTo>
                    <a:pt x="3760" y="144"/>
                  </a:lnTo>
                  <a:lnTo>
                    <a:pt x="3754" y="148"/>
                  </a:lnTo>
                  <a:lnTo>
                    <a:pt x="3748" y="150"/>
                  </a:lnTo>
                  <a:lnTo>
                    <a:pt x="3716" y="150"/>
                  </a:lnTo>
                  <a:lnTo>
                    <a:pt x="3716" y="150"/>
                  </a:lnTo>
                  <a:lnTo>
                    <a:pt x="3710" y="148"/>
                  </a:lnTo>
                  <a:lnTo>
                    <a:pt x="3704" y="144"/>
                  </a:lnTo>
                  <a:lnTo>
                    <a:pt x="3702" y="140"/>
                  </a:lnTo>
                  <a:lnTo>
                    <a:pt x="3700" y="132"/>
                  </a:lnTo>
                  <a:lnTo>
                    <a:pt x="3700" y="72"/>
                  </a:lnTo>
                  <a:close/>
                  <a:moveTo>
                    <a:pt x="3550" y="72"/>
                  </a:moveTo>
                  <a:lnTo>
                    <a:pt x="3550" y="72"/>
                  </a:lnTo>
                  <a:lnTo>
                    <a:pt x="3550" y="66"/>
                  </a:lnTo>
                  <a:lnTo>
                    <a:pt x="3554" y="62"/>
                  </a:lnTo>
                  <a:lnTo>
                    <a:pt x="3560" y="58"/>
                  </a:lnTo>
                  <a:lnTo>
                    <a:pt x="3566" y="56"/>
                  </a:lnTo>
                  <a:lnTo>
                    <a:pt x="3596" y="56"/>
                  </a:lnTo>
                  <a:lnTo>
                    <a:pt x="3596" y="56"/>
                  </a:lnTo>
                  <a:lnTo>
                    <a:pt x="3602" y="58"/>
                  </a:lnTo>
                  <a:lnTo>
                    <a:pt x="3608" y="62"/>
                  </a:lnTo>
                  <a:lnTo>
                    <a:pt x="3612" y="66"/>
                  </a:lnTo>
                  <a:lnTo>
                    <a:pt x="3612" y="72"/>
                  </a:lnTo>
                  <a:lnTo>
                    <a:pt x="3612" y="132"/>
                  </a:lnTo>
                  <a:lnTo>
                    <a:pt x="3612" y="132"/>
                  </a:lnTo>
                  <a:lnTo>
                    <a:pt x="3612" y="140"/>
                  </a:lnTo>
                  <a:lnTo>
                    <a:pt x="3608" y="144"/>
                  </a:lnTo>
                  <a:lnTo>
                    <a:pt x="3602" y="148"/>
                  </a:lnTo>
                  <a:lnTo>
                    <a:pt x="3596" y="150"/>
                  </a:lnTo>
                  <a:lnTo>
                    <a:pt x="3566" y="150"/>
                  </a:lnTo>
                  <a:lnTo>
                    <a:pt x="3566" y="150"/>
                  </a:lnTo>
                  <a:lnTo>
                    <a:pt x="3560" y="148"/>
                  </a:lnTo>
                  <a:lnTo>
                    <a:pt x="3554" y="144"/>
                  </a:lnTo>
                  <a:lnTo>
                    <a:pt x="3550" y="140"/>
                  </a:lnTo>
                  <a:lnTo>
                    <a:pt x="3550" y="132"/>
                  </a:lnTo>
                  <a:lnTo>
                    <a:pt x="3550" y="72"/>
                  </a:lnTo>
                  <a:close/>
                  <a:moveTo>
                    <a:pt x="3398" y="72"/>
                  </a:moveTo>
                  <a:lnTo>
                    <a:pt x="3398" y="72"/>
                  </a:lnTo>
                  <a:lnTo>
                    <a:pt x="3400" y="66"/>
                  </a:lnTo>
                  <a:lnTo>
                    <a:pt x="3402" y="62"/>
                  </a:lnTo>
                  <a:lnTo>
                    <a:pt x="3408" y="58"/>
                  </a:lnTo>
                  <a:lnTo>
                    <a:pt x="3414" y="56"/>
                  </a:lnTo>
                  <a:lnTo>
                    <a:pt x="3446" y="56"/>
                  </a:lnTo>
                  <a:lnTo>
                    <a:pt x="3446" y="56"/>
                  </a:lnTo>
                  <a:lnTo>
                    <a:pt x="3452" y="58"/>
                  </a:lnTo>
                  <a:lnTo>
                    <a:pt x="3458" y="62"/>
                  </a:lnTo>
                  <a:lnTo>
                    <a:pt x="3460" y="66"/>
                  </a:lnTo>
                  <a:lnTo>
                    <a:pt x="3462" y="72"/>
                  </a:lnTo>
                  <a:lnTo>
                    <a:pt x="3462" y="132"/>
                  </a:lnTo>
                  <a:lnTo>
                    <a:pt x="3462" y="132"/>
                  </a:lnTo>
                  <a:lnTo>
                    <a:pt x="3460" y="140"/>
                  </a:lnTo>
                  <a:lnTo>
                    <a:pt x="3458" y="144"/>
                  </a:lnTo>
                  <a:lnTo>
                    <a:pt x="3452" y="148"/>
                  </a:lnTo>
                  <a:lnTo>
                    <a:pt x="3446" y="150"/>
                  </a:lnTo>
                  <a:lnTo>
                    <a:pt x="3414" y="150"/>
                  </a:lnTo>
                  <a:lnTo>
                    <a:pt x="3414" y="150"/>
                  </a:lnTo>
                  <a:lnTo>
                    <a:pt x="3408" y="148"/>
                  </a:lnTo>
                  <a:lnTo>
                    <a:pt x="3402" y="144"/>
                  </a:lnTo>
                  <a:lnTo>
                    <a:pt x="3400" y="140"/>
                  </a:lnTo>
                  <a:lnTo>
                    <a:pt x="3398" y="132"/>
                  </a:lnTo>
                  <a:lnTo>
                    <a:pt x="3398" y="72"/>
                  </a:lnTo>
                  <a:close/>
                  <a:moveTo>
                    <a:pt x="3248" y="72"/>
                  </a:moveTo>
                  <a:lnTo>
                    <a:pt x="3248" y="72"/>
                  </a:lnTo>
                  <a:lnTo>
                    <a:pt x="3248" y="66"/>
                  </a:lnTo>
                  <a:lnTo>
                    <a:pt x="3252" y="62"/>
                  </a:lnTo>
                  <a:lnTo>
                    <a:pt x="3258" y="58"/>
                  </a:lnTo>
                  <a:lnTo>
                    <a:pt x="3264" y="56"/>
                  </a:lnTo>
                  <a:lnTo>
                    <a:pt x="3294" y="56"/>
                  </a:lnTo>
                  <a:lnTo>
                    <a:pt x="3294" y="56"/>
                  </a:lnTo>
                  <a:lnTo>
                    <a:pt x="3300" y="58"/>
                  </a:lnTo>
                  <a:lnTo>
                    <a:pt x="3306" y="62"/>
                  </a:lnTo>
                  <a:lnTo>
                    <a:pt x="3310" y="66"/>
                  </a:lnTo>
                  <a:lnTo>
                    <a:pt x="3310" y="72"/>
                  </a:lnTo>
                  <a:lnTo>
                    <a:pt x="3310" y="132"/>
                  </a:lnTo>
                  <a:lnTo>
                    <a:pt x="3310" y="132"/>
                  </a:lnTo>
                  <a:lnTo>
                    <a:pt x="3310" y="140"/>
                  </a:lnTo>
                  <a:lnTo>
                    <a:pt x="3306" y="144"/>
                  </a:lnTo>
                  <a:lnTo>
                    <a:pt x="3300" y="148"/>
                  </a:lnTo>
                  <a:lnTo>
                    <a:pt x="3294" y="150"/>
                  </a:lnTo>
                  <a:lnTo>
                    <a:pt x="3264" y="150"/>
                  </a:lnTo>
                  <a:lnTo>
                    <a:pt x="3264" y="150"/>
                  </a:lnTo>
                  <a:lnTo>
                    <a:pt x="3258" y="148"/>
                  </a:lnTo>
                  <a:lnTo>
                    <a:pt x="3252" y="144"/>
                  </a:lnTo>
                  <a:lnTo>
                    <a:pt x="3248" y="140"/>
                  </a:lnTo>
                  <a:lnTo>
                    <a:pt x="3248" y="132"/>
                  </a:lnTo>
                  <a:lnTo>
                    <a:pt x="3248" y="72"/>
                  </a:lnTo>
                  <a:close/>
                  <a:moveTo>
                    <a:pt x="3096" y="72"/>
                  </a:moveTo>
                  <a:lnTo>
                    <a:pt x="3096" y="72"/>
                  </a:lnTo>
                  <a:lnTo>
                    <a:pt x="3098" y="66"/>
                  </a:lnTo>
                  <a:lnTo>
                    <a:pt x="3100" y="62"/>
                  </a:lnTo>
                  <a:lnTo>
                    <a:pt x="3106" y="58"/>
                  </a:lnTo>
                  <a:lnTo>
                    <a:pt x="3112" y="56"/>
                  </a:lnTo>
                  <a:lnTo>
                    <a:pt x="3144" y="56"/>
                  </a:lnTo>
                  <a:lnTo>
                    <a:pt x="3144" y="56"/>
                  </a:lnTo>
                  <a:lnTo>
                    <a:pt x="3150" y="58"/>
                  </a:lnTo>
                  <a:lnTo>
                    <a:pt x="3156" y="62"/>
                  </a:lnTo>
                  <a:lnTo>
                    <a:pt x="3158" y="66"/>
                  </a:lnTo>
                  <a:lnTo>
                    <a:pt x="3160" y="72"/>
                  </a:lnTo>
                  <a:lnTo>
                    <a:pt x="3160" y="132"/>
                  </a:lnTo>
                  <a:lnTo>
                    <a:pt x="3160" y="132"/>
                  </a:lnTo>
                  <a:lnTo>
                    <a:pt x="3158" y="140"/>
                  </a:lnTo>
                  <a:lnTo>
                    <a:pt x="3156" y="144"/>
                  </a:lnTo>
                  <a:lnTo>
                    <a:pt x="3150" y="148"/>
                  </a:lnTo>
                  <a:lnTo>
                    <a:pt x="3144" y="150"/>
                  </a:lnTo>
                  <a:lnTo>
                    <a:pt x="3112" y="150"/>
                  </a:lnTo>
                  <a:lnTo>
                    <a:pt x="3112" y="150"/>
                  </a:lnTo>
                  <a:lnTo>
                    <a:pt x="3106" y="148"/>
                  </a:lnTo>
                  <a:lnTo>
                    <a:pt x="3100" y="144"/>
                  </a:lnTo>
                  <a:lnTo>
                    <a:pt x="3098" y="140"/>
                  </a:lnTo>
                  <a:lnTo>
                    <a:pt x="3096" y="132"/>
                  </a:lnTo>
                  <a:lnTo>
                    <a:pt x="3096" y="72"/>
                  </a:lnTo>
                  <a:close/>
                  <a:moveTo>
                    <a:pt x="2946" y="72"/>
                  </a:moveTo>
                  <a:lnTo>
                    <a:pt x="2946" y="72"/>
                  </a:lnTo>
                  <a:lnTo>
                    <a:pt x="2946" y="66"/>
                  </a:lnTo>
                  <a:lnTo>
                    <a:pt x="2950" y="62"/>
                  </a:lnTo>
                  <a:lnTo>
                    <a:pt x="2956" y="58"/>
                  </a:lnTo>
                  <a:lnTo>
                    <a:pt x="2962" y="56"/>
                  </a:lnTo>
                  <a:lnTo>
                    <a:pt x="2992" y="56"/>
                  </a:lnTo>
                  <a:lnTo>
                    <a:pt x="2992" y="56"/>
                  </a:lnTo>
                  <a:lnTo>
                    <a:pt x="2998" y="58"/>
                  </a:lnTo>
                  <a:lnTo>
                    <a:pt x="3004" y="62"/>
                  </a:lnTo>
                  <a:lnTo>
                    <a:pt x="3008" y="66"/>
                  </a:lnTo>
                  <a:lnTo>
                    <a:pt x="3008" y="72"/>
                  </a:lnTo>
                  <a:lnTo>
                    <a:pt x="3008" y="132"/>
                  </a:lnTo>
                  <a:lnTo>
                    <a:pt x="3008" y="132"/>
                  </a:lnTo>
                  <a:lnTo>
                    <a:pt x="3008" y="140"/>
                  </a:lnTo>
                  <a:lnTo>
                    <a:pt x="3004" y="144"/>
                  </a:lnTo>
                  <a:lnTo>
                    <a:pt x="2998" y="148"/>
                  </a:lnTo>
                  <a:lnTo>
                    <a:pt x="2992" y="150"/>
                  </a:lnTo>
                  <a:lnTo>
                    <a:pt x="2962" y="150"/>
                  </a:lnTo>
                  <a:lnTo>
                    <a:pt x="2962" y="150"/>
                  </a:lnTo>
                  <a:lnTo>
                    <a:pt x="2956" y="148"/>
                  </a:lnTo>
                  <a:lnTo>
                    <a:pt x="2950" y="144"/>
                  </a:lnTo>
                  <a:lnTo>
                    <a:pt x="2946" y="140"/>
                  </a:lnTo>
                  <a:lnTo>
                    <a:pt x="2946" y="132"/>
                  </a:lnTo>
                  <a:lnTo>
                    <a:pt x="2946" y="72"/>
                  </a:lnTo>
                  <a:close/>
                  <a:moveTo>
                    <a:pt x="2794" y="72"/>
                  </a:moveTo>
                  <a:lnTo>
                    <a:pt x="2794" y="72"/>
                  </a:lnTo>
                  <a:lnTo>
                    <a:pt x="2796" y="66"/>
                  </a:lnTo>
                  <a:lnTo>
                    <a:pt x="2798" y="62"/>
                  </a:lnTo>
                  <a:lnTo>
                    <a:pt x="2804" y="58"/>
                  </a:lnTo>
                  <a:lnTo>
                    <a:pt x="2810" y="56"/>
                  </a:lnTo>
                  <a:lnTo>
                    <a:pt x="2842" y="56"/>
                  </a:lnTo>
                  <a:lnTo>
                    <a:pt x="2842" y="56"/>
                  </a:lnTo>
                  <a:lnTo>
                    <a:pt x="2848" y="58"/>
                  </a:lnTo>
                  <a:lnTo>
                    <a:pt x="2854" y="62"/>
                  </a:lnTo>
                  <a:lnTo>
                    <a:pt x="2856" y="66"/>
                  </a:lnTo>
                  <a:lnTo>
                    <a:pt x="2858" y="72"/>
                  </a:lnTo>
                  <a:lnTo>
                    <a:pt x="2858" y="132"/>
                  </a:lnTo>
                  <a:lnTo>
                    <a:pt x="2858" y="132"/>
                  </a:lnTo>
                  <a:lnTo>
                    <a:pt x="2856" y="140"/>
                  </a:lnTo>
                  <a:lnTo>
                    <a:pt x="2854" y="144"/>
                  </a:lnTo>
                  <a:lnTo>
                    <a:pt x="2848" y="148"/>
                  </a:lnTo>
                  <a:lnTo>
                    <a:pt x="2842" y="150"/>
                  </a:lnTo>
                  <a:lnTo>
                    <a:pt x="2810" y="150"/>
                  </a:lnTo>
                  <a:lnTo>
                    <a:pt x="2810" y="150"/>
                  </a:lnTo>
                  <a:lnTo>
                    <a:pt x="2804" y="148"/>
                  </a:lnTo>
                  <a:lnTo>
                    <a:pt x="2798" y="144"/>
                  </a:lnTo>
                  <a:lnTo>
                    <a:pt x="2796" y="140"/>
                  </a:lnTo>
                  <a:lnTo>
                    <a:pt x="2794" y="132"/>
                  </a:lnTo>
                  <a:lnTo>
                    <a:pt x="2794" y="72"/>
                  </a:lnTo>
                  <a:close/>
                  <a:moveTo>
                    <a:pt x="2644" y="72"/>
                  </a:moveTo>
                  <a:lnTo>
                    <a:pt x="2644" y="72"/>
                  </a:lnTo>
                  <a:lnTo>
                    <a:pt x="2644" y="66"/>
                  </a:lnTo>
                  <a:lnTo>
                    <a:pt x="2648" y="62"/>
                  </a:lnTo>
                  <a:lnTo>
                    <a:pt x="2654" y="58"/>
                  </a:lnTo>
                  <a:lnTo>
                    <a:pt x="2660" y="56"/>
                  </a:lnTo>
                  <a:lnTo>
                    <a:pt x="2690" y="56"/>
                  </a:lnTo>
                  <a:lnTo>
                    <a:pt x="2690" y="56"/>
                  </a:lnTo>
                  <a:lnTo>
                    <a:pt x="2696" y="58"/>
                  </a:lnTo>
                  <a:lnTo>
                    <a:pt x="2702" y="62"/>
                  </a:lnTo>
                  <a:lnTo>
                    <a:pt x="2706" y="66"/>
                  </a:lnTo>
                  <a:lnTo>
                    <a:pt x="2706" y="72"/>
                  </a:lnTo>
                  <a:lnTo>
                    <a:pt x="2706" y="132"/>
                  </a:lnTo>
                  <a:lnTo>
                    <a:pt x="2706" y="132"/>
                  </a:lnTo>
                  <a:lnTo>
                    <a:pt x="2706" y="140"/>
                  </a:lnTo>
                  <a:lnTo>
                    <a:pt x="2702" y="144"/>
                  </a:lnTo>
                  <a:lnTo>
                    <a:pt x="2696" y="148"/>
                  </a:lnTo>
                  <a:lnTo>
                    <a:pt x="2690" y="150"/>
                  </a:lnTo>
                  <a:lnTo>
                    <a:pt x="2660" y="150"/>
                  </a:lnTo>
                  <a:lnTo>
                    <a:pt x="2660" y="150"/>
                  </a:lnTo>
                  <a:lnTo>
                    <a:pt x="2654" y="148"/>
                  </a:lnTo>
                  <a:lnTo>
                    <a:pt x="2648" y="144"/>
                  </a:lnTo>
                  <a:lnTo>
                    <a:pt x="2644" y="140"/>
                  </a:lnTo>
                  <a:lnTo>
                    <a:pt x="2644" y="132"/>
                  </a:lnTo>
                  <a:lnTo>
                    <a:pt x="2644" y="72"/>
                  </a:lnTo>
                  <a:close/>
                  <a:moveTo>
                    <a:pt x="2492" y="72"/>
                  </a:moveTo>
                  <a:lnTo>
                    <a:pt x="2492" y="72"/>
                  </a:lnTo>
                  <a:lnTo>
                    <a:pt x="2494" y="66"/>
                  </a:lnTo>
                  <a:lnTo>
                    <a:pt x="2496" y="62"/>
                  </a:lnTo>
                  <a:lnTo>
                    <a:pt x="2502" y="58"/>
                  </a:lnTo>
                  <a:lnTo>
                    <a:pt x="2508" y="56"/>
                  </a:lnTo>
                  <a:lnTo>
                    <a:pt x="2540" y="56"/>
                  </a:lnTo>
                  <a:lnTo>
                    <a:pt x="2540" y="56"/>
                  </a:lnTo>
                  <a:lnTo>
                    <a:pt x="2546" y="58"/>
                  </a:lnTo>
                  <a:lnTo>
                    <a:pt x="2552" y="62"/>
                  </a:lnTo>
                  <a:lnTo>
                    <a:pt x="2554" y="66"/>
                  </a:lnTo>
                  <a:lnTo>
                    <a:pt x="2556" y="72"/>
                  </a:lnTo>
                  <a:lnTo>
                    <a:pt x="2556" y="132"/>
                  </a:lnTo>
                  <a:lnTo>
                    <a:pt x="2556" y="132"/>
                  </a:lnTo>
                  <a:lnTo>
                    <a:pt x="2554" y="140"/>
                  </a:lnTo>
                  <a:lnTo>
                    <a:pt x="2552" y="144"/>
                  </a:lnTo>
                  <a:lnTo>
                    <a:pt x="2546" y="148"/>
                  </a:lnTo>
                  <a:lnTo>
                    <a:pt x="2540" y="150"/>
                  </a:lnTo>
                  <a:lnTo>
                    <a:pt x="2508" y="150"/>
                  </a:lnTo>
                  <a:lnTo>
                    <a:pt x="2508" y="150"/>
                  </a:lnTo>
                  <a:lnTo>
                    <a:pt x="2502" y="148"/>
                  </a:lnTo>
                  <a:lnTo>
                    <a:pt x="2496" y="144"/>
                  </a:lnTo>
                  <a:lnTo>
                    <a:pt x="2494" y="140"/>
                  </a:lnTo>
                  <a:lnTo>
                    <a:pt x="2492" y="132"/>
                  </a:lnTo>
                  <a:lnTo>
                    <a:pt x="2492" y="72"/>
                  </a:lnTo>
                  <a:close/>
                  <a:moveTo>
                    <a:pt x="2342" y="72"/>
                  </a:moveTo>
                  <a:lnTo>
                    <a:pt x="2342" y="72"/>
                  </a:lnTo>
                  <a:lnTo>
                    <a:pt x="2342" y="66"/>
                  </a:lnTo>
                  <a:lnTo>
                    <a:pt x="2346" y="62"/>
                  </a:lnTo>
                  <a:lnTo>
                    <a:pt x="2350" y="58"/>
                  </a:lnTo>
                  <a:lnTo>
                    <a:pt x="2358" y="56"/>
                  </a:lnTo>
                  <a:lnTo>
                    <a:pt x="2388" y="56"/>
                  </a:lnTo>
                  <a:lnTo>
                    <a:pt x="2388" y="56"/>
                  </a:lnTo>
                  <a:lnTo>
                    <a:pt x="2394" y="58"/>
                  </a:lnTo>
                  <a:lnTo>
                    <a:pt x="2400" y="62"/>
                  </a:lnTo>
                  <a:lnTo>
                    <a:pt x="2404" y="66"/>
                  </a:lnTo>
                  <a:lnTo>
                    <a:pt x="2404" y="72"/>
                  </a:lnTo>
                  <a:lnTo>
                    <a:pt x="2404" y="132"/>
                  </a:lnTo>
                  <a:lnTo>
                    <a:pt x="2404" y="132"/>
                  </a:lnTo>
                  <a:lnTo>
                    <a:pt x="2404" y="140"/>
                  </a:lnTo>
                  <a:lnTo>
                    <a:pt x="2400" y="144"/>
                  </a:lnTo>
                  <a:lnTo>
                    <a:pt x="2394" y="148"/>
                  </a:lnTo>
                  <a:lnTo>
                    <a:pt x="2388" y="150"/>
                  </a:lnTo>
                  <a:lnTo>
                    <a:pt x="2358" y="150"/>
                  </a:lnTo>
                  <a:lnTo>
                    <a:pt x="2358" y="150"/>
                  </a:lnTo>
                  <a:lnTo>
                    <a:pt x="2350" y="148"/>
                  </a:lnTo>
                  <a:lnTo>
                    <a:pt x="2346" y="144"/>
                  </a:lnTo>
                  <a:lnTo>
                    <a:pt x="2342" y="140"/>
                  </a:lnTo>
                  <a:lnTo>
                    <a:pt x="2342" y="132"/>
                  </a:lnTo>
                  <a:lnTo>
                    <a:pt x="2342" y="72"/>
                  </a:lnTo>
                  <a:close/>
                  <a:moveTo>
                    <a:pt x="2190" y="72"/>
                  </a:moveTo>
                  <a:lnTo>
                    <a:pt x="2190" y="72"/>
                  </a:lnTo>
                  <a:lnTo>
                    <a:pt x="2192" y="66"/>
                  </a:lnTo>
                  <a:lnTo>
                    <a:pt x="2194" y="62"/>
                  </a:lnTo>
                  <a:lnTo>
                    <a:pt x="2200" y="58"/>
                  </a:lnTo>
                  <a:lnTo>
                    <a:pt x="2206" y="56"/>
                  </a:lnTo>
                  <a:lnTo>
                    <a:pt x="2238" y="56"/>
                  </a:lnTo>
                  <a:lnTo>
                    <a:pt x="2238" y="56"/>
                  </a:lnTo>
                  <a:lnTo>
                    <a:pt x="2244" y="58"/>
                  </a:lnTo>
                  <a:lnTo>
                    <a:pt x="2248" y="62"/>
                  </a:lnTo>
                  <a:lnTo>
                    <a:pt x="2252" y="66"/>
                  </a:lnTo>
                  <a:lnTo>
                    <a:pt x="2254" y="72"/>
                  </a:lnTo>
                  <a:lnTo>
                    <a:pt x="2254" y="132"/>
                  </a:lnTo>
                  <a:lnTo>
                    <a:pt x="2254" y="132"/>
                  </a:lnTo>
                  <a:lnTo>
                    <a:pt x="2252" y="140"/>
                  </a:lnTo>
                  <a:lnTo>
                    <a:pt x="2248" y="144"/>
                  </a:lnTo>
                  <a:lnTo>
                    <a:pt x="2244" y="148"/>
                  </a:lnTo>
                  <a:lnTo>
                    <a:pt x="2238" y="150"/>
                  </a:lnTo>
                  <a:lnTo>
                    <a:pt x="2206" y="150"/>
                  </a:lnTo>
                  <a:lnTo>
                    <a:pt x="2206" y="150"/>
                  </a:lnTo>
                  <a:lnTo>
                    <a:pt x="2200" y="148"/>
                  </a:lnTo>
                  <a:lnTo>
                    <a:pt x="2194" y="144"/>
                  </a:lnTo>
                  <a:lnTo>
                    <a:pt x="2192" y="140"/>
                  </a:lnTo>
                  <a:lnTo>
                    <a:pt x="2190" y="132"/>
                  </a:lnTo>
                  <a:lnTo>
                    <a:pt x="2190" y="72"/>
                  </a:lnTo>
                  <a:close/>
                  <a:moveTo>
                    <a:pt x="2040" y="72"/>
                  </a:moveTo>
                  <a:lnTo>
                    <a:pt x="2040" y="72"/>
                  </a:lnTo>
                  <a:lnTo>
                    <a:pt x="2040" y="66"/>
                  </a:lnTo>
                  <a:lnTo>
                    <a:pt x="2044" y="62"/>
                  </a:lnTo>
                  <a:lnTo>
                    <a:pt x="2048" y="58"/>
                  </a:lnTo>
                  <a:lnTo>
                    <a:pt x="2056" y="56"/>
                  </a:lnTo>
                  <a:lnTo>
                    <a:pt x="2086" y="56"/>
                  </a:lnTo>
                  <a:lnTo>
                    <a:pt x="2086" y="56"/>
                  </a:lnTo>
                  <a:lnTo>
                    <a:pt x="2092" y="58"/>
                  </a:lnTo>
                  <a:lnTo>
                    <a:pt x="2098" y="62"/>
                  </a:lnTo>
                  <a:lnTo>
                    <a:pt x="2102" y="66"/>
                  </a:lnTo>
                  <a:lnTo>
                    <a:pt x="2102" y="72"/>
                  </a:lnTo>
                  <a:lnTo>
                    <a:pt x="2102" y="132"/>
                  </a:lnTo>
                  <a:lnTo>
                    <a:pt x="2102" y="132"/>
                  </a:lnTo>
                  <a:lnTo>
                    <a:pt x="2102" y="140"/>
                  </a:lnTo>
                  <a:lnTo>
                    <a:pt x="2098" y="144"/>
                  </a:lnTo>
                  <a:lnTo>
                    <a:pt x="2092" y="148"/>
                  </a:lnTo>
                  <a:lnTo>
                    <a:pt x="2086" y="150"/>
                  </a:lnTo>
                  <a:lnTo>
                    <a:pt x="2056" y="150"/>
                  </a:lnTo>
                  <a:lnTo>
                    <a:pt x="2056" y="150"/>
                  </a:lnTo>
                  <a:lnTo>
                    <a:pt x="2048" y="148"/>
                  </a:lnTo>
                  <a:lnTo>
                    <a:pt x="2044" y="144"/>
                  </a:lnTo>
                  <a:lnTo>
                    <a:pt x="2040" y="140"/>
                  </a:lnTo>
                  <a:lnTo>
                    <a:pt x="2040" y="132"/>
                  </a:lnTo>
                  <a:lnTo>
                    <a:pt x="2040" y="72"/>
                  </a:lnTo>
                  <a:close/>
                  <a:moveTo>
                    <a:pt x="1888" y="72"/>
                  </a:moveTo>
                  <a:lnTo>
                    <a:pt x="1888" y="72"/>
                  </a:lnTo>
                  <a:lnTo>
                    <a:pt x="1890" y="66"/>
                  </a:lnTo>
                  <a:lnTo>
                    <a:pt x="1892" y="62"/>
                  </a:lnTo>
                  <a:lnTo>
                    <a:pt x="1898" y="58"/>
                  </a:lnTo>
                  <a:lnTo>
                    <a:pt x="1904" y="56"/>
                  </a:lnTo>
                  <a:lnTo>
                    <a:pt x="1936" y="56"/>
                  </a:lnTo>
                  <a:lnTo>
                    <a:pt x="1936" y="56"/>
                  </a:lnTo>
                  <a:lnTo>
                    <a:pt x="1942" y="58"/>
                  </a:lnTo>
                  <a:lnTo>
                    <a:pt x="1946" y="62"/>
                  </a:lnTo>
                  <a:lnTo>
                    <a:pt x="1950" y="66"/>
                  </a:lnTo>
                  <a:lnTo>
                    <a:pt x="1952" y="72"/>
                  </a:lnTo>
                  <a:lnTo>
                    <a:pt x="1952" y="132"/>
                  </a:lnTo>
                  <a:lnTo>
                    <a:pt x="1952" y="132"/>
                  </a:lnTo>
                  <a:lnTo>
                    <a:pt x="1950" y="140"/>
                  </a:lnTo>
                  <a:lnTo>
                    <a:pt x="1946" y="144"/>
                  </a:lnTo>
                  <a:lnTo>
                    <a:pt x="1942" y="148"/>
                  </a:lnTo>
                  <a:lnTo>
                    <a:pt x="1936" y="150"/>
                  </a:lnTo>
                  <a:lnTo>
                    <a:pt x="1904" y="150"/>
                  </a:lnTo>
                  <a:lnTo>
                    <a:pt x="1904" y="150"/>
                  </a:lnTo>
                  <a:lnTo>
                    <a:pt x="1898" y="148"/>
                  </a:lnTo>
                  <a:lnTo>
                    <a:pt x="1892" y="144"/>
                  </a:lnTo>
                  <a:lnTo>
                    <a:pt x="1890" y="140"/>
                  </a:lnTo>
                  <a:lnTo>
                    <a:pt x="1888" y="132"/>
                  </a:lnTo>
                  <a:lnTo>
                    <a:pt x="1888" y="72"/>
                  </a:lnTo>
                  <a:close/>
                  <a:moveTo>
                    <a:pt x="1736" y="72"/>
                  </a:moveTo>
                  <a:lnTo>
                    <a:pt x="1736" y="72"/>
                  </a:lnTo>
                  <a:lnTo>
                    <a:pt x="1738" y="66"/>
                  </a:lnTo>
                  <a:lnTo>
                    <a:pt x="1742" y="62"/>
                  </a:lnTo>
                  <a:lnTo>
                    <a:pt x="1746" y="58"/>
                  </a:lnTo>
                  <a:lnTo>
                    <a:pt x="1754" y="56"/>
                  </a:lnTo>
                  <a:lnTo>
                    <a:pt x="1784" y="56"/>
                  </a:lnTo>
                  <a:lnTo>
                    <a:pt x="1784" y="56"/>
                  </a:lnTo>
                  <a:lnTo>
                    <a:pt x="1790" y="58"/>
                  </a:lnTo>
                  <a:lnTo>
                    <a:pt x="1796" y="62"/>
                  </a:lnTo>
                  <a:lnTo>
                    <a:pt x="1800" y="66"/>
                  </a:lnTo>
                  <a:lnTo>
                    <a:pt x="1800" y="72"/>
                  </a:lnTo>
                  <a:lnTo>
                    <a:pt x="1800" y="132"/>
                  </a:lnTo>
                  <a:lnTo>
                    <a:pt x="1800" y="132"/>
                  </a:lnTo>
                  <a:lnTo>
                    <a:pt x="1800" y="140"/>
                  </a:lnTo>
                  <a:lnTo>
                    <a:pt x="1796" y="144"/>
                  </a:lnTo>
                  <a:lnTo>
                    <a:pt x="1790" y="148"/>
                  </a:lnTo>
                  <a:lnTo>
                    <a:pt x="1784" y="150"/>
                  </a:lnTo>
                  <a:lnTo>
                    <a:pt x="1754" y="150"/>
                  </a:lnTo>
                  <a:lnTo>
                    <a:pt x="1754" y="150"/>
                  </a:lnTo>
                  <a:lnTo>
                    <a:pt x="1746" y="148"/>
                  </a:lnTo>
                  <a:lnTo>
                    <a:pt x="1742" y="144"/>
                  </a:lnTo>
                  <a:lnTo>
                    <a:pt x="1738" y="140"/>
                  </a:lnTo>
                  <a:lnTo>
                    <a:pt x="1736" y="132"/>
                  </a:lnTo>
                  <a:lnTo>
                    <a:pt x="1736" y="72"/>
                  </a:lnTo>
                  <a:close/>
                  <a:moveTo>
                    <a:pt x="1586" y="72"/>
                  </a:moveTo>
                  <a:lnTo>
                    <a:pt x="1586" y="72"/>
                  </a:lnTo>
                  <a:lnTo>
                    <a:pt x="1586" y="66"/>
                  </a:lnTo>
                  <a:lnTo>
                    <a:pt x="1590" y="62"/>
                  </a:lnTo>
                  <a:lnTo>
                    <a:pt x="1596" y="58"/>
                  </a:lnTo>
                  <a:lnTo>
                    <a:pt x="1602" y="56"/>
                  </a:lnTo>
                  <a:lnTo>
                    <a:pt x="1632" y="56"/>
                  </a:lnTo>
                  <a:lnTo>
                    <a:pt x="1632" y="56"/>
                  </a:lnTo>
                  <a:lnTo>
                    <a:pt x="1638" y="58"/>
                  </a:lnTo>
                  <a:lnTo>
                    <a:pt x="1644" y="62"/>
                  </a:lnTo>
                  <a:lnTo>
                    <a:pt x="1648" y="66"/>
                  </a:lnTo>
                  <a:lnTo>
                    <a:pt x="1648" y="72"/>
                  </a:lnTo>
                  <a:lnTo>
                    <a:pt x="1648" y="132"/>
                  </a:lnTo>
                  <a:lnTo>
                    <a:pt x="1648" y="132"/>
                  </a:lnTo>
                  <a:lnTo>
                    <a:pt x="1648" y="140"/>
                  </a:lnTo>
                  <a:lnTo>
                    <a:pt x="1644" y="144"/>
                  </a:lnTo>
                  <a:lnTo>
                    <a:pt x="1638" y="148"/>
                  </a:lnTo>
                  <a:lnTo>
                    <a:pt x="1632" y="150"/>
                  </a:lnTo>
                  <a:lnTo>
                    <a:pt x="1602" y="150"/>
                  </a:lnTo>
                  <a:lnTo>
                    <a:pt x="1602" y="150"/>
                  </a:lnTo>
                  <a:lnTo>
                    <a:pt x="1596" y="148"/>
                  </a:lnTo>
                  <a:lnTo>
                    <a:pt x="1590" y="144"/>
                  </a:lnTo>
                  <a:lnTo>
                    <a:pt x="1586" y="140"/>
                  </a:lnTo>
                  <a:lnTo>
                    <a:pt x="1586" y="132"/>
                  </a:lnTo>
                  <a:lnTo>
                    <a:pt x="1586" y="72"/>
                  </a:lnTo>
                  <a:close/>
                  <a:moveTo>
                    <a:pt x="1434" y="72"/>
                  </a:moveTo>
                  <a:lnTo>
                    <a:pt x="1434" y="72"/>
                  </a:lnTo>
                  <a:lnTo>
                    <a:pt x="1436" y="66"/>
                  </a:lnTo>
                  <a:lnTo>
                    <a:pt x="1438" y="62"/>
                  </a:lnTo>
                  <a:lnTo>
                    <a:pt x="1444" y="58"/>
                  </a:lnTo>
                  <a:lnTo>
                    <a:pt x="1450" y="56"/>
                  </a:lnTo>
                  <a:lnTo>
                    <a:pt x="1482" y="56"/>
                  </a:lnTo>
                  <a:lnTo>
                    <a:pt x="1482" y="56"/>
                  </a:lnTo>
                  <a:lnTo>
                    <a:pt x="1488" y="58"/>
                  </a:lnTo>
                  <a:lnTo>
                    <a:pt x="1494" y="62"/>
                  </a:lnTo>
                  <a:lnTo>
                    <a:pt x="1496" y="66"/>
                  </a:lnTo>
                  <a:lnTo>
                    <a:pt x="1498" y="72"/>
                  </a:lnTo>
                  <a:lnTo>
                    <a:pt x="1498" y="132"/>
                  </a:lnTo>
                  <a:lnTo>
                    <a:pt x="1498" y="132"/>
                  </a:lnTo>
                  <a:lnTo>
                    <a:pt x="1496" y="140"/>
                  </a:lnTo>
                  <a:lnTo>
                    <a:pt x="1494" y="144"/>
                  </a:lnTo>
                  <a:lnTo>
                    <a:pt x="1488" y="148"/>
                  </a:lnTo>
                  <a:lnTo>
                    <a:pt x="1482" y="150"/>
                  </a:lnTo>
                  <a:lnTo>
                    <a:pt x="1450" y="150"/>
                  </a:lnTo>
                  <a:lnTo>
                    <a:pt x="1450" y="150"/>
                  </a:lnTo>
                  <a:lnTo>
                    <a:pt x="1444" y="148"/>
                  </a:lnTo>
                  <a:lnTo>
                    <a:pt x="1438" y="144"/>
                  </a:lnTo>
                  <a:lnTo>
                    <a:pt x="1436" y="140"/>
                  </a:lnTo>
                  <a:lnTo>
                    <a:pt x="1434" y="132"/>
                  </a:lnTo>
                  <a:lnTo>
                    <a:pt x="1434" y="72"/>
                  </a:lnTo>
                  <a:close/>
                  <a:moveTo>
                    <a:pt x="1284" y="72"/>
                  </a:moveTo>
                  <a:lnTo>
                    <a:pt x="1284" y="72"/>
                  </a:lnTo>
                  <a:lnTo>
                    <a:pt x="1284" y="66"/>
                  </a:lnTo>
                  <a:lnTo>
                    <a:pt x="1288" y="62"/>
                  </a:lnTo>
                  <a:lnTo>
                    <a:pt x="1294" y="58"/>
                  </a:lnTo>
                  <a:lnTo>
                    <a:pt x="1300" y="56"/>
                  </a:lnTo>
                  <a:lnTo>
                    <a:pt x="1330" y="56"/>
                  </a:lnTo>
                  <a:lnTo>
                    <a:pt x="1330" y="56"/>
                  </a:lnTo>
                  <a:lnTo>
                    <a:pt x="1336" y="58"/>
                  </a:lnTo>
                  <a:lnTo>
                    <a:pt x="1342" y="62"/>
                  </a:lnTo>
                  <a:lnTo>
                    <a:pt x="1346" y="66"/>
                  </a:lnTo>
                  <a:lnTo>
                    <a:pt x="1346" y="72"/>
                  </a:lnTo>
                  <a:lnTo>
                    <a:pt x="1346" y="132"/>
                  </a:lnTo>
                  <a:lnTo>
                    <a:pt x="1346" y="132"/>
                  </a:lnTo>
                  <a:lnTo>
                    <a:pt x="1346" y="140"/>
                  </a:lnTo>
                  <a:lnTo>
                    <a:pt x="1342" y="144"/>
                  </a:lnTo>
                  <a:lnTo>
                    <a:pt x="1336" y="148"/>
                  </a:lnTo>
                  <a:lnTo>
                    <a:pt x="1330" y="150"/>
                  </a:lnTo>
                  <a:lnTo>
                    <a:pt x="1300" y="150"/>
                  </a:lnTo>
                  <a:lnTo>
                    <a:pt x="1300" y="150"/>
                  </a:lnTo>
                  <a:lnTo>
                    <a:pt x="1294" y="148"/>
                  </a:lnTo>
                  <a:lnTo>
                    <a:pt x="1288" y="144"/>
                  </a:lnTo>
                  <a:lnTo>
                    <a:pt x="1284" y="140"/>
                  </a:lnTo>
                  <a:lnTo>
                    <a:pt x="1284" y="132"/>
                  </a:lnTo>
                  <a:lnTo>
                    <a:pt x="1284" y="72"/>
                  </a:lnTo>
                  <a:close/>
                  <a:moveTo>
                    <a:pt x="1132" y="72"/>
                  </a:moveTo>
                  <a:lnTo>
                    <a:pt x="1132" y="72"/>
                  </a:lnTo>
                  <a:lnTo>
                    <a:pt x="1134" y="66"/>
                  </a:lnTo>
                  <a:lnTo>
                    <a:pt x="1136" y="62"/>
                  </a:lnTo>
                  <a:lnTo>
                    <a:pt x="1142" y="58"/>
                  </a:lnTo>
                  <a:lnTo>
                    <a:pt x="1148" y="56"/>
                  </a:lnTo>
                  <a:lnTo>
                    <a:pt x="1180" y="56"/>
                  </a:lnTo>
                  <a:lnTo>
                    <a:pt x="1180" y="56"/>
                  </a:lnTo>
                  <a:lnTo>
                    <a:pt x="1186" y="58"/>
                  </a:lnTo>
                  <a:lnTo>
                    <a:pt x="1192" y="62"/>
                  </a:lnTo>
                  <a:lnTo>
                    <a:pt x="1194" y="66"/>
                  </a:lnTo>
                  <a:lnTo>
                    <a:pt x="1196" y="72"/>
                  </a:lnTo>
                  <a:lnTo>
                    <a:pt x="1196" y="132"/>
                  </a:lnTo>
                  <a:lnTo>
                    <a:pt x="1196" y="132"/>
                  </a:lnTo>
                  <a:lnTo>
                    <a:pt x="1194" y="140"/>
                  </a:lnTo>
                  <a:lnTo>
                    <a:pt x="1192" y="144"/>
                  </a:lnTo>
                  <a:lnTo>
                    <a:pt x="1186" y="148"/>
                  </a:lnTo>
                  <a:lnTo>
                    <a:pt x="1180" y="150"/>
                  </a:lnTo>
                  <a:lnTo>
                    <a:pt x="1148" y="150"/>
                  </a:lnTo>
                  <a:lnTo>
                    <a:pt x="1148" y="150"/>
                  </a:lnTo>
                  <a:lnTo>
                    <a:pt x="1142" y="148"/>
                  </a:lnTo>
                  <a:lnTo>
                    <a:pt x="1136" y="144"/>
                  </a:lnTo>
                  <a:lnTo>
                    <a:pt x="1134" y="140"/>
                  </a:lnTo>
                  <a:lnTo>
                    <a:pt x="1132" y="132"/>
                  </a:lnTo>
                  <a:lnTo>
                    <a:pt x="1132" y="72"/>
                  </a:lnTo>
                  <a:close/>
                  <a:moveTo>
                    <a:pt x="982" y="72"/>
                  </a:moveTo>
                  <a:lnTo>
                    <a:pt x="982" y="72"/>
                  </a:lnTo>
                  <a:lnTo>
                    <a:pt x="982" y="66"/>
                  </a:lnTo>
                  <a:lnTo>
                    <a:pt x="986" y="62"/>
                  </a:lnTo>
                  <a:lnTo>
                    <a:pt x="992" y="58"/>
                  </a:lnTo>
                  <a:lnTo>
                    <a:pt x="998" y="56"/>
                  </a:lnTo>
                  <a:lnTo>
                    <a:pt x="1028" y="56"/>
                  </a:lnTo>
                  <a:lnTo>
                    <a:pt x="1028" y="56"/>
                  </a:lnTo>
                  <a:lnTo>
                    <a:pt x="1034" y="58"/>
                  </a:lnTo>
                  <a:lnTo>
                    <a:pt x="1040" y="62"/>
                  </a:lnTo>
                  <a:lnTo>
                    <a:pt x="1044" y="66"/>
                  </a:lnTo>
                  <a:lnTo>
                    <a:pt x="1044" y="72"/>
                  </a:lnTo>
                  <a:lnTo>
                    <a:pt x="1044" y="132"/>
                  </a:lnTo>
                  <a:lnTo>
                    <a:pt x="1044" y="132"/>
                  </a:lnTo>
                  <a:lnTo>
                    <a:pt x="1044" y="140"/>
                  </a:lnTo>
                  <a:lnTo>
                    <a:pt x="1040" y="144"/>
                  </a:lnTo>
                  <a:lnTo>
                    <a:pt x="1034" y="148"/>
                  </a:lnTo>
                  <a:lnTo>
                    <a:pt x="1028" y="150"/>
                  </a:lnTo>
                  <a:lnTo>
                    <a:pt x="998" y="150"/>
                  </a:lnTo>
                  <a:lnTo>
                    <a:pt x="998" y="150"/>
                  </a:lnTo>
                  <a:lnTo>
                    <a:pt x="992" y="148"/>
                  </a:lnTo>
                  <a:lnTo>
                    <a:pt x="986" y="144"/>
                  </a:lnTo>
                  <a:lnTo>
                    <a:pt x="982" y="140"/>
                  </a:lnTo>
                  <a:lnTo>
                    <a:pt x="982" y="132"/>
                  </a:lnTo>
                  <a:lnTo>
                    <a:pt x="982" y="72"/>
                  </a:lnTo>
                  <a:close/>
                  <a:moveTo>
                    <a:pt x="830" y="72"/>
                  </a:moveTo>
                  <a:lnTo>
                    <a:pt x="830" y="72"/>
                  </a:lnTo>
                  <a:lnTo>
                    <a:pt x="832" y="66"/>
                  </a:lnTo>
                  <a:lnTo>
                    <a:pt x="834" y="62"/>
                  </a:lnTo>
                  <a:lnTo>
                    <a:pt x="840" y="58"/>
                  </a:lnTo>
                  <a:lnTo>
                    <a:pt x="846" y="56"/>
                  </a:lnTo>
                  <a:lnTo>
                    <a:pt x="878" y="56"/>
                  </a:lnTo>
                  <a:lnTo>
                    <a:pt x="878" y="56"/>
                  </a:lnTo>
                  <a:lnTo>
                    <a:pt x="884" y="58"/>
                  </a:lnTo>
                  <a:lnTo>
                    <a:pt x="890" y="62"/>
                  </a:lnTo>
                  <a:lnTo>
                    <a:pt x="892" y="66"/>
                  </a:lnTo>
                  <a:lnTo>
                    <a:pt x="894" y="72"/>
                  </a:lnTo>
                  <a:lnTo>
                    <a:pt x="894" y="132"/>
                  </a:lnTo>
                  <a:lnTo>
                    <a:pt x="894" y="132"/>
                  </a:lnTo>
                  <a:lnTo>
                    <a:pt x="892" y="140"/>
                  </a:lnTo>
                  <a:lnTo>
                    <a:pt x="890" y="144"/>
                  </a:lnTo>
                  <a:lnTo>
                    <a:pt x="884" y="148"/>
                  </a:lnTo>
                  <a:lnTo>
                    <a:pt x="878" y="150"/>
                  </a:lnTo>
                  <a:lnTo>
                    <a:pt x="846" y="150"/>
                  </a:lnTo>
                  <a:lnTo>
                    <a:pt x="846" y="150"/>
                  </a:lnTo>
                  <a:lnTo>
                    <a:pt x="840" y="148"/>
                  </a:lnTo>
                  <a:lnTo>
                    <a:pt x="834" y="144"/>
                  </a:lnTo>
                  <a:lnTo>
                    <a:pt x="832" y="140"/>
                  </a:lnTo>
                  <a:lnTo>
                    <a:pt x="830" y="132"/>
                  </a:lnTo>
                  <a:lnTo>
                    <a:pt x="830" y="72"/>
                  </a:lnTo>
                  <a:close/>
                  <a:moveTo>
                    <a:pt x="680" y="72"/>
                  </a:moveTo>
                  <a:lnTo>
                    <a:pt x="680" y="72"/>
                  </a:lnTo>
                  <a:lnTo>
                    <a:pt x="680" y="66"/>
                  </a:lnTo>
                  <a:lnTo>
                    <a:pt x="684" y="62"/>
                  </a:lnTo>
                  <a:lnTo>
                    <a:pt x="688" y="58"/>
                  </a:lnTo>
                  <a:lnTo>
                    <a:pt x="696" y="56"/>
                  </a:lnTo>
                  <a:lnTo>
                    <a:pt x="726" y="56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6"/>
                  </a:lnTo>
                  <a:lnTo>
                    <a:pt x="742" y="72"/>
                  </a:lnTo>
                  <a:lnTo>
                    <a:pt x="742" y="132"/>
                  </a:lnTo>
                  <a:lnTo>
                    <a:pt x="742" y="132"/>
                  </a:lnTo>
                  <a:lnTo>
                    <a:pt x="742" y="140"/>
                  </a:lnTo>
                  <a:lnTo>
                    <a:pt x="738" y="144"/>
                  </a:lnTo>
                  <a:lnTo>
                    <a:pt x="732" y="148"/>
                  </a:lnTo>
                  <a:lnTo>
                    <a:pt x="726" y="150"/>
                  </a:lnTo>
                  <a:lnTo>
                    <a:pt x="696" y="150"/>
                  </a:lnTo>
                  <a:lnTo>
                    <a:pt x="696" y="150"/>
                  </a:lnTo>
                  <a:lnTo>
                    <a:pt x="688" y="148"/>
                  </a:lnTo>
                  <a:lnTo>
                    <a:pt x="684" y="144"/>
                  </a:lnTo>
                  <a:lnTo>
                    <a:pt x="680" y="140"/>
                  </a:lnTo>
                  <a:lnTo>
                    <a:pt x="680" y="132"/>
                  </a:lnTo>
                  <a:lnTo>
                    <a:pt x="680" y="72"/>
                  </a:lnTo>
                  <a:close/>
                  <a:moveTo>
                    <a:pt x="528" y="72"/>
                  </a:moveTo>
                  <a:lnTo>
                    <a:pt x="528" y="72"/>
                  </a:lnTo>
                  <a:lnTo>
                    <a:pt x="530" y="66"/>
                  </a:lnTo>
                  <a:lnTo>
                    <a:pt x="532" y="62"/>
                  </a:lnTo>
                  <a:lnTo>
                    <a:pt x="538" y="58"/>
                  </a:lnTo>
                  <a:lnTo>
                    <a:pt x="544" y="56"/>
                  </a:lnTo>
                  <a:lnTo>
                    <a:pt x="576" y="56"/>
                  </a:lnTo>
                  <a:lnTo>
                    <a:pt x="576" y="56"/>
                  </a:lnTo>
                  <a:lnTo>
                    <a:pt x="582" y="58"/>
                  </a:lnTo>
                  <a:lnTo>
                    <a:pt x="588" y="62"/>
                  </a:lnTo>
                  <a:lnTo>
                    <a:pt x="590" y="66"/>
                  </a:lnTo>
                  <a:lnTo>
                    <a:pt x="592" y="72"/>
                  </a:lnTo>
                  <a:lnTo>
                    <a:pt x="592" y="132"/>
                  </a:lnTo>
                  <a:lnTo>
                    <a:pt x="592" y="132"/>
                  </a:lnTo>
                  <a:lnTo>
                    <a:pt x="590" y="140"/>
                  </a:lnTo>
                  <a:lnTo>
                    <a:pt x="588" y="144"/>
                  </a:lnTo>
                  <a:lnTo>
                    <a:pt x="582" y="148"/>
                  </a:lnTo>
                  <a:lnTo>
                    <a:pt x="576" y="150"/>
                  </a:lnTo>
                  <a:lnTo>
                    <a:pt x="544" y="150"/>
                  </a:lnTo>
                  <a:lnTo>
                    <a:pt x="544" y="150"/>
                  </a:lnTo>
                  <a:lnTo>
                    <a:pt x="538" y="148"/>
                  </a:lnTo>
                  <a:lnTo>
                    <a:pt x="532" y="144"/>
                  </a:lnTo>
                  <a:lnTo>
                    <a:pt x="530" y="140"/>
                  </a:lnTo>
                  <a:lnTo>
                    <a:pt x="528" y="132"/>
                  </a:lnTo>
                  <a:lnTo>
                    <a:pt x="528" y="72"/>
                  </a:lnTo>
                  <a:close/>
                  <a:moveTo>
                    <a:pt x="378" y="72"/>
                  </a:moveTo>
                  <a:lnTo>
                    <a:pt x="378" y="72"/>
                  </a:lnTo>
                  <a:lnTo>
                    <a:pt x="378" y="66"/>
                  </a:lnTo>
                  <a:lnTo>
                    <a:pt x="382" y="62"/>
                  </a:lnTo>
                  <a:lnTo>
                    <a:pt x="386" y="58"/>
                  </a:lnTo>
                  <a:lnTo>
                    <a:pt x="394" y="56"/>
                  </a:lnTo>
                  <a:lnTo>
                    <a:pt x="424" y="56"/>
                  </a:lnTo>
                  <a:lnTo>
                    <a:pt x="424" y="56"/>
                  </a:lnTo>
                  <a:lnTo>
                    <a:pt x="430" y="58"/>
                  </a:lnTo>
                  <a:lnTo>
                    <a:pt x="436" y="62"/>
                  </a:lnTo>
                  <a:lnTo>
                    <a:pt x="440" y="66"/>
                  </a:lnTo>
                  <a:lnTo>
                    <a:pt x="440" y="72"/>
                  </a:lnTo>
                  <a:lnTo>
                    <a:pt x="440" y="132"/>
                  </a:lnTo>
                  <a:lnTo>
                    <a:pt x="440" y="132"/>
                  </a:lnTo>
                  <a:lnTo>
                    <a:pt x="440" y="140"/>
                  </a:lnTo>
                  <a:lnTo>
                    <a:pt x="436" y="144"/>
                  </a:lnTo>
                  <a:lnTo>
                    <a:pt x="430" y="148"/>
                  </a:lnTo>
                  <a:lnTo>
                    <a:pt x="424" y="150"/>
                  </a:lnTo>
                  <a:lnTo>
                    <a:pt x="394" y="150"/>
                  </a:lnTo>
                  <a:lnTo>
                    <a:pt x="394" y="150"/>
                  </a:lnTo>
                  <a:lnTo>
                    <a:pt x="386" y="148"/>
                  </a:lnTo>
                  <a:lnTo>
                    <a:pt x="382" y="144"/>
                  </a:lnTo>
                  <a:lnTo>
                    <a:pt x="378" y="140"/>
                  </a:lnTo>
                  <a:lnTo>
                    <a:pt x="378" y="132"/>
                  </a:lnTo>
                  <a:lnTo>
                    <a:pt x="378" y="72"/>
                  </a:lnTo>
                  <a:close/>
                  <a:moveTo>
                    <a:pt x="226" y="72"/>
                  </a:moveTo>
                  <a:lnTo>
                    <a:pt x="226" y="72"/>
                  </a:lnTo>
                  <a:lnTo>
                    <a:pt x="228" y="66"/>
                  </a:lnTo>
                  <a:lnTo>
                    <a:pt x="230" y="62"/>
                  </a:lnTo>
                  <a:lnTo>
                    <a:pt x="236" y="58"/>
                  </a:lnTo>
                  <a:lnTo>
                    <a:pt x="242" y="56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80" y="58"/>
                  </a:lnTo>
                  <a:lnTo>
                    <a:pt x="284" y="62"/>
                  </a:lnTo>
                  <a:lnTo>
                    <a:pt x="288" y="66"/>
                  </a:lnTo>
                  <a:lnTo>
                    <a:pt x="290" y="72"/>
                  </a:lnTo>
                  <a:lnTo>
                    <a:pt x="290" y="132"/>
                  </a:lnTo>
                  <a:lnTo>
                    <a:pt x="290" y="132"/>
                  </a:lnTo>
                  <a:lnTo>
                    <a:pt x="288" y="140"/>
                  </a:lnTo>
                  <a:lnTo>
                    <a:pt x="284" y="144"/>
                  </a:lnTo>
                  <a:lnTo>
                    <a:pt x="280" y="148"/>
                  </a:lnTo>
                  <a:lnTo>
                    <a:pt x="274" y="150"/>
                  </a:lnTo>
                  <a:lnTo>
                    <a:pt x="242" y="150"/>
                  </a:lnTo>
                  <a:lnTo>
                    <a:pt x="242" y="150"/>
                  </a:lnTo>
                  <a:lnTo>
                    <a:pt x="236" y="148"/>
                  </a:lnTo>
                  <a:lnTo>
                    <a:pt x="230" y="144"/>
                  </a:lnTo>
                  <a:lnTo>
                    <a:pt x="228" y="140"/>
                  </a:lnTo>
                  <a:lnTo>
                    <a:pt x="226" y="132"/>
                  </a:lnTo>
                  <a:lnTo>
                    <a:pt x="226" y="72"/>
                  </a:lnTo>
                  <a:close/>
                  <a:moveTo>
                    <a:pt x="76" y="72"/>
                  </a:moveTo>
                  <a:lnTo>
                    <a:pt x="76" y="72"/>
                  </a:lnTo>
                  <a:lnTo>
                    <a:pt x="76" y="66"/>
                  </a:lnTo>
                  <a:lnTo>
                    <a:pt x="80" y="62"/>
                  </a:lnTo>
                  <a:lnTo>
                    <a:pt x="84" y="58"/>
                  </a:lnTo>
                  <a:lnTo>
                    <a:pt x="92" y="56"/>
                  </a:lnTo>
                  <a:lnTo>
                    <a:pt x="122" y="56"/>
                  </a:lnTo>
                  <a:lnTo>
                    <a:pt x="122" y="56"/>
                  </a:lnTo>
                  <a:lnTo>
                    <a:pt x="128" y="58"/>
                  </a:lnTo>
                  <a:lnTo>
                    <a:pt x="134" y="62"/>
                  </a:lnTo>
                  <a:lnTo>
                    <a:pt x="138" y="66"/>
                  </a:lnTo>
                  <a:lnTo>
                    <a:pt x="138" y="72"/>
                  </a:lnTo>
                  <a:lnTo>
                    <a:pt x="138" y="132"/>
                  </a:lnTo>
                  <a:lnTo>
                    <a:pt x="138" y="132"/>
                  </a:lnTo>
                  <a:lnTo>
                    <a:pt x="138" y="140"/>
                  </a:lnTo>
                  <a:lnTo>
                    <a:pt x="134" y="144"/>
                  </a:lnTo>
                  <a:lnTo>
                    <a:pt x="128" y="148"/>
                  </a:lnTo>
                  <a:lnTo>
                    <a:pt x="122" y="150"/>
                  </a:lnTo>
                  <a:lnTo>
                    <a:pt x="92" y="150"/>
                  </a:lnTo>
                  <a:lnTo>
                    <a:pt x="92" y="150"/>
                  </a:lnTo>
                  <a:lnTo>
                    <a:pt x="84" y="148"/>
                  </a:lnTo>
                  <a:lnTo>
                    <a:pt x="80" y="144"/>
                  </a:lnTo>
                  <a:lnTo>
                    <a:pt x="76" y="140"/>
                  </a:lnTo>
                  <a:lnTo>
                    <a:pt x="76" y="132"/>
                  </a:lnTo>
                  <a:lnTo>
                    <a:pt x="76" y="72"/>
                  </a:lnTo>
                  <a:close/>
                  <a:moveTo>
                    <a:pt x="138" y="1040"/>
                  </a:moveTo>
                  <a:lnTo>
                    <a:pt x="138" y="1040"/>
                  </a:lnTo>
                  <a:lnTo>
                    <a:pt x="138" y="1046"/>
                  </a:lnTo>
                  <a:lnTo>
                    <a:pt x="134" y="1052"/>
                  </a:lnTo>
                  <a:lnTo>
                    <a:pt x="128" y="1056"/>
                  </a:lnTo>
                  <a:lnTo>
                    <a:pt x="122" y="1056"/>
                  </a:lnTo>
                  <a:lnTo>
                    <a:pt x="92" y="1056"/>
                  </a:lnTo>
                  <a:lnTo>
                    <a:pt x="92" y="1056"/>
                  </a:lnTo>
                  <a:lnTo>
                    <a:pt x="84" y="1056"/>
                  </a:lnTo>
                  <a:lnTo>
                    <a:pt x="80" y="1052"/>
                  </a:lnTo>
                  <a:lnTo>
                    <a:pt x="76" y="1046"/>
                  </a:lnTo>
                  <a:lnTo>
                    <a:pt x="76" y="1040"/>
                  </a:lnTo>
                  <a:lnTo>
                    <a:pt x="76" y="980"/>
                  </a:lnTo>
                  <a:lnTo>
                    <a:pt x="76" y="980"/>
                  </a:lnTo>
                  <a:lnTo>
                    <a:pt x="76" y="974"/>
                  </a:lnTo>
                  <a:lnTo>
                    <a:pt x="80" y="968"/>
                  </a:lnTo>
                  <a:lnTo>
                    <a:pt x="84" y="964"/>
                  </a:lnTo>
                  <a:lnTo>
                    <a:pt x="92" y="964"/>
                  </a:lnTo>
                  <a:lnTo>
                    <a:pt x="122" y="964"/>
                  </a:lnTo>
                  <a:lnTo>
                    <a:pt x="122" y="964"/>
                  </a:lnTo>
                  <a:lnTo>
                    <a:pt x="128" y="964"/>
                  </a:lnTo>
                  <a:lnTo>
                    <a:pt x="134" y="968"/>
                  </a:lnTo>
                  <a:lnTo>
                    <a:pt x="138" y="974"/>
                  </a:lnTo>
                  <a:lnTo>
                    <a:pt x="138" y="980"/>
                  </a:lnTo>
                  <a:lnTo>
                    <a:pt x="138" y="1040"/>
                  </a:lnTo>
                  <a:close/>
                  <a:moveTo>
                    <a:pt x="290" y="1040"/>
                  </a:moveTo>
                  <a:lnTo>
                    <a:pt x="290" y="1040"/>
                  </a:lnTo>
                  <a:lnTo>
                    <a:pt x="288" y="1046"/>
                  </a:lnTo>
                  <a:lnTo>
                    <a:pt x="284" y="1052"/>
                  </a:lnTo>
                  <a:lnTo>
                    <a:pt x="280" y="1056"/>
                  </a:lnTo>
                  <a:lnTo>
                    <a:pt x="274" y="1056"/>
                  </a:lnTo>
                  <a:lnTo>
                    <a:pt x="242" y="1056"/>
                  </a:lnTo>
                  <a:lnTo>
                    <a:pt x="242" y="1056"/>
                  </a:lnTo>
                  <a:lnTo>
                    <a:pt x="236" y="1056"/>
                  </a:lnTo>
                  <a:lnTo>
                    <a:pt x="230" y="1052"/>
                  </a:lnTo>
                  <a:lnTo>
                    <a:pt x="228" y="1046"/>
                  </a:lnTo>
                  <a:lnTo>
                    <a:pt x="226" y="1040"/>
                  </a:lnTo>
                  <a:lnTo>
                    <a:pt x="226" y="980"/>
                  </a:lnTo>
                  <a:lnTo>
                    <a:pt x="226" y="980"/>
                  </a:lnTo>
                  <a:lnTo>
                    <a:pt x="228" y="974"/>
                  </a:lnTo>
                  <a:lnTo>
                    <a:pt x="230" y="968"/>
                  </a:lnTo>
                  <a:lnTo>
                    <a:pt x="236" y="964"/>
                  </a:lnTo>
                  <a:lnTo>
                    <a:pt x="242" y="964"/>
                  </a:lnTo>
                  <a:lnTo>
                    <a:pt x="274" y="964"/>
                  </a:lnTo>
                  <a:lnTo>
                    <a:pt x="274" y="964"/>
                  </a:lnTo>
                  <a:lnTo>
                    <a:pt x="280" y="964"/>
                  </a:lnTo>
                  <a:lnTo>
                    <a:pt x="284" y="968"/>
                  </a:lnTo>
                  <a:lnTo>
                    <a:pt x="288" y="974"/>
                  </a:lnTo>
                  <a:lnTo>
                    <a:pt x="290" y="980"/>
                  </a:lnTo>
                  <a:lnTo>
                    <a:pt x="290" y="1040"/>
                  </a:lnTo>
                  <a:close/>
                  <a:moveTo>
                    <a:pt x="440" y="1040"/>
                  </a:moveTo>
                  <a:lnTo>
                    <a:pt x="440" y="1040"/>
                  </a:lnTo>
                  <a:lnTo>
                    <a:pt x="440" y="1046"/>
                  </a:lnTo>
                  <a:lnTo>
                    <a:pt x="436" y="1052"/>
                  </a:lnTo>
                  <a:lnTo>
                    <a:pt x="430" y="1056"/>
                  </a:lnTo>
                  <a:lnTo>
                    <a:pt x="424" y="1056"/>
                  </a:lnTo>
                  <a:lnTo>
                    <a:pt x="394" y="1056"/>
                  </a:lnTo>
                  <a:lnTo>
                    <a:pt x="394" y="1056"/>
                  </a:lnTo>
                  <a:lnTo>
                    <a:pt x="386" y="1056"/>
                  </a:lnTo>
                  <a:lnTo>
                    <a:pt x="382" y="1052"/>
                  </a:lnTo>
                  <a:lnTo>
                    <a:pt x="378" y="1046"/>
                  </a:lnTo>
                  <a:lnTo>
                    <a:pt x="378" y="1040"/>
                  </a:lnTo>
                  <a:lnTo>
                    <a:pt x="378" y="980"/>
                  </a:lnTo>
                  <a:lnTo>
                    <a:pt x="378" y="980"/>
                  </a:lnTo>
                  <a:lnTo>
                    <a:pt x="378" y="974"/>
                  </a:lnTo>
                  <a:lnTo>
                    <a:pt x="382" y="968"/>
                  </a:lnTo>
                  <a:lnTo>
                    <a:pt x="386" y="964"/>
                  </a:lnTo>
                  <a:lnTo>
                    <a:pt x="394" y="964"/>
                  </a:lnTo>
                  <a:lnTo>
                    <a:pt x="424" y="964"/>
                  </a:lnTo>
                  <a:lnTo>
                    <a:pt x="424" y="964"/>
                  </a:lnTo>
                  <a:lnTo>
                    <a:pt x="430" y="964"/>
                  </a:lnTo>
                  <a:lnTo>
                    <a:pt x="436" y="968"/>
                  </a:lnTo>
                  <a:lnTo>
                    <a:pt x="440" y="974"/>
                  </a:lnTo>
                  <a:lnTo>
                    <a:pt x="440" y="980"/>
                  </a:lnTo>
                  <a:lnTo>
                    <a:pt x="440" y="1040"/>
                  </a:lnTo>
                  <a:close/>
                  <a:moveTo>
                    <a:pt x="592" y="1040"/>
                  </a:moveTo>
                  <a:lnTo>
                    <a:pt x="592" y="1040"/>
                  </a:lnTo>
                  <a:lnTo>
                    <a:pt x="590" y="1046"/>
                  </a:lnTo>
                  <a:lnTo>
                    <a:pt x="588" y="1052"/>
                  </a:lnTo>
                  <a:lnTo>
                    <a:pt x="582" y="1056"/>
                  </a:lnTo>
                  <a:lnTo>
                    <a:pt x="576" y="1056"/>
                  </a:lnTo>
                  <a:lnTo>
                    <a:pt x="544" y="1056"/>
                  </a:lnTo>
                  <a:lnTo>
                    <a:pt x="544" y="1056"/>
                  </a:lnTo>
                  <a:lnTo>
                    <a:pt x="538" y="1056"/>
                  </a:lnTo>
                  <a:lnTo>
                    <a:pt x="532" y="1052"/>
                  </a:lnTo>
                  <a:lnTo>
                    <a:pt x="530" y="1046"/>
                  </a:lnTo>
                  <a:lnTo>
                    <a:pt x="528" y="1040"/>
                  </a:lnTo>
                  <a:lnTo>
                    <a:pt x="528" y="980"/>
                  </a:lnTo>
                  <a:lnTo>
                    <a:pt x="528" y="980"/>
                  </a:lnTo>
                  <a:lnTo>
                    <a:pt x="530" y="974"/>
                  </a:lnTo>
                  <a:lnTo>
                    <a:pt x="532" y="968"/>
                  </a:lnTo>
                  <a:lnTo>
                    <a:pt x="538" y="964"/>
                  </a:lnTo>
                  <a:lnTo>
                    <a:pt x="544" y="964"/>
                  </a:lnTo>
                  <a:lnTo>
                    <a:pt x="576" y="964"/>
                  </a:lnTo>
                  <a:lnTo>
                    <a:pt x="576" y="964"/>
                  </a:lnTo>
                  <a:lnTo>
                    <a:pt x="582" y="964"/>
                  </a:lnTo>
                  <a:lnTo>
                    <a:pt x="588" y="968"/>
                  </a:lnTo>
                  <a:lnTo>
                    <a:pt x="590" y="974"/>
                  </a:lnTo>
                  <a:lnTo>
                    <a:pt x="592" y="980"/>
                  </a:lnTo>
                  <a:lnTo>
                    <a:pt x="592" y="1040"/>
                  </a:lnTo>
                  <a:close/>
                  <a:moveTo>
                    <a:pt x="742" y="1040"/>
                  </a:moveTo>
                  <a:lnTo>
                    <a:pt x="742" y="1040"/>
                  </a:lnTo>
                  <a:lnTo>
                    <a:pt x="742" y="1046"/>
                  </a:lnTo>
                  <a:lnTo>
                    <a:pt x="738" y="1052"/>
                  </a:lnTo>
                  <a:lnTo>
                    <a:pt x="732" y="1056"/>
                  </a:lnTo>
                  <a:lnTo>
                    <a:pt x="726" y="1056"/>
                  </a:lnTo>
                  <a:lnTo>
                    <a:pt x="696" y="1056"/>
                  </a:lnTo>
                  <a:lnTo>
                    <a:pt x="696" y="1056"/>
                  </a:lnTo>
                  <a:lnTo>
                    <a:pt x="688" y="1056"/>
                  </a:lnTo>
                  <a:lnTo>
                    <a:pt x="684" y="1052"/>
                  </a:lnTo>
                  <a:lnTo>
                    <a:pt x="680" y="1046"/>
                  </a:lnTo>
                  <a:lnTo>
                    <a:pt x="680" y="1040"/>
                  </a:lnTo>
                  <a:lnTo>
                    <a:pt x="680" y="980"/>
                  </a:lnTo>
                  <a:lnTo>
                    <a:pt x="680" y="980"/>
                  </a:lnTo>
                  <a:lnTo>
                    <a:pt x="680" y="974"/>
                  </a:lnTo>
                  <a:lnTo>
                    <a:pt x="684" y="968"/>
                  </a:lnTo>
                  <a:lnTo>
                    <a:pt x="688" y="964"/>
                  </a:lnTo>
                  <a:lnTo>
                    <a:pt x="696" y="964"/>
                  </a:lnTo>
                  <a:lnTo>
                    <a:pt x="726" y="964"/>
                  </a:lnTo>
                  <a:lnTo>
                    <a:pt x="726" y="964"/>
                  </a:lnTo>
                  <a:lnTo>
                    <a:pt x="732" y="964"/>
                  </a:lnTo>
                  <a:lnTo>
                    <a:pt x="738" y="968"/>
                  </a:lnTo>
                  <a:lnTo>
                    <a:pt x="742" y="974"/>
                  </a:lnTo>
                  <a:lnTo>
                    <a:pt x="742" y="980"/>
                  </a:lnTo>
                  <a:lnTo>
                    <a:pt x="742" y="1040"/>
                  </a:lnTo>
                  <a:close/>
                  <a:moveTo>
                    <a:pt x="894" y="1040"/>
                  </a:moveTo>
                  <a:lnTo>
                    <a:pt x="894" y="1040"/>
                  </a:lnTo>
                  <a:lnTo>
                    <a:pt x="892" y="1046"/>
                  </a:lnTo>
                  <a:lnTo>
                    <a:pt x="890" y="1052"/>
                  </a:lnTo>
                  <a:lnTo>
                    <a:pt x="884" y="1056"/>
                  </a:lnTo>
                  <a:lnTo>
                    <a:pt x="878" y="1056"/>
                  </a:lnTo>
                  <a:lnTo>
                    <a:pt x="846" y="1056"/>
                  </a:lnTo>
                  <a:lnTo>
                    <a:pt x="846" y="1056"/>
                  </a:lnTo>
                  <a:lnTo>
                    <a:pt x="840" y="1056"/>
                  </a:lnTo>
                  <a:lnTo>
                    <a:pt x="834" y="1052"/>
                  </a:lnTo>
                  <a:lnTo>
                    <a:pt x="832" y="1046"/>
                  </a:lnTo>
                  <a:lnTo>
                    <a:pt x="830" y="1040"/>
                  </a:lnTo>
                  <a:lnTo>
                    <a:pt x="830" y="980"/>
                  </a:lnTo>
                  <a:lnTo>
                    <a:pt x="830" y="980"/>
                  </a:lnTo>
                  <a:lnTo>
                    <a:pt x="832" y="974"/>
                  </a:lnTo>
                  <a:lnTo>
                    <a:pt x="834" y="968"/>
                  </a:lnTo>
                  <a:lnTo>
                    <a:pt x="840" y="964"/>
                  </a:lnTo>
                  <a:lnTo>
                    <a:pt x="846" y="964"/>
                  </a:lnTo>
                  <a:lnTo>
                    <a:pt x="878" y="964"/>
                  </a:lnTo>
                  <a:lnTo>
                    <a:pt x="878" y="964"/>
                  </a:lnTo>
                  <a:lnTo>
                    <a:pt x="884" y="964"/>
                  </a:lnTo>
                  <a:lnTo>
                    <a:pt x="890" y="968"/>
                  </a:lnTo>
                  <a:lnTo>
                    <a:pt x="892" y="974"/>
                  </a:lnTo>
                  <a:lnTo>
                    <a:pt x="894" y="980"/>
                  </a:lnTo>
                  <a:lnTo>
                    <a:pt x="894" y="1040"/>
                  </a:lnTo>
                  <a:close/>
                  <a:moveTo>
                    <a:pt x="1044" y="1040"/>
                  </a:moveTo>
                  <a:lnTo>
                    <a:pt x="1044" y="1040"/>
                  </a:lnTo>
                  <a:lnTo>
                    <a:pt x="1044" y="1046"/>
                  </a:lnTo>
                  <a:lnTo>
                    <a:pt x="1040" y="1052"/>
                  </a:lnTo>
                  <a:lnTo>
                    <a:pt x="1034" y="1056"/>
                  </a:lnTo>
                  <a:lnTo>
                    <a:pt x="1028" y="1056"/>
                  </a:lnTo>
                  <a:lnTo>
                    <a:pt x="998" y="1056"/>
                  </a:lnTo>
                  <a:lnTo>
                    <a:pt x="998" y="1056"/>
                  </a:lnTo>
                  <a:lnTo>
                    <a:pt x="992" y="1056"/>
                  </a:lnTo>
                  <a:lnTo>
                    <a:pt x="986" y="1052"/>
                  </a:lnTo>
                  <a:lnTo>
                    <a:pt x="982" y="1046"/>
                  </a:lnTo>
                  <a:lnTo>
                    <a:pt x="982" y="1040"/>
                  </a:lnTo>
                  <a:lnTo>
                    <a:pt x="982" y="980"/>
                  </a:lnTo>
                  <a:lnTo>
                    <a:pt x="982" y="980"/>
                  </a:lnTo>
                  <a:lnTo>
                    <a:pt x="982" y="974"/>
                  </a:lnTo>
                  <a:lnTo>
                    <a:pt x="986" y="968"/>
                  </a:lnTo>
                  <a:lnTo>
                    <a:pt x="992" y="964"/>
                  </a:lnTo>
                  <a:lnTo>
                    <a:pt x="998" y="964"/>
                  </a:lnTo>
                  <a:lnTo>
                    <a:pt x="1028" y="964"/>
                  </a:lnTo>
                  <a:lnTo>
                    <a:pt x="1028" y="964"/>
                  </a:lnTo>
                  <a:lnTo>
                    <a:pt x="1034" y="964"/>
                  </a:lnTo>
                  <a:lnTo>
                    <a:pt x="1040" y="968"/>
                  </a:lnTo>
                  <a:lnTo>
                    <a:pt x="1044" y="974"/>
                  </a:lnTo>
                  <a:lnTo>
                    <a:pt x="1044" y="980"/>
                  </a:lnTo>
                  <a:lnTo>
                    <a:pt x="1044" y="1040"/>
                  </a:lnTo>
                  <a:close/>
                  <a:moveTo>
                    <a:pt x="1196" y="1040"/>
                  </a:moveTo>
                  <a:lnTo>
                    <a:pt x="1196" y="1040"/>
                  </a:lnTo>
                  <a:lnTo>
                    <a:pt x="1194" y="1046"/>
                  </a:lnTo>
                  <a:lnTo>
                    <a:pt x="1192" y="1052"/>
                  </a:lnTo>
                  <a:lnTo>
                    <a:pt x="1186" y="1056"/>
                  </a:lnTo>
                  <a:lnTo>
                    <a:pt x="1180" y="1056"/>
                  </a:lnTo>
                  <a:lnTo>
                    <a:pt x="1148" y="1056"/>
                  </a:lnTo>
                  <a:lnTo>
                    <a:pt x="1148" y="1056"/>
                  </a:lnTo>
                  <a:lnTo>
                    <a:pt x="1142" y="1056"/>
                  </a:lnTo>
                  <a:lnTo>
                    <a:pt x="1136" y="1052"/>
                  </a:lnTo>
                  <a:lnTo>
                    <a:pt x="1134" y="1046"/>
                  </a:lnTo>
                  <a:lnTo>
                    <a:pt x="1132" y="1040"/>
                  </a:lnTo>
                  <a:lnTo>
                    <a:pt x="1132" y="980"/>
                  </a:lnTo>
                  <a:lnTo>
                    <a:pt x="1132" y="980"/>
                  </a:lnTo>
                  <a:lnTo>
                    <a:pt x="1134" y="974"/>
                  </a:lnTo>
                  <a:lnTo>
                    <a:pt x="1136" y="968"/>
                  </a:lnTo>
                  <a:lnTo>
                    <a:pt x="1142" y="964"/>
                  </a:lnTo>
                  <a:lnTo>
                    <a:pt x="1148" y="964"/>
                  </a:lnTo>
                  <a:lnTo>
                    <a:pt x="1180" y="964"/>
                  </a:lnTo>
                  <a:lnTo>
                    <a:pt x="1180" y="964"/>
                  </a:lnTo>
                  <a:lnTo>
                    <a:pt x="1186" y="964"/>
                  </a:lnTo>
                  <a:lnTo>
                    <a:pt x="1192" y="968"/>
                  </a:lnTo>
                  <a:lnTo>
                    <a:pt x="1194" y="974"/>
                  </a:lnTo>
                  <a:lnTo>
                    <a:pt x="1196" y="980"/>
                  </a:lnTo>
                  <a:lnTo>
                    <a:pt x="1196" y="1040"/>
                  </a:lnTo>
                  <a:close/>
                  <a:moveTo>
                    <a:pt x="1204" y="176"/>
                  </a:moveTo>
                  <a:lnTo>
                    <a:pt x="1204" y="938"/>
                  </a:lnTo>
                  <a:lnTo>
                    <a:pt x="1204" y="948"/>
                  </a:lnTo>
                  <a:lnTo>
                    <a:pt x="1204" y="948"/>
                  </a:lnTo>
                  <a:lnTo>
                    <a:pt x="1202" y="952"/>
                  </a:lnTo>
                  <a:lnTo>
                    <a:pt x="1198" y="954"/>
                  </a:lnTo>
                  <a:lnTo>
                    <a:pt x="62" y="954"/>
                  </a:lnTo>
                  <a:lnTo>
                    <a:pt x="62" y="954"/>
                  </a:lnTo>
                  <a:lnTo>
                    <a:pt x="58" y="952"/>
                  </a:lnTo>
                  <a:lnTo>
                    <a:pt x="56" y="948"/>
                  </a:lnTo>
                  <a:lnTo>
                    <a:pt x="56" y="938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6" y="176"/>
                  </a:lnTo>
                  <a:lnTo>
                    <a:pt x="58" y="172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70"/>
                  </a:lnTo>
                  <a:lnTo>
                    <a:pt x="1198" y="170"/>
                  </a:lnTo>
                  <a:lnTo>
                    <a:pt x="1198" y="170"/>
                  </a:lnTo>
                  <a:lnTo>
                    <a:pt x="1200" y="170"/>
                  </a:lnTo>
                  <a:lnTo>
                    <a:pt x="1202" y="172"/>
                  </a:lnTo>
                  <a:lnTo>
                    <a:pt x="1202" y="172"/>
                  </a:lnTo>
                  <a:lnTo>
                    <a:pt x="1204" y="176"/>
                  </a:lnTo>
                  <a:lnTo>
                    <a:pt x="1204" y="176"/>
                  </a:lnTo>
                  <a:close/>
                  <a:moveTo>
                    <a:pt x="1346" y="1040"/>
                  </a:moveTo>
                  <a:lnTo>
                    <a:pt x="1346" y="1040"/>
                  </a:lnTo>
                  <a:lnTo>
                    <a:pt x="1346" y="1046"/>
                  </a:lnTo>
                  <a:lnTo>
                    <a:pt x="1342" y="1052"/>
                  </a:lnTo>
                  <a:lnTo>
                    <a:pt x="1336" y="1056"/>
                  </a:lnTo>
                  <a:lnTo>
                    <a:pt x="1330" y="1056"/>
                  </a:lnTo>
                  <a:lnTo>
                    <a:pt x="1300" y="1056"/>
                  </a:lnTo>
                  <a:lnTo>
                    <a:pt x="1300" y="1056"/>
                  </a:lnTo>
                  <a:lnTo>
                    <a:pt x="1294" y="1056"/>
                  </a:lnTo>
                  <a:lnTo>
                    <a:pt x="1288" y="1052"/>
                  </a:lnTo>
                  <a:lnTo>
                    <a:pt x="1284" y="1046"/>
                  </a:lnTo>
                  <a:lnTo>
                    <a:pt x="1284" y="1040"/>
                  </a:lnTo>
                  <a:lnTo>
                    <a:pt x="1284" y="980"/>
                  </a:lnTo>
                  <a:lnTo>
                    <a:pt x="1284" y="980"/>
                  </a:lnTo>
                  <a:lnTo>
                    <a:pt x="1284" y="974"/>
                  </a:lnTo>
                  <a:lnTo>
                    <a:pt x="1288" y="968"/>
                  </a:lnTo>
                  <a:lnTo>
                    <a:pt x="1294" y="964"/>
                  </a:lnTo>
                  <a:lnTo>
                    <a:pt x="1300" y="964"/>
                  </a:lnTo>
                  <a:lnTo>
                    <a:pt x="1330" y="964"/>
                  </a:lnTo>
                  <a:lnTo>
                    <a:pt x="1330" y="964"/>
                  </a:lnTo>
                  <a:lnTo>
                    <a:pt x="1336" y="964"/>
                  </a:lnTo>
                  <a:lnTo>
                    <a:pt x="1342" y="968"/>
                  </a:lnTo>
                  <a:lnTo>
                    <a:pt x="1346" y="974"/>
                  </a:lnTo>
                  <a:lnTo>
                    <a:pt x="1346" y="980"/>
                  </a:lnTo>
                  <a:lnTo>
                    <a:pt x="1346" y="1040"/>
                  </a:lnTo>
                  <a:close/>
                  <a:moveTo>
                    <a:pt x="1498" y="1040"/>
                  </a:moveTo>
                  <a:lnTo>
                    <a:pt x="1498" y="1040"/>
                  </a:lnTo>
                  <a:lnTo>
                    <a:pt x="1496" y="1046"/>
                  </a:lnTo>
                  <a:lnTo>
                    <a:pt x="1494" y="1052"/>
                  </a:lnTo>
                  <a:lnTo>
                    <a:pt x="1488" y="1056"/>
                  </a:lnTo>
                  <a:lnTo>
                    <a:pt x="1482" y="1056"/>
                  </a:lnTo>
                  <a:lnTo>
                    <a:pt x="1450" y="1056"/>
                  </a:lnTo>
                  <a:lnTo>
                    <a:pt x="1450" y="1056"/>
                  </a:lnTo>
                  <a:lnTo>
                    <a:pt x="1444" y="1056"/>
                  </a:lnTo>
                  <a:lnTo>
                    <a:pt x="1438" y="1052"/>
                  </a:lnTo>
                  <a:lnTo>
                    <a:pt x="1436" y="1046"/>
                  </a:lnTo>
                  <a:lnTo>
                    <a:pt x="1434" y="1040"/>
                  </a:lnTo>
                  <a:lnTo>
                    <a:pt x="1434" y="980"/>
                  </a:lnTo>
                  <a:lnTo>
                    <a:pt x="1434" y="980"/>
                  </a:lnTo>
                  <a:lnTo>
                    <a:pt x="1436" y="974"/>
                  </a:lnTo>
                  <a:lnTo>
                    <a:pt x="1438" y="968"/>
                  </a:lnTo>
                  <a:lnTo>
                    <a:pt x="1444" y="964"/>
                  </a:lnTo>
                  <a:lnTo>
                    <a:pt x="1450" y="964"/>
                  </a:lnTo>
                  <a:lnTo>
                    <a:pt x="1482" y="964"/>
                  </a:lnTo>
                  <a:lnTo>
                    <a:pt x="1482" y="964"/>
                  </a:lnTo>
                  <a:lnTo>
                    <a:pt x="1488" y="964"/>
                  </a:lnTo>
                  <a:lnTo>
                    <a:pt x="1494" y="968"/>
                  </a:lnTo>
                  <a:lnTo>
                    <a:pt x="1496" y="974"/>
                  </a:lnTo>
                  <a:lnTo>
                    <a:pt x="1498" y="980"/>
                  </a:lnTo>
                  <a:lnTo>
                    <a:pt x="1498" y="1040"/>
                  </a:lnTo>
                  <a:close/>
                  <a:moveTo>
                    <a:pt x="1648" y="1040"/>
                  </a:moveTo>
                  <a:lnTo>
                    <a:pt x="1648" y="1040"/>
                  </a:lnTo>
                  <a:lnTo>
                    <a:pt x="1648" y="1046"/>
                  </a:lnTo>
                  <a:lnTo>
                    <a:pt x="1644" y="1052"/>
                  </a:lnTo>
                  <a:lnTo>
                    <a:pt x="1638" y="1056"/>
                  </a:lnTo>
                  <a:lnTo>
                    <a:pt x="1632" y="1056"/>
                  </a:lnTo>
                  <a:lnTo>
                    <a:pt x="1602" y="1056"/>
                  </a:lnTo>
                  <a:lnTo>
                    <a:pt x="1602" y="1056"/>
                  </a:lnTo>
                  <a:lnTo>
                    <a:pt x="1596" y="1056"/>
                  </a:lnTo>
                  <a:lnTo>
                    <a:pt x="1590" y="1052"/>
                  </a:lnTo>
                  <a:lnTo>
                    <a:pt x="1586" y="1046"/>
                  </a:lnTo>
                  <a:lnTo>
                    <a:pt x="1586" y="1040"/>
                  </a:lnTo>
                  <a:lnTo>
                    <a:pt x="1586" y="980"/>
                  </a:lnTo>
                  <a:lnTo>
                    <a:pt x="1586" y="980"/>
                  </a:lnTo>
                  <a:lnTo>
                    <a:pt x="1586" y="974"/>
                  </a:lnTo>
                  <a:lnTo>
                    <a:pt x="1590" y="968"/>
                  </a:lnTo>
                  <a:lnTo>
                    <a:pt x="1596" y="964"/>
                  </a:lnTo>
                  <a:lnTo>
                    <a:pt x="1602" y="964"/>
                  </a:lnTo>
                  <a:lnTo>
                    <a:pt x="1632" y="964"/>
                  </a:lnTo>
                  <a:lnTo>
                    <a:pt x="1632" y="964"/>
                  </a:lnTo>
                  <a:lnTo>
                    <a:pt x="1638" y="964"/>
                  </a:lnTo>
                  <a:lnTo>
                    <a:pt x="1644" y="968"/>
                  </a:lnTo>
                  <a:lnTo>
                    <a:pt x="1648" y="974"/>
                  </a:lnTo>
                  <a:lnTo>
                    <a:pt x="1648" y="980"/>
                  </a:lnTo>
                  <a:lnTo>
                    <a:pt x="1648" y="1040"/>
                  </a:lnTo>
                  <a:close/>
                  <a:moveTo>
                    <a:pt x="1800" y="1040"/>
                  </a:moveTo>
                  <a:lnTo>
                    <a:pt x="1800" y="1040"/>
                  </a:lnTo>
                  <a:lnTo>
                    <a:pt x="1800" y="1046"/>
                  </a:lnTo>
                  <a:lnTo>
                    <a:pt x="1796" y="1052"/>
                  </a:lnTo>
                  <a:lnTo>
                    <a:pt x="1790" y="1056"/>
                  </a:lnTo>
                  <a:lnTo>
                    <a:pt x="1784" y="1056"/>
                  </a:lnTo>
                  <a:lnTo>
                    <a:pt x="1754" y="1056"/>
                  </a:lnTo>
                  <a:lnTo>
                    <a:pt x="1754" y="1056"/>
                  </a:lnTo>
                  <a:lnTo>
                    <a:pt x="1746" y="1056"/>
                  </a:lnTo>
                  <a:lnTo>
                    <a:pt x="1742" y="1052"/>
                  </a:lnTo>
                  <a:lnTo>
                    <a:pt x="1738" y="1046"/>
                  </a:lnTo>
                  <a:lnTo>
                    <a:pt x="1736" y="1040"/>
                  </a:lnTo>
                  <a:lnTo>
                    <a:pt x="1736" y="980"/>
                  </a:lnTo>
                  <a:lnTo>
                    <a:pt x="1736" y="980"/>
                  </a:lnTo>
                  <a:lnTo>
                    <a:pt x="1738" y="974"/>
                  </a:lnTo>
                  <a:lnTo>
                    <a:pt x="1742" y="968"/>
                  </a:lnTo>
                  <a:lnTo>
                    <a:pt x="1746" y="964"/>
                  </a:lnTo>
                  <a:lnTo>
                    <a:pt x="1754" y="964"/>
                  </a:lnTo>
                  <a:lnTo>
                    <a:pt x="1784" y="964"/>
                  </a:lnTo>
                  <a:lnTo>
                    <a:pt x="1784" y="964"/>
                  </a:lnTo>
                  <a:lnTo>
                    <a:pt x="1790" y="964"/>
                  </a:lnTo>
                  <a:lnTo>
                    <a:pt x="1796" y="968"/>
                  </a:lnTo>
                  <a:lnTo>
                    <a:pt x="1800" y="974"/>
                  </a:lnTo>
                  <a:lnTo>
                    <a:pt x="1800" y="980"/>
                  </a:lnTo>
                  <a:lnTo>
                    <a:pt x="1800" y="1040"/>
                  </a:lnTo>
                  <a:close/>
                  <a:moveTo>
                    <a:pt x="1952" y="1040"/>
                  </a:moveTo>
                  <a:lnTo>
                    <a:pt x="1952" y="1040"/>
                  </a:lnTo>
                  <a:lnTo>
                    <a:pt x="1950" y="1046"/>
                  </a:lnTo>
                  <a:lnTo>
                    <a:pt x="1946" y="1052"/>
                  </a:lnTo>
                  <a:lnTo>
                    <a:pt x="1942" y="1056"/>
                  </a:lnTo>
                  <a:lnTo>
                    <a:pt x="1936" y="1056"/>
                  </a:lnTo>
                  <a:lnTo>
                    <a:pt x="1904" y="1056"/>
                  </a:lnTo>
                  <a:lnTo>
                    <a:pt x="1904" y="1056"/>
                  </a:lnTo>
                  <a:lnTo>
                    <a:pt x="1898" y="1056"/>
                  </a:lnTo>
                  <a:lnTo>
                    <a:pt x="1892" y="1052"/>
                  </a:lnTo>
                  <a:lnTo>
                    <a:pt x="1890" y="1046"/>
                  </a:lnTo>
                  <a:lnTo>
                    <a:pt x="1888" y="1040"/>
                  </a:lnTo>
                  <a:lnTo>
                    <a:pt x="1888" y="980"/>
                  </a:lnTo>
                  <a:lnTo>
                    <a:pt x="1888" y="980"/>
                  </a:lnTo>
                  <a:lnTo>
                    <a:pt x="1890" y="974"/>
                  </a:lnTo>
                  <a:lnTo>
                    <a:pt x="1892" y="968"/>
                  </a:lnTo>
                  <a:lnTo>
                    <a:pt x="1898" y="964"/>
                  </a:lnTo>
                  <a:lnTo>
                    <a:pt x="1904" y="964"/>
                  </a:lnTo>
                  <a:lnTo>
                    <a:pt x="1936" y="964"/>
                  </a:lnTo>
                  <a:lnTo>
                    <a:pt x="1936" y="964"/>
                  </a:lnTo>
                  <a:lnTo>
                    <a:pt x="1942" y="964"/>
                  </a:lnTo>
                  <a:lnTo>
                    <a:pt x="1946" y="968"/>
                  </a:lnTo>
                  <a:lnTo>
                    <a:pt x="1950" y="974"/>
                  </a:lnTo>
                  <a:lnTo>
                    <a:pt x="1952" y="980"/>
                  </a:lnTo>
                  <a:lnTo>
                    <a:pt x="1952" y="1040"/>
                  </a:lnTo>
                  <a:close/>
                  <a:moveTo>
                    <a:pt x="2102" y="1040"/>
                  </a:moveTo>
                  <a:lnTo>
                    <a:pt x="2102" y="1040"/>
                  </a:lnTo>
                  <a:lnTo>
                    <a:pt x="2102" y="1046"/>
                  </a:lnTo>
                  <a:lnTo>
                    <a:pt x="2098" y="1052"/>
                  </a:lnTo>
                  <a:lnTo>
                    <a:pt x="2092" y="1056"/>
                  </a:lnTo>
                  <a:lnTo>
                    <a:pt x="2086" y="1056"/>
                  </a:lnTo>
                  <a:lnTo>
                    <a:pt x="2056" y="1056"/>
                  </a:lnTo>
                  <a:lnTo>
                    <a:pt x="2056" y="1056"/>
                  </a:lnTo>
                  <a:lnTo>
                    <a:pt x="2048" y="1056"/>
                  </a:lnTo>
                  <a:lnTo>
                    <a:pt x="2044" y="1052"/>
                  </a:lnTo>
                  <a:lnTo>
                    <a:pt x="2040" y="1046"/>
                  </a:lnTo>
                  <a:lnTo>
                    <a:pt x="2040" y="1040"/>
                  </a:lnTo>
                  <a:lnTo>
                    <a:pt x="2040" y="980"/>
                  </a:lnTo>
                  <a:lnTo>
                    <a:pt x="2040" y="980"/>
                  </a:lnTo>
                  <a:lnTo>
                    <a:pt x="2040" y="974"/>
                  </a:lnTo>
                  <a:lnTo>
                    <a:pt x="2044" y="968"/>
                  </a:lnTo>
                  <a:lnTo>
                    <a:pt x="2048" y="964"/>
                  </a:lnTo>
                  <a:lnTo>
                    <a:pt x="2056" y="964"/>
                  </a:lnTo>
                  <a:lnTo>
                    <a:pt x="2086" y="964"/>
                  </a:lnTo>
                  <a:lnTo>
                    <a:pt x="2086" y="964"/>
                  </a:lnTo>
                  <a:lnTo>
                    <a:pt x="2092" y="964"/>
                  </a:lnTo>
                  <a:lnTo>
                    <a:pt x="2098" y="968"/>
                  </a:lnTo>
                  <a:lnTo>
                    <a:pt x="2102" y="974"/>
                  </a:lnTo>
                  <a:lnTo>
                    <a:pt x="2102" y="980"/>
                  </a:lnTo>
                  <a:lnTo>
                    <a:pt x="2102" y="1040"/>
                  </a:lnTo>
                  <a:close/>
                  <a:moveTo>
                    <a:pt x="2254" y="1040"/>
                  </a:moveTo>
                  <a:lnTo>
                    <a:pt x="2254" y="1040"/>
                  </a:lnTo>
                  <a:lnTo>
                    <a:pt x="2252" y="1046"/>
                  </a:lnTo>
                  <a:lnTo>
                    <a:pt x="2248" y="1052"/>
                  </a:lnTo>
                  <a:lnTo>
                    <a:pt x="2244" y="1056"/>
                  </a:lnTo>
                  <a:lnTo>
                    <a:pt x="2238" y="1056"/>
                  </a:lnTo>
                  <a:lnTo>
                    <a:pt x="2206" y="1056"/>
                  </a:lnTo>
                  <a:lnTo>
                    <a:pt x="2206" y="1056"/>
                  </a:lnTo>
                  <a:lnTo>
                    <a:pt x="2200" y="1056"/>
                  </a:lnTo>
                  <a:lnTo>
                    <a:pt x="2194" y="1052"/>
                  </a:lnTo>
                  <a:lnTo>
                    <a:pt x="2192" y="1046"/>
                  </a:lnTo>
                  <a:lnTo>
                    <a:pt x="2190" y="1040"/>
                  </a:lnTo>
                  <a:lnTo>
                    <a:pt x="2190" y="980"/>
                  </a:lnTo>
                  <a:lnTo>
                    <a:pt x="2190" y="980"/>
                  </a:lnTo>
                  <a:lnTo>
                    <a:pt x="2192" y="974"/>
                  </a:lnTo>
                  <a:lnTo>
                    <a:pt x="2194" y="968"/>
                  </a:lnTo>
                  <a:lnTo>
                    <a:pt x="2200" y="964"/>
                  </a:lnTo>
                  <a:lnTo>
                    <a:pt x="2206" y="964"/>
                  </a:lnTo>
                  <a:lnTo>
                    <a:pt x="2238" y="964"/>
                  </a:lnTo>
                  <a:lnTo>
                    <a:pt x="2238" y="964"/>
                  </a:lnTo>
                  <a:lnTo>
                    <a:pt x="2244" y="964"/>
                  </a:lnTo>
                  <a:lnTo>
                    <a:pt x="2248" y="968"/>
                  </a:lnTo>
                  <a:lnTo>
                    <a:pt x="2252" y="974"/>
                  </a:lnTo>
                  <a:lnTo>
                    <a:pt x="2254" y="980"/>
                  </a:lnTo>
                  <a:lnTo>
                    <a:pt x="2254" y="1040"/>
                  </a:lnTo>
                  <a:close/>
                  <a:moveTo>
                    <a:pt x="2404" y="1040"/>
                  </a:moveTo>
                  <a:lnTo>
                    <a:pt x="2404" y="1040"/>
                  </a:lnTo>
                  <a:lnTo>
                    <a:pt x="2404" y="1046"/>
                  </a:lnTo>
                  <a:lnTo>
                    <a:pt x="2400" y="1052"/>
                  </a:lnTo>
                  <a:lnTo>
                    <a:pt x="2394" y="1056"/>
                  </a:lnTo>
                  <a:lnTo>
                    <a:pt x="2388" y="1056"/>
                  </a:lnTo>
                  <a:lnTo>
                    <a:pt x="2358" y="1056"/>
                  </a:lnTo>
                  <a:lnTo>
                    <a:pt x="2358" y="1056"/>
                  </a:lnTo>
                  <a:lnTo>
                    <a:pt x="2350" y="1056"/>
                  </a:lnTo>
                  <a:lnTo>
                    <a:pt x="2346" y="1052"/>
                  </a:lnTo>
                  <a:lnTo>
                    <a:pt x="2342" y="1046"/>
                  </a:lnTo>
                  <a:lnTo>
                    <a:pt x="2342" y="1040"/>
                  </a:lnTo>
                  <a:lnTo>
                    <a:pt x="2342" y="980"/>
                  </a:lnTo>
                  <a:lnTo>
                    <a:pt x="2342" y="980"/>
                  </a:lnTo>
                  <a:lnTo>
                    <a:pt x="2342" y="974"/>
                  </a:lnTo>
                  <a:lnTo>
                    <a:pt x="2346" y="968"/>
                  </a:lnTo>
                  <a:lnTo>
                    <a:pt x="2350" y="964"/>
                  </a:lnTo>
                  <a:lnTo>
                    <a:pt x="2358" y="964"/>
                  </a:lnTo>
                  <a:lnTo>
                    <a:pt x="2388" y="964"/>
                  </a:lnTo>
                  <a:lnTo>
                    <a:pt x="2388" y="964"/>
                  </a:lnTo>
                  <a:lnTo>
                    <a:pt x="2394" y="964"/>
                  </a:lnTo>
                  <a:lnTo>
                    <a:pt x="2400" y="968"/>
                  </a:lnTo>
                  <a:lnTo>
                    <a:pt x="2404" y="974"/>
                  </a:lnTo>
                  <a:lnTo>
                    <a:pt x="2404" y="980"/>
                  </a:lnTo>
                  <a:lnTo>
                    <a:pt x="2404" y="1040"/>
                  </a:lnTo>
                  <a:close/>
                  <a:moveTo>
                    <a:pt x="2410" y="176"/>
                  </a:moveTo>
                  <a:lnTo>
                    <a:pt x="2410" y="938"/>
                  </a:lnTo>
                  <a:lnTo>
                    <a:pt x="2410" y="948"/>
                  </a:lnTo>
                  <a:lnTo>
                    <a:pt x="2410" y="948"/>
                  </a:lnTo>
                  <a:lnTo>
                    <a:pt x="2408" y="952"/>
                  </a:lnTo>
                  <a:lnTo>
                    <a:pt x="2402" y="954"/>
                  </a:lnTo>
                  <a:lnTo>
                    <a:pt x="1268" y="954"/>
                  </a:lnTo>
                  <a:lnTo>
                    <a:pt x="1268" y="954"/>
                  </a:lnTo>
                  <a:lnTo>
                    <a:pt x="1264" y="952"/>
                  </a:lnTo>
                  <a:lnTo>
                    <a:pt x="1262" y="948"/>
                  </a:lnTo>
                  <a:lnTo>
                    <a:pt x="1262" y="938"/>
                  </a:lnTo>
                  <a:lnTo>
                    <a:pt x="1262" y="176"/>
                  </a:lnTo>
                  <a:lnTo>
                    <a:pt x="1262" y="176"/>
                  </a:lnTo>
                  <a:lnTo>
                    <a:pt x="1262" y="176"/>
                  </a:lnTo>
                  <a:lnTo>
                    <a:pt x="1264" y="172"/>
                  </a:lnTo>
                  <a:lnTo>
                    <a:pt x="1264" y="172"/>
                  </a:lnTo>
                  <a:lnTo>
                    <a:pt x="1266" y="170"/>
                  </a:lnTo>
                  <a:lnTo>
                    <a:pt x="1268" y="170"/>
                  </a:lnTo>
                  <a:lnTo>
                    <a:pt x="2402" y="170"/>
                  </a:lnTo>
                  <a:lnTo>
                    <a:pt x="2402" y="170"/>
                  </a:lnTo>
                  <a:lnTo>
                    <a:pt x="2406" y="170"/>
                  </a:lnTo>
                  <a:lnTo>
                    <a:pt x="2408" y="172"/>
                  </a:lnTo>
                  <a:lnTo>
                    <a:pt x="2408" y="172"/>
                  </a:lnTo>
                  <a:lnTo>
                    <a:pt x="2410" y="176"/>
                  </a:lnTo>
                  <a:lnTo>
                    <a:pt x="2410" y="176"/>
                  </a:lnTo>
                  <a:close/>
                  <a:moveTo>
                    <a:pt x="2556" y="1040"/>
                  </a:moveTo>
                  <a:lnTo>
                    <a:pt x="2556" y="1040"/>
                  </a:lnTo>
                  <a:lnTo>
                    <a:pt x="2554" y="1046"/>
                  </a:lnTo>
                  <a:lnTo>
                    <a:pt x="2552" y="1052"/>
                  </a:lnTo>
                  <a:lnTo>
                    <a:pt x="2546" y="1056"/>
                  </a:lnTo>
                  <a:lnTo>
                    <a:pt x="2540" y="1056"/>
                  </a:lnTo>
                  <a:lnTo>
                    <a:pt x="2508" y="1056"/>
                  </a:lnTo>
                  <a:lnTo>
                    <a:pt x="2508" y="1056"/>
                  </a:lnTo>
                  <a:lnTo>
                    <a:pt x="2502" y="1056"/>
                  </a:lnTo>
                  <a:lnTo>
                    <a:pt x="2496" y="1052"/>
                  </a:lnTo>
                  <a:lnTo>
                    <a:pt x="2494" y="1046"/>
                  </a:lnTo>
                  <a:lnTo>
                    <a:pt x="2492" y="1040"/>
                  </a:lnTo>
                  <a:lnTo>
                    <a:pt x="2492" y="980"/>
                  </a:lnTo>
                  <a:lnTo>
                    <a:pt x="2492" y="980"/>
                  </a:lnTo>
                  <a:lnTo>
                    <a:pt x="2494" y="974"/>
                  </a:lnTo>
                  <a:lnTo>
                    <a:pt x="2496" y="968"/>
                  </a:lnTo>
                  <a:lnTo>
                    <a:pt x="2502" y="964"/>
                  </a:lnTo>
                  <a:lnTo>
                    <a:pt x="2508" y="964"/>
                  </a:lnTo>
                  <a:lnTo>
                    <a:pt x="2540" y="964"/>
                  </a:lnTo>
                  <a:lnTo>
                    <a:pt x="2540" y="964"/>
                  </a:lnTo>
                  <a:lnTo>
                    <a:pt x="2546" y="964"/>
                  </a:lnTo>
                  <a:lnTo>
                    <a:pt x="2552" y="968"/>
                  </a:lnTo>
                  <a:lnTo>
                    <a:pt x="2554" y="974"/>
                  </a:lnTo>
                  <a:lnTo>
                    <a:pt x="2556" y="980"/>
                  </a:lnTo>
                  <a:lnTo>
                    <a:pt x="2556" y="1040"/>
                  </a:lnTo>
                  <a:close/>
                  <a:moveTo>
                    <a:pt x="2706" y="1040"/>
                  </a:moveTo>
                  <a:lnTo>
                    <a:pt x="2706" y="1040"/>
                  </a:lnTo>
                  <a:lnTo>
                    <a:pt x="2706" y="1046"/>
                  </a:lnTo>
                  <a:lnTo>
                    <a:pt x="2702" y="1052"/>
                  </a:lnTo>
                  <a:lnTo>
                    <a:pt x="2696" y="1056"/>
                  </a:lnTo>
                  <a:lnTo>
                    <a:pt x="2690" y="1056"/>
                  </a:lnTo>
                  <a:lnTo>
                    <a:pt x="2660" y="1056"/>
                  </a:lnTo>
                  <a:lnTo>
                    <a:pt x="2660" y="1056"/>
                  </a:lnTo>
                  <a:lnTo>
                    <a:pt x="2654" y="1056"/>
                  </a:lnTo>
                  <a:lnTo>
                    <a:pt x="2648" y="1052"/>
                  </a:lnTo>
                  <a:lnTo>
                    <a:pt x="2644" y="1046"/>
                  </a:lnTo>
                  <a:lnTo>
                    <a:pt x="2644" y="1040"/>
                  </a:lnTo>
                  <a:lnTo>
                    <a:pt x="2644" y="980"/>
                  </a:lnTo>
                  <a:lnTo>
                    <a:pt x="2644" y="980"/>
                  </a:lnTo>
                  <a:lnTo>
                    <a:pt x="2644" y="974"/>
                  </a:lnTo>
                  <a:lnTo>
                    <a:pt x="2648" y="968"/>
                  </a:lnTo>
                  <a:lnTo>
                    <a:pt x="2654" y="964"/>
                  </a:lnTo>
                  <a:lnTo>
                    <a:pt x="2660" y="964"/>
                  </a:lnTo>
                  <a:lnTo>
                    <a:pt x="2690" y="964"/>
                  </a:lnTo>
                  <a:lnTo>
                    <a:pt x="2690" y="964"/>
                  </a:lnTo>
                  <a:lnTo>
                    <a:pt x="2696" y="964"/>
                  </a:lnTo>
                  <a:lnTo>
                    <a:pt x="2702" y="968"/>
                  </a:lnTo>
                  <a:lnTo>
                    <a:pt x="2706" y="974"/>
                  </a:lnTo>
                  <a:lnTo>
                    <a:pt x="2706" y="980"/>
                  </a:lnTo>
                  <a:lnTo>
                    <a:pt x="2706" y="1040"/>
                  </a:lnTo>
                  <a:close/>
                  <a:moveTo>
                    <a:pt x="2858" y="1040"/>
                  </a:moveTo>
                  <a:lnTo>
                    <a:pt x="2858" y="1040"/>
                  </a:lnTo>
                  <a:lnTo>
                    <a:pt x="2856" y="1046"/>
                  </a:lnTo>
                  <a:lnTo>
                    <a:pt x="2854" y="1052"/>
                  </a:lnTo>
                  <a:lnTo>
                    <a:pt x="2848" y="1056"/>
                  </a:lnTo>
                  <a:lnTo>
                    <a:pt x="2842" y="1056"/>
                  </a:lnTo>
                  <a:lnTo>
                    <a:pt x="2810" y="1056"/>
                  </a:lnTo>
                  <a:lnTo>
                    <a:pt x="2810" y="1056"/>
                  </a:lnTo>
                  <a:lnTo>
                    <a:pt x="2804" y="1056"/>
                  </a:lnTo>
                  <a:lnTo>
                    <a:pt x="2798" y="1052"/>
                  </a:lnTo>
                  <a:lnTo>
                    <a:pt x="2796" y="1046"/>
                  </a:lnTo>
                  <a:lnTo>
                    <a:pt x="2794" y="1040"/>
                  </a:lnTo>
                  <a:lnTo>
                    <a:pt x="2794" y="980"/>
                  </a:lnTo>
                  <a:lnTo>
                    <a:pt x="2794" y="980"/>
                  </a:lnTo>
                  <a:lnTo>
                    <a:pt x="2796" y="974"/>
                  </a:lnTo>
                  <a:lnTo>
                    <a:pt x="2798" y="968"/>
                  </a:lnTo>
                  <a:lnTo>
                    <a:pt x="2804" y="964"/>
                  </a:lnTo>
                  <a:lnTo>
                    <a:pt x="2810" y="964"/>
                  </a:lnTo>
                  <a:lnTo>
                    <a:pt x="2842" y="964"/>
                  </a:lnTo>
                  <a:lnTo>
                    <a:pt x="2842" y="964"/>
                  </a:lnTo>
                  <a:lnTo>
                    <a:pt x="2848" y="964"/>
                  </a:lnTo>
                  <a:lnTo>
                    <a:pt x="2854" y="968"/>
                  </a:lnTo>
                  <a:lnTo>
                    <a:pt x="2856" y="974"/>
                  </a:lnTo>
                  <a:lnTo>
                    <a:pt x="2858" y="980"/>
                  </a:lnTo>
                  <a:lnTo>
                    <a:pt x="2858" y="1040"/>
                  </a:lnTo>
                  <a:close/>
                  <a:moveTo>
                    <a:pt x="3008" y="1040"/>
                  </a:moveTo>
                  <a:lnTo>
                    <a:pt x="3008" y="1040"/>
                  </a:lnTo>
                  <a:lnTo>
                    <a:pt x="3008" y="1046"/>
                  </a:lnTo>
                  <a:lnTo>
                    <a:pt x="3004" y="1052"/>
                  </a:lnTo>
                  <a:lnTo>
                    <a:pt x="2998" y="1056"/>
                  </a:lnTo>
                  <a:lnTo>
                    <a:pt x="2992" y="1056"/>
                  </a:lnTo>
                  <a:lnTo>
                    <a:pt x="2962" y="1056"/>
                  </a:lnTo>
                  <a:lnTo>
                    <a:pt x="2962" y="1056"/>
                  </a:lnTo>
                  <a:lnTo>
                    <a:pt x="2956" y="1056"/>
                  </a:lnTo>
                  <a:lnTo>
                    <a:pt x="2950" y="1052"/>
                  </a:lnTo>
                  <a:lnTo>
                    <a:pt x="2946" y="1046"/>
                  </a:lnTo>
                  <a:lnTo>
                    <a:pt x="2946" y="1040"/>
                  </a:lnTo>
                  <a:lnTo>
                    <a:pt x="2946" y="980"/>
                  </a:lnTo>
                  <a:lnTo>
                    <a:pt x="2946" y="980"/>
                  </a:lnTo>
                  <a:lnTo>
                    <a:pt x="2946" y="974"/>
                  </a:lnTo>
                  <a:lnTo>
                    <a:pt x="2950" y="968"/>
                  </a:lnTo>
                  <a:lnTo>
                    <a:pt x="2956" y="964"/>
                  </a:lnTo>
                  <a:lnTo>
                    <a:pt x="2962" y="964"/>
                  </a:lnTo>
                  <a:lnTo>
                    <a:pt x="2992" y="964"/>
                  </a:lnTo>
                  <a:lnTo>
                    <a:pt x="2992" y="964"/>
                  </a:lnTo>
                  <a:lnTo>
                    <a:pt x="2998" y="964"/>
                  </a:lnTo>
                  <a:lnTo>
                    <a:pt x="3004" y="968"/>
                  </a:lnTo>
                  <a:lnTo>
                    <a:pt x="3008" y="974"/>
                  </a:lnTo>
                  <a:lnTo>
                    <a:pt x="3008" y="980"/>
                  </a:lnTo>
                  <a:lnTo>
                    <a:pt x="3008" y="1040"/>
                  </a:lnTo>
                  <a:close/>
                  <a:moveTo>
                    <a:pt x="3160" y="1040"/>
                  </a:moveTo>
                  <a:lnTo>
                    <a:pt x="3160" y="1040"/>
                  </a:lnTo>
                  <a:lnTo>
                    <a:pt x="3158" y="1046"/>
                  </a:lnTo>
                  <a:lnTo>
                    <a:pt x="3156" y="1052"/>
                  </a:lnTo>
                  <a:lnTo>
                    <a:pt x="3150" y="1056"/>
                  </a:lnTo>
                  <a:lnTo>
                    <a:pt x="3144" y="1056"/>
                  </a:lnTo>
                  <a:lnTo>
                    <a:pt x="3112" y="1056"/>
                  </a:lnTo>
                  <a:lnTo>
                    <a:pt x="3112" y="1056"/>
                  </a:lnTo>
                  <a:lnTo>
                    <a:pt x="3106" y="1056"/>
                  </a:lnTo>
                  <a:lnTo>
                    <a:pt x="3100" y="1052"/>
                  </a:lnTo>
                  <a:lnTo>
                    <a:pt x="3098" y="1046"/>
                  </a:lnTo>
                  <a:lnTo>
                    <a:pt x="3096" y="1040"/>
                  </a:lnTo>
                  <a:lnTo>
                    <a:pt x="3096" y="980"/>
                  </a:lnTo>
                  <a:lnTo>
                    <a:pt x="3096" y="980"/>
                  </a:lnTo>
                  <a:lnTo>
                    <a:pt x="3098" y="974"/>
                  </a:lnTo>
                  <a:lnTo>
                    <a:pt x="3100" y="968"/>
                  </a:lnTo>
                  <a:lnTo>
                    <a:pt x="3106" y="964"/>
                  </a:lnTo>
                  <a:lnTo>
                    <a:pt x="3112" y="964"/>
                  </a:lnTo>
                  <a:lnTo>
                    <a:pt x="3144" y="964"/>
                  </a:lnTo>
                  <a:lnTo>
                    <a:pt x="3144" y="964"/>
                  </a:lnTo>
                  <a:lnTo>
                    <a:pt x="3150" y="964"/>
                  </a:lnTo>
                  <a:lnTo>
                    <a:pt x="3156" y="968"/>
                  </a:lnTo>
                  <a:lnTo>
                    <a:pt x="3158" y="974"/>
                  </a:lnTo>
                  <a:lnTo>
                    <a:pt x="3160" y="980"/>
                  </a:lnTo>
                  <a:lnTo>
                    <a:pt x="3160" y="1040"/>
                  </a:lnTo>
                  <a:close/>
                  <a:moveTo>
                    <a:pt x="3310" y="1040"/>
                  </a:moveTo>
                  <a:lnTo>
                    <a:pt x="3310" y="1040"/>
                  </a:lnTo>
                  <a:lnTo>
                    <a:pt x="3310" y="1046"/>
                  </a:lnTo>
                  <a:lnTo>
                    <a:pt x="3306" y="1052"/>
                  </a:lnTo>
                  <a:lnTo>
                    <a:pt x="3300" y="1056"/>
                  </a:lnTo>
                  <a:lnTo>
                    <a:pt x="3294" y="1056"/>
                  </a:lnTo>
                  <a:lnTo>
                    <a:pt x="3264" y="1056"/>
                  </a:lnTo>
                  <a:lnTo>
                    <a:pt x="3264" y="1056"/>
                  </a:lnTo>
                  <a:lnTo>
                    <a:pt x="3258" y="1056"/>
                  </a:lnTo>
                  <a:lnTo>
                    <a:pt x="3252" y="1052"/>
                  </a:lnTo>
                  <a:lnTo>
                    <a:pt x="3248" y="1046"/>
                  </a:lnTo>
                  <a:lnTo>
                    <a:pt x="3248" y="1040"/>
                  </a:lnTo>
                  <a:lnTo>
                    <a:pt x="3248" y="980"/>
                  </a:lnTo>
                  <a:lnTo>
                    <a:pt x="3248" y="980"/>
                  </a:lnTo>
                  <a:lnTo>
                    <a:pt x="3248" y="974"/>
                  </a:lnTo>
                  <a:lnTo>
                    <a:pt x="3252" y="968"/>
                  </a:lnTo>
                  <a:lnTo>
                    <a:pt x="3258" y="964"/>
                  </a:lnTo>
                  <a:lnTo>
                    <a:pt x="3264" y="964"/>
                  </a:lnTo>
                  <a:lnTo>
                    <a:pt x="3294" y="964"/>
                  </a:lnTo>
                  <a:lnTo>
                    <a:pt x="3294" y="964"/>
                  </a:lnTo>
                  <a:lnTo>
                    <a:pt x="3300" y="964"/>
                  </a:lnTo>
                  <a:lnTo>
                    <a:pt x="3306" y="968"/>
                  </a:lnTo>
                  <a:lnTo>
                    <a:pt x="3310" y="974"/>
                  </a:lnTo>
                  <a:lnTo>
                    <a:pt x="3310" y="980"/>
                  </a:lnTo>
                  <a:lnTo>
                    <a:pt x="3310" y="1040"/>
                  </a:lnTo>
                  <a:close/>
                  <a:moveTo>
                    <a:pt x="3462" y="1040"/>
                  </a:moveTo>
                  <a:lnTo>
                    <a:pt x="3462" y="1040"/>
                  </a:lnTo>
                  <a:lnTo>
                    <a:pt x="3460" y="1046"/>
                  </a:lnTo>
                  <a:lnTo>
                    <a:pt x="3458" y="1052"/>
                  </a:lnTo>
                  <a:lnTo>
                    <a:pt x="3452" y="1056"/>
                  </a:lnTo>
                  <a:lnTo>
                    <a:pt x="3446" y="1056"/>
                  </a:lnTo>
                  <a:lnTo>
                    <a:pt x="3414" y="1056"/>
                  </a:lnTo>
                  <a:lnTo>
                    <a:pt x="3414" y="1056"/>
                  </a:lnTo>
                  <a:lnTo>
                    <a:pt x="3408" y="1056"/>
                  </a:lnTo>
                  <a:lnTo>
                    <a:pt x="3402" y="1052"/>
                  </a:lnTo>
                  <a:lnTo>
                    <a:pt x="3400" y="1046"/>
                  </a:lnTo>
                  <a:lnTo>
                    <a:pt x="3398" y="1040"/>
                  </a:lnTo>
                  <a:lnTo>
                    <a:pt x="3398" y="980"/>
                  </a:lnTo>
                  <a:lnTo>
                    <a:pt x="3398" y="980"/>
                  </a:lnTo>
                  <a:lnTo>
                    <a:pt x="3400" y="974"/>
                  </a:lnTo>
                  <a:lnTo>
                    <a:pt x="3402" y="968"/>
                  </a:lnTo>
                  <a:lnTo>
                    <a:pt x="3408" y="964"/>
                  </a:lnTo>
                  <a:lnTo>
                    <a:pt x="3414" y="964"/>
                  </a:lnTo>
                  <a:lnTo>
                    <a:pt x="3446" y="964"/>
                  </a:lnTo>
                  <a:lnTo>
                    <a:pt x="3446" y="964"/>
                  </a:lnTo>
                  <a:lnTo>
                    <a:pt x="3452" y="964"/>
                  </a:lnTo>
                  <a:lnTo>
                    <a:pt x="3458" y="968"/>
                  </a:lnTo>
                  <a:lnTo>
                    <a:pt x="3460" y="974"/>
                  </a:lnTo>
                  <a:lnTo>
                    <a:pt x="3462" y="980"/>
                  </a:lnTo>
                  <a:lnTo>
                    <a:pt x="3462" y="1040"/>
                  </a:lnTo>
                  <a:close/>
                  <a:moveTo>
                    <a:pt x="3602" y="1040"/>
                  </a:moveTo>
                  <a:lnTo>
                    <a:pt x="3602" y="1040"/>
                  </a:lnTo>
                  <a:lnTo>
                    <a:pt x="3602" y="1046"/>
                  </a:lnTo>
                  <a:lnTo>
                    <a:pt x="3598" y="1052"/>
                  </a:lnTo>
                  <a:lnTo>
                    <a:pt x="3592" y="1056"/>
                  </a:lnTo>
                  <a:lnTo>
                    <a:pt x="3586" y="1056"/>
                  </a:lnTo>
                  <a:lnTo>
                    <a:pt x="3556" y="1056"/>
                  </a:lnTo>
                  <a:lnTo>
                    <a:pt x="3556" y="1056"/>
                  </a:lnTo>
                  <a:lnTo>
                    <a:pt x="3550" y="1056"/>
                  </a:lnTo>
                  <a:lnTo>
                    <a:pt x="3544" y="1052"/>
                  </a:lnTo>
                  <a:lnTo>
                    <a:pt x="3540" y="1046"/>
                  </a:lnTo>
                  <a:lnTo>
                    <a:pt x="3540" y="1040"/>
                  </a:lnTo>
                  <a:lnTo>
                    <a:pt x="3540" y="980"/>
                  </a:lnTo>
                  <a:lnTo>
                    <a:pt x="3540" y="980"/>
                  </a:lnTo>
                  <a:lnTo>
                    <a:pt x="3540" y="974"/>
                  </a:lnTo>
                  <a:lnTo>
                    <a:pt x="3544" y="968"/>
                  </a:lnTo>
                  <a:lnTo>
                    <a:pt x="3550" y="964"/>
                  </a:lnTo>
                  <a:lnTo>
                    <a:pt x="3556" y="964"/>
                  </a:lnTo>
                  <a:lnTo>
                    <a:pt x="3586" y="964"/>
                  </a:lnTo>
                  <a:lnTo>
                    <a:pt x="3586" y="964"/>
                  </a:lnTo>
                  <a:lnTo>
                    <a:pt x="3592" y="964"/>
                  </a:lnTo>
                  <a:lnTo>
                    <a:pt x="3598" y="968"/>
                  </a:lnTo>
                  <a:lnTo>
                    <a:pt x="3602" y="974"/>
                  </a:lnTo>
                  <a:lnTo>
                    <a:pt x="3602" y="980"/>
                  </a:lnTo>
                  <a:lnTo>
                    <a:pt x="3602" y="1040"/>
                  </a:lnTo>
                  <a:close/>
                  <a:moveTo>
                    <a:pt x="3616" y="176"/>
                  </a:moveTo>
                  <a:lnTo>
                    <a:pt x="3616" y="938"/>
                  </a:lnTo>
                  <a:lnTo>
                    <a:pt x="3616" y="948"/>
                  </a:lnTo>
                  <a:lnTo>
                    <a:pt x="3616" y="948"/>
                  </a:lnTo>
                  <a:lnTo>
                    <a:pt x="3614" y="952"/>
                  </a:lnTo>
                  <a:lnTo>
                    <a:pt x="3608" y="954"/>
                  </a:lnTo>
                  <a:lnTo>
                    <a:pt x="2474" y="954"/>
                  </a:lnTo>
                  <a:lnTo>
                    <a:pt x="2474" y="954"/>
                  </a:lnTo>
                  <a:lnTo>
                    <a:pt x="2468" y="952"/>
                  </a:lnTo>
                  <a:lnTo>
                    <a:pt x="2466" y="948"/>
                  </a:lnTo>
                  <a:lnTo>
                    <a:pt x="2466" y="938"/>
                  </a:lnTo>
                  <a:lnTo>
                    <a:pt x="2466" y="176"/>
                  </a:lnTo>
                  <a:lnTo>
                    <a:pt x="2466" y="176"/>
                  </a:lnTo>
                  <a:lnTo>
                    <a:pt x="2466" y="176"/>
                  </a:lnTo>
                  <a:lnTo>
                    <a:pt x="2468" y="172"/>
                  </a:lnTo>
                  <a:lnTo>
                    <a:pt x="2468" y="172"/>
                  </a:lnTo>
                  <a:lnTo>
                    <a:pt x="2470" y="170"/>
                  </a:lnTo>
                  <a:lnTo>
                    <a:pt x="2474" y="170"/>
                  </a:lnTo>
                  <a:lnTo>
                    <a:pt x="3608" y="170"/>
                  </a:lnTo>
                  <a:lnTo>
                    <a:pt x="3608" y="170"/>
                  </a:lnTo>
                  <a:lnTo>
                    <a:pt x="3610" y="170"/>
                  </a:lnTo>
                  <a:lnTo>
                    <a:pt x="3614" y="172"/>
                  </a:lnTo>
                  <a:lnTo>
                    <a:pt x="3614" y="172"/>
                  </a:lnTo>
                  <a:lnTo>
                    <a:pt x="3616" y="176"/>
                  </a:lnTo>
                  <a:lnTo>
                    <a:pt x="3616" y="176"/>
                  </a:lnTo>
                  <a:close/>
                  <a:moveTo>
                    <a:pt x="3754" y="1040"/>
                  </a:moveTo>
                  <a:lnTo>
                    <a:pt x="3754" y="1040"/>
                  </a:lnTo>
                  <a:lnTo>
                    <a:pt x="3752" y="1046"/>
                  </a:lnTo>
                  <a:lnTo>
                    <a:pt x="3750" y="1052"/>
                  </a:lnTo>
                  <a:lnTo>
                    <a:pt x="3744" y="1056"/>
                  </a:lnTo>
                  <a:lnTo>
                    <a:pt x="3738" y="1056"/>
                  </a:lnTo>
                  <a:lnTo>
                    <a:pt x="3706" y="1056"/>
                  </a:lnTo>
                  <a:lnTo>
                    <a:pt x="3706" y="1056"/>
                  </a:lnTo>
                  <a:lnTo>
                    <a:pt x="3700" y="1056"/>
                  </a:lnTo>
                  <a:lnTo>
                    <a:pt x="3694" y="1052"/>
                  </a:lnTo>
                  <a:lnTo>
                    <a:pt x="3692" y="1046"/>
                  </a:lnTo>
                  <a:lnTo>
                    <a:pt x="3690" y="1040"/>
                  </a:lnTo>
                  <a:lnTo>
                    <a:pt x="3690" y="980"/>
                  </a:lnTo>
                  <a:lnTo>
                    <a:pt x="3690" y="980"/>
                  </a:lnTo>
                  <a:lnTo>
                    <a:pt x="3692" y="974"/>
                  </a:lnTo>
                  <a:lnTo>
                    <a:pt x="3694" y="968"/>
                  </a:lnTo>
                  <a:lnTo>
                    <a:pt x="3700" y="964"/>
                  </a:lnTo>
                  <a:lnTo>
                    <a:pt x="3706" y="964"/>
                  </a:lnTo>
                  <a:lnTo>
                    <a:pt x="3738" y="964"/>
                  </a:lnTo>
                  <a:lnTo>
                    <a:pt x="3738" y="964"/>
                  </a:lnTo>
                  <a:lnTo>
                    <a:pt x="3744" y="964"/>
                  </a:lnTo>
                  <a:lnTo>
                    <a:pt x="3750" y="968"/>
                  </a:lnTo>
                  <a:lnTo>
                    <a:pt x="3752" y="974"/>
                  </a:lnTo>
                  <a:lnTo>
                    <a:pt x="3754" y="980"/>
                  </a:lnTo>
                  <a:lnTo>
                    <a:pt x="3754" y="1040"/>
                  </a:lnTo>
                  <a:close/>
                  <a:moveTo>
                    <a:pt x="3904" y="1040"/>
                  </a:moveTo>
                  <a:lnTo>
                    <a:pt x="3904" y="1040"/>
                  </a:lnTo>
                  <a:lnTo>
                    <a:pt x="3904" y="1046"/>
                  </a:lnTo>
                  <a:lnTo>
                    <a:pt x="3900" y="1052"/>
                  </a:lnTo>
                  <a:lnTo>
                    <a:pt x="3894" y="1056"/>
                  </a:lnTo>
                  <a:lnTo>
                    <a:pt x="3888" y="1056"/>
                  </a:lnTo>
                  <a:lnTo>
                    <a:pt x="3858" y="1056"/>
                  </a:lnTo>
                  <a:lnTo>
                    <a:pt x="3858" y="1056"/>
                  </a:lnTo>
                  <a:lnTo>
                    <a:pt x="3852" y="1056"/>
                  </a:lnTo>
                  <a:lnTo>
                    <a:pt x="3846" y="1052"/>
                  </a:lnTo>
                  <a:lnTo>
                    <a:pt x="3842" y="1046"/>
                  </a:lnTo>
                  <a:lnTo>
                    <a:pt x="3842" y="1040"/>
                  </a:lnTo>
                  <a:lnTo>
                    <a:pt x="3842" y="980"/>
                  </a:lnTo>
                  <a:lnTo>
                    <a:pt x="3842" y="980"/>
                  </a:lnTo>
                  <a:lnTo>
                    <a:pt x="3842" y="974"/>
                  </a:lnTo>
                  <a:lnTo>
                    <a:pt x="3846" y="968"/>
                  </a:lnTo>
                  <a:lnTo>
                    <a:pt x="3852" y="964"/>
                  </a:lnTo>
                  <a:lnTo>
                    <a:pt x="3858" y="964"/>
                  </a:lnTo>
                  <a:lnTo>
                    <a:pt x="3888" y="964"/>
                  </a:lnTo>
                  <a:lnTo>
                    <a:pt x="3888" y="964"/>
                  </a:lnTo>
                  <a:lnTo>
                    <a:pt x="3894" y="964"/>
                  </a:lnTo>
                  <a:lnTo>
                    <a:pt x="3900" y="968"/>
                  </a:lnTo>
                  <a:lnTo>
                    <a:pt x="3904" y="974"/>
                  </a:lnTo>
                  <a:lnTo>
                    <a:pt x="3904" y="980"/>
                  </a:lnTo>
                  <a:lnTo>
                    <a:pt x="3904" y="1040"/>
                  </a:lnTo>
                  <a:close/>
                  <a:moveTo>
                    <a:pt x="4056" y="1040"/>
                  </a:moveTo>
                  <a:lnTo>
                    <a:pt x="4056" y="1040"/>
                  </a:lnTo>
                  <a:lnTo>
                    <a:pt x="4054" y="1046"/>
                  </a:lnTo>
                  <a:lnTo>
                    <a:pt x="4052" y="1052"/>
                  </a:lnTo>
                  <a:lnTo>
                    <a:pt x="4046" y="1056"/>
                  </a:lnTo>
                  <a:lnTo>
                    <a:pt x="4040" y="1056"/>
                  </a:lnTo>
                  <a:lnTo>
                    <a:pt x="4008" y="1056"/>
                  </a:lnTo>
                  <a:lnTo>
                    <a:pt x="4008" y="1056"/>
                  </a:lnTo>
                  <a:lnTo>
                    <a:pt x="4002" y="1056"/>
                  </a:lnTo>
                  <a:lnTo>
                    <a:pt x="3996" y="1052"/>
                  </a:lnTo>
                  <a:lnTo>
                    <a:pt x="3994" y="1046"/>
                  </a:lnTo>
                  <a:lnTo>
                    <a:pt x="3992" y="1040"/>
                  </a:lnTo>
                  <a:lnTo>
                    <a:pt x="3992" y="980"/>
                  </a:lnTo>
                  <a:lnTo>
                    <a:pt x="3992" y="980"/>
                  </a:lnTo>
                  <a:lnTo>
                    <a:pt x="3994" y="974"/>
                  </a:lnTo>
                  <a:lnTo>
                    <a:pt x="3996" y="968"/>
                  </a:lnTo>
                  <a:lnTo>
                    <a:pt x="4002" y="964"/>
                  </a:lnTo>
                  <a:lnTo>
                    <a:pt x="4008" y="964"/>
                  </a:lnTo>
                  <a:lnTo>
                    <a:pt x="4040" y="964"/>
                  </a:lnTo>
                  <a:lnTo>
                    <a:pt x="4040" y="964"/>
                  </a:lnTo>
                  <a:lnTo>
                    <a:pt x="4046" y="964"/>
                  </a:lnTo>
                  <a:lnTo>
                    <a:pt x="4052" y="968"/>
                  </a:lnTo>
                  <a:lnTo>
                    <a:pt x="4054" y="974"/>
                  </a:lnTo>
                  <a:lnTo>
                    <a:pt x="4056" y="980"/>
                  </a:lnTo>
                  <a:lnTo>
                    <a:pt x="4056" y="1040"/>
                  </a:lnTo>
                  <a:close/>
                  <a:moveTo>
                    <a:pt x="4206" y="1040"/>
                  </a:moveTo>
                  <a:lnTo>
                    <a:pt x="4206" y="1040"/>
                  </a:lnTo>
                  <a:lnTo>
                    <a:pt x="4206" y="1046"/>
                  </a:lnTo>
                  <a:lnTo>
                    <a:pt x="4202" y="1052"/>
                  </a:lnTo>
                  <a:lnTo>
                    <a:pt x="4196" y="1056"/>
                  </a:lnTo>
                  <a:lnTo>
                    <a:pt x="4190" y="1056"/>
                  </a:lnTo>
                  <a:lnTo>
                    <a:pt x="4160" y="1056"/>
                  </a:lnTo>
                  <a:lnTo>
                    <a:pt x="4160" y="1056"/>
                  </a:lnTo>
                  <a:lnTo>
                    <a:pt x="4154" y="1056"/>
                  </a:lnTo>
                  <a:lnTo>
                    <a:pt x="4148" y="1052"/>
                  </a:lnTo>
                  <a:lnTo>
                    <a:pt x="4144" y="1046"/>
                  </a:lnTo>
                  <a:lnTo>
                    <a:pt x="4144" y="1040"/>
                  </a:lnTo>
                  <a:lnTo>
                    <a:pt x="4144" y="980"/>
                  </a:lnTo>
                  <a:lnTo>
                    <a:pt x="4144" y="980"/>
                  </a:lnTo>
                  <a:lnTo>
                    <a:pt x="4144" y="974"/>
                  </a:lnTo>
                  <a:lnTo>
                    <a:pt x="4148" y="968"/>
                  </a:lnTo>
                  <a:lnTo>
                    <a:pt x="4154" y="964"/>
                  </a:lnTo>
                  <a:lnTo>
                    <a:pt x="4160" y="964"/>
                  </a:lnTo>
                  <a:lnTo>
                    <a:pt x="4190" y="964"/>
                  </a:lnTo>
                  <a:lnTo>
                    <a:pt x="4190" y="964"/>
                  </a:lnTo>
                  <a:lnTo>
                    <a:pt x="4196" y="964"/>
                  </a:lnTo>
                  <a:lnTo>
                    <a:pt x="4202" y="968"/>
                  </a:lnTo>
                  <a:lnTo>
                    <a:pt x="4206" y="974"/>
                  </a:lnTo>
                  <a:lnTo>
                    <a:pt x="4206" y="980"/>
                  </a:lnTo>
                  <a:lnTo>
                    <a:pt x="4206" y="1040"/>
                  </a:lnTo>
                  <a:close/>
                  <a:moveTo>
                    <a:pt x="4358" y="1040"/>
                  </a:moveTo>
                  <a:lnTo>
                    <a:pt x="4358" y="1040"/>
                  </a:lnTo>
                  <a:lnTo>
                    <a:pt x="4356" y="1046"/>
                  </a:lnTo>
                  <a:lnTo>
                    <a:pt x="4354" y="1052"/>
                  </a:lnTo>
                  <a:lnTo>
                    <a:pt x="4348" y="1056"/>
                  </a:lnTo>
                  <a:lnTo>
                    <a:pt x="4342" y="1056"/>
                  </a:lnTo>
                  <a:lnTo>
                    <a:pt x="4310" y="1056"/>
                  </a:lnTo>
                  <a:lnTo>
                    <a:pt x="4310" y="1056"/>
                  </a:lnTo>
                  <a:lnTo>
                    <a:pt x="4304" y="1056"/>
                  </a:lnTo>
                  <a:lnTo>
                    <a:pt x="4298" y="1052"/>
                  </a:lnTo>
                  <a:lnTo>
                    <a:pt x="4296" y="1046"/>
                  </a:lnTo>
                  <a:lnTo>
                    <a:pt x="4294" y="1040"/>
                  </a:lnTo>
                  <a:lnTo>
                    <a:pt x="4294" y="980"/>
                  </a:lnTo>
                  <a:lnTo>
                    <a:pt x="4294" y="980"/>
                  </a:lnTo>
                  <a:lnTo>
                    <a:pt x="4296" y="974"/>
                  </a:lnTo>
                  <a:lnTo>
                    <a:pt x="4298" y="968"/>
                  </a:lnTo>
                  <a:lnTo>
                    <a:pt x="4304" y="964"/>
                  </a:lnTo>
                  <a:lnTo>
                    <a:pt x="4310" y="964"/>
                  </a:lnTo>
                  <a:lnTo>
                    <a:pt x="4342" y="964"/>
                  </a:lnTo>
                  <a:lnTo>
                    <a:pt x="4342" y="964"/>
                  </a:lnTo>
                  <a:lnTo>
                    <a:pt x="4348" y="964"/>
                  </a:lnTo>
                  <a:lnTo>
                    <a:pt x="4354" y="968"/>
                  </a:lnTo>
                  <a:lnTo>
                    <a:pt x="4356" y="974"/>
                  </a:lnTo>
                  <a:lnTo>
                    <a:pt x="4358" y="980"/>
                  </a:lnTo>
                  <a:lnTo>
                    <a:pt x="4358" y="1040"/>
                  </a:lnTo>
                  <a:close/>
                  <a:moveTo>
                    <a:pt x="4508" y="1040"/>
                  </a:moveTo>
                  <a:lnTo>
                    <a:pt x="4508" y="1040"/>
                  </a:lnTo>
                  <a:lnTo>
                    <a:pt x="4508" y="1046"/>
                  </a:lnTo>
                  <a:lnTo>
                    <a:pt x="4504" y="1052"/>
                  </a:lnTo>
                  <a:lnTo>
                    <a:pt x="4498" y="1056"/>
                  </a:lnTo>
                  <a:lnTo>
                    <a:pt x="4492" y="1056"/>
                  </a:lnTo>
                  <a:lnTo>
                    <a:pt x="4462" y="1056"/>
                  </a:lnTo>
                  <a:lnTo>
                    <a:pt x="4462" y="1056"/>
                  </a:lnTo>
                  <a:lnTo>
                    <a:pt x="4456" y="1056"/>
                  </a:lnTo>
                  <a:lnTo>
                    <a:pt x="4450" y="1052"/>
                  </a:lnTo>
                  <a:lnTo>
                    <a:pt x="4446" y="1046"/>
                  </a:lnTo>
                  <a:lnTo>
                    <a:pt x="4446" y="1040"/>
                  </a:lnTo>
                  <a:lnTo>
                    <a:pt x="4446" y="980"/>
                  </a:lnTo>
                  <a:lnTo>
                    <a:pt x="4446" y="980"/>
                  </a:lnTo>
                  <a:lnTo>
                    <a:pt x="4446" y="974"/>
                  </a:lnTo>
                  <a:lnTo>
                    <a:pt x="4450" y="968"/>
                  </a:lnTo>
                  <a:lnTo>
                    <a:pt x="4456" y="964"/>
                  </a:lnTo>
                  <a:lnTo>
                    <a:pt x="4462" y="964"/>
                  </a:lnTo>
                  <a:lnTo>
                    <a:pt x="4492" y="964"/>
                  </a:lnTo>
                  <a:lnTo>
                    <a:pt x="4492" y="964"/>
                  </a:lnTo>
                  <a:lnTo>
                    <a:pt x="4498" y="964"/>
                  </a:lnTo>
                  <a:lnTo>
                    <a:pt x="4504" y="968"/>
                  </a:lnTo>
                  <a:lnTo>
                    <a:pt x="4508" y="974"/>
                  </a:lnTo>
                  <a:lnTo>
                    <a:pt x="4508" y="980"/>
                  </a:lnTo>
                  <a:lnTo>
                    <a:pt x="4508" y="1040"/>
                  </a:lnTo>
                  <a:close/>
                  <a:moveTo>
                    <a:pt x="4660" y="1040"/>
                  </a:moveTo>
                  <a:lnTo>
                    <a:pt x="4660" y="1040"/>
                  </a:lnTo>
                  <a:lnTo>
                    <a:pt x="4658" y="1046"/>
                  </a:lnTo>
                  <a:lnTo>
                    <a:pt x="4656" y="1052"/>
                  </a:lnTo>
                  <a:lnTo>
                    <a:pt x="4650" y="1056"/>
                  </a:lnTo>
                  <a:lnTo>
                    <a:pt x="4644" y="1056"/>
                  </a:lnTo>
                  <a:lnTo>
                    <a:pt x="4612" y="1056"/>
                  </a:lnTo>
                  <a:lnTo>
                    <a:pt x="4612" y="1056"/>
                  </a:lnTo>
                  <a:lnTo>
                    <a:pt x="4606" y="1056"/>
                  </a:lnTo>
                  <a:lnTo>
                    <a:pt x="4600" y="1052"/>
                  </a:lnTo>
                  <a:lnTo>
                    <a:pt x="4598" y="1046"/>
                  </a:lnTo>
                  <a:lnTo>
                    <a:pt x="4596" y="1040"/>
                  </a:lnTo>
                  <a:lnTo>
                    <a:pt x="4596" y="980"/>
                  </a:lnTo>
                  <a:lnTo>
                    <a:pt x="4596" y="980"/>
                  </a:lnTo>
                  <a:lnTo>
                    <a:pt x="4598" y="974"/>
                  </a:lnTo>
                  <a:lnTo>
                    <a:pt x="4600" y="968"/>
                  </a:lnTo>
                  <a:lnTo>
                    <a:pt x="4606" y="964"/>
                  </a:lnTo>
                  <a:lnTo>
                    <a:pt x="4612" y="964"/>
                  </a:lnTo>
                  <a:lnTo>
                    <a:pt x="4644" y="964"/>
                  </a:lnTo>
                  <a:lnTo>
                    <a:pt x="4644" y="964"/>
                  </a:lnTo>
                  <a:lnTo>
                    <a:pt x="4650" y="964"/>
                  </a:lnTo>
                  <a:lnTo>
                    <a:pt x="4656" y="968"/>
                  </a:lnTo>
                  <a:lnTo>
                    <a:pt x="4658" y="974"/>
                  </a:lnTo>
                  <a:lnTo>
                    <a:pt x="4660" y="980"/>
                  </a:lnTo>
                  <a:lnTo>
                    <a:pt x="4660" y="1040"/>
                  </a:lnTo>
                  <a:close/>
                  <a:moveTo>
                    <a:pt x="4810" y="1040"/>
                  </a:moveTo>
                  <a:lnTo>
                    <a:pt x="4810" y="1040"/>
                  </a:lnTo>
                  <a:lnTo>
                    <a:pt x="4810" y="1046"/>
                  </a:lnTo>
                  <a:lnTo>
                    <a:pt x="4806" y="1052"/>
                  </a:lnTo>
                  <a:lnTo>
                    <a:pt x="4800" y="1056"/>
                  </a:lnTo>
                  <a:lnTo>
                    <a:pt x="4794" y="1056"/>
                  </a:lnTo>
                  <a:lnTo>
                    <a:pt x="4764" y="1056"/>
                  </a:lnTo>
                  <a:lnTo>
                    <a:pt x="4764" y="1056"/>
                  </a:lnTo>
                  <a:lnTo>
                    <a:pt x="4758" y="1056"/>
                  </a:lnTo>
                  <a:lnTo>
                    <a:pt x="4752" y="1052"/>
                  </a:lnTo>
                  <a:lnTo>
                    <a:pt x="4748" y="1046"/>
                  </a:lnTo>
                  <a:lnTo>
                    <a:pt x="4748" y="1040"/>
                  </a:lnTo>
                  <a:lnTo>
                    <a:pt x="4748" y="980"/>
                  </a:lnTo>
                  <a:lnTo>
                    <a:pt x="4748" y="980"/>
                  </a:lnTo>
                  <a:lnTo>
                    <a:pt x="4748" y="974"/>
                  </a:lnTo>
                  <a:lnTo>
                    <a:pt x="4752" y="968"/>
                  </a:lnTo>
                  <a:lnTo>
                    <a:pt x="4758" y="964"/>
                  </a:lnTo>
                  <a:lnTo>
                    <a:pt x="4764" y="964"/>
                  </a:lnTo>
                  <a:lnTo>
                    <a:pt x="4794" y="964"/>
                  </a:lnTo>
                  <a:lnTo>
                    <a:pt x="4794" y="964"/>
                  </a:lnTo>
                  <a:lnTo>
                    <a:pt x="4800" y="964"/>
                  </a:lnTo>
                  <a:lnTo>
                    <a:pt x="4806" y="968"/>
                  </a:lnTo>
                  <a:lnTo>
                    <a:pt x="4810" y="974"/>
                  </a:lnTo>
                  <a:lnTo>
                    <a:pt x="4810" y="980"/>
                  </a:lnTo>
                  <a:lnTo>
                    <a:pt x="4810" y="1040"/>
                  </a:lnTo>
                  <a:close/>
                  <a:moveTo>
                    <a:pt x="4820" y="176"/>
                  </a:moveTo>
                  <a:lnTo>
                    <a:pt x="4820" y="938"/>
                  </a:lnTo>
                  <a:lnTo>
                    <a:pt x="4820" y="948"/>
                  </a:lnTo>
                  <a:lnTo>
                    <a:pt x="4820" y="948"/>
                  </a:lnTo>
                  <a:lnTo>
                    <a:pt x="4818" y="952"/>
                  </a:lnTo>
                  <a:lnTo>
                    <a:pt x="4814" y="954"/>
                  </a:lnTo>
                  <a:lnTo>
                    <a:pt x="3680" y="954"/>
                  </a:lnTo>
                  <a:lnTo>
                    <a:pt x="3680" y="954"/>
                  </a:lnTo>
                  <a:lnTo>
                    <a:pt x="3674" y="952"/>
                  </a:lnTo>
                  <a:lnTo>
                    <a:pt x="3672" y="948"/>
                  </a:lnTo>
                  <a:lnTo>
                    <a:pt x="3672" y="938"/>
                  </a:lnTo>
                  <a:lnTo>
                    <a:pt x="3672" y="176"/>
                  </a:lnTo>
                  <a:lnTo>
                    <a:pt x="3672" y="176"/>
                  </a:lnTo>
                  <a:lnTo>
                    <a:pt x="3672" y="176"/>
                  </a:lnTo>
                  <a:lnTo>
                    <a:pt x="3674" y="172"/>
                  </a:lnTo>
                  <a:lnTo>
                    <a:pt x="3674" y="172"/>
                  </a:lnTo>
                  <a:lnTo>
                    <a:pt x="3676" y="170"/>
                  </a:lnTo>
                  <a:lnTo>
                    <a:pt x="3680" y="170"/>
                  </a:lnTo>
                  <a:lnTo>
                    <a:pt x="4814" y="170"/>
                  </a:lnTo>
                  <a:lnTo>
                    <a:pt x="4814" y="170"/>
                  </a:lnTo>
                  <a:lnTo>
                    <a:pt x="4816" y="170"/>
                  </a:lnTo>
                  <a:lnTo>
                    <a:pt x="4818" y="172"/>
                  </a:lnTo>
                  <a:lnTo>
                    <a:pt x="4818" y="172"/>
                  </a:lnTo>
                  <a:lnTo>
                    <a:pt x="4820" y="176"/>
                  </a:lnTo>
                  <a:lnTo>
                    <a:pt x="4820" y="176"/>
                  </a:lnTo>
                  <a:close/>
                  <a:moveTo>
                    <a:pt x="4804" y="150"/>
                  </a:moveTo>
                  <a:lnTo>
                    <a:pt x="4774" y="150"/>
                  </a:lnTo>
                  <a:lnTo>
                    <a:pt x="4774" y="150"/>
                  </a:lnTo>
                  <a:lnTo>
                    <a:pt x="4768" y="148"/>
                  </a:lnTo>
                  <a:lnTo>
                    <a:pt x="4762" y="144"/>
                  </a:lnTo>
                  <a:lnTo>
                    <a:pt x="4758" y="140"/>
                  </a:lnTo>
                  <a:lnTo>
                    <a:pt x="4758" y="132"/>
                  </a:lnTo>
                  <a:lnTo>
                    <a:pt x="4758" y="72"/>
                  </a:lnTo>
                  <a:lnTo>
                    <a:pt x="4758" y="72"/>
                  </a:lnTo>
                  <a:lnTo>
                    <a:pt x="4758" y="66"/>
                  </a:lnTo>
                  <a:lnTo>
                    <a:pt x="4762" y="62"/>
                  </a:lnTo>
                  <a:lnTo>
                    <a:pt x="4768" y="58"/>
                  </a:lnTo>
                  <a:lnTo>
                    <a:pt x="4774" y="56"/>
                  </a:lnTo>
                  <a:lnTo>
                    <a:pt x="4804" y="56"/>
                  </a:lnTo>
                  <a:lnTo>
                    <a:pt x="4804" y="56"/>
                  </a:lnTo>
                  <a:lnTo>
                    <a:pt x="4810" y="58"/>
                  </a:lnTo>
                  <a:lnTo>
                    <a:pt x="4816" y="62"/>
                  </a:lnTo>
                  <a:lnTo>
                    <a:pt x="4820" y="66"/>
                  </a:lnTo>
                  <a:lnTo>
                    <a:pt x="4820" y="72"/>
                  </a:lnTo>
                  <a:lnTo>
                    <a:pt x="4820" y="132"/>
                  </a:lnTo>
                  <a:lnTo>
                    <a:pt x="4820" y="132"/>
                  </a:lnTo>
                  <a:lnTo>
                    <a:pt x="4820" y="140"/>
                  </a:lnTo>
                  <a:lnTo>
                    <a:pt x="4816" y="144"/>
                  </a:lnTo>
                  <a:lnTo>
                    <a:pt x="4810" y="148"/>
                  </a:lnTo>
                  <a:lnTo>
                    <a:pt x="4804" y="150"/>
                  </a:lnTo>
                  <a:lnTo>
                    <a:pt x="4804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-97" charset="-128"/>
              </a:endParaRPr>
            </a:p>
          </p:txBody>
        </p:sp>
        <p:sp>
          <p:nvSpPr>
            <p:cNvPr id="35" name="Freeform 925"/>
            <p:cNvSpPr>
              <a:spLocks/>
            </p:cNvSpPr>
            <p:nvPr/>
          </p:nvSpPr>
          <p:spPr bwMode="auto">
            <a:xfrm>
              <a:off x="434016" y="3043237"/>
              <a:ext cx="2016356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140" y="0"/>
                </a:cxn>
                <a:cxn ang="0">
                  <a:pos x="1140" y="0"/>
                </a:cxn>
                <a:cxn ang="0">
                  <a:pos x="1142" y="0"/>
                </a:cxn>
                <a:cxn ang="0">
                  <a:pos x="1144" y="2"/>
                </a:cxn>
                <a:cxn ang="0">
                  <a:pos x="1144" y="2"/>
                </a:cxn>
                <a:cxn ang="0">
                  <a:pos x="1142" y="0"/>
                </a:cxn>
                <a:cxn ang="0">
                  <a:pos x="1140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144" h="2">
                  <a:moveTo>
                    <a:pt x="4" y="0"/>
                  </a:moveTo>
                  <a:lnTo>
                    <a:pt x="1140" y="0"/>
                  </a:lnTo>
                  <a:lnTo>
                    <a:pt x="1140" y="0"/>
                  </a:lnTo>
                  <a:lnTo>
                    <a:pt x="1142" y="0"/>
                  </a:lnTo>
                  <a:lnTo>
                    <a:pt x="1144" y="2"/>
                  </a:lnTo>
                  <a:lnTo>
                    <a:pt x="1144" y="2"/>
                  </a:lnTo>
                  <a:lnTo>
                    <a:pt x="1142" y="0"/>
                  </a:lnTo>
                  <a:lnTo>
                    <a:pt x="114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-97" charset="-128"/>
              </a:endParaRPr>
            </a:p>
          </p:txBody>
        </p:sp>
        <p:sp>
          <p:nvSpPr>
            <p:cNvPr id="36" name="Freeform 927"/>
            <p:cNvSpPr>
              <a:spLocks/>
            </p:cNvSpPr>
            <p:nvPr/>
          </p:nvSpPr>
          <p:spPr bwMode="auto">
            <a:xfrm>
              <a:off x="6807392" y="3043237"/>
              <a:ext cx="2016356" cy="31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140" y="0"/>
                </a:cxn>
                <a:cxn ang="0">
                  <a:pos x="1140" y="0"/>
                </a:cxn>
                <a:cxn ang="0">
                  <a:pos x="1142" y="0"/>
                </a:cxn>
                <a:cxn ang="0">
                  <a:pos x="1144" y="2"/>
                </a:cxn>
                <a:cxn ang="0">
                  <a:pos x="1144" y="2"/>
                </a:cxn>
                <a:cxn ang="0">
                  <a:pos x="1142" y="0"/>
                </a:cxn>
                <a:cxn ang="0">
                  <a:pos x="114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144" h="2">
                  <a:moveTo>
                    <a:pt x="6" y="0"/>
                  </a:moveTo>
                  <a:lnTo>
                    <a:pt x="1140" y="0"/>
                  </a:lnTo>
                  <a:lnTo>
                    <a:pt x="1140" y="0"/>
                  </a:lnTo>
                  <a:lnTo>
                    <a:pt x="1142" y="0"/>
                  </a:lnTo>
                  <a:lnTo>
                    <a:pt x="1144" y="2"/>
                  </a:lnTo>
                  <a:lnTo>
                    <a:pt x="1144" y="2"/>
                  </a:lnTo>
                  <a:lnTo>
                    <a:pt x="1142" y="0"/>
                  </a:lnTo>
                  <a:lnTo>
                    <a:pt x="114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-97" charset="-128"/>
              </a:endParaRPr>
            </a:p>
          </p:txBody>
        </p:sp>
        <p:sp>
          <p:nvSpPr>
            <p:cNvPr id="37" name="Freeform 929"/>
            <p:cNvSpPr>
              <a:spLocks/>
            </p:cNvSpPr>
            <p:nvPr/>
          </p:nvSpPr>
          <p:spPr bwMode="auto">
            <a:xfrm>
              <a:off x="4681758" y="3043237"/>
              <a:ext cx="2019881" cy="31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140" y="0"/>
                </a:cxn>
                <a:cxn ang="0">
                  <a:pos x="1140" y="0"/>
                </a:cxn>
                <a:cxn ang="0">
                  <a:pos x="1142" y="0"/>
                </a:cxn>
                <a:cxn ang="0">
                  <a:pos x="1146" y="2"/>
                </a:cxn>
                <a:cxn ang="0">
                  <a:pos x="1146" y="2"/>
                </a:cxn>
                <a:cxn ang="0">
                  <a:pos x="1142" y="0"/>
                </a:cxn>
                <a:cxn ang="0">
                  <a:pos x="1140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146" h="2">
                  <a:moveTo>
                    <a:pt x="6" y="0"/>
                  </a:moveTo>
                  <a:lnTo>
                    <a:pt x="1140" y="0"/>
                  </a:lnTo>
                  <a:lnTo>
                    <a:pt x="1140" y="0"/>
                  </a:lnTo>
                  <a:lnTo>
                    <a:pt x="1142" y="0"/>
                  </a:lnTo>
                  <a:lnTo>
                    <a:pt x="1146" y="2"/>
                  </a:lnTo>
                  <a:lnTo>
                    <a:pt x="1146" y="2"/>
                  </a:lnTo>
                  <a:lnTo>
                    <a:pt x="1142" y="0"/>
                  </a:lnTo>
                  <a:lnTo>
                    <a:pt x="114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-97" charset="-128"/>
              </a:endParaRPr>
            </a:p>
          </p:txBody>
        </p:sp>
        <p:sp>
          <p:nvSpPr>
            <p:cNvPr id="38" name="Freeform 930"/>
            <p:cNvSpPr>
              <a:spLocks/>
            </p:cNvSpPr>
            <p:nvPr/>
          </p:nvSpPr>
          <p:spPr bwMode="auto">
            <a:xfrm>
              <a:off x="2559650" y="3043237"/>
              <a:ext cx="2016356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138" y="0"/>
                </a:cxn>
                <a:cxn ang="0">
                  <a:pos x="1138" y="0"/>
                </a:cxn>
                <a:cxn ang="0">
                  <a:pos x="1142" y="0"/>
                </a:cxn>
                <a:cxn ang="0">
                  <a:pos x="1144" y="2"/>
                </a:cxn>
                <a:cxn ang="0">
                  <a:pos x="1144" y="2"/>
                </a:cxn>
                <a:cxn ang="0">
                  <a:pos x="1142" y="0"/>
                </a:cxn>
                <a:cxn ang="0">
                  <a:pos x="113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144" h="2">
                  <a:moveTo>
                    <a:pt x="4" y="0"/>
                  </a:moveTo>
                  <a:lnTo>
                    <a:pt x="1138" y="0"/>
                  </a:lnTo>
                  <a:lnTo>
                    <a:pt x="1138" y="0"/>
                  </a:lnTo>
                  <a:lnTo>
                    <a:pt x="1142" y="0"/>
                  </a:lnTo>
                  <a:lnTo>
                    <a:pt x="1144" y="2"/>
                  </a:lnTo>
                  <a:lnTo>
                    <a:pt x="1144" y="2"/>
                  </a:lnTo>
                  <a:lnTo>
                    <a:pt x="1142" y="0"/>
                  </a:lnTo>
                  <a:lnTo>
                    <a:pt x="113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-97" charset="-128"/>
              </a:endParaRPr>
            </a:p>
          </p:txBody>
        </p:sp>
      </p:grpSp>
      <p:grpSp>
        <p:nvGrpSpPr>
          <p:cNvPr id="39" name="Gruppe 74"/>
          <p:cNvGrpSpPr>
            <a:grpSpLocks/>
          </p:cNvGrpSpPr>
          <p:nvPr/>
        </p:nvGrpSpPr>
        <p:grpSpPr bwMode="auto">
          <a:xfrm>
            <a:off x="2882900" y="1535134"/>
            <a:ext cx="1295400" cy="1981200"/>
            <a:chOff x="2882900" y="1308100"/>
            <a:chExt cx="1295400" cy="1981200"/>
          </a:xfrm>
        </p:grpSpPr>
        <p:sp>
          <p:nvSpPr>
            <p:cNvPr id="40" name="Rektangel 72"/>
            <p:cNvSpPr>
              <a:spLocks noChangeArrowheads="1"/>
            </p:cNvSpPr>
            <p:nvPr/>
          </p:nvSpPr>
          <p:spPr bwMode="auto">
            <a:xfrm>
              <a:off x="2882900" y="1308100"/>
              <a:ext cx="1295400" cy="1981200"/>
            </a:xfrm>
            <a:prstGeom prst="rect">
              <a:avLst/>
            </a:prstGeom>
            <a:gradFill rotWithShape="1">
              <a:gsLst>
                <a:gs pos="0">
                  <a:srgbClr val="080808"/>
                </a:gs>
                <a:gs pos="100000">
                  <a:srgbClr val="F3F3F3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41" name="Rektangel 73"/>
            <p:cNvSpPr>
              <a:spLocks noChangeArrowheads="1"/>
            </p:cNvSpPr>
            <p:nvPr/>
          </p:nvSpPr>
          <p:spPr bwMode="auto">
            <a:xfrm>
              <a:off x="2959100" y="1371600"/>
              <a:ext cx="11176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Arial" charset="0"/>
                </a:rPr>
                <a:t>Example text</a:t>
              </a:r>
            </a:p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Arial" charset="0"/>
                </a:rPr>
                <a:t>This is an example text. </a:t>
              </a:r>
            </a:p>
          </p:txBody>
        </p:sp>
      </p:grpSp>
      <p:grpSp>
        <p:nvGrpSpPr>
          <p:cNvPr id="42" name="Gruppe 75"/>
          <p:cNvGrpSpPr>
            <a:grpSpLocks/>
          </p:cNvGrpSpPr>
          <p:nvPr/>
        </p:nvGrpSpPr>
        <p:grpSpPr bwMode="auto">
          <a:xfrm>
            <a:off x="7086600" y="1458934"/>
            <a:ext cx="1295400" cy="1981200"/>
            <a:chOff x="2882900" y="1308100"/>
            <a:chExt cx="1295400" cy="1981200"/>
          </a:xfrm>
        </p:grpSpPr>
        <p:sp>
          <p:nvSpPr>
            <p:cNvPr id="43" name="Rektangel 76"/>
            <p:cNvSpPr>
              <a:spLocks noChangeArrowheads="1"/>
            </p:cNvSpPr>
            <p:nvPr/>
          </p:nvSpPr>
          <p:spPr bwMode="auto">
            <a:xfrm>
              <a:off x="2882900" y="1308100"/>
              <a:ext cx="1295400" cy="1981200"/>
            </a:xfrm>
            <a:prstGeom prst="rect">
              <a:avLst/>
            </a:prstGeom>
            <a:gradFill rotWithShape="1">
              <a:gsLst>
                <a:gs pos="0">
                  <a:srgbClr val="080808"/>
                </a:gs>
                <a:gs pos="100000">
                  <a:srgbClr val="F3F3F3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44" name="Rektangel 77"/>
            <p:cNvSpPr>
              <a:spLocks noChangeArrowheads="1"/>
            </p:cNvSpPr>
            <p:nvPr/>
          </p:nvSpPr>
          <p:spPr bwMode="auto">
            <a:xfrm>
              <a:off x="2959100" y="1371600"/>
              <a:ext cx="11176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Arial" charset="0"/>
                </a:rPr>
                <a:t>Example text</a:t>
              </a:r>
            </a:p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Arial" charset="0"/>
                </a:rPr>
                <a:t>This is an example text. </a:t>
              </a:r>
            </a:p>
          </p:txBody>
        </p:sp>
      </p:grpSp>
      <p:grpSp>
        <p:nvGrpSpPr>
          <p:cNvPr id="45" name="Gruppe 84"/>
          <p:cNvGrpSpPr>
            <a:grpSpLocks/>
          </p:cNvGrpSpPr>
          <p:nvPr/>
        </p:nvGrpSpPr>
        <p:grpSpPr bwMode="auto">
          <a:xfrm>
            <a:off x="5080000" y="4329134"/>
            <a:ext cx="1295400" cy="2171700"/>
            <a:chOff x="2882900" y="1308100"/>
            <a:chExt cx="1295400" cy="2171700"/>
          </a:xfrm>
        </p:grpSpPr>
        <p:sp>
          <p:nvSpPr>
            <p:cNvPr id="46" name="Rektangel 85"/>
            <p:cNvSpPr>
              <a:spLocks noChangeArrowheads="1"/>
            </p:cNvSpPr>
            <p:nvPr/>
          </p:nvSpPr>
          <p:spPr bwMode="auto">
            <a:xfrm>
              <a:off x="2882900" y="1308100"/>
              <a:ext cx="1295400" cy="2171700"/>
            </a:xfrm>
            <a:prstGeom prst="rect">
              <a:avLst/>
            </a:prstGeom>
            <a:gradFill rotWithShape="1">
              <a:gsLst>
                <a:gs pos="0">
                  <a:srgbClr val="080808"/>
                </a:gs>
                <a:gs pos="100000">
                  <a:srgbClr val="F3F3F3">
                    <a:alpha val="0"/>
                  </a:srgbClr>
                </a:gs>
              </a:gsLst>
              <a:lin ang="16200000" scaled="1"/>
            </a:gradFill>
            <a:ln w="9525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ＭＳ Ｐゴシック" charset="-128"/>
              </a:endParaRPr>
            </a:p>
          </p:txBody>
        </p:sp>
        <p:sp>
          <p:nvSpPr>
            <p:cNvPr id="47" name="Rektangel 86"/>
            <p:cNvSpPr>
              <a:spLocks noChangeArrowheads="1"/>
            </p:cNvSpPr>
            <p:nvPr/>
          </p:nvSpPr>
          <p:spPr bwMode="auto">
            <a:xfrm>
              <a:off x="2959100" y="2070100"/>
              <a:ext cx="11176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Arial" charset="0"/>
                </a:rPr>
                <a:t>Example text</a:t>
              </a:r>
            </a:p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Arial" charset="0"/>
                </a:rPr>
                <a:t>This is an example text. 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阶梯样式的流程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27</a:t>
            </a:fld>
            <a:r>
              <a:rPr lang="zh-CN" altLang="en-US" smtClean="0"/>
              <a:t> 页</a:t>
            </a:r>
            <a:endParaRPr lang="zh-CN" altLang="en-US"/>
          </a:p>
        </p:txBody>
      </p:sp>
      <p:grpSp>
        <p:nvGrpSpPr>
          <p:cNvPr id="37" name="组合 56"/>
          <p:cNvGrpSpPr>
            <a:grpSpLocks/>
          </p:cNvGrpSpPr>
          <p:nvPr/>
        </p:nvGrpSpPr>
        <p:grpSpPr bwMode="auto">
          <a:xfrm>
            <a:off x="467047" y="4765690"/>
            <a:ext cx="1747838" cy="806450"/>
            <a:chOff x="539552" y="4351072"/>
            <a:chExt cx="1748142" cy="806120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668162" y="5011202"/>
              <a:ext cx="1619532" cy="1586"/>
            </a:xfrm>
            <a:prstGeom prst="line">
              <a:avLst/>
            </a:prstGeom>
            <a:noFill/>
            <a:ln w="76200" cap="rnd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矩形 28"/>
            <p:cNvSpPr>
              <a:spLocks noChangeArrowheads="1"/>
            </p:cNvSpPr>
            <p:nvPr/>
          </p:nvSpPr>
          <p:spPr bwMode="auto">
            <a:xfrm>
              <a:off x="539552" y="4351072"/>
              <a:ext cx="1621239" cy="523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 pitchFamily="18" charset="0"/>
                  <a:ea typeface="微软雅黑" pitchFamily="34" charset="-122"/>
                </a:rPr>
                <a:t>文字内容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 pitchFamily="18" charset="0"/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39552" y="4868385"/>
              <a:ext cx="287388" cy="288807"/>
            </a:xfrm>
            <a:prstGeom prst="ellipse">
              <a:avLst/>
            </a:prstGeom>
            <a:solidFill>
              <a:srgbClr val="FFFF00"/>
            </a:solidFill>
            <a:ln w="76200" cap="flat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微软雅黑"/>
                <a:cs typeface="+mn-cs"/>
              </a:endParaRPr>
            </a:p>
          </p:txBody>
        </p:sp>
      </p:grpSp>
      <p:grpSp>
        <p:nvGrpSpPr>
          <p:cNvPr id="41" name="组合 57"/>
          <p:cNvGrpSpPr>
            <a:grpSpLocks/>
          </p:cNvGrpSpPr>
          <p:nvPr/>
        </p:nvGrpSpPr>
        <p:grpSpPr bwMode="auto">
          <a:xfrm>
            <a:off x="2051372" y="4640277"/>
            <a:ext cx="287338" cy="931863"/>
            <a:chOff x="2123728" y="4225520"/>
            <a:chExt cx="288032" cy="931672"/>
          </a:xfrm>
        </p:grpSpPr>
        <p:cxnSp>
          <p:nvCxnSpPr>
            <p:cNvPr id="42" name="直接连接符 41"/>
            <p:cNvCxnSpPr/>
            <p:nvPr/>
          </p:nvCxnSpPr>
          <p:spPr bwMode="auto">
            <a:xfrm rot="5400000" flipH="1" flipV="1">
              <a:off x="1897990" y="4616757"/>
              <a:ext cx="784064" cy="1592"/>
            </a:xfrm>
            <a:prstGeom prst="line">
              <a:avLst/>
            </a:prstGeom>
            <a:noFill/>
            <a:ln w="76200" cap="rnd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椭圆 42"/>
            <p:cNvSpPr/>
            <p:nvPr/>
          </p:nvSpPr>
          <p:spPr>
            <a:xfrm>
              <a:off x="2123728" y="4869913"/>
              <a:ext cx="288032" cy="287279"/>
            </a:xfrm>
            <a:prstGeom prst="ellipse">
              <a:avLst/>
            </a:prstGeom>
            <a:solidFill>
              <a:sysClr val="window" lastClr="FFFFFF"/>
            </a:solidFill>
            <a:ln w="76200" cap="flat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微软雅黑"/>
                <a:cs typeface="+mn-cs"/>
              </a:endParaRPr>
            </a:p>
          </p:txBody>
        </p:sp>
      </p:grpSp>
      <p:grpSp>
        <p:nvGrpSpPr>
          <p:cNvPr id="44" name="组合 58"/>
          <p:cNvGrpSpPr>
            <a:grpSpLocks/>
          </p:cNvGrpSpPr>
          <p:nvPr/>
        </p:nvGrpSpPr>
        <p:grpSpPr bwMode="auto">
          <a:xfrm>
            <a:off x="2051372" y="4013215"/>
            <a:ext cx="1806575" cy="777875"/>
            <a:chOff x="2123728" y="3598798"/>
            <a:chExt cx="1807040" cy="777354"/>
          </a:xfrm>
        </p:grpSpPr>
        <p:cxnSp>
          <p:nvCxnSpPr>
            <p:cNvPr id="45" name="直接连接符 44"/>
            <p:cNvCxnSpPr/>
            <p:nvPr/>
          </p:nvCxnSpPr>
          <p:spPr bwMode="auto">
            <a:xfrm>
              <a:off x="2311101" y="4242891"/>
              <a:ext cx="1619667" cy="1586"/>
            </a:xfrm>
            <a:prstGeom prst="line">
              <a:avLst/>
            </a:prstGeom>
            <a:noFill/>
            <a:ln w="76200" cap="rnd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矩形 29"/>
            <p:cNvSpPr>
              <a:spLocks noChangeArrowheads="1"/>
            </p:cNvSpPr>
            <p:nvPr/>
          </p:nvSpPr>
          <p:spPr bwMode="auto">
            <a:xfrm>
              <a:off x="2204743" y="3598798"/>
              <a:ext cx="1621374" cy="522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 pitchFamily="18" charset="0"/>
                  <a:ea typeface="微软雅黑" pitchFamily="34" charset="-122"/>
                </a:rPr>
                <a:t>文字内容</a:t>
              </a:r>
            </a:p>
          </p:txBody>
        </p:sp>
        <p:sp>
          <p:nvSpPr>
            <p:cNvPr id="47" name="椭圆 46"/>
            <p:cNvSpPr/>
            <p:nvPr/>
          </p:nvSpPr>
          <p:spPr>
            <a:xfrm>
              <a:off x="2123728" y="4087421"/>
              <a:ext cx="287412" cy="288731"/>
            </a:xfrm>
            <a:prstGeom prst="ellipse">
              <a:avLst/>
            </a:prstGeom>
            <a:solidFill>
              <a:srgbClr val="FFFF00"/>
            </a:solidFill>
            <a:ln w="76200" cap="flat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微软雅黑"/>
                <a:cs typeface="+mn-cs"/>
              </a:endParaRPr>
            </a:p>
          </p:txBody>
        </p:sp>
      </p:grpSp>
      <p:grpSp>
        <p:nvGrpSpPr>
          <p:cNvPr id="48" name="组合 60"/>
          <p:cNvGrpSpPr>
            <a:grpSpLocks/>
          </p:cNvGrpSpPr>
          <p:nvPr/>
        </p:nvGrpSpPr>
        <p:grpSpPr bwMode="auto">
          <a:xfrm>
            <a:off x="3707135" y="3854465"/>
            <a:ext cx="287337" cy="936625"/>
            <a:chOff x="3779912" y="3439702"/>
            <a:chExt cx="288032" cy="936450"/>
          </a:xfrm>
        </p:grpSpPr>
        <p:cxnSp>
          <p:nvCxnSpPr>
            <p:cNvPr id="49" name="直接连接符 48"/>
            <p:cNvCxnSpPr/>
            <p:nvPr/>
          </p:nvCxnSpPr>
          <p:spPr bwMode="auto">
            <a:xfrm rot="5400000" flipH="1" flipV="1">
              <a:off x="3542235" y="3831739"/>
              <a:ext cx="785665" cy="1592"/>
            </a:xfrm>
            <a:prstGeom prst="line">
              <a:avLst/>
            </a:prstGeom>
            <a:noFill/>
            <a:ln w="76200" cap="rnd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椭圆 49"/>
            <p:cNvSpPr/>
            <p:nvPr/>
          </p:nvSpPr>
          <p:spPr>
            <a:xfrm>
              <a:off x="3779912" y="4088868"/>
              <a:ext cx="288032" cy="287284"/>
            </a:xfrm>
            <a:prstGeom prst="ellipse">
              <a:avLst/>
            </a:prstGeom>
            <a:solidFill>
              <a:sysClr val="window" lastClr="FFFFFF"/>
            </a:solidFill>
            <a:ln w="76200" cap="flat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微软雅黑"/>
                <a:cs typeface="+mn-cs"/>
              </a:endParaRPr>
            </a:p>
          </p:txBody>
        </p:sp>
      </p:grpSp>
      <p:grpSp>
        <p:nvGrpSpPr>
          <p:cNvPr id="51" name="组合 62"/>
          <p:cNvGrpSpPr>
            <a:grpSpLocks/>
          </p:cNvGrpSpPr>
          <p:nvPr/>
        </p:nvGrpSpPr>
        <p:grpSpPr bwMode="auto">
          <a:xfrm>
            <a:off x="3707135" y="3194065"/>
            <a:ext cx="1773237" cy="804862"/>
            <a:chOff x="3779912" y="2779436"/>
            <a:chExt cx="1773658" cy="804628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3933936" y="3439644"/>
              <a:ext cx="1619634" cy="1587"/>
            </a:xfrm>
            <a:prstGeom prst="line">
              <a:avLst/>
            </a:prstGeom>
            <a:noFill/>
            <a:ln w="76200" cap="rnd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矩形 30"/>
            <p:cNvSpPr>
              <a:spLocks noChangeArrowheads="1"/>
            </p:cNvSpPr>
            <p:nvPr/>
          </p:nvSpPr>
          <p:spPr bwMode="auto">
            <a:xfrm>
              <a:off x="3847817" y="2779436"/>
              <a:ext cx="1621342" cy="523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 pitchFamily="18" charset="0"/>
                  <a:ea typeface="微软雅黑" pitchFamily="34" charset="-122"/>
                </a:rPr>
                <a:t>文字内容</a:t>
              </a:r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912" y="3296811"/>
              <a:ext cx="287405" cy="287253"/>
            </a:xfrm>
            <a:prstGeom prst="ellipse">
              <a:avLst/>
            </a:prstGeom>
            <a:solidFill>
              <a:srgbClr val="FFFF00"/>
            </a:solidFill>
            <a:ln w="76200" cap="flat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微软雅黑"/>
                <a:cs typeface="+mn-cs"/>
              </a:endParaRPr>
            </a:p>
          </p:txBody>
        </p:sp>
      </p:grpSp>
      <p:grpSp>
        <p:nvGrpSpPr>
          <p:cNvPr id="55" name="组合 63"/>
          <p:cNvGrpSpPr>
            <a:grpSpLocks/>
          </p:cNvGrpSpPr>
          <p:nvPr/>
        </p:nvGrpSpPr>
        <p:grpSpPr bwMode="auto">
          <a:xfrm>
            <a:off x="5291460" y="3068652"/>
            <a:ext cx="287337" cy="930275"/>
            <a:chOff x="5364088" y="2653884"/>
            <a:chExt cx="288032" cy="930180"/>
          </a:xfrm>
        </p:grpSpPr>
        <p:cxnSp>
          <p:nvCxnSpPr>
            <p:cNvPr id="56" name="直接连接符 55"/>
            <p:cNvCxnSpPr/>
            <p:nvPr/>
          </p:nvCxnSpPr>
          <p:spPr bwMode="auto">
            <a:xfrm rot="5400000" flipH="1" flipV="1">
              <a:off x="5133536" y="3045161"/>
              <a:ext cx="784145" cy="1592"/>
            </a:xfrm>
            <a:prstGeom prst="line">
              <a:avLst/>
            </a:prstGeom>
            <a:noFill/>
            <a:ln w="76200" cap="rnd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椭圆 56"/>
            <p:cNvSpPr/>
            <p:nvPr/>
          </p:nvSpPr>
          <p:spPr>
            <a:xfrm>
              <a:off x="5364088" y="3296756"/>
              <a:ext cx="288032" cy="287308"/>
            </a:xfrm>
            <a:prstGeom prst="ellipse">
              <a:avLst/>
            </a:prstGeom>
            <a:solidFill>
              <a:sysClr val="window" lastClr="FFFFFF"/>
            </a:solidFill>
            <a:ln w="76200" cap="flat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微软雅黑"/>
                <a:cs typeface="+mn-cs"/>
              </a:endParaRPr>
            </a:p>
          </p:txBody>
        </p:sp>
      </p:grpSp>
      <p:grpSp>
        <p:nvGrpSpPr>
          <p:cNvPr id="58" name="组合 64"/>
          <p:cNvGrpSpPr>
            <a:grpSpLocks/>
          </p:cNvGrpSpPr>
          <p:nvPr/>
        </p:nvGrpSpPr>
        <p:grpSpPr bwMode="auto">
          <a:xfrm>
            <a:off x="5291460" y="2441590"/>
            <a:ext cx="1801812" cy="765175"/>
            <a:chOff x="5364088" y="2027162"/>
            <a:chExt cx="1801662" cy="764814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5545048" y="2671383"/>
              <a:ext cx="1620702" cy="1586"/>
            </a:xfrm>
            <a:prstGeom prst="line">
              <a:avLst/>
            </a:prstGeom>
            <a:noFill/>
            <a:ln w="76200" cap="rnd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矩形 31"/>
            <p:cNvSpPr>
              <a:spLocks noChangeArrowheads="1"/>
            </p:cNvSpPr>
            <p:nvPr/>
          </p:nvSpPr>
          <p:spPr bwMode="auto">
            <a:xfrm>
              <a:off x="5419453" y="2027162"/>
              <a:ext cx="1620822" cy="52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 pitchFamily="18" charset="0"/>
                  <a:ea typeface="微软雅黑" pitchFamily="34" charset="-122"/>
                </a:rPr>
                <a:t>文字内容</a:t>
              </a:r>
            </a:p>
          </p:txBody>
        </p:sp>
        <p:sp>
          <p:nvSpPr>
            <p:cNvPr id="61" name="椭圆 60"/>
            <p:cNvSpPr/>
            <p:nvPr/>
          </p:nvSpPr>
          <p:spPr>
            <a:xfrm>
              <a:off x="5364088" y="2503187"/>
              <a:ext cx="287313" cy="288789"/>
            </a:xfrm>
            <a:prstGeom prst="ellipse">
              <a:avLst/>
            </a:prstGeom>
            <a:solidFill>
              <a:srgbClr val="FFFF00"/>
            </a:solidFill>
            <a:ln w="76200" cap="flat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微软雅黑"/>
                <a:cs typeface="+mn-cs"/>
              </a:endParaRPr>
            </a:p>
          </p:txBody>
        </p:sp>
      </p:grpSp>
      <p:grpSp>
        <p:nvGrpSpPr>
          <p:cNvPr id="62" name="组合 66"/>
          <p:cNvGrpSpPr>
            <a:grpSpLocks/>
          </p:cNvGrpSpPr>
          <p:nvPr/>
        </p:nvGrpSpPr>
        <p:grpSpPr bwMode="auto">
          <a:xfrm>
            <a:off x="6947222" y="2282840"/>
            <a:ext cx="288925" cy="923925"/>
            <a:chOff x="7020272" y="1868066"/>
            <a:chExt cx="288032" cy="923910"/>
          </a:xfrm>
        </p:grpSpPr>
        <p:cxnSp>
          <p:nvCxnSpPr>
            <p:cNvPr id="63" name="直接连接符 62"/>
            <p:cNvCxnSpPr/>
            <p:nvPr/>
          </p:nvCxnSpPr>
          <p:spPr bwMode="auto">
            <a:xfrm rot="5400000" flipH="1" flipV="1">
              <a:off x="6776928" y="2260174"/>
              <a:ext cx="785799" cy="1583"/>
            </a:xfrm>
            <a:prstGeom prst="line">
              <a:avLst/>
            </a:prstGeom>
            <a:noFill/>
            <a:ln w="76200" cap="rnd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椭圆 63"/>
            <p:cNvSpPr/>
            <p:nvPr/>
          </p:nvSpPr>
          <p:spPr>
            <a:xfrm>
              <a:off x="7020272" y="2504643"/>
              <a:ext cx="288032" cy="287333"/>
            </a:xfrm>
            <a:prstGeom prst="ellipse">
              <a:avLst/>
            </a:prstGeom>
            <a:solidFill>
              <a:sysClr val="window" lastClr="FFFFFF"/>
            </a:solidFill>
            <a:ln w="76200" cap="flat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微软雅黑"/>
                <a:cs typeface="+mn-cs"/>
              </a:endParaRPr>
            </a:p>
          </p:txBody>
        </p:sp>
      </p:grpSp>
      <p:grpSp>
        <p:nvGrpSpPr>
          <p:cNvPr id="65" name="组合 67"/>
          <p:cNvGrpSpPr>
            <a:grpSpLocks/>
          </p:cNvGrpSpPr>
          <p:nvPr/>
        </p:nvGrpSpPr>
        <p:grpSpPr bwMode="auto">
          <a:xfrm>
            <a:off x="6947222" y="1622440"/>
            <a:ext cx="1873250" cy="792162"/>
            <a:chOff x="7020272" y="1207800"/>
            <a:chExt cx="1872208" cy="792088"/>
          </a:xfrm>
        </p:grpSpPr>
        <p:cxnSp>
          <p:nvCxnSpPr>
            <p:cNvPr id="66" name="直接连接符 65"/>
            <p:cNvCxnSpPr/>
            <p:nvPr/>
          </p:nvCxnSpPr>
          <p:spPr bwMode="auto">
            <a:xfrm>
              <a:off x="7167828" y="1866550"/>
              <a:ext cx="1619935" cy="1588"/>
            </a:xfrm>
            <a:prstGeom prst="line">
              <a:avLst/>
            </a:prstGeom>
            <a:noFill/>
            <a:ln w="76200" cap="rnd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矩形 32"/>
            <p:cNvSpPr>
              <a:spLocks noChangeArrowheads="1"/>
            </p:cNvSpPr>
            <p:nvPr/>
          </p:nvSpPr>
          <p:spPr bwMode="auto">
            <a:xfrm>
              <a:off x="7040410" y="1207800"/>
              <a:ext cx="1620055" cy="523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tantia" pitchFamily="18" charset="0"/>
                  <a:ea typeface="微软雅黑" pitchFamily="34" charset="-122"/>
                </a:rPr>
                <a:t>文字内容</a:t>
              </a:r>
            </a:p>
          </p:txBody>
        </p:sp>
        <p:sp>
          <p:nvSpPr>
            <p:cNvPr id="68" name="椭圆 67"/>
            <p:cNvSpPr/>
            <p:nvPr/>
          </p:nvSpPr>
          <p:spPr>
            <a:xfrm>
              <a:off x="8603716" y="1712578"/>
              <a:ext cx="288764" cy="287310"/>
            </a:xfrm>
            <a:prstGeom prst="ellipse">
              <a:avLst/>
            </a:prstGeom>
            <a:solidFill>
              <a:srgbClr val="FF0000"/>
            </a:solidFill>
            <a:ln w="76200" cap="flat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微软雅黑"/>
                <a:cs typeface="+mn-cs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020272" y="1712578"/>
              <a:ext cx="288764" cy="287310"/>
            </a:xfrm>
            <a:prstGeom prst="ellipse">
              <a:avLst/>
            </a:prstGeom>
            <a:solidFill>
              <a:srgbClr val="FFFF00"/>
            </a:solidFill>
            <a:ln w="76200" cap="flat" cmpd="sng" algn="ctr">
              <a:solidFill>
                <a:srgbClr val="0F6FC6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28</a:t>
            </a:fld>
            <a:r>
              <a:rPr lang="zh-CN" altLang="en-US" smtClean="0"/>
              <a:t> 页</a:t>
            </a:r>
            <a:endParaRPr lang="zh-CN" altLang="en-US"/>
          </a:p>
        </p:txBody>
      </p:sp>
      <p:grpSp>
        <p:nvGrpSpPr>
          <p:cNvPr id="48" name="Group 154"/>
          <p:cNvGrpSpPr>
            <a:grpSpLocks/>
          </p:cNvGrpSpPr>
          <p:nvPr/>
        </p:nvGrpSpPr>
        <p:grpSpPr bwMode="auto">
          <a:xfrm>
            <a:off x="58738" y="1817474"/>
            <a:ext cx="9047162" cy="3763962"/>
            <a:chOff x="37" y="1621"/>
            <a:chExt cx="5699" cy="2371"/>
          </a:xfrm>
        </p:grpSpPr>
        <p:grpSp>
          <p:nvGrpSpPr>
            <p:cNvPr id="49" name="Group 153"/>
            <p:cNvGrpSpPr>
              <a:grpSpLocks/>
            </p:cNvGrpSpPr>
            <p:nvPr/>
          </p:nvGrpSpPr>
          <p:grpSpPr bwMode="auto">
            <a:xfrm>
              <a:off x="38" y="1621"/>
              <a:ext cx="5698" cy="1107"/>
              <a:chOff x="38" y="1621"/>
              <a:chExt cx="5698" cy="1107"/>
            </a:xfrm>
          </p:grpSpPr>
          <p:sp>
            <p:nvSpPr>
              <p:cNvPr id="65" name="Rectangle 7"/>
              <p:cNvSpPr>
                <a:spLocks noChangeArrowheads="1"/>
              </p:cNvSpPr>
              <p:nvPr/>
            </p:nvSpPr>
            <p:spPr bwMode="auto">
              <a:xfrm>
                <a:off x="38" y="1621"/>
                <a:ext cx="616" cy="1107"/>
              </a:xfrm>
              <a:prstGeom prst="rect">
                <a:avLst/>
              </a:prstGeom>
              <a:solidFill>
                <a:srgbClr val="4D4D4D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13"/>
              <p:cNvSpPr>
                <a:spLocks/>
              </p:cNvSpPr>
              <p:nvPr/>
            </p:nvSpPr>
            <p:spPr bwMode="auto">
              <a:xfrm>
                <a:off x="4691" y="1621"/>
                <a:ext cx="1045" cy="1107"/>
              </a:xfrm>
              <a:custGeom>
                <a:avLst/>
                <a:gdLst>
                  <a:gd name="T0" fmla="*/ 736 w 1045"/>
                  <a:gd name="T1" fmla="*/ 0 h 1107"/>
                  <a:gd name="T2" fmla="*/ 0 w 1045"/>
                  <a:gd name="T3" fmla="*/ 0 h 1107"/>
                  <a:gd name="T4" fmla="*/ 308 w 1045"/>
                  <a:gd name="T5" fmla="*/ 552 h 1107"/>
                  <a:gd name="T6" fmla="*/ 0 w 1045"/>
                  <a:gd name="T7" fmla="*/ 1107 h 1107"/>
                  <a:gd name="T8" fmla="*/ 736 w 1045"/>
                  <a:gd name="T9" fmla="*/ 1107 h 1107"/>
                  <a:gd name="T10" fmla="*/ 1045 w 1045"/>
                  <a:gd name="T11" fmla="*/ 552 h 1107"/>
                  <a:gd name="T12" fmla="*/ 736 w 1045"/>
                  <a:gd name="T13" fmla="*/ 0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1107">
                    <a:moveTo>
                      <a:pt x="736" y="0"/>
                    </a:moveTo>
                    <a:lnTo>
                      <a:pt x="0" y="0"/>
                    </a:lnTo>
                    <a:lnTo>
                      <a:pt x="308" y="552"/>
                    </a:lnTo>
                    <a:lnTo>
                      <a:pt x="0" y="1107"/>
                    </a:lnTo>
                    <a:lnTo>
                      <a:pt x="736" y="1107"/>
                    </a:lnTo>
                    <a:lnTo>
                      <a:pt x="1045" y="552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4D4D4D"/>
              </a:solidFill>
              <a:ln w="7620" cap="flat" cmpd="sng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7" name="Group 142"/>
              <p:cNvGrpSpPr>
                <a:grpSpLocks/>
              </p:cNvGrpSpPr>
              <p:nvPr/>
            </p:nvGrpSpPr>
            <p:grpSpPr bwMode="auto">
              <a:xfrm>
                <a:off x="669" y="1621"/>
                <a:ext cx="1067" cy="1107"/>
                <a:chOff x="669" y="1621"/>
                <a:chExt cx="1067" cy="1107"/>
              </a:xfrm>
            </p:grpSpPr>
            <p:grpSp>
              <p:nvGrpSpPr>
                <p:cNvPr id="88" name="Group 118"/>
                <p:cNvGrpSpPr>
                  <a:grpSpLocks/>
                </p:cNvGrpSpPr>
                <p:nvPr/>
              </p:nvGrpSpPr>
              <p:grpSpPr bwMode="auto">
                <a:xfrm>
                  <a:off x="691" y="1621"/>
                  <a:ext cx="1045" cy="1107"/>
                  <a:chOff x="691" y="1688"/>
                  <a:chExt cx="1045" cy="1107"/>
                </a:xfrm>
              </p:grpSpPr>
              <p:sp>
                <p:nvSpPr>
                  <p:cNvPr id="90" name="Freeform 8"/>
                  <p:cNvSpPr>
                    <a:spLocks/>
                  </p:cNvSpPr>
                  <p:nvPr/>
                </p:nvSpPr>
                <p:spPr bwMode="auto">
                  <a:xfrm>
                    <a:off x="691" y="1688"/>
                    <a:ext cx="1045" cy="1107"/>
                  </a:xfrm>
                  <a:custGeom>
                    <a:avLst/>
                    <a:gdLst>
                      <a:gd name="T0" fmla="*/ 737 w 1045"/>
                      <a:gd name="T1" fmla="*/ 0 h 1107"/>
                      <a:gd name="T2" fmla="*/ 0 w 1045"/>
                      <a:gd name="T3" fmla="*/ 0 h 1107"/>
                      <a:gd name="T4" fmla="*/ 0 w 1045"/>
                      <a:gd name="T5" fmla="*/ 1107 h 1107"/>
                      <a:gd name="T6" fmla="*/ 737 w 1045"/>
                      <a:gd name="T7" fmla="*/ 1107 h 1107"/>
                      <a:gd name="T8" fmla="*/ 1045 w 1045"/>
                      <a:gd name="T9" fmla="*/ 552 h 1107"/>
                      <a:gd name="T10" fmla="*/ 737 w 1045"/>
                      <a:gd name="T11" fmla="*/ 0 h 1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45" h="1107">
                        <a:moveTo>
                          <a:pt x="737" y="0"/>
                        </a:moveTo>
                        <a:lnTo>
                          <a:pt x="0" y="0"/>
                        </a:lnTo>
                        <a:lnTo>
                          <a:pt x="0" y="1107"/>
                        </a:lnTo>
                        <a:lnTo>
                          <a:pt x="737" y="1107"/>
                        </a:lnTo>
                        <a:lnTo>
                          <a:pt x="1045" y="552"/>
                        </a:lnTo>
                        <a:lnTo>
                          <a:pt x="73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9F11"/>
                      </a:gs>
                      <a:gs pos="100000">
                        <a:srgbClr val="FF6600"/>
                      </a:gs>
                    </a:gsLst>
                    <a:lin ang="5400000" scaled="1"/>
                  </a:gradFill>
                  <a:ln w="12700" cap="flat">
                    <a:solidFill>
                      <a:srgbClr val="FF99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1" name="Freeform 15"/>
                  <p:cNvSpPr>
                    <a:spLocks/>
                  </p:cNvSpPr>
                  <p:nvPr/>
                </p:nvSpPr>
                <p:spPr bwMode="auto">
                  <a:xfrm>
                    <a:off x="691" y="1690"/>
                    <a:ext cx="1042" cy="549"/>
                  </a:xfrm>
                  <a:custGeom>
                    <a:avLst/>
                    <a:gdLst>
                      <a:gd name="T0" fmla="*/ 737 w 1045"/>
                      <a:gd name="T1" fmla="*/ 0 h 552"/>
                      <a:gd name="T2" fmla="*/ 0 w 1045"/>
                      <a:gd name="T3" fmla="*/ 0 h 552"/>
                      <a:gd name="T4" fmla="*/ 0 w 1045"/>
                      <a:gd name="T5" fmla="*/ 552 h 552"/>
                      <a:gd name="T6" fmla="*/ 1045 w 1045"/>
                      <a:gd name="T7" fmla="*/ 552 h 552"/>
                      <a:gd name="T8" fmla="*/ 1045 w 1045"/>
                      <a:gd name="T9" fmla="*/ 552 h 552"/>
                      <a:gd name="T10" fmla="*/ 737 w 1045"/>
                      <a:gd name="T11" fmla="*/ 0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45" h="552">
                        <a:moveTo>
                          <a:pt x="737" y="0"/>
                        </a:moveTo>
                        <a:lnTo>
                          <a:pt x="0" y="0"/>
                        </a:lnTo>
                        <a:lnTo>
                          <a:pt x="0" y="552"/>
                        </a:lnTo>
                        <a:lnTo>
                          <a:pt x="1045" y="552"/>
                        </a:lnTo>
                        <a:lnTo>
                          <a:pt x="1045" y="552"/>
                        </a:lnTo>
                        <a:lnTo>
                          <a:pt x="73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8001" cap="flat" cmpd="sng">
                        <a:solidFill>
                          <a:schemeClr val="bg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8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669" y="2065"/>
                  <a:ext cx="1049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Text 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texthere</a:t>
                  </a:r>
                </a:p>
              </p:txBody>
            </p:sp>
          </p:grpSp>
          <p:grpSp>
            <p:nvGrpSpPr>
              <p:cNvPr id="68" name="Group 147"/>
              <p:cNvGrpSpPr>
                <a:grpSpLocks/>
              </p:cNvGrpSpPr>
              <p:nvPr/>
            </p:nvGrpSpPr>
            <p:grpSpPr bwMode="auto">
              <a:xfrm>
                <a:off x="1490" y="1621"/>
                <a:ext cx="1348" cy="1107"/>
                <a:chOff x="1490" y="1621"/>
                <a:chExt cx="1348" cy="1107"/>
              </a:xfrm>
            </p:grpSpPr>
            <p:grpSp>
              <p:nvGrpSpPr>
                <p:cNvPr id="84" name="Group 146"/>
                <p:cNvGrpSpPr>
                  <a:grpSpLocks/>
                </p:cNvGrpSpPr>
                <p:nvPr/>
              </p:nvGrpSpPr>
              <p:grpSpPr bwMode="auto">
                <a:xfrm>
                  <a:off x="1490" y="1621"/>
                  <a:ext cx="1047" cy="1107"/>
                  <a:chOff x="1490" y="1621"/>
                  <a:chExt cx="1047" cy="1107"/>
                </a:xfrm>
              </p:grpSpPr>
              <p:sp>
                <p:nvSpPr>
                  <p:cNvPr id="86" name="Freeform 9"/>
                  <p:cNvSpPr>
                    <a:spLocks/>
                  </p:cNvSpPr>
                  <p:nvPr/>
                </p:nvSpPr>
                <p:spPr bwMode="auto">
                  <a:xfrm>
                    <a:off x="1490" y="1621"/>
                    <a:ext cx="1047" cy="1107"/>
                  </a:xfrm>
                  <a:custGeom>
                    <a:avLst/>
                    <a:gdLst>
                      <a:gd name="T0" fmla="*/ 739 w 1047"/>
                      <a:gd name="T1" fmla="*/ 0 h 1107"/>
                      <a:gd name="T2" fmla="*/ 0 w 1047"/>
                      <a:gd name="T3" fmla="*/ 0 h 1107"/>
                      <a:gd name="T4" fmla="*/ 308 w 1047"/>
                      <a:gd name="T5" fmla="*/ 552 h 1107"/>
                      <a:gd name="T6" fmla="*/ 0 w 1047"/>
                      <a:gd name="T7" fmla="*/ 1107 h 1107"/>
                      <a:gd name="T8" fmla="*/ 739 w 1047"/>
                      <a:gd name="T9" fmla="*/ 1107 h 1107"/>
                      <a:gd name="T10" fmla="*/ 1047 w 1047"/>
                      <a:gd name="T11" fmla="*/ 552 h 1107"/>
                      <a:gd name="T12" fmla="*/ 739 w 1047"/>
                      <a:gd name="T13" fmla="*/ 0 h 1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7" h="1107">
                        <a:moveTo>
                          <a:pt x="739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0" y="1107"/>
                        </a:lnTo>
                        <a:lnTo>
                          <a:pt x="739" y="1107"/>
                        </a:lnTo>
                        <a:lnTo>
                          <a:pt x="1047" y="552"/>
                        </a:lnTo>
                        <a:lnTo>
                          <a:pt x="739" y="0"/>
                        </a:lnTo>
                        <a:close/>
                      </a:path>
                    </a:pathLst>
                  </a:custGeom>
                  <a:solidFill>
                    <a:srgbClr val="9B9B9B"/>
                  </a:solidFill>
                  <a:ln w="12700" cap="flat">
                    <a:solidFill>
                      <a:srgbClr val="565656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" name="Freeform 16"/>
                  <p:cNvSpPr>
                    <a:spLocks/>
                  </p:cNvSpPr>
                  <p:nvPr/>
                </p:nvSpPr>
                <p:spPr bwMode="auto">
                  <a:xfrm>
                    <a:off x="1490" y="1621"/>
                    <a:ext cx="1047" cy="552"/>
                  </a:xfrm>
                  <a:custGeom>
                    <a:avLst/>
                    <a:gdLst>
                      <a:gd name="T0" fmla="*/ 739 w 1047"/>
                      <a:gd name="T1" fmla="*/ 0 h 552"/>
                      <a:gd name="T2" fmla="*/ 0 w 1047"/>
                      <a:gd name="T3" fmla="*/ 0 h 552"/>
                      <a:gd name="T4" fmla="*/ 308 w 1047"/>
                      <a:gd name="T5" fmla="*/ 552 h 552"/>
                      <a:gd name="T6" fmla="*/ 308 w 1047"/>
                      <a:gd name="T7" fmla="*/ 552 h 552"/>
                      <a:gd name="T8" fmla="*/ 1047 w 1047"/>
                      <a:gd name="T9" fmla="*/ 552 h 552"/>
                      <a:gd name="T10" fmla="*/ 1047 w 1047"/>
                      <a:gd name="T11" fmla="*/ 552 h 552"/>
                      <a:gd name="T12" fmla="*/ 739 w 1047"/>
                      <a:gd name="T13" fmla="*/ 0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7" h="552">
                        <a:moveTo>
                          <a:pt x="739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308" y="552"/>
                        </a:lnTo>
                        <a:lnTo>
                          <a:pt x="1047" y="552"/>
                        </a:lnTo>
                        <a:lnTo>
                          <a:pt x="1047" y="552"/>
                        </a:lnTo>
                        <a:lnTo>
                          <a:pt x="739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A3A3A3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8001" cap="flat" cmpd="sng">
                        <a:solidFill>
                          <a:schemeClr val="bg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85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789" y="2081"/>
                  <a:ext cx="1049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Text 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Add </a:t>
                  </a:r>
                  <a:r>
                    <a:rPr kumimoji="0" lang="en-US" altLang="zh-CN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texthere</a:t>
                  </a: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9" name="Group 149"/>
              <p:cNvGrpSpPr>
                <a:grpSpLocks/>
              </p:cNvGrpSpPr>
              <p:nvPr/>
            </p:nvGrpSpPr>
            <p:grpSpPr bwMode="auto">
              <a:xfrm>
                <a:off x="2291" y="1621"/>
                <a:ext cx="1370" cy="1107"/>
                <a:chOff x="2291" y="1621"/>
                <a:chExt cx="1370" cy="1107"/>
              </a:xfrm>
            </p:grpSpPr>
            <p:grpSp>
              <p:nvGrpSpPr>
                <p:cNvPr id="80" name="Group 148"/>
                <p:cNvGrpSpPr>
                  <a:grpSpLocks/>
                </p:cNvGrpSpPr>
                <p:nvPr/>
              </p:nvGrpSpPr>
              <p:grpSpPr bwMode="auto">
                <a:xfrm>
                  <a:off x="2291" y="1621"/>
                  <a:ext cx="1044" cy="1107"/>
                  <a:chOff x="2291" y="1621"/>
                  <a:chExt cx="1044" cy="1107"/>
                </a:xfrm>
              </p:grpSpPr>
              <p:sp>
                <p:nvSpPr>
                  <p:cNvPr id="82" name="Freeform 10"/>
                  <p:cNvSpPr>
                    <a:spLocks/>
                  </p:cNvSpPr>
                  <p:nvPr/>
                </p:nvSpPr>
                <p:spPr bwMode="auto">
                  <a:xfrm>
                    <a:off x="2291" y="1621"/>
                    <a:ext cx="1044" cy="1107"/>
                  </a:xfrm>
                  <a:custGeom>
                    <a:avLst/>
                    <a:gdLst>
                      <a:gd name="T0" fmla="*/ 736 w 1044"/>
                      <a:gd name="T1" fmla="*/ 0 h 1107"/>
                      <a:gd name="T2" fmla="*/ 0 w 1044"/>
                      <a:gd name="T3" fmla="*/ 0 h 1107"/>
                      <a:gd name="T4" fmla="*/ 308 w 1044"/>
                      <a:gd name="T5" fmla="*/ 552 h 1107"/>
                      <a:gd name="T6" fmla="*/ 0 w 1044"/>
                      <a:gd name="T7" fmla="*/ 1107 h 1107"/>
                      <a:gd name="T8" fmla="*/ 736 w 1044"/>
                      <a:gd name="T9" fmla="*/ 1107 h 1107"/>
                      <a:gd name="T10" fmla="*/ 1044 w 1044"/>
                      <a:gd name="T11" fmla="*/ 552 h 1107"/>
                      <a:gd name="T12" fmla="*/ 736 w 1044"/>
                      <a:gd name="T13" fmla="*/ 0 h 1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4" h="1107">
                        <a:moveTo>
                          <a:pt x="736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0" y="1107"/>
                        </a:lnTo>
                        <a:lnTo>
                          <a:pt x="736" y="1107"/>
                        </a:lnTo>
                        <a:lnTo>
                          <a:pt x="1044" y="552"/>
                        </a:lnTo>
                        <a:lnTo>
                          <a:pt x="736" y="0"/>
                        </a:lnTo>
                        <a:close/>
                      </a:path>
                    </a:pathLst>
                  </a:custGeom>
                  <a:solidFill>
                    <a:srgbClr val="9B9B9B"/>
                  </a:solidFill>
                  <a:ln w="12700" cap="flat">
                    <a:solidFill>
                      <a:srgbClr val="565656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Freeform 17"/>
                  <p:cNvSpPr>
                    <a:spLocks/>
                  </p:cNvSpPr>
                  <p:nvPr/>
                </p:nvSpPr>
                <p:spPr bwMode="auto">
                  <a:xfrm>
                    <a:off x="2291" y="1621"/>
                    <a:ext cx="1044" cy="552"/>
                  </a:xfrm>
                  <a:custGeom>
                    <a:avLst/>
                    <a:gdLst>
                      <a:gd name="T0" fmla="*/ 736 w 1044"/>
                      <a:gd name="T1" fmla="*/ 0 h 552"/>
                      <a:gd name="T2" fmla="*/ 0 w 1044"/>
                      <a:gd name="T3" fmla="*/ 0 h 552"/>
                      <a:gd name="T4" fmla="*/ 308 w 1044"/>
                      <a:gd name="T5" fmla="*/ 552 h 552"/>
                      <a:gd name="T6" fmla="*/ 308 w 1044"/>
                      <a:gd name="T7" fmla="*/ 552 h 552"/>
                      <a:gd name="T8" fmla="*/ 1044 w 1044"/>
                      <a:gd name="T9" fmla="*/ 552 h 552"/>
                      <a:gd name="T10" fmla="*/ 1044 w 1044"/>
                      <a:gd name="T11" fmla="*/ 552 h 552"/>
                      <a:gd name="T12" fmla="*/ 736 w 1044"/>
                      <a:gd name="T13" fmla="*/ 0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4" h="552">
                        <a:moveTo>
                          <a:pt x="736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308" y="552"/>
                        </a:lnTo>
                        <a:lnTo>
                          <a:pt x="1044" y="552"/>
                        </a:lnTo>
                        <a:lnTo>
                          <a:pt x="1044" y="552"/>
                        </a:lnTo>
                        <a:lnTo>
                          <a:pt x="73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A3A3A3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8001" cap="flat" cmpd="sng">
                        <a:solidFill>
                          <a:schemeClr val="bg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81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612" y="2081"/>
                  <a:ext cx="1049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Text 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Add texthere</a:t>
                  </a:r>
                </a:p>
              </p:txBody>
            </p:sp>
          </p:grpSp>
          <p:grpSp>
            <p:nvGrpSpPr>
              <p:cNvPr id="70" name="Group 151"/>
              <p:cNvGrpSpPr>
                <a:grpSpLocks/>
              </p:cNvGrpSpPr>
              <p:nvPr/>
            </p:nvGrpSpPr>
            <p:grpSpPr bwMode="auto">
              <a:xfrm>
                <a:off x="3089" y="1621"/>
                <a:ext cx="1364" cy="1107"/>
                <a:chOff x="3089" y="1621"/>
                <a:chExt cx="1364" cy="1107"/>
              </a:xfrm>
            </p:grpSpPr>
            <p:grpSp>
              <p:nvGrpSpPr>
                <p:cNvPr id="76" name="Group 150"/>
                <p:cNvGrpSpPr>
                  <a:grpSpLocks/>
                </p:cNvGrpSpPr>
                <p:nvPr/>
              </p:nvGrpSpPr>
              <p:grpSpPr bwMode="auto">
                <a:xfrm>
                  <a:off x="3089" y="1621"/>
                  <a:ext cx="1047" cy="1107"/>
                  <a:chOff x="3089" y="1621"/>
                  <a:chExt cx="1047" cy="1107"/>
                </a:xfrm>
              </p:grpSpPr>
              <p:sp>
                <p:nvSpPr>
                  <p:cNvPr id="78" name="Freeform 11"/>
                  <p:cNvSpPr>
                    <a:spLocks/>
                  </p:cNvSpPr>
                  <p:nvPr/>
                </p:nvSpPr>
                <p:spPr bwMode="auto">
                  <a:xfrm>
                    <a:off x="3089" y="1621"/>
                    <a:ext cx="1047" cy="1107"/>
                  </a:xfrm>
                  <a:custGeom>
                    <a:avLst/>
                    <a:gdLst>
                      <a:gd name="T0" fmla="*/ 739 w 1047"/>
                      <a:gd name="T1" fmla="*/ 0 h 1107"/>
                      <a:gd name="T2" fmla="*/ 0 w 1047"/>
                      <a:gd name="T3" fmla="*/ 0 h 1107"/>
                      <a:gd name="T4" fmla="*/ 308 w 1047"/>
                      <a:gd name="T5" fmla="*/ 552 h 1107"/>
                      <a:gd name="T6" fmla="*/ 0 w 1047"/>
                      <a:gd name="T7" fmla="*/ 1107 h 1107"/>
                      <a:gd name="T8" fmla="*/ 739 w 1047"/>
                      <a:gd name="T9" fmla="*/ 1107 h 1107"/>
                      <a:gd name="T10" fmla="*/ 1047 w 1047"/>
                      <a:gd name="T11" fmla="*/ 552 h 1107"/>
                      <a:gd name="T12" fmla="*/ 739 w 1047"/>
                      <a:gd name="T13" fmla="*/ 0 h 1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7" h="1107">
                        <a:moveTo>
                          <a:pt x="739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0" y="1107"/>
                        </a:lnTo>
                        <a:lnTo>
                          <a:pt x="739" y="1107"/>
                        </a:lnTo>
                        <a:lnTo>
                          <a:pt x="1047" y="552"/>
                        </a:lnTo>
                        <a:lnTo>
                          <a:pt x="739" y="0"/>
                        </a:lnTo>
                        <a:close/>
                      </a:path>
                    </a:pathLst>
                  </a:custGeom>
                  <a:solidFill>
                    <a:srgbClr val="9B9B9B"/>
                  </a:solidFill>
                  <a:ln w="12700" cap="flat">
                    <a:solidFill>
                      <a:srgbClr val="565656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Freeform 18"/>
                  <p:cNvSpPr>
                    <a:spLocks/>
                  </p:cNvSpPr>
                  <p:nvPr/>
                </p:nvSpPr>
                <p:spPr bwMode="auto">
                  <a:xfrm>
                    <a:off x="3089" y="1621"/>
                    <a:ext cx="1047" cy="552"/>
                  </a:xfrm>
                  <a:custGeom>
                    <a:avLst/>
                    <a:gdLst>
                      <a:gd name="T0" fmla="*/ 739 w 1047"/>
                      <a:gd name="T1" fmla="*/ 0 h 552"/>
                      <a:gd name="T2" fmla="*/ 0 w 1047"/>
                      <a:gd name="T3" fmla="*/ 0 h 552"/>
                      <a:gd name="T4" fmla="*/ 308 w 1047"/>
                      <a:gd name="T5" fmla="*/ 552 h 552"/>
                      <a:gd name="T6" fmla="*/ 308 w 1047"/>
                      <a:gd name="T7" fmla="*/ 552 h 552"/>
                      <a:gd name="T8" fmla="*/ 1047 w 1047"/>
                      <a:gd name="T9" fmla="*/ 552 h 552"/>
                      <a:gd name="T10" fmla="*/ 1047 w 1047"/>
                      <a:gd name="T11" fmla="*/ 552 h 552"/>
                      <a:gd name="T12" fmla="*/ 739 w 1047"/>
                      <a:gd name="T13" fmla="*/ 0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7" h="552">
                        <a:moveTo>
                          <a:pt x="739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308" y="552"/>
                        </a:lnTo>
                        <a:lnTo>
                          <a:pt x="1047" y="552"/>
                        </a:lnTo>
                        <a:lnTo>
                          <a:pt x="1047" y="552"/>
                        </a:lnTo>
                        <a:lnTo>
                          <a:pt x="739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A3A3A3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8001" cap="flat" cmpd="sng">
                        <a:solidFill>
                          <a:schemeClr val="bg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77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404" y="2081"/>
                  <a:ext cx="1049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Text 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Add texthere</a:t>
                  </a:r>
                </a:p>
              </p:txBody>
            </p:sp>
          </p:grpSp>
          <p:grpSp>
            <p:nvGrpSpPr>
              <p:cNvPr id="71" name="Group 152"/>
              <p:cNvGrpSpPr>
                <a:grpSpLocks/>
              </p:cNvGrpSpPr>
              <p:nvPr/>
            </p:nvGrpSpPr>
            <p:grpSpPr bwMode="auto">
              <a:xfrm>
                <a:off x="3890" y="1621"/>
                <a:ext cx="1375" cy="1107"/>
                <a:chOff x="3890" y="1621"/>
                <a:chExt cx="1375" cy="1107"/>
              </a:xfrm>
            </p:grpSpPr>
            <p:grpSp>
              <p:nvGrpSpPr>
                <p:cNvPr id="72" name="Group 122"/>
                <p:cNvGrpSpPr>
                  <a:grpSpLocks/>
                </p:cNvGrpSpPr>
                <p:nvPr/>
              </p:nvGrpSpPr>
              <p:grpSpPr bwMode="auto">
                <a:xfrm>
                  <a:off x="3890" y="1621"/>
                  <a:ext cx="1047" cy="1107"/>
                  <a:chOff x="3890" y="1688"/>
                  <a:chExt cx="1047" cy="1107"/>
                </a:xfrm>
              </p:grpSpPr>
              <p:sp>
                <p:nvSpPr>
                  <p:cNvPr id="74" name="Freeform 12"/>
                  <p:cNvSpPr>
                    <a:spLocks/>
                  </p:cNvSpPr>
                  <p:nvPr/>
                </p:nvSpPr>
                <p:spPr bwMode="auto">
                  <a:xfrm>
                    <a:off x="3890" y="1688"/>
                    <a:ext cx="1047" cy="1107"/>
                  </a:xfrm>
                  <a:custGeom>
                    <a:avLst/>
                    <a:gdLst>
                      <a:gd name="T0" fmla="*/ 739 w 1047"/>
                      <a:gd name="T1" fmla="*/ 0 h 1107"/>
                      <a:gd name="T2" fmla="*/ 0 w 1047"/>
                      <a:gd name="T3" fmla="*/ 0 h 1107"/>
                      <a:gd name="T4" fmla="*/ 308 w 1047"/>
                      <a:gd name="T5" fmla="*/ 552 h 1107"/>
                      <a:gd name="T6" fmla="*/ 0 w 1047"/>
                      <a:gd name="T7" fmla="*/ 1107 h 1107"/>
                      <a:gd name="T8" fmla="*/ 739 w 1047"/>
                      <a:gd name="T9" fmla="*/ 1107 h 1107"/>
                      <a:gd name="T10" fmla="*/ 1047 w 1047"/>
                      <a:gd name="T11" fmla="*/ 552 h 1107"/>
                      <a:gd name="T12" fmla="*/ 739 w 1047"/>
                      <a:gd name="T13" fmla="*/ 0 h 1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7" h="1107">
                        <a:moveTo>
                          <a:pt x="739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0" y="1107"/>
                        </a:lnTo>
                        <a:lnTo>
                          <a:pt x="739" y="1107"/>
                        </a:lnTo>
                        <a:lnTo>
                          <a:pt x="1047" y="552"/>
                        </a:lnTo>
                        <a:lnTo>
                          <a:pt x="739" y="0"/>
                        </a:lnTo>
                        <a:close/>
                      </a:path>
                    </a:pathLst>
                  </a:custGeom>
                  <a:solidFill>
                    <a:srgbClr val="0075EA"/>
                  </a:solidFill>
                  <a:ln w="12700" cap="flat" cmpd="sng">
                    <a:solidFill>
                      <a:srgbClr val="0060C0"/>
                    </a:solidFill>
                    <a:prstDash val="solid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Freeform 19"/>
                  <p:cNvSpPr>
                    <a:spLocks/>
                  </p:cNvSpPr>
                  <p:nvPr/>
                </p:nvSpPr>
                <p:spPr bwMode="auto">
                  <a:xfrm>
                    <a:off x="3890" y="1688"/>
                    <a:ext cx="1047" cy="552"/>
                  </a:xfrm>
                  <a:custGeom>
                    <a:avLst/>
                    <a:gdLst>
                      <a:gd name="T0" fmla="*/ 739 w 1047"/>
                      <a:gd name="T1" fmla="*/ 0 h 552"/>
                      <a:gd name="T2" fmla="*/ 0 w 1047"/>
                      <a:gd name="T3" fmla="*/ 0 h 552"/>
                      <a:gd name="T4" fmla="*/ 308 w 1047"/>
                      <a:gd name="T5" fmla="*/ 552 h 552"/>
                      <a:gd name="T6" fmla="*/ 308 w 1047"/>
                      <a:gd name="T7" fmla="*/ 552 h 552"/>
                      <a:gd name="T8" fmla="*/ 1047 w 1047"/>
                      <a:gd name="T9" fmla="*/ 552 h 552"/>
                      <a:gd name="T10" fmla="*/ 1047 w 1047"/>
                      <a:gd name="T11" fmla="*/ 552 h 552"/>
                      <a:gd name="T12" fmla="*/ 739 w 1047"/>
                      <a:gd name="T13" fmla="*/ 0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47" h="552">
                        <a:moveTo>
                          <a:pt x="739" y="0"/>
                        </a:moveTo>
                        <a:lnTo>
                          <a:pt x="0" y="0"/>
                        </a:lnTo>
                        <a:lnTo>
                          <a:pt x="308" y="552"/>
                        </a:lnTo>
                        <a:lnTo>
                          <a:pt x="308" y="552"/>
                        </a:lnTo>
                        <a:lnTo>
                          <a:pt x="1047" y="552"/>
                        </a:lnTo>
                        <a:lnTo>
                          <a:pt x="1047" y="552"/>
                        </a:lnTo>
                        <a:lnTo>
                          <a:pt x="739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0075EA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73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4216" y="2081"/>
                  <a:ext cx="1049" cy="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Text 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4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Add texthere</a:t>
                  </a:r>
                </a:p>
              </p:txBody>
            </p:sp>
          </p:grpSp>
        </p:grpSp>
        <p:grpSp>
          <p:nvGrpSpPr>
            <p:cNvPr id="50" name="Group 141"/>
            <p:cNvGrpSpPr>
              <a:grpSpLocks/>
            </p:cNvGrpSpPr>
            <p:nvPr/>
          </p:nvGrpSpPr>
          <p:grpSpPr bwMode="auto">
            <a:xfrm>
              <a:off x="37" y="2773"/>
              <a:ext cx="5696" cy="1219"/>
              <a:chOff x="37" y="2773"/>
              <a:chExt cx="5696" cy="1219"/>
            </a:xfrm>
          </p:grpSpPr>
          <p:grpSp>
            <p:nvGrpSpPr>
              <p:cNvPr id="51" name="Group 124"/>
              <p:cNvGrpSpPr>
                <a:grpSpLocks/>
              </p:cNvGrpSpPr>
              <p:nvPr/>
            </p:nvGrpSpPr>
            <p:grpSpPr bwMode="auto">
              <a:xfrm>
                <a:off x="37" y="2773"/>
                <a:ext cx="5696" cy="554"/>
                <a:chOff x="37" y="2840"/>
                <a:chExt cx="5696" cy="554"/>
              </a:xfrm>
            </p:grpSpPr>
            <p:sp>
              <p:nvSpPr>
                <p:cNvPr id="58" name="Freeform 110"/>
                <p:cNvSpPr>
                  <a:spLocks/>
                </p:cNvSpPr>
                <p:nvPr/>
              </p:nvSpPr>
              <p:spPr bwMode="auto">
                <a:xfrm>
                  <a:off x="691" y="2842"/>
                  <a:ext cx="1042" cy="549"/>
                </a:xfrm>
                <a:custGeom>
                  <a:avLst/>
                  <a:gdLst>
                    <a:gd name="T0" fmla="*/ 737 w 1045"/>
                    <a:gd name="T1" fmla="*/ 0 h 552"/>
                    <a:gd name="T2" fmla="*/ 0 w 1045"/>
                    <a:gd name="T3" fmla="*/ 0 h 552"/>
                    <a:gd name="T4" fmla="*/ 0 w 1045"/>
                    <a:gd name="T5" fmla="*/ 552 h 552"/>
                    <a:gd name="T6" fmla="*/ 1045 w 1045"/>
                    <a:gd name="T7" fmla="*/ 552 h 552"/>
                    <a:gd name="T8" fmla="*/ 1045 w 1045"/>
                    <a:gd name="T9" fmla="*/ 552 h 552"/>
                    <a:gd name="T10" fmla="*/ 737 w 1045"/>
                    <a:gd name="T11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45" h="552">
                      <a:moveTo>
                        <a:pt x="737" y="0"/>
                      </a:moveTo>
                      <a:lnTo>
                        <a:pt x="0" y="0"/>
                      </a:lnTo>
                      <a:lnTo>
                        <a:pt x="0" y="552"/>
                      </a:lnTo>
                      <a:lnTo>
                        <a:pt x="1045" y="552"/>
                      </a:lnTo>
                      <a:lnTo>
                        <a:pt x="1045" y="552"/>
                      </a:lnTo>
                      <a:lnTo>
                        <a:pt x="73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3A3A3"/>
                    </a:gs>
                    <a:gs pos="100000">
                      <a:srgbClr val="FF99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8001" cap="flat" cmpd="sng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Freeform 111"/>
                <p:cNvSpPr>
                  <a:spLocks/>
                </p:cNvSpPr>
                <p:nvPr/>
              </p:nvSpPr>
              <p:spPr bwMode="auto">
                <a:xfrm>
                  <a:off x="1490" y="2840"/>
                  <a:ext cx="1047" cy="552"/>
                </a:xfrm>
                <a:custGeom>
                  <a:avLst/>
                  <a:gdLst>
                    <a:gd name="T0" fmla="*/ 739 w 1047"/>
                    <a:gd name="T1" fmla="*/ 0 h 552"/>
                    <a:gd name="T2" fmla="*/ 0 w 1047"/>
                    <a:gd name="T3" fmla="*/ 0 h 552"/>
                    <a:gd name="T4" fmla="*/ 308 w 1047"/>
                    <a:gd name="T5" fmla="*/ 552 h 552"/>
                    <a:gd name="T6" fmla="*/ 308 w 1047"/>
                    <a:gd name="T7" fmla="*/ 552 h 552"/>
                    <a:gd name="T8" fmla="*/ 1047 w 1047"/>
                    <a:gd name="T9" fmla="*/ 552 h 552"/>
                    <a:gd name="T10" fmla="*/ 1047 w 1047"/>
                    <a:gd name="T11" fmla="*/ 552 h 552"/>
                    <a:gd name="T12" fmla="*/ 739 w 1047"/>
                    <a:gd name="T13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7" h="552">
                      <a:moveTo>
                        <a:pt x="739" y="0"/>
                      </a:moveTo>
                      <a:lnTo>
                        <a:pt x="0" y="0"/>
                      </a:lnTo>
                      <a:lnTo>
                        <a:pt x="308" y="552"/>
                      </a:lnTo>
                      <a:lnTo>
                        <a:pt x="308" y="552"/>
                      </a:lnTo>
                      <a:lnTo>
                        <a:pt x="1047" y="552"/>
                      </a:lnTo>
                      <a:lnTo>
                        <a:pt x="1047" y="552"/>
                      </a:lnTo>
                      <a:lnTo>
                        <a:pt x="7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3A3A3"/>
                    </a:gs>
                    <a:gs pos="100000">
                      <a:srgbClr val="A3A3A3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8001" cap="flat" cmpd="sng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Freeform 112"/>
                <p:cNvSpPr>
                  <a:spLocks/>
                </p:cNvSpPr>
                <p:nvPr/>
              </p:nvSpPr>
              <p:spPr bwMode="auto">
                <a:xfrm>
                  <a:off x="2291" y="2840"/>
                  <a:ext cx="1044" cy="552"/>
                </a:xfrm>
                <a:custGeom>
                  <a:avLst/>
                  <a:gdLst>
                    <a:gd name="T0" fmla="*/ 736 w 1044"/>
                    <a:gd name="T1" fmla="*/ 0 h 552"/>
                    <a:gd name="T2" fmla="*/ 0 w 1044"/>
                    <a:gd name="T3" fmla="*/ 0 h 552"/>
                    <a:gd name="T4" fmla="*/ 308 w 1044"/>
                    <a:gd name="T5" fmla="*/ 552 h 552"/>
                    <a:gd name="T6" fmla="*/ 308 w 1044"/>
                    <a:gd name="T7" fmla="*/ 552 h 552"/>
                    <a:gd name="T8" fmla="*/ 1044 w 1044"/>
                    <a:gd name="T9" fmla="*/ 552 h 552"/>
                    <a:gd name="T10" fmla="*/ 1044 w 1044"/>
                    <a:gd name="T11" fmla="*/ 552 h 552"/>
                    <a:gd name="T12" fmla="*/ 736 w 1044"/>
                    <a:gd name="T13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4" h="552">
                      <a:moveTo>
                        <a:pt x="736" y="0"/>
                      </a:moveTo>
                      <a:lnTo>
                        <a:pt x="0" y="0"/>
                      </a:lnTo>
                      <a:lnTo>
                        <a:pt x="308" y="552"/>
                      </a:lnTo>
                      <a:lnTo>
                        <a:pt x="308" y="552"/>
                      </a:lnTo>
                      <a:lnTo>
                        <a:pt x="1044" y="552"/>
                      </a:lnTo>
                      <a:lnTo>
                        <a:pt x="1044" y="552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3A3A3"/>
                    </a:gs>
                    <a:gs pos="100000">
                      <a:srgbClr val="A3A3A3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8001" cap="flat" cmpd="sng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Freeform 113"/>
                <p:cNvSpPr>
                  <a:spLocks/>
                </p:cNvSpPr>
                <p:nvPr/>
              </p:nvSpPr>
              <p:spPr bwMode="auto">
                <a:xfrm>
                  <a:off x="3089" y="2840"/>
                  <a:ext cx="1047" cy="552"/>
                </a:xfrm>
                <a:custGeom>
                  <a:avLst/>
                  <a:gdLst>
                    <a:gd name="T0" fmla="*/ 739 w 1047"/>
                    <a:gd name="T1" fmla="*/ 0 h 552"/>
                    <a:gd name="T2" fmla="*/ 0 w 1047"/>
                    <a:gd name="T3" fmla="*/ 0 h 552"/>
                    <a:gd name="T4" fmla="*/ 308 w 1047"/>
                    <a:gd name="T5" fmla="*/ 552 h 552"/>
                    <a:gd name="T6" fmla="*/ 308 w 1047"/>
                    <a:gd name="T7" fmla="*/ 552 h 552"/>
                    <a:gd name="T8" fmla="*/ 1047 w 1047"/>
                    <a:gd name="T9" fmla="*/ 552 h 552"/>
                    <a:gd name="T10" fmla="*/ 1047 w 1047"/>
                    <a:gd name="T11" fmla="*/ 552 h 552"/>
                    <a:gd name="T12" fmla="*/ 739 w 1047"/>
                    <a:gd name="T13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7" h="552">
                      <a:moveTo>
                        <a:pt x="739" y="0"/>
                      </a:moveTo>
                      <a:lnTo>
                        <a:pt x="0" y="0"/>
                      </a:lnTo>
                      <a:lnTo>
                        <a:pt x="308" y="552"/>
                      </a:lnTo>
                      <a:lnTo>
                        <a:pt x="308" y="552"/>
                      </a:lnTo>
                      <a:lnTo>
                        <a:pt x="1047" y="552"/>
                      </a:lnTo>
                      <a:lnTo>
                        <a:pt x="1047" y="552"/>
                      </a:lnTo>
                      <a:lnTo>
                        <a:pt x="7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3A3A3"/>
                    </a:gs>
                    <a:gs pos="100000">
                      <a:srgbClr val="A3A3A3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8001" cap="flat" cmpd="sng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Freeform 114"/>
                <p:cNvSpPr>
                  <a:spLocks/>
                </p:cNvSpPr>
                <p:nvPr/>
              </p:nvSpPr>
              <p:spPr bwMode="auto">
                <a:xfrm>
                  <a:off x="3890" y="2840"/>
                  <a:ext cx="1047" cy="552"/>
                </a:xfrm>
                <a:custGeom>
                  <a:avLst/>
                  <a:gdLst>
                    <a:gd name="T0" fmla="*/ 739 w 1047"/>
                    <a:gd name="T1" fmla="*/ 0 h 552"/>
                    <a:gd name="T2" fmla="*/ 0 w 1047"/>
                    <a:gd name="T3" fmla="*/ 0 h 552"/>
                    <a:gd name="T4" fmla="*/ 308 w 1047"/>
                    <a:gd name="T5" fmla="*/ 552 h 552"/>
                    <a:gd name="T6" fmla="*/ 308 w 1047"/>
                    <a:gd name="T7" fmla="*/ 552 h 552"/>
                    <a:gd name="T8" fmla="*/ 1047 w 1047"/>
                    <a:gd name="T9" fmla="*/ 552 h 552"/>
                    <a:gd name="T10" fmla="*/ 1047 w 1047"/>
                    <a:gd name="T11" fmla="*/ 552 h 552"/>
                    <a:gd name="T12" fmla="*/ 739 w 1047"/>
                    <a:gd name="T13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7" h="552">
                      <a:moveTo>
                        <a:pt x="739" y="0"/>
                      </a:moveTo>
                      <a:lnTo>
                        <a:pt x="0" y="0"/>
                      </a:lnTo>
                      <a:lnTo>
                        <a:pt x="308" y="552"/>
                      </a:lnTo>
                      <a:lnTo>
                        <a:pt x="308" y="552"/>
                      </a:lnTo>
                      <a:lnTo>
                        <a:pt x="1047" y="552"/>
                      </a:lnTo>
                      <a:lnTo>
                        <a:pt x="1047" y="552"/>
                      </a:lnTo>
                      <a:lnTo>
                        <a:pt x="7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3A3A3"/>
                    </a:gs>
                    <a:gs pos="100000">
                      <a:srgbClr val="0075EA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Rectangle 115"/>
                <p:cNvSpPr>
                  <a:spLocks noChangeArrowheads="1"/>
                </p:cNvSpPr>
                <p:nvPr/>
              </p:nvSpPr>
              <p:spPr bwMode="auto">
                <a:xfrm>
                  <a:off x="37" y="2844"/>
                  <a:ext cx="620" cy="550"/>
                </a:xfrm>
                <a:prstGeom prst="rect">
                  <a:avLst/>
                </a:prstGeom>
                <a:gradFill rotWithShape="1">
                  <a:gsLst>
                    <a:gs pos="0">
                      <a:srgbClr val="A3A3A3"/>
                    </a:gs>
                    <a:gs pos="100000">
                      <a:srgbClr val="FF99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8001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Freeform 116"/>
                <p:cNvSpPr>
                  <a:spLocks/>
                </p:cNvSpPr>
                <p:nvPr/>
              </p:nvSpPr>
              <p:spPr bwMode="auto">
                <a:xfrm>
                  <a:off x="4693" y="2842"/>
                  <a:ext cx="1040" cy="548"/>
                </a:xfrm>
                <a:custGeom>
                  <a:avLst/>
                  <a:gdLst>
                    <a:gd name="T0" fmla="*/ 921 w 921"/>
                    <a:gd name="T1" fmla="*/ 540 h 540"/>
                    <a:gd name="T2" fmla="*/ 649 w 921"/>
                    <a:gd name="T3" fmla="*/ 0 h 540"/>
                    <a:gd name="T4" fmla="*/ 0 w 921"/>
                    <a:gd name="T5" fmla="*/ 0 h 540"/>
                    <a:gd name="T6" fmla="*/ 272 w 921"/>
                    <a:gd name="T7" fmla="*/ 540 h 540"/>
                    <a:gd name="T8" fmla="*/ 272 w 921"/>
                    <a:gd name="T9" fmla="*/ 540 h 540"/>
                    <a:gd name="T10" fmla="*/ 921 w 921"/>
                    <a:gd name="T11" fmla="*/ 540 h 540"/>
                    <a:gd name="T12" fmla="*/ 921 w 921"/>
                    <a:gd name="T13" fmla="*/ 54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1" h="540">
                      <a:moveTo>
                        <a:pt x="921" y="540"/>
                      </a:moveTo>
                      <a:lnTo>
                        <a:pt x="649" y="0"/>
                      </a:lnTo>
                      <a:lnTo>
                        <a:pt x="0" y="0"/>
                      </a:lnTo>
                      <a:lnTo>
                        <a:pt x="272" y="540"/>
                      </a:lnTo>
                      <a:lnTo>
                        <a:pt x="272" y="540"/>
                      </a:lnTo>
                      <a:lnTo>
                        <a:pt x="921" y="540"/>
                      </a:lnTo>
                      <a:lnTo>
                        <a:pt x="921" y="54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3A3A3"/>
                    </a:gs>
                    <a:gs pos="100000">
                      <a:srgbClr val="FF99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8001" cap="flat" cmpd="sng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2" name="Group 140"/>
              <p:cNvGrpSpPr>
                <a:grpSpLocks/>
              </p:cNvGrpSpPr>
              <p:nvPr/>
            </p:nvGrpSpPr>
            <p:grpSpPr bwMode="auto">
              <a:xfrm>
                <a:off x="641" y="2802"/>
                <a:ext cx="4691" cy="1190"/>
                <a:chOff x="641" y="2802"/>
                <a:chExt cx="4691" cy="1190"/>
              </a:xfrm>
            </p:grpSpPr>
            <p:sp>
              <p:nvSpPr>
                <p:cNvPr id="53" name="Line 129"/>
                <p:cNvSpPr>
                  <a:spLocks noChangeShapeType="1"/>
                </p:cNvSpPr>
                <p:nvPr/>
              </p:nvSpPr>
              <p:spPr bwMode="auto">
                <a:xfrm>
                  <a:off x="1916" y="2802"/>
                  <a:ext cx="0" cy="1190"/>
                </a:xfrm>
                <a:prstGeom prst="line">
                  <a:avLst/>
                </a:prstGeom>
                <a:noFill/>
                <a:ln w="25400">
                  <a:solidFill>
                    <a:srgbClr val="FFFF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Line 130"/>
                <p:cNvSpPr>
                  <a:spLocks noChangeShapeType="1"/>
                </p:cNvSpPr>
                <p:nvPr/>
              </p:nvSpPr>
              <p:spPr bwMode="auto">
                <a:xfrm>
                  <a:off x="3730" y="2802"/>
                  <a:ext cx="0" cy="1190"/>
                </a:xfrm>
                <a:prstGeom prst="line">
                  <a:avLst/>
                </a:prstGeom>
                <a:noFill/>
                <a:ln w="25400">
                  <a:solidFill>
                    <a:srgbClr val="FFFF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641" y="2897"/>
                  <a:ext cx="1474" cy="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FF9900"/>
                      </a:solidFill>
                      <a:effectLst/>
                      <a:uLnTx/>
                      <a:uFillTx/>
                    </a:rPr>
                    <a:t>Heading goes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FF9900"/>
                      </a:solidFill>
                      <a:effectLst/>
                      <a:uLnTx/>
                      <a:uFillTx/>
                    </a:rPr>
                    <a:t>add text here too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too add 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add text in here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Text here 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add text in here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add text in here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add text in here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here</a:t>
                  </a:r>
                </a:p>
              </p:txBody>
            </p:sp>
            <p:sp>
              <p:nvSpPr>
                <p:cNvPr id="56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858" y="2897"/>
                  <a:ext cx="1474" cy="4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6DDA"/>
                      </a:solidFill>
                      <a:effectLst/>
                      <a:uLnTx/>
                      <a:uFillTx/>
                    </a:rPr>
                    <a:t>Heading goes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too add 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add text in here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add text in here</a:t>
                  </a:r>
                </a:p>
              </p:txBody>
            </p:sp>
            <p:sp>
              <p:nvSpPr>
                <p:cNvPr id="57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086" y="2897"/>
                  <a:ext cx="1644" cy="10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B3B3B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 algn="ctr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Heading goes add text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add text in here too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add text in here too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6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6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Heading goes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add text in here too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add text in here too</a:t>
                  </a:r>
                </a:p>
                <a:p>
                  <a:pPr marL="0" marR="0" lvl="0" indent="0" algn="l" defTabSz="914400" eaLnBrk="1" fontAlgn="auto" latinLnBrk="0" hangingPunct="1">
                    <a:lnSpc>
                      <a:spcPct val="5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Add text in here too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箭头发展历程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图示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2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gray">
          <a:xfrm>
            <a:off x="2643209" y="2093900"/>
            <a:ext cx="4991100" cy="13033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rgbClr val="C40505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gray">
          <a:xfrm>
            <a:off x="2652734" y="3467087"/>
            <a:ext cx="4991100" cy="1327150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rgbClr val="91919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gray">
          <a:xfrm>
            <a:off x="1881209" y="1571612"/>
            <a:ext cx="2438400" cy="1785938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rgbClr val="C40505">
                  <a:gamma/>
                  <a:shade val="66275"/>
                  <a:invGamma/>
                </a:srgbClr>
              </a:gs>
              <a:gs pos="100000">
                <a:srgbClr val="C40505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rgbClr val="C40505"/>
            </a:extrusionClr>
          </a:sp3d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1281134" y="2952737"/>
            <a:ext cx="2438400" cy="1785938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rgbClr val="919191">
                  <a:gamma/>
                  <a:shade val="56078"/>
                  <a:invGamma/>
                </a:srgbClr>
              </a:gs>
              <a:gs pos="100000">
                <a:srgbClr val="919191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rgbClr val="919191"/>
            </a:extrusionClr>
          </a:sp3d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gray">
          <a:xfrm>
            <a:off x="1971697" y="4862500"/>
            <a:ext cx="5662612" cy="13160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rgbClr val="FEA50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gray">
          <a:xfrm>
            <a:off x="700109" y="4341800"/>
            <a:ext cx="2438400" cy="1785937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rgbClr val="FEA501">
                  <a:gamma/>
                  <a:shade val="57255"/>
                  <a:invGamma/>
                </a:srgbClr>
              </a:gs>
              <a:gs pos="100000">
                <a:srgbClr val="FEA501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rgbClr val="FEA501"/>
            </a:extrusionClr>
          </a:sp3d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WordArt 9"/>
          <p:cNvSpPr>
            <a:spLocks noChangeArrowheads="1" noChangeShapeType="1" noTextEdit="1"/>
          </p:cNvSpPr>
          <p:nvPr/>
        </p:nvSpPr>
        <p:spPr bwMode="gray">
          <a:xfrm rot="5400000">
            <a:off x="1625622" y="3694099"/>
            <a:ext cx="914400" cy="231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FFFFFF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Growth</a:t>
            </a:r>
            <a:endParaRPr lang="zh-CN" altLang="en-US" sz="3600" kern="10">
              <a:solidFill>
                <a:srgbClr val="FFFFFF"/>
              </a:solidFill>
              <a:effectLst>
                <a:prstShdw prst="shdw17" dist="17961" dir="13500000">
                  <a:srgbClr val="080808"/>
                </a:prstShdw>
              </a:effectLst>
              <a:latin typeface="Arial Black"/>
            </a:endParaRPr>
          </a:p>
        </p:txBody>
      </p:sp>
      <p:sp>
        <p:nvSpPr>
          <p:cNvPr id="26" name="WordArt 10"/>
          <p:cNvSpPr>
            <a:spLocks noChangeArrowheads="1" noChangeShapeType="1" noTextEdit="1"/>
          </p:cNvSpPr>
          <p:nvPr/>
        </p:nvSpPr>
        <p:spPr bwMode="gray">
          <a:xfrm rot="5400000">
            <a:off x="1150165" y="5283981"/>
            <a:ext cx="684213" cy="231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FFFFFF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Start</a:t>
            </a:r>
            <a:endParaRPr lang="zh-CN" altLang="en-US" sz="3600" kern="10">
              <a:solidFill>
                <a:srgbClr val="FFFFFF"/>
              </a:solidFill>
              <a:effectLst>
                <a:prstShdw prst="shdw17" dist="17961" dir="13500000">
                  <a:srgbClr val="080808"/>
                </a:prstShdw>
              </a:effectLst>
              <a:latin typeface="Arial Black"/>
            </a:endParaRPr>
          </a:p>
        </p:txBody>
      </p:sp>
      <p:sp>
        <p:nvSpPr>
          <p:cNvPr id="27" name="WordArt 11"/>
          <p:cNvSpPr>
            <a:spLocks noChangeArrowheads="1" noChangeShapeType="1" noTextEdit="1"/>
          </p:cNvSpPr>
          <p:nvPr/>
        </p:nvSpPr>
        <p:spPr bwMode="gray">
          <a:xfrm rot="5400000">
            <a:off x="2259034" y="2309800"/>
            <a:ext cx="788988" cy="2841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000" kern="10">
                <a:solidFill>
                  <a:srgbClr val="FFFFFF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Jump</a:t>
            </a:r>
            <a:endParaRPr lang="zh-CN" altLang="en-US" sz="2000" kern="10">
              <a:solidFill>
                <a:srgbClr val="FFFFFF"/>
              </a:solidFill>
              <a:effectLst>
                <a:prstShdw prst="shdw17" dist="17961" dir="13500000">
                  <a:srgbClr val="080808"/>
                </a:prstShdw>
              </a:effectLst>
              <a:latin typeface="Arial Black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gray">
          <a:xfrm>
            <a:off x="2948009" y="2133587"/>
            <a:ext cx="7620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2008</a:t>
            </a:r>
          </a:p>
          <a:p>
            <a:pPr algn="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2007</a:t>
            </a:r>
          </a:p>
          <a:p>
            <a:pPr algn="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2006       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gray">
          <a:xfrm>
            <a:off x="2347934" y="3424225"/>
            <a:ext cx="762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2005</a:t>
            </a:r>
          </a:p>
          <a:p>
            <a:pPr algn="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2004</a:t>
            </a:r>
          </a:p>
          <a:p>
            <a:pPr algn="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2003       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gray">
          <a:xfrm>
            <a:off x="1757384" y="4900600"/>
            <a:ext cx="762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2002</a:t>
            </a:r>
          </a:p>
          <a:p>
            <a:pPr algn="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2001</a:t>
            </a:r>
          </a:p>
          <a:p>
            <a:pPr algn="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2000       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gray">
          <a:xfrm>
            <a:off x="3005159" y="5000612"/>
            <a:ext cx="376396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charset="0"/>
              </a:rPr>
              <a:t>  Description of the contents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charset="0"/>
              </a:rPr>
              <a:t> </a:t>
            </a:r>
            <a:r>
              <a:rPr lang="en-US" altLang="zh-CN" sz="1600">
                <a:cs typeface="Arial" charset="0"/>
              </a:rPr>
              <a:t> </a:t>
            </a:r>
            <a:r>
              <a:rPr lang="en-US" altLang="zh-CN" sz="1600" b="1">
                <a:cs typeface="Arial" charset="0"/>
              </a:rPr>
              <a:t>Description of the contents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charset="0"/>
              </a:rPr>
              <a:t> </a:t>
            </a:r>
            <a:r>
              <a:rPr lang="en-US" altLang="zh-CN" sz="1600">
                <a:cs typeface="Arial" charset="0"/>
              </a:rPr>
              <a:t> </a:t>
            </a:r>
            <a:r>
              <a:rPr lang="en-US" altLang="zh-CN" sz="1600" b="1">
                <a:cs typeface="Arial" charset="0"/>
              </a:rPr>
              <a:t>Description of the contents</a:t>
            </a: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gray">
          <a:xfrm>
            <a:off x="4083072" y="2182800"/>
            <a:ext cx="3398837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charset="0"/>
              </a:rPr>
              <a:t>  Description of the contents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charset="0"/>
              </a:rPr>
              <a:t> </a:t>
            </a:r>
            <a:r>
              <a:rPr lang="en-US" altLang="zh-CN" sz="1600">
                <a:cs typeface="Arial" charset="0"/>
              </a:rPr>
              <a:t> </a:t>
            </a:r>
            <a:r>
              <a:rPr lang="en-US" altLang="zh-CN" sz="1600" b="1">
                <a:cs typeface="Arial" charset="0"/>
              </a:rPr>
              <a:t>Description of the contents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charset="0"/>
              </a:rPr>
              <a:t> </a:t>
            </a:r>
            <a:r>
              <a:rPr lang="en-US" altLang="zh-CN" sz="1600">
                <a:cs typeface="Arial" charset="0"/>
              </a:rPr>
              <a:t> </a:t>
            </a:r>
            <a:r>
              <a:rPr lang="en-US" altLang="zh-CN" sz="1600" b="1">
                <a:cs typeface="Arial" charset="0"/>
              </a:rPr>
              <a:t>Description of the contents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gray">
          <a:xfrm>
            <a:off x="3465534" y="3552812"/>
            <a:ext cx="37592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charset="0"/>
              </a:rPr>
              <a:t>  Description of the contents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charset="0"/>
              </a:rPr>
              <a:t> </a:t>
            </a:r>
            <a:r>
              <a:rPr lang="en-US" altLang="zh-CN" sz="1600">
                <a:cs typeface="Arial" charset="0"/>
              </a:rPr>
              <a:t> </a:t>
            </a:r>
            <a:r>
              <a:rPr lang="en-US" altLang="zh-CN" sz="1600" b="1">
                <a:cs typeface="Arial" charset="0"/>
              </a:rPr>
              <a:t>Description of the contents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cs typeface="Arial" charset="0"/>
              </a:rPr>
              <a:t> </a:t>
            </a:r>
            <a:r>
              <a:rPr lang="en-US" altLang="zh-CN" sz="1600">
                <a:cs typeface="Arial" charset="0"/>
              </a:rPr>
              <a:t> </a:t>
            </a:r>
            <a:r>
              <a:rPr lang="en-US" altLang="zh-CN" sz="1600" b="1">
                <a:cs typeface="Arial" charset="0"/>
              </a:rPr>
              <a:t>Description of the contents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历史沿革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29</a:t>
            </a:fld>
            <a:r>
              <a:rPr lang="zh-CN" altLang="en-US" smtClean="0"/>
              <a:t> 页</a:t>
            </a:r>
            <a:endParaRPr lang="zh-CN" altLang="en-US"/>
          </a:p>
        </p:txBody>
      </p:sp>
      <p:grpSp>
        <p:nvGrpSpPr>
          <p:cNvPr id="19" name="组合 56"/>
          <p:cNvGrpSpPr>
            <a:grpSpLocks/>
          </p:cNvGrpSpPr>
          <p:nvPr/>
        </p:nvGrpSpPr>
        <p:grpSpPr bwMode="auto">
          <a:xfrm>
            <a:off x="971577" y="1384323"/>
            <a:ext cx="4806950" cy="5402263"/>
            <a:chOff x="558815" y="1073213"/>
            <a:chExt cx="4806815" cy="5401909"/>
          </a:xfrm>
        </p:grpSpPr>
        <p:sp>
          <p:nvSpPr>
            <p:cNvPr id="20" name="Freeform 11"/>
            <p:cNvSpPr>
              <a:spLocks noChangeAspect="1"/>
            </p:cNvSpPr>
            <p:nvPr/>
          </p:nvSpPr>
          <p:spPr bwMode="auto">
            <a:xfrm>
              <a:off x="558815" y="1073213"/>
              <a:ext cx="4806815" cy="539390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9" y="0"/>
                </a:cxn>
                <a:cxn ang="0">
                  <a:pos x="87" y="66"/>
                </a:cxn>
                <a:cxn ang="0">
                  <a:pos x="154" y="100"/>
                </a:cxn>
                <a:cxn ang="0">
                  <a:pos x="221" y="185"/>
                </a:cxn>
                <a:cxn ang="0">
                  <a:pos x="309" y="233"/>
                </a:cxn>
                <a:cxn ang="0">
                  <a:pos x="423" y="377"/>
                </a:cxn>
                <a:cxn ang="0">
                  <a:pos x="367" y="396"/>
                </a:cxn>
                <a:cxn ang="0">
                  <a:pos x="254" y="248"/>
                </a:cxn>
                <a:cxn ang="0">
                  <a:pos x="173" y="198"/>
                </a:cxn>
                <a:cxn ang="0">
                  <a:pos x="109" y="111"/>
                </a:cxn>
                <a:cxn ang="0">
                  <a:pos x="47" y="76"/>
                </a:cxn>
                <a:cxn ang="0">
                  <a:pos x="0" y="5"/>
                </a:cxn>
              </a:cxnLst>
              <a:rect l="0" t="0" r="r" b="b"/>
              <a:pathLst>
                <a:path w="423" h="396">
                  <a:moveTo>
                    <a:pt x="0" y="5"/>
                  </a:moveTo>
                  <a:lnTo>
                    <a:pt x="39" y="0"/>
                  </a:lnTo>
                  <a:lnTo>
                    <a:pt x="87" y="66"/>
                  </a:lnTo>
                  <a:lnTo>
                    <a:pt x="154" y="100"/>
                  </a:lnTo>
                  <a:lnTo>
                    <a:pt x="221" y="185"/>
                  </a:lnTo>
                  <a:lnTo>
                    <a:pt x="309" y="233"/>
                  </a:lnTo>
                  <a:lnTo>
                    <a:pt x="423" y="377"/>
                  </a:lnTo>
                  <a:lnTo>
                    <a:pt x="367" y="396"/>
                  </a:lnTo>
                  <a:lnTo>
                    <a:pt x="254" y="248"/>
                  </a:lnTo>
                  <a:lnTo>
                    <a:pt x="173" y="198"/>
                  </a:lnTo>
                  <a:lnTo>
                    <a:pt x="109" y="111"/>
                  </a:lnTo>
                  <a:lnTo>
                    <a:pt x="47" y="76"/>
                  </a:lnTo>
                  <a:lnTo>
                    <a:pt x="0" y="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7000">
                  <a:srgbClr val="0070C0"/>
                </a:gs>
                <a:gs pos="18000">
                  <a:srgbClr val="00B0F0"/>
                </a:gs>
                <a:gs pos="27000">
                  <a:srgbClr val="0070C0"/>
                </a:gs>
                <a:gs pos="28000">
                  <a:srgbClr val="00B0F0"/>
                </a:gs>
                <a:gs pos="47000">
                  <a:srgbClr val="0070C0"/>
                </a:gs>
                <a:gs pos="48000">
                  <a:srgbClr val="00B0F0"/>
                </a:gs>
                <a:gs pos="62000">
                  <a:srgbClr val="0070C0"/>
                </a:gs>
                <a:gs pos="63000">
                  <a:srgbClr val="00B0F0"/>
                </a:gs>
                <a:gs pos="85000">
                  <a:srgbClr val="0070C0"/>
                </a:gs>
              </a:gsLst>
              <a:lin ang="4380000" scaled="0"/>
              <a:tileRect/>
            </a:gradFill>
            <a:ln w="25400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Relaxed" fov="0">
                <a:rot lat="20983203" lon="0" rev="109946"/>
              </a:camera>
              <a:lightRig rig="flat" dir="t">
                <a:rot lat="0" lon="0" rev="6600000"/>
              </a:lightRig>
            </a:scene3d>
            <a:sp3d extrusionH="381000" contourW="19050">
              <a:bevelT/>
              <a:contourClr>
                <a:srgbClr val="A3E3FF"/>
              </a:contourClr>
            </a:sp3d>
          </p:spPr>
          <p:txBody>
            <a:bodyPr wrap="none" anchor="ctr"/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微软雅黑" pitchFamily="34" charset="-122"/>
              </a:endParaRPr>
            </a:p>
          </p:txBody>
        </p:sp>
        <p:grpSp>
          <p:nvGrpSpPr>
            <p:cNvPr id="21" name="组合 55"/>
            <p:cNvGrpSpPr>
              <a:grpSpLocks/>
            </p:cNvGrpSpPr>
            <p:nvPr/>
          </p:nvGrpSpPr>
          <p:grpSpPr bwMode="auto">
            <a:xfrm>
              <a:off x="823922" y="1224017"/>
              <a:ext cx="4009910" cy="5251105"/>
              <a:chOff x="823922" y="1224017"/>
              <a:chExt cx="4009910" cy="5251105"/>
            </a:xfrm>
          </p:grpSpPr>
          <p:grpSp>
            <p:nvGrpSpPr>
              <p:cNvPr id="22" name="组合 29"/>
              <p:cNvGrpSpPr>
                <a:grpSpLocks/>
              </p:cNvGrpSpPr>
              <p:nvPr/>
            </p:nvGrpSpPr>
            <p:grpSpPr bwMode="auto">
              <a:xfrm>
                <a:off x="1258884" y="1224017"/>
                <a:ext cx="3574948" cy="4928865"/>
                <a:chOff x="1258884" y="1961025"/>
                <a:chExt cx="3574948" cy="4112027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rot="3240000" flipH="1">
                  <a:off x="3947859" y="5187079"/>
                  <a:ext cx="1771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46464">
                      <a:alpha val="55000"/>
                    </a:srgbClr>
                  </a:solidFill>
                  <a:prstDash val="sysDash"/>
                  <a:headEnd type="none"/>
                  <a:tailEnd type="none"/>
                </a:ln>
                <a:effectLst/>
              </p:spPr>
            </p:cxnSp>
            <p:cxnSp>
              <p:nvCxnSpPr>
                <p:cNvPr id="30" name="直接连接符 29"/>
                <p:cNvCxnSpPr/>
                <p:nvPr/>
              </p:nvCxnSpPr>
              <p:spPr>
                <a:xfrm rot="1860000" flipH="1">
                  <a:off x="3116207" y="4098484"/>
                  <a:ext cx="900087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46464">
                      <a:alpha val="55000"/>
                    </a:srgbClr>
                  </a:solidFill>
                  <a:prstDash val="sysDash"/>
                  <a:headEnd type="none"/>
                  <a:tailEnd type="none"/>
                </a:ln>
                <a:effectLst/>
              </p:spPr>
            </p:cxnSp>
            <p:cxnSp>
              <p:nvCxnSpPr>
                <p:cNvPr id="31" name="直接连接符 30"/>
                <p:cNvCxnSpPr/>
                <p:nvPr/>
              </p:nvCxnSpPr>
              <p:spPr>
                <a:xfrm rot="3240000" flipH="1">
                  <a:off x="2292520" y="3406525"/>
                  <a:ext cx="840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46464">
                      <a:alpha val="55000"/>
                    </a:srgbClr>
                  </a:solidFill>
                  <a:prstDash val="sysDash"/>
                  <a:headEnd type="none"/>
                  <a:tailEnd type="none"/>
                </a:ln>
                <a:effectLst/>
              </p:spPr>
            </p:cxnSp>
            <p:cxnSp>
              <p:nvCxnSpPr>
                <p:cNvPr id="32" name="直接连接符 31"/>
                <p:cNvCxnSpPr/>
                <p:nvPr/>
              </p:nvCxnSpPr>
              <p:spPr>
                <a:xfrm rot="1740000" flipH="1">
                  <a:off x="1622411" y="2751646"/>
                  <a:ext cx="53973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46464">
                      <a:alpha val="55000"/>
                    </a:srgbClr>
                  </a:solidFill>
                  <a:prstDash val="sysDash"/>
                  <a:headEnd type="none"/>
                  <a:tailEnd type="none"/>
                </a:ln>
                <a:effectLst/>
              </p:spPr>
            </p:cxnSp>
            <p:cxnSp>
              <p:nvCxnSpPr>
                <p:cNvPr id="33" name="直接连接符 32"/>
                <p:cNvCxnSpPr/>
                <p:nvPr/>
              </p:nvCxnSpPr>
              <p:spPr>
                <a:xfrm rot="3300000" flipH="1">
                  <a:off x="988722" y="2231187"/>
                  <a:ext cx="540324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46464">
                      <a:alpha val="55000"/>
                    </a:srgbClr>
                  </a:solidFill>
                  <a:prstDash val="sysDash"/>
                  <a:headEnd type="none"/>
                  <a:tailEnd type="none"/>
                </a:ln>
                <a:effectLst/>
              </p:spPr>
            </p:cxnSp>
          </p:grpSp>
          <p:grpSp>
            <p:nvGrpSpPr>
              <p:cNvPr id="23" name="组合 54"/>
              <p:cNvGrpSpPr>
                <a:grpSpLocks/>
              </p:cNvGrpSpPr>
              <p:nvPr/>
            </p:nvGrpSpPr>
            <p:grpSpPr bwMode="auto">
              <a:xfrm>
                <a:off x="823922" y="1246239"/>
                <a:ext cx="3381279" cy="5228883"/>
                <a:chOff x="823922" y="1246239"/>
                <a:chExt cx="3381279" cy="5228883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 rot="3300000" flipH="1">
                  <a:off x="3089261" y="5359183"/>
                  <a:ext cx="2231879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46464">
                      <a:alpha val="55000"/>
                    </a:srgbClr>
                  </a:solidFill>
                  <a:prstDash val="sysDash"/>
                  <a:headEnd type="none"/>
                  <a:tailEnd type="none"/>
                </a:ln>
                <a:effectLst/>
              </p:spPr>
            </p:cxnSp>
            <p:cxnSp>
              <p:nvCxnSpPr>
                <p:cNvPr id="25" name="直接连接符 24"/>
                <p:cNvCxnSpPr/>
                <p:nvPr/>
              </p:nvCxnSpPr>
              <p:spPr>
                <a:xfrm rot="2040000" flipH="1">
                  <a:off x="2620920" y="4047993"/>
                  <a:ext cx="900087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46464">
                      <a:alpha val="55000"/>
                    </a:srgbClr>
                  </a:solidFill>
                  <a:prstDash val="sysDash"/>
                  <a:headEnd type="none"/>
                  <a:tailEnd type="none"/>
                </a:ln>
                <a:effectLst/>
              </p:spPr>
            </p:cxnSp>
            <p:cxnSp>
              <p:nvCxnSpPr>
                <p:cNvPr id="26" name="直接连接符 25"/>
                <p:cNvCxnSpPr/>
                <p:nvPr/>
              </p:nvCxnSpPr>
              <p:spPr>
                <a:xfrm rot="3360000" flipH="1">
                  <a:off x="1635924" y="3161433"/>
                  <a:ext cx="11159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46464">
                      <a:alpha val="55000"/>
                    </a:srgbClr>
                  </a:solidFill>
                  <a:prstDash val="sysDash"/>
                  <a:headEnd type="none"/>
                  <a:tailEnd type="none"/>
                </a:ln>
                <a:effectLst/>
              </p:spPr>
            </p:cxnSp>
            <p:cxnSp>
              <p:nvCxnSpPr>
                <p:cNvPr id="27" name="直接连接符 26"/>
                <p:cNvCxnSpPr/>
                <p:nvPr/>
              </p:nvCxnSpPr>
              <p:spPr>
                <a:xfrm rot="1860000" flipH="1">
                  <a:off x="1146174" y="2368528"/>
                  <a:ext cx="64768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46464">
                      <a:alpha val="55000"/>
                    </a:srgbClr>
                  </a:solidFill>
                  <a:prstDash val="sysDash"/>
                  <a:headEnd type="none"/>
                  <a:tailEnd type="none"/>
                </a:ln>
                <a:effectLst/>
              </p:spPr>
            </p:cxnSp>
            <p:cxnSp>
              <p:nvCxnSpPr>
                <p:cNvPr id="28" name="直接连接符 27"/>
                <p:cNvCxnSpPr/>
                <p:nvPr/>
              </p:nvCxnSpPr>
              <p:spPr>
                <a:xfrm rot="3480000" flipH="1">
                  <a:off x="373895" y="1696266"/>
                  <a:ext cx="90005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646464">
                      <a:alpha val="55000"/>
                    </a:srgbClr>
                  </a:solidFill>
                  <a:prstDash val="sysDash"/>
                  <a:headEnd type="none"/>
                  <a:tailEnd type="none"/>
                </a:ln>
                <a:effectLst/>
              </p:spPr>
            </p:cxnSp>
          </p:grpSp>
        </p:grpSp>
      </p:grpSp>
      <p:sp>
        <p:nvSpPr>
          <p:cNvPr id="34" name="同心圆 8"/>
          <p:cNvSpPr>
            <a:spLocks noChangeAspect="1"/>
          </p:cNvSpPr>
          <p:nvPr/>
        </p:nvSpPr>
        <p:spPr>
          <a:xfrm>
            <a:off x="4816490" y="5452068"/>
            <a:ext cx="216000" cy="216000"/>
          </a:xfrm>
          <a:prstGeom prst="ellipse">
            <a:avLst/>
          </a:prstGeom>
          <a:gradFill flip="none" rotWithShape="1">
            <a:gsLst>
              <a:gs pos="0">
                <a:srgbClr val="FFF050"/>
              </a:gs>
              <a:gs pos="100000">
                <a:srgbClr val="FFA500"/>
              </a:gs>
            </a:gsLst>
            <a:lin ang="16200000" scaled="1"/>
            <a:tileRect/>
          </a:gradFill>
          <a:ln w="25400" algn="ctr">
            <a:solidFill>
              <a:srgbClr val="FFA500"/>
            </a:solidFill>
            <a:miter lim="800000"/>
            <a:headEnd/>
            <a:tailEnd/>
          </a:ln>
          <a:effectLst/>
          <a:scene3d>
            <a:camera prst="orthographicFront"/>
            <a:lightRig rig="flat" dir="t"/>
          </a:scene3d>
          <a:sp3d>
            <a:bevelT prst="relaxedInset"/>
            <a:contourClr>
              <a:sysClr val="window" lastClr="FFFFFF"/>
            </a:contourClr>
          </a:sp3d>
        </p:spPr>
        <p:txBody>
          <a:bodyPr wrap="none" anchor="ctr"/>
          <a:lstStyle/>
          <a:p>
            <a:pPr marL="0" marR="0" lvl="0" indent="0" algn="ctr" defTabSz="914400" eaLnBrk="0" fontAlgn="ctr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微软雅黑" pitchFamily="34" charset="-122"/>
            </a:endParaRPr>
          </a:p>
        </p:txBody>
      </p:sp>
      <p:sp>
        <p:nvSpPr>
          <p:cNvPr id="35" name="同心圆 8"/>
          <p:cNvSpPr>
            <a:spLocks noChangeAspect="1"/>
          </p:cNvSpPr>
          <p:nvPr/>
        </p:nvSpPr>
        <p:spPr>
          <a:xfrm>
            <a:off x="3648090" y="4207468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FFF050"/>
              </a:gs>
              <a:gs pos="100000">
                <a:srgbClr val="FFA500"/>
              </a:gs>
            </a:gsLst>
            <a:lin ang="16200000" scaled="1"/>
            <a:tileRect/>
          </a:gradFill>
          <a:ln w="25400" algn="ctr">
            <a:solidFill>
              <a:srgbClr val="FFA500"/>
            </a:solidFill>
            <a:miter lim="800000"/>
            <a:headEnd/>
            <a:tailEnd/>
          </a:ln>
          <a:effectLst/>
          <a:scene3d>
            <a:camera prst="orthographicFront"/>
            <a:lightRig rig="flat" dir="t"/>
          </a:scene3d>
          <a:sp3d>
            <a:bevelT prst="relaxedInset"/>
            <a:contourClr>
              <a:sysClr val="window" lastClr="FFFFFF"/>
            </a:contourClr>
          </a:sp3d>
        </p:spPr>
        <p:txBody>
          <a:bodyPr wrap="none" anchor="ctr"/>
          <a:lstStyle/>
          <a:p>
            <a:pPr marL="0" marR="0" lvl="0" indent="0" algn="ctr" defTabSz="914400" eaLnBrk="0" fontAlgn="ctr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微软雅黑" pitchFamily="34" charset="-122"/>
            </a:endParaRPr>
          </a:p>
        </p:txBody>
      </p:sp>
      <p:sp>
        <p:nvSpPr>
          <p:cNvPr id="36" name="同心圆 8"/>
          <p:cNvSpPr>
            <a:spLocks noChangeAspect="1"/>
          </p:cNvSpPr>
          <p:nvPr/>
        </p:nvSpPr>
        <p:spPr>
          <a:xfrm>
            <a:off x="2759090" y="3318468"/>
            <a:ext cx="180000" cy="180000"/>
          </a:xfrm>
          <a:prstGeom prst="ellipse">
            <a:avLst/>
          </a:prstGeom>
          <a:gradFill flip="none" rotWithShape="1">
            <a:gsLst>
              <a:gs pos="0">
                <a:srgbClr val="FFF050"/>
              </a:gs>
              <a:gs pos="100000">
                <a:srgbClr val="FFA500"/>
              </a:gs>
            </a:gsLst>
            <a:lin ang="16200000" scaled="1"/>
            <a:tileRect/>
          </a:gradFill>
          <a:ln w="25400" algn="ctr">
            <a:solidFill>
              <a:srgbClr val="FFA500"/>
            </a:solidFill>
            <a:miter lim="800000"/>
            <a:headEnd/>
            <a:tailEnd/>
          </a:ln>
          <a:effectLst/>
          <a:scene3d>
            <a:camera prst="orthographicFront"/>
            <a:lightRig rig="flat" dir="t"/>
          </a:scene3d>
          <a:sp3d>
            <a:bevelT prst="relaxedInset"/>
            <a:contourClr>
              <a:sysClr val="window" lastClr="FFFFFF"/>
            </a:contourClr>
          </a:sp3d>
        </p:spPr>
        <p:txBody>
          <a:bodyPr wrap="none" anchor="ctr"/>
          <a:lstStyle/>
          <a:p>
            <a:pPr marL="0" marR="0" lvl="0" indent="0" algn="ctr" defTabSz="914400" eaLnBrk="0" fontAlgn="ctr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微软雅黑" pitchFamily="34" charset="-122"/>
            </a:endParaRPr>
          </a:p>
        </p:txBody>
      </p:sp>
      <p:sp>
        <p:nvSpPr>
          <p:cNvPr id="37" name="同心圆 8"/>
          <p:cNvSpPr>
            <a:spLocks noChangeAspect="1"/>
          </p:cNvSpPr>
          <p:nvPr/>
        </p:nvSpPr>
        <p:spPr>
          <a:xfrm>
            <a:off x="2009790" y="2556468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FF050"/>
              </a:gs>
              <a:gs pos="100000">
                <a:srgbClr val="FFA500"/>
              </a:gs>
            </a:gsLst>
            <a:lin ang="16200000" scaled="1"/>
            <a:tileRect/>
          </a:gradFill>
          <a:ln w="25400" algn="ctr">
            <a:solidFill>
              <a:srgbClr val="FFA500"/>
            </a:solidFill>
            <a:miter lim="800000"/>
            <a:headEnd/>
            <a:tailEnd/>
          </a:ln>
          <a:effectLst/>
          <a:scene3d>
            <a:camera prst="orthographicFront"/>
            <a:lightRig rig="flat" dir="t"/>
          </a:scene3d>
          <a:sp3d>
            <a:bevelT prst="relaxedInset"/>
            <a:contourClr>
              <a:sysClr val="window" lastClr="FFFFFF"/>
            </a:contourClr>
          </a:sp3d>
        </p:spPr>
        <p:txBody>
          <a:bodyPr wrap="none" anchor="ctr"/>
          <a:lstStyle/>
          <a:p>
            <a:pPr marL="0" marR="0" lvl="0" indent="0" algn="ctr" defTabSz="914400" eaLnBrk="0" fontAlgn="ctr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微软雅黑" pitchFamily="34" charset="-122"/>
            </a:endParaRPr>
          </a:p>
        </p:txBody>
      </p:sp>
      <p:sp>
        <p:nvSpPr>
          <p:cNvPr id="38" name="同心圆 8"/>
          <p:cNvSpPr>
            <a:spLocks noChangeAspect="1"/>
          </p:cNvSpPr>
          <p:nvPr/>
        </p:nvSpPr>
        <p:spPr>
          <a:xfrm>
            <a:off x="1336690" y="179808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FF050"/>
              </a:gs>
              <a:gs pos="100000">
                <a:srgbClr val="FFA500"/>
              </a:gs>
            </a:gsLst>
            <a:lin ang="16200000" scaled="1"/>
            <a:tileRect/>
          </a:gradFill>
          <a:ln w="25400" algn="ctr">
            <a:solidFill>
              <a:srgbClr val="FFA500"/>
            </a:solidFill>
            <a:miter lim="800000"/>
            <a:headEnd/>
            <a:tailEnd/>
          </a:ln>
          <a:effectLst/>
          <a:scene3d>
            <a:camera prst="orthographicFront"/>
            <a:lightRig rig="flat" dir="t"/>
          </a:scene3d>
          <a:sp3d>
            <a:bevelT prst="relaxedInset"/>
            <a:contourClr>
              <a:sysClr val="window" lastClr="FFFFFF"/>
            </a:contourClr>
          </a:sp3d>
        </p:spPr>
        <p:txBody>
          <a:bodyPr wrap="none" anchor="ctr"/>
          <a:lstStyle/>
          <a:p>
            <a:pPr marL="0" marR="0" lvl="0" indent="0" algn="ctr" defTabSz="914400" eaLnBrk="0" fontAlgn="ctr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微软雅黑" pitchFamily="34" charset="-122"/>
            </a:endParaRPr>
          </a:p>
        </p:txBody>
      </p:sp>
      <p:sp>
        <p:nvSpPr>
          <p:cNvPr id="39" name="TextBox 43"/>
          <p:cNvSpPr txBox="1">
            <a:spLocks noChangeArrowheads="1"/>
          </p:cNvSpPr>
          <p:nvPr/>
        </p:nvSpPr>
        <p:spPr bwMode="auto">
          <a:xfrm>
            <a:off x="2327303" y="2228763"/>
            <a:ext cx="1008000" cy="338554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>
              <a:contourClr>
                <a:schemeClr val="tx1"/>
              </a:contourClr>
            </a:sp3d>
          </a:bodyPr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2010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14702" y="2244748"/>
            <a:ext cx="2519363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单击添加文本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… …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3"/>
          <p:cNvSpPr txBox="1">
            <a:spLocks noChangeArrowheads="1"/>
          </p:cNvSpPr>
          <p:nvPr/>
        </p:nvSpPr>
        <p:spPr bwMode="auto">
          <a:xfrm>
            <a:off x="3954708" y="3825925"/>
            <a:ext cx="1008000" cy="338554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>
              <a:contourClr>
                <a:schemeClr val="tx1"/>
              </a:contourClr>
            </a:sp3d>
          </a:bodyPr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2008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9190" y="3841773"/>
            <a:ext cx="25209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单击添加文本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 …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3"/>
          <p:cNvSpPr txBox="1">
            <a:spLocks noChangeArrowheads="1"/>
          </p:cNvSpPr>
          <p:nvPr/>
        </p:nvSpPr>
        <p:spPr bwMode="auto">
          <a:xfrm>
            <a:off x="3149173" y="3085106"/>
            <a:ext cx="1008000" cy="338554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>
              <a:contourClr>
                <a:schemeClr val="tx1"/>
              </a:contourClr>
            </a:sp3d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35"/>
          <p:cNvSpPr txBox="1">
            <a:spLocks noChangeArrowheads="1"/>
          </p:cNvSpPr>
          <p:nvPr/>
        </p:nvSpPr>
        <p:spPr bwMode="auto">
          <a:xfrm>
            <a:off x="3924327" y="3100411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单击添加文本</a:t>
            </a:r>
            <a:r>
              <a:rPr lang="en-US" altLang="zh-CN" sz="1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… …</a:t>
            </a:r>
            <a:endParaRPr lang="zh-CN" altLang="en-US" sz="1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3"/>
          <p:cNvSpPr txBox="1">
            <a:spLocks noChangeArrowheads="1"/>
          </p:cNvSpPr>
          <p:nvPr/>
        </p:nvSpPr>
        <p:spPr bwMode="auto">
          <a:xfrm>
            <a:off x="1701373" y="1675406"/>
            <a:ext cx="1008000" cy="338554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>
              <a:contourClr>
                <a:schemeClr val="tx1"/>
              </a:contourClr>
            </a:sp3d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3"/>
          <p:cNvSpPr txBox="1">
            <a:spLocks noChangeArrowheads="1"/>
          </p:cNvSpPr>
          <p:nvPr/>
        </p:nvSpPr>
        <p:spPr bwMode="auto">
          <a:xfrm>
            <a:off x="5206573" y="5148540"/>
            <a:ext cx="1008000" cy="338554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>
              <a:contourClr>
                <a:schemeClr val="tx1"/>
              </a:contourClr>
            </a:sp3d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2007</a:t>
            </a: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39"/>
          <p:cNvSpPr txBox="1">
            <a:spLocks noChangeArrowheads="1"/>
          </p:cNvSpPr>
          <p:nvPr/>
        </p:nvSpPr>
        <p:spPr bwMode="auto">
          <a:xfrm>
            <a:off x="2476527" y="1690711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单击添加文本</a:t>
            </a:r>
            <a:r>
              <a:rPr lang="en-US" altLang="zh-CN" sz="1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… …</a:t>
            </a:r>
            <a:endParaRPr lang="zh-CN" altLang="en-US" sz="1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5981727" y="5164161"/>
            <a:ext cx="2519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单击添加文本</a:t>
            </a:r>
            <a:r>
              <a:rPr lang="en-US" altLang="zh-CN" sz="1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… …</a:t>
            </a:r>
            <a:endParaRPr lang="zh-CN" altLang="en-US" sz="1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蓝绿色的流程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30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invGray">
          <a:xfrm>
            <a:off x="1047776" y="2614631"/>
            <a:ext cx="6750050" cy="3386137"/>
          </a:xfrm>
          <a:prstGeom prst="roundRect">
            <a:avLst>
              <a:gd name="adj" fmla="val 16667"/>
            </a:avLst>
          </a:prstGeom>
          <a:solidFill>
            <a:srgbClr val="C0C0C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45" name="Group 4"/>
          <p:cNvGrpSpPr>
            <a:grpSpLocks/>
          </p:cNvGrpSpPr>
          <p:nvPr/>
        </p:nvGrpSpPr>
        <p:grpSpPr bwMode="auto">
          <a:xfrm>
            <a:off x="819176" y="2343168"/>
            <a:ext cx="1838325" cy="3309938"/>
            <a:chOff x="528" y="1392"/>
            <a:chExt cx="1158" cy="2085"/>
          </a:xfrm>
        </p:grpSpPr>
        <p:sp>
          <p:nvSpPr>
            <p:cNvPr id="46" name="AutoShape 5"/>
            <p:cNvSpPr>
              <a:spLocks noChangeArrowheads="1"/>
            </p:cNvSpPr>
            <p:nvPr/>
          </p:nvSpPr>
          <p:spPr bwMode="gray">
            <a:xfrm>
              <a:off x="528" y="1392"/>
              <a:ext cx="1158" cy="208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0D34D"/>
                </a:gs>
                <a:gs pos="100000">
                  <a:srgbClr val="70D34D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7" name="AutoShape 6"/>
            <p:cNvSpPr>
              <a:spLocks noChangeArrowheads="1"/>
            </p:cNvSpPr>
            <p:nvPr/>
          </p:nvSpPr>
          <p:spPr bwMode="gray">
            <a:xfrm>
              <a:off x="576" y="1416"/>
              <a:ext cx="1063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70D34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48" name="Group 7"/>
          <p:cNvGrpSpPr>
            <a:grpSpLocks/>
          </p:cNvGrpSpPr>
          <p:nvPr/>
        </p:nvGrpSpPr>
        <p:grpSpPr bwMode="auto">
          <a:xfrm>
            <a:off x="3611589" y="2343168"/>
            <a:ext cx="1838325" cy="3309938"/>
            <a:chOff x="2287" y="1392"/>
            <a:chExt cx="1158" cy="2085"/>
          </a:xfrm>
        </p:grpSpPr>
        <p:sp>
          <p:nvSpPr>
            <p:cNvPr id="49" name="AutoShape 8"/>
            <p:cNvSpPr>
              <a:spLocks noChangeArrowheads="1"/>
            </p:cNvSpPr>
            <p:nvPr/>
          </p:nvSpPr>
          <p:spPr bwMode="gray">
            <a:xfrm>
              <a:off x="2287" y="1392"/>
              <a:ext cx="1158" cy="208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192DB"/>
                </a:gs>
                <a:gs pos="100000">
                  <a:srgbClr val="4192DB">
                    <a:gamma/>
                    <a:shade val="85882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50" name="AutoShape 9"/>
            <p:cNvSpPr>
              <a:spLocks noChangeArrowheads="1"/>
            </p:cNvSpPr>
            <p:nvPr/>
          </p:nvSpPr>
          <p:spPr bwMode="gray">
            <a:xfrm>
              <a:off x="2333" y="1416"/>
              <a:ext cx="1063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4192DB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51" name="Group 10"/>
          <p:cNvGrpSpPr>
            <a:grpSpLocks/>
          </p:cNvGrpSpPr>
          <p:nvPr/>
        </p:nvGrpSpPr>
        <p:grpSpPr bwMode="auto">
          <a:xfrm>
            <a:off x="6448451" y="2343168"/>
            <a:ext cx="1838325" cy="3309938"/>
            <a:chOff x="4074" y="1392"/>
            <a:chExt cx="1158" cy="2085"/>
          </a:xfrm>
        </p:grpSpPr>
        <p:sp>
          <p:nvSpPr>
            <p:cNvPr id="52" name="AutoShape 11"/>
            <p:cNvSpPr>
              <a:spLocks noChangeArrowheads="1"/>
            </p:cNvSpPr>
            <p:nvPr/>
          </p:nvSpPr>
          <p:spPr bwMode="gray">
            <a:xfrm>
              <a:off x="4074" y="1392"/>
              <a:ext cx="1158" cy="208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0D34D"/>
                </a:gs>
                <a:gs pos="100000">
                  <a:srgbClr val="70D34D">
                    <a:gamma/>
                    <a:shade val="7294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53" name="AutoShape 12"/>
            <p:cNvSpPr>
              <a:spLocks noChangeArrowheads="1"/>
            </p:cNvSpPr>
            <p:nvPr/>
          </p:nvSpPr>
          <p:spPr bwMode="gray">
            <a:xfrm>
              <a:off x="4122" y="1422"/>
              <a:ext cx="1063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70D34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sp>
        <p:nvSpPr>
          <p:cNvPr id="54" name="Text Box 13"/>
          <p:cNvSpPr txBox="1">
            <a:spLocks noChangeArrowheads="1"/>
          </p:cNvSpPr>
          <p:nvPr/>
        </p:nvSpPr>
        <p:spPr bwMode="gray">
          <a:xfrm>
            <a:off x="868389" y="3000393"/>
            <a:ext cx="1752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Click to add Text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Click to add Text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Click to add Text</a:t>
            </a: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gray">
          <a:xfrm>
            <a:off x="3611589" y="3000393"/>
            <a:ext cx="1752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Click to add Text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Click to add Text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Click to add Text</a:t>
            </a:r>
          </a:p>
        </p:txBody>
      </p:sp>
      <p:sp>
        <p:nvSpPr>
          <p:cNvPr id="56" name="Text Box 15"/>
          <p:cNvSpPr txBox="1">
            <a:spLocks noChangeArrowheads="1"/>
          </p:cNvSpPr>
          <p:nvPr/>
        </p:nvSpPr>
        <p:spPr bwMode="gray">
          <a:xfrm>
            <a:off x="6430989" y="3000393"/>
            <a:ext cx="1752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Click to add Text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Click to add Text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Click to add Text</a:t>
            </a:r>
          </a:p>
        </p:txBody>
      </p:sp>
      <p:grpSp>
        <p:nvGrpSpPr>
          <p:cNvPr id="57" name="Group 16"/>
          <p:cNvGrpSpPr>
            <a:grpSpLocks/>
          </p:cNvGrpSpPr>
          <p:nvPr/>
        </p:nvGrpSpPr>
        <p:grpSpPr bwMode="auto">
          <a:xfrm>
            <a:off x="2952776" y="3867168"/>
            <a:ext cx="504825" cy="496888"/>
            <a:chOff x="1872" y="2352"/>
            <a:chExt cx="240" cy="240"/>
          </a:xfrm>
        </p:grpSpPr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1968" y="2352"/>
              <a:ext cx="144" cy="240"/>
              <a:chOff x="1968" y="2352"/>
              <a:chExt cx="144" cy="240"/>
            </a:xfrm>
          </p:grpSpPr>
          <p:sp>
            <p:nvSpPr>
              <p:cNvPr id="65" name="Oval 18"/>
              <p:cNvSpPr>
                <a:spLocks noChangeArrowheads="1"/>
              </p:cNvSpPr>
              <p:nvPr/>
            </p:nvSpPr>
            <p:spPr bwMode="gray">
              <a:xfrm>
                <a:off x="1968" y="2352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66" name="Oval 19"/>
              <p:cNvSpPr>
                <a:spLocks noChangeArrowheads="1"/>
              </p:cNvSpPr>
              <p:nvPr/>
            </p:nvSpPr>
            <p:spPr bwMode="gray">
              <a:xfrm>
                <a:off x="2016" y="240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67" name="Oval 20"/>
              <p:cNvSpPr>
                <a:spLocks noChangeArrowheads="1"/>
              </p:cNvSpPr>
              <p:nvPr/>
            </p:nvSpPr>
            <p:spPr bwMode="gray">
              <a:xfrm>
                <a:off x="2064" y="2448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68" name="Oval 21"/>
              <p:cNvSpPr>
                <a:spLocks noChangeArrowheads="1"/>
              </p:cNvSpPr>
              <p:nvPr/>
            </p:nvSpPr>
            <p:spPr bwMode="gray">
              <a:xfrm>
                <a:off x="2016" y="2496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69" name="Oval 22"/>
              <p:cNvSpPr>
                <a:spLocks noChangeArrowheads="1"/>
              </p:cNvSpPr>
              <p:nvPr/>
            </p:nvSpPr>
            <p:spPr bwMode="gray">
              <a:xfrm>
                <a:off x="1968" y="254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  <p:grpSp>
          <p:nvGrpSpPr>
            <p:cNvPr id="59" name="Group 23"/>
            <p:cNvGrpSpPr>
              <a:grpSpLocks/>
            </p:cNvGrpSpPr>
            <p:nvPr/>
          </p:nvGrpSpPr>
          <p:grpSpPr bwMode="auto">
            <a:xfrm>
              <a:off x="1872" y="2352"/>
              <a:ext cx="144" cy="240"/>
              <a:chOff x="1968" y="2352"/>
              <a:chExt cx="144" cy="240"/>
            </a:xfrm>
          </p:grpSpPr>
          <p:sp>
            <p:nvSpPr>
              <p:cNvPr id="60" name="Oval 24"/>
              <p:cNvSpPr>
                <a:spLocks noChangeArrowheads="1"/>
              </p:cNvSpPr>
              <p:nvPr/>
            </p:nvSpPr>
            <p:spPr bwMode="gray">
              <a:xfrm>
                <a:off x="1968" y="2352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61" name="Oval 25"/>
              <p:cNvSpPr>
                <a:spLocks noChangeArrowheads="1"/>
              </p:cNvSpPr>
              <p:nvPr/>
            </p:nvSpPr>
            <p:spPr bwMode="gray">
              <a:xfrm>
                <a:off x="2016" y="240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62" name="Oval 26"/>
              <p:cNvSpPr>
                <a:spLocks noChangeArrowheads="1"/>
              </p:cNvSpPr>
              <p:nvPr/>
            </p:nvSpPr>
            <p:spPr bwMode="gray">
              <a:xfrm>
                <a:off x="2064" y="2448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63" name="Oval 27"/>
              <p:cNvSpPr>
                <a:spLocks noChangeArrowheads="1"/>
              </p:cNvSpPr>
              <p:nvPr/>
            </p:nvSpPr>
            <p:spPr bwMode="gray">
              <a:xfrm>
                <a:off x="2016" y="2496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64" name="Oval 28"/>
              <p:cNvSpPr>
                <a:spLocks noChangeArrowheads="1"/>
              </p:cNvSpPr>
              <p:nvPr/>
            </p:nvSpPr>
            <p:spPr bwMode="gray">
              <a:xfrm>
                <a:off x="1968" y="254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</p:grpSp>
      <p:grpSp>
        <p:nvGrpSpPr>
          <p:cNvPr id="70" name="Group 29"/>
          <p:cNvGrpSpPr>
            <a:grpSpLocks/>
          </p:cNvGrpSpPr>
          <p:nvPr/>
        </p:nvGrpSpPr>
        <p:grpSpPr bwMode="auto">
          <a:xfrm>
            <a:off x="5695976" y="3867168"/>
            <a:ext cx="504825" cy="496888"/>
            <a:chOff x="1872" y="2352"/>
            <a:chExt cx="240" cy="240"/>
          </a:xfrm>
        </p:grpSpPr>
        <p:grpSp>
          <p:nvGrpSpPr>
            <p:cNvPr id="71" name="Group 30"/>
            <p:cNvGrpSpPr>
              <a:grpSpLocks/>
            </p:cNvGrpSpPr>
            <p:nvPr/>
          </p:nvGrpSpPr>
          <p:grpSpPr bwMode="auto">
            <a:xfrm>
              <a:off x="1968" y="2352"/>
              <a:ext cx="144" cy="240"/>
              <a:chOff x="1968" y="2352"/>
              <a:chExt cx="144" cy="240"/>
            </a:xfrm>
          </p:grpSpPr>
          <p:sp>
            <p:nvSpPr>
              <p:cNvPr id="78" name="Oval 31"/>
              <p:cNvSpPr>
                <a:spLocks noChangeArrowheads="1"/>
              </p:cNvSpPr>
              <p:nvPr/>
            </p:nvSpPr>
            <p:spPr bwMode="gray">
              <a:xfrm>
                <a:off x="1968" y="2352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79" name="Oval 32"/>
              <p:cNvSpPr>
                <a:spLocks noChangeArrowheads="1"/>
              </p:cNvSpPr>
              <p:nvPr/>
            </p:nvSpPr>
            <p:spPr bwMode="gray">
              <a:xfrm>
                <a:off x="2016" y="240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80" name="Oval 33"/>
              <p:cNvSpPr>
                <a:spLocks noChangeArrowheads="1"/>
              </p:cNvSpPr>
              <p:nvPr/>
            </p:nvSpPr>
            <p:spPr bwMode="gray">
              <a:xfrm>
                <a:off x="2064" y="2448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81" name="Oval 34"/>
              <p:cNvSpPr>
                <a:spLocks noChangeArrowheads="1"/>
              </p:cNvSpPr>
              <p:nvPr/>
            </p:nvSpPr>
            <p:spPr bwMode="gray">
              <a:xfrm>
                <a:off x="2016" y="2496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82" name="Oval 35"/>
              <p:cNvSpPr>
                <a:spLocks noChangeArrowheads="1"/>
              </p:cNvSpPr>
              <p:nvPr/>
            </p:nvSpPr>
            <p:spPr bwMode="gray">
              <a:xfrm>
                <a:off x="1968" y="254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  <p:grpSp>
          <p:nvGrpSpPr>
            <p:cNvPr id="72" name="Group 36"/>
            <p:cNvGrpSpPr>
              <a:grpSpLocks/>
            </p:cNvGrpSpPr>
            <p:nvPr/>
          </p:nvGrpSpPr>
          <p:grpSpPr bwMode="auto">
            <a:xfrm>
              <a:off x="1872" y="2352"/>
              <a:ext cx="144" cy="240"/>
              <a:chOff x="1968" y="2352"/>
              <a:chExt cx="144" cy="240"/>
            </a:xfrm>
          </p:grpSpPr>
          <p:sp>
            <p:nvSpPr>
              <p:cNvPr id="73" name="Oval 37"/>
              <p:cNvSpPr>
                <a:spLocks noChangeArrowheads="1"/>
              </p:cNvSpPr>
              <p:nvPr/>
            </p:nvSpPr>
            <p:spPr bwMode="gray">
              <a:xfrm>
                <a:off x="1968" y="2352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74" name="Oval 38"/>
              <p:cNvSpPr>
                <a:spLocks noChangeArrowheads="1"/>
              </p:cNvSpPr>
              <p:nvPr/>
            </p:nvSpPr>
            <p:spPr bwMode="gray">
              <a:xfrm>
                <a:off x="2016" y="240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75" name="Oval 39"/>
              <p:cNvSpPr>
                <a:spLocks noChangeArrowheads="1"/>
              </p:cNvSpPr>
              <p:nvPr/>
            </p:nvSpPr>
            <p:spPr bwMode="gray">
              <a:xfrm>
                <a:off x="2064" y="2448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76" name="Oval 40"/>
              <p:cNvSpPr>
                <a:spLocks noChangeArrowheads="1"/>
              </p:cNvSpPr>
              <p:nvPr/>
            </p:nvSpPr>
            <p:spPr bwMode="gray">
              <a:xfrm>
                <a:off x="2016" y="2496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sp>
            <p:nvSpPr>
              <p:cNvPr id="77" name="Oval 41"/>
              <p:cNvSpPr>
                <a:spLocks noChangeArrowheads="1"/>
              </p:cNvSpPr>
              <p:nvPr/>
            </p:nvSpPr>
            <p:spPr bwMode="gray">
              <a:xfrm>
                <a:off x="1968" y="2544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</a:endParaRPr>
              </a:p>
            </p:txBody>
          </p:sp>
        </p:grpSp>
      </p:grpSp>
      <p:sp>
        <p:nvSpPr>
          <p:cNvPr id="83" name="Text Box 42"/>
          <p:cNvSpPr txBox="1">
            <a:spLocks noChangeArrowheads="1"/>
          </p:cNvSpPr>
          <p:nvPr/>
        </p:nvSpPr>
        <p:spPr bwMode="gray">
          <a:xfrm>
            <a:off x="1325589" y="1609743"/>
            <a:ext cx="647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600" b="1">
                <a:solidFill>
                  <a:srgbClr val="000000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球形连接的发展历程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31</a:t>
            </a:fld>
            <a:r>
              <a:rPr lang="zh-CN" altLang="en-US" smtClean="0"/>
              <a:t> 页</a:t>
            </a:r>
            <a:endParaRPr lang="zh-CN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96963" y="3276587"/>
            <a:ext cx="1041400" cy="1052513"/>
            <a:chOff x="691" y="2077"/>
            <a:chExt cx="656" cy="663"/>
          </a:xfrm>
        </p:grpSpPr>
        <p:pic>
          <p:nvPicPr>
            <p:cNvPr id="5" name="Picture 19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91" y="2077"/>
              <a:ext cx="65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Oval 20"/>
            <p:cNvSpPr>
              <a:spLocks noChangeArrowheads="1"/>
            </p:cNvSpPr>
            <p:nvPr/>
          </p:nvSpPr>
          <p:spPr bwMode="gray">
            <a:xfrm>
              <a:off x="691" y="2077"/>
              <a:ext cx="652" cy="663"/>
            </a:xfrm>
            <a:prstGeom prst="ellipse">
              <a:avLst/>
            </a:prstGeom>
            <a:gradFill rotWithShape="1">
              <a:gsLst>
                <a:gs pos="0">
                  <a:srgbClr val="FF8119"/>
                </a:gs>
                <a:gs pos="50000">
                  <a:srgbClr val="FF8119">
                    <a:gamma/>
                    <a:tint val="22353"/>
                    <a:invGamma/>
                  </a:srgbClr>
                </a:gs>
                <a:gs pos="100000">
                  <a:srgbClr val="FF811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726" y="2607"/>
              <a:ext cx="570" cy="110"/>
              <a:chOff x="3706" y="1872"/>
              <a:chExt cx="825" cy="156"/>
            </a:xfrm>
          </p:grpSpPr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14" name="AutoShape 2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" name="AutoShape 2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" name="AutoShape 2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" name="AutoShape 2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 rot="56115" flipH="1" flipV="1">
                <a:off x="3706" y="1878"/>
                <a:ext cx="681" cy="150"/>
                <a:chOff x="1565" y="2568"/>
                <a:chExt cx="1118" cy="279"/>
              </a:xfrm>
            </p:grpSpPr>
            <p:sp>
              <p:nvSpPr>
                <p:cNvPr id="10" name="AutoShape 2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" name="AutoShape 2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" name="AutoShape 3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AutoShape 3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8" name="Group 32"/>
          <p:cNvGrpSpPr>
            <a:grpSpLocks/>
          </p:cNvGrpSpPr>
          <p:nvPr/>
        </p:nvGrpSpPr>
        <p:grpSpPr bwMode="auto">
          <a:xfrm>
            <a:off x="3060700" y="3268650"/>
            <a:ext cx="1041400" cy="1052512"/>
            <a:chOff x="1928" y="2072"/>
            <a:chExt cx="656" cy="663"/>
          </a:xfrm>
        </p:grpSpPr>
        <p:pic>
          <p:nvPicPr>
            <p:cNvPr id="19" name="Picture 33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28" y="2072"/>
              <a:ext cx="65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Oval 34"/>
            <p:cNvSpPr>
              <a:spLocks noChangeArrowheads="1"/>
            </p:cNvSpPr>
            <p:nvPr/>
          </p:nvSpPr>
          <p:spPr bwMode="gray">
            <a:xfrm>
              <a:off x="1928" y="2072"/>
              <a:ext cx="652" cy="663"/>
            </a:xfrm>
            <a:prstGeom prst="ellipse">
              <a:avLst/>
            </a:prstGeom>
            <a:gradFill rotWithShape="1">
              <a:gsLst>
                <a:gs pos="0">
                  <a:srgbClr val="DA1F28"/>
                </a:gs>
                <a:gs pos="50000">
                  <a:srgbClr val="DA1F28">
                    <a:gamma/>
                    <a:tint val="22353"/>
                    <a:invGamma/>
                  </a:srgbClr>
                </a:gs>
                <a:gs pos="100000">
                  <a:srgbClr val="DA1F2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1" name="Group 35"/>
            <p:cNvGrpSpPr>
              <a:grpSpLocks/>
            </p:cNvGrpSpPr>
            <p:nvPr/>
          </p:nvGrpSpPr>
          <p:grpSpPr bwMode="auto">
            <a:xfrm>
              <a:off x="1963" y="2602"/>
              <a:ext cx="570" cy="110"/>
              <a:chOff x="3706" y="1872"/>
              <a:chExt cx="825" cy="156"/>
            </a:xfrm>
          </p:grpSpPr>
          <p:grpSp>
            <p:nvGrpSpPr>
              <p:cNvPr id="22" name="Group 36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28" name="AutoShape 3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AutoShape 3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AutoShape 3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AutoShape 4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3" name="Group 41"/>
              <p:cNvGrpSpPr>
                <a:grpSpLocks/>
              </p:cNvGrpSpPr>
              <p:nvPr/>
            </p:nvGrpSpPr>
            <p:grpSpPr bwMode="auto">
              <a:xfrm rot="56115" flipH="1" flipV="1">
                <a:off x="3706" y="1878"/>
                <a:ext cx="681" cy="150"/>
                <a:chOff x="1565" y="2568"/>
                <a:chExt cx="1118" cy="279"/>
              </a:xfrm>
            </p:grpSpPr>
            <p:sp>
              <p:nvSpPr>
                <p:cNvPr id="24" name="AutoShape 4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AutoShape 4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AutoShape 4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AutoShape 4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32" name="Group 46"/>
          <p:cNvGrpSpPr>
            <a:grpSpLocks/>
          </p:cNvGrpSpPr>
          <p:nvPr/>
        </p:nvGrpSpPr>
        <p:grpSpPr bwMode="auto">
          <a:xfrm>
            <a:off x="4999038" y="3279762"/>
            <a:ext cx="1041400" cy="1050925"/>
            <a:chOff x="3149" y="2079"/>
            <a:chExt cx="656" cy="662"/>
          </a:xfrm>
        </p:grpSpPr>
        <p:pic>
          <p:nvPicPr>
            <p:cNvPr id="33" name="Picture 47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149" y="2079"/>
              <a:ext cx="656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48"/>
            <p:cNvSpPr>
              <a:spLocks noChangeArrowheads="1"/>
            </p:cNvSpPr>
            <p:nvPr/>
          </p:nvSpPr>
          <p:spPr bwMode="gray">
            <a:xfrm>
              <a:off x="3149" y="2079"/>
              <a:ext cx="652" cy="662"/>
            </a:xfrm>
            <a:prstGeom prst="ellipse">
              <a:avLst/>
            </a:prstGeom>
            <a:gradFill rotWithShape="1">
              <a:gsLst>
                <a:gs pos="0">
                  <a:srgbClr val="44B9E8"/>
                </a:gs>
                <a:gs pos="50000">
                  <a:srgbClr val="44B9E8">
                    <a:gamma/>
                    <a:tint val="22353"/>
                    <a:invGamma/>
                  </a:srgbClr>
                </a:gs>
                <a:gs pos="100000">
                  <a:srgbClr val="44B9E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5" name="Group 49"/>
            <p:cNvGrpSpPr>
              <a:grpSpLocks/>
            </p:cNvGrpSpPr>
            <p:nvPr/>
          </p:nvGrpSpPr>
          <p:grpSpPr bwMode="auto">
            <a:xfrm>
              <a:off x="3184" y="2596"/>
              <a:ext cx="570" cy="110"/>
              <a:chOff x="3706" y="1872"/>
              <a:chExt cx="825" cy="156"/>
            </a:xfrm>
          </p:grpSpPr>
          <p:grpSp>
            <p:nvGrpSpPr>
              <p:cNvPr id="36" name="Group 50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42" name="AutoShape 5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AutoShape 5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AutoShape 5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AutoShape 5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7" name="Group 55"/>
              <p:cNvGrpSpPr>
                <a:grpSpLocks/>
              </p:cNvGrpSpPr>
              <p:nvPr/>
            </p:nvGrpSpPr>
            <p:grpSpPr bwMode="auto">
              <a:xfrm rot="56115" flipH="1" flipV="1">
                <a:off x="3706" y="1878"/>
                <a:ext cx="681" cy="150"/>
                <a:chOff x="1565" y="2568"/>
                <a:chExt cx="1118" cy="279"/>
              </a:xfrm>
            </p:grpSpPr>
            <p:sp>
              <p:nvSpPr>
                <p:cNvPr id="38" name="AutoShape 5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AutoShape 5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AutoShape 5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AutoShape 5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46" name="Group 60"/>
          <p:cNvGrpSpPr>
            <a:grpSpLocks/>
          </p:cNvGrpSpPr>
          <p:nvPr/>
        </p:nvGrpSpPr>
        <p:grpSpPr bwMode="auto">
          <a:xfrm>
            <a:off x="6961188" y="3271825"/>
            <a:ext cx="1041400" cy="1050925"/>
            <a:chOff x="4385" y="2074"/>
            <a:chExt cx="656" cy="662"/>
          </a:xfrm>
        </p:grpSpPr>
        <p:pic>
          <p:nvPicPr>
            <p:cNvPr id="47" name="Picture 61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385" y="2074"/>
              <a:ext cx="656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Oval 62"/>
            <p:cNvSpPr>
              <a:spLocks noChangeArrowheads="1"/>
            </p:cNvSpPr>
            <p:nvPr/>
          </p:nvSpPr>
          <p:spPr bwMode="gray">
            <a:xfrm>
              <a:off x="4385" y="2074"/>
              <a:ext cx="652" cy="662"/>
            </a:xfrm>
            <a:prstGeom prst="ellipse">
              <a:avLst/>
            </a:prstGeom>
            <a:gradFill rotWithShape="1">
              <a:gsLst>
                <a:gs pos="0">
                  <a:srgbClr val="2DA2BF"/>
                </a:gs>
                <a:gs pos="50000">
                  <a:srgbClr val="2DA2BF">
                    <a:gamma/>
                    <a:tint val="22353"/>
                    <a:invGamma/>
                  </a:srgbClr>
                </a:gs>
                <a:gs pos="100000">
                  <a:srgbClr val="2DA2B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9" name="Group 63"/>
            <p:cNvGrpSpPr>
              <a:grpSpLocks/>
            </p:cNvGrpSpPr>
            <p:nvPr/>
          </p:nvGrpSpPr>
          <p:grpSpPr bwMode="auto">
            <a:xfrm>
              <a:off x="4420" y="2591"/>
              <a:ext cx="570" cy="110"/>
              <a:chOff x="3706" y="1872"/>
              <a:chExt cx="825" cy="156"/>
            </a:xfrm>
          </p:grpSpPr>
          <p:grpSp>
            <p:nvGrpSpPr>
              <p:cNvPr id="50" name="Group 64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56" name="AutoShape 6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AutoShape 6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AutoShape 6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AutoShape 6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1" name="Group 69"/>
              <p:cNvGrpSpPr>
                <a:grpSpLocks/>
              </p:cNvGrpSpPr>
              <p:nvPr/>
            </p:nvGrpSpPr>
            <p:grpSpPr bwMode="auto">
              <a:xfrm rot="56115" flipH="1" flipV="1">
                <a:off x="3706" y="1878"/>
                <a:ext cx="681" cy="150"/>
                <a:chOff x="1565" y="2568"/>
                <a:chExt cx="1118" cy="279"/>
              </a:xfrm>
            </p:grpSpPr>
            <p:sp>
              <p:nvSpPr>
                <p:cNvPr id="52" name="AutoShape 7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AutoShape 7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AutoShape 7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AutoShape 7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60" name="Line 74"/>
          <p:cNvSpPr>
            <a:spLocks noChangeShapeType="1"/>
          </p:cNvSpPr>
          <p:nvPr/>
        </p:nvSpPr>
        <p:spPr bwMode="gray">
          <a:xfrm>
            <a:off x="1612900" y="4424350"/>
            <a:ext cx="0" cy="33496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Line 75"/>
          <p:cNvSpPr>
            <a:spLocks noChangeShapeType="1"/>
          </p:cNvSpPr>
          <p:nvPr/>
        </p:nvSpPr>
        <p:spPr bwMode="gray">
          <a:xfrm flipH="1">
            <a:off x="857250" y="4768837"/>
            <a:ext cx="1495425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 Box 76"/>
          <p:cNvSpPr txBox="1">
            <a:spLocks noChangeArrowheads="1"/>
          </p:cNvSpPr>
          <p:nvPr/>
        </p:nvSpPr>
        <p:spPr bwMode="gray">
          <a:xfrm>
            <a:off x="744538" y="4822812"/>
            <a:ext cx="1701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11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11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11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11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</p:txBody>
      </p:sp>
      <p:sp>
        <p:nvSpPr>
          <p:cNvPr id="63" name="Text Box 77"/>
          <p:cNvSpPr txBox="1">
            <a:spLocks noChangeArrowheads="1"/>
          </p:cNvSpPr>
          <p:nvPr/>
        </p:nvSpPr>
        <p:spPr bwMode="gray">
          <a:xfrm>
            <a:off x="1093788" y="3495662"/>
            <a:ext cx="1044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20650" marR="0" lvl="0" indent="-1206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charset="0"/>
                <a:ea typeface="宋体" charset="-122"/>
              </a:rPr>
              <a:t>Text in here</a:t>
            </a:r>
          </a:p>
        </p:txBody>
      </p:sp>
      <p:sp>
        <p:nvSpPr>
          <p:cNvPr id="64" name="Text Box 78"/>
          <p:cNvSpPr txBox="1">
            <a:spLocks noChangeArrowheads="1"/>
          </p:cNvSpPr>
          <p:nvPr/>
        </p:nvSpPr>
        <p:spPr bwMode="gray">
          <a:xfrm>
            <a:off x="3049588" y="3495662"/>
            <a:ext cx="1044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20650" marR="0" lvl="0" indent="-1206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charset="0"/>
                <a:ea typeface="宋体" charset="-122"/>
              </a:rPr>
              <a:t>Text in here</a:t>
            </a:r>
          </a:p>
        </p:txBody>
      </p:sp>
      <p:sp>
        <p:nvSpPr>
          <p:cNvPr id="65" name="Text Box 79"/>
          <p:cNvSpPr txBox="1">
            <a:spLocks noChangeArrowheads="1"/>
          </p:cNvSpPr>
          <p:nvPr/>
        </p:nvSpPr>
        <p:spPr bwMode="gray">
          <a:xfrm>
            <a:off x="4997450" y="3495662"/>
            <a:ext cx="1044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20650" marR="0" lvl="0" indent="-1206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charset="0"/>
                <a:ea typeface="宋体" charset="-122"/>
              </a:rPr>
              <a:t>Text in here</a:t>
            </a:r>
          </a:p>
        </p:txBody>
      </p:sp>
      <p:sp>
        <p:nvSpPr>
          <p:cNvPr id="66" name="Text Box 80"/>
          <p:cNvSpPr txBox="1">
            <a:spLocks noChangeArrowheads="1"/>
          </p:cNvSpPr>
          <p:nvPr/>
        </p:nvSpPr>
        <p:spPr bwMode="gray">
          <a:xfrm>
            <a:off x="6945313" y="3495662"/>
            <a:ext cx="1044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20650" marR="0" lvl="0" indent="-1206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charset="0"/>
                <a:ea typeface="宋体" charset="-122"/>
              </a:rPr>
              <a:t>Text in here</a:t>
            </a:r>
          </a:p>
        </p:txBody>
      </p:sp>
      <p:sp>
        <p:nvSpPr>
          <p:cNvPr id="67" name="Line 81"/>
          <p:cNvSpPr>
            <a:spLocks noChangeShapeType="1"/>
          </p:cNvSpPr>
          <p:nvPr/>
        </p:nvSpPr>
        <p:spPr bwMode="gray">
          <a:xfrm>
            <a:off x="7480300" y="2849550"/>
            <a:ext cx="0" cy="33496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Line 82"/>
          <p:cNvSpPr>
            <a:spLocks noChangeShapeType="1"/>
          </p:cNvSpPr>
          <p:nvPr/>
        </p:nvSpPr>
        <p:spPr bwMode="gray">
          <a:xfrm flipH="1">
            <a:off x="6616700" y="2847962"/>
            <a:ext cx="1631950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Box 83"/>
          <p:cNvSpPr txBox="1">
            <a:spLocks noChangeArrowheads="1"/>
          </p:cNvSpPr>
          <p:nvPr/>
        </p:nvSpPr>
        <p:spPr bwMode="gray">
          <a:xfrm>
            <a:off x="6629400" y="1571612"/>
            <a:ext cx="1701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</p:txBody>
      </p:sp>
      <p:sp>
        <p:nvSpPr>
          <p:cNvPr id="70" name="Line 84"/>
          <p:cNvSpPr>
            <a:spLocks noChangeShapeType="1"/>
          </p:cNvSpPr>
          <p:nvPr/>
        </p:nvSpPr>
        <p:spPr bwMode="gray">
          <a:xfrm>
            <a:off x="3581400" y="2849550"/>
            <a:ext cx="0" cy="33496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Line 85"/>
          <p:cNvSpPr>
            <a:spLocks noChangeShapeType="1"/>
          </p:cNvSpPr>
          <p:nvPr/>
        </p:nvSpPr>
        <p:spPr bwMode="gray">
          <a:xfrm flipH="1">
            <a:off x="2657475" y="2847962"/>
            <a:ext cx="1771650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Box 86"/>
          <p:cNvSpPr txBox="1">
            <a:spLocks noChangeArrowheads="1"/>
          </p:cNvSpPr>
          <p:nvPr/>
        </p:nvSpPr>
        <p:spPr bwMode="gray">
          <a:xfrm>
            <a:off x="2730500" y="1571612"/>
            <a:ext cx="1701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</p:txBody>
      </p:sp>
      <p:sp>
        <p:nvSpPr>
          <p:cNvPr id="73" name="Line 87"/>
          <p:cNvSpPr>
            <a:spLocks noChangeShapeType="1"/>
          </p:cNvSpPr>
          <p:nvPr/>
        </p:nvSpPr>
        <p:spPr bwMode="gray">
          <a:xfrm>
            <a:off x="5495925" y="4424350"/>
            <a:ext cx="0" cy="33496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88"/>
          <p:cNvSpPr>
            <a:spLocks noChangeShapeType="1"/>
          </p:cNvSpPr>
          <p:nvPr/>
        </p:nvSpPr>
        <p:spPr bwMode="gray">
          <a:xfrm flipH="1">
            <a:off x="4684713" y="4759312"/>
            <a:ext cx="1587500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Text Box 89"/>
          <p:cNvSpPr txBox="1">
            <a:spLocks noChangeArrowheads="1"/>
          </p:cNvSpPr>
          <p:nvPr/>
        </p:nvSpPr>
        <p:spPr bwMode="gray">
          <a:xfrm>
            <a:off x="4649788" y="4822812"/>
            <a:ext cx="1701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B9E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B9E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B9E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B9E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Click to add Text</a:t>
            </a:r>
          </a:p>
        </p:txBody>
      </p:sp>
      <p:pic>
        <p:nvPicPr>
          <p:cNvPr id="76" name="Picture 90" descr="Pictu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287700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91" descr="Pictu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278175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92" descr="Pictu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297225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93" descr="Pictu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3287700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Group 94"/>
          <p:cNvGrpSpPr>
            <a:grpSpLocks/>
          </p:cNvGrpSpPr>
          <p:nvPr/>
        </p:nvGrpSpPr>
        <p:grpSpPr bwMode="auto">
          <a:xfrm>
            <a:off x="0" y="3025762"/>
            <a:ext cx="9144000" cy="1536700"/>
            <a:chOff x="0" y="2015"/>
            <a:chExt cx="5760" cy="968"/>
          </a:xfrm>
        </p:grpSpPr>
        <p:sp>
          <p:nvSpPr>
            <p:cNvPr id="81" name="Rectangle 95"/>
            <p:cNvSpPr>
              <a:spLocks noChangeArrowheads="1"/>
            </p:cNvSpPr>
            <p:nvPr/>
          </p:nvSpPr>
          <p:spPr bwMode="ltGray">
            <a:xfrm>
              <a:off x="0" y="2475"/>
              <a:ext cx="624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96"/>
            <p:cNvSpPr>
              <a:spLocks noChangeArrowheads="1"/>
            </p:cNvSpPr>
            <p:nvPr/>
          </p:nvSpPr>
          <p:spPr bwMode="ltGray">
            <a:xfrm>
              <a:off x="5088" y="2471"/>
              <a:ext cx="672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97"/>
            <p:cNvSpPr>
              <a:spLocks noChangeArrowheads="1"/>
            </p:cNvSpPr>
            <p:nvPr/>
          </p:nvSpPr>
          <p:spPr bwMode="ltGray">
            <a:xfrm>
              <a:off x="1383" y="2475"/>
              <a:ext cx="501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98"/>
            <p:cNvSpPr>
              <a:spLocks noChangeArrowheads="1"/>
            </p:cNvSpPr>
            <p:nvPr/>
          </p:nvSpPr>
          <p:spPr bwMode="ltGray">
            <a:xfrm>
              <a:off x="2639" y="2475"/>
              <a:ext cx="457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99"/>
            <p:cNvSpPr>
              <a:spLocks noChangeArrowheads="1"/>
            </p:cNvSpPr>
            <p:nvPr/>
          </p:nvSpPr>
          <p:spPr bwMode="ltGray">
            <a:xfrm>
              <a:off x="3861" y="2475"/>
              <a:ext cx="476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AutoShape 100"/>
            <p:cNvSpPr>
              <a:spLocks noChangeArrowheads="1"/>
            </p:cNvSpPr>
            <p:nvPr/>
          </p:nvSpPr>
          <p:spPr bwMode="ltGray">
            <a:xfrm>
              <a:off x="1839" y="2072"/>
              <a:ext cx="831" cy="911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 h 21600"/>
                <a:gd name="T4" fmla="*/ 1 w 21600"/>
                <a:gd name="T5" fmla="*/ 0 h 21600"/>
                <a:gd name="T6" fmla="*/ 1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16 w 21600"/>
                <a:gd name="T13" fmla="*/ 0 h 21600"/>
                <a:gd name="T14" fmla="*/ 21184 w 21600"/>
                <a:gd name="T15" fmla="*/ 133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lnTo>
                    <a:pt x="1213" y="1067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AutoShape 101"/>
            <p:cNvSpPr>
              <a:spLocks noChangeArrowheads="1"/>
            </p:cNvSpPr>
            <p:nvPr/>
          </p:nvSpPr>
          <p:spPr bwMode="ltGray">
            <a:xfrm>
              <a:off x="4297" y="2072"/>
              <a:ext cx="831" cy="911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 h 21600"/>
                <a:gd name="T4" fmla="*/ 1 w 21600"/>
                <a:gd name="T5" fmla="*/ 0 h 21600"/>
                <a:gd name="T6" fmla="*/ 1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16 w 21600"/>
                <a:gd name="T13" fmla="*/ 0 h 21600"/>
                <a:gd name="T14" fmla="*/ 21184 w 21600"/>
                <a:gd name="T15" fmla="*/ 133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lnTo>
                    <a:pt x="1213" y="1067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AutoShape 102"/>
            <p:cNvSpPr>
              <a:spLocks noChangeArrowheads="1"/>
            </p:cNvSpPr>
            <p:nvPr/>
          </p:nvSpPr>
          <p:spPr bwMode="ltGray">
            <a:xfrm flipV="1">
              <a:off x="603" y="2015"/>
              <a:ext cx="831" cy="911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 h 21600"/>
                <a:gd name="T4" fmla="*/ 1 w 21600"/>
                <a:gd name="T5" fmla="*/ 0 h 21600"/>
                <a:gd name="T6" fmla="*/ 1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16 w 21600"/>
                <a:gd name="T13" fmla="*/ 0 h 21600"/>
                <a:gd name="T14" fmla="*/ 21184 w 21600"/>
                <a:gd name="T15" fmla="*/ 133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lnTo>
                    <a:pt x="1213" y="1067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AutoShape 103"/>
            <p:cNvSpPr>
              <a:spLocks noChangeArrowheads="1"/>
            </p:cNvSpPr>
            <p:nvPr/>
          </p:nvSpPr>
          <p:spPr bwMode="ltGray">
            <a:xfrm flipV="1">
              <a:off x="3063" y="2015"/>
              <a:ext cx="831" cy="911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 h 21600"/>
                <a:gd name="T4" fmla="*/ 1 w 21600"/>
                <a:gd name="T5" fmla="*/ 0 h 21600"/>
                <a:gd name="T6" fmla="*/ 1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16 w 21600"/>
                <a:gd name="T13" fmla="*/ 0 h 21600"/>
                <a:gd name="T14" fmla="*/ 21184 w 21600"/>
                <a:gd name="T15" fmla="*/ 133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lnTo>
                    <a:pt x="1213" y="1067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球形流程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32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31" name="Rektangel 76"/>
          <p:cNvSpPr>
            <a:spLocks noChangeArrowheads="1"/>
          </p:cNvSpPr>
          <p:nvPr/>
        </p:nvSpPr>
        <p:spPr bwMode="auto">
          <a:xfrm>
            <a:off x="3157561" y="1984397"/>
            <a:ext cx="477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400" noProof="1">
                <a:latin typeface="Calibri" pitchFamily="-65" charset="0"/>
                <a:cs typeface="Arial" charset="0"/>
              </a:rPr>
              <a:t>Go ahead and replace it with your own text. This is an example text. Go ahead and replace it with your own text</a:t>
            </a:r>
            <a:endParaRPr lang="da-DK" sz="1400">
              <a:latin typeface="Calibri" pitchFamily="-65" charset="0"/>
            </a:endParaRPr>
          </a:p>
        </p:txBody>
      </p:sp>
      <p:grpSp>
        <p:nvGrpSpPr>
          <p:cNvPr id="32" name="Gruppe 61"/>
          <p:cNvGrpSpPr>
            <a:grpSpLocks/>
          </p:cNvGrpSpPr>
          <p:nvPr/>
        </p:nvGrpSpPr>
        <p:grpSpPr bwMode="auto">
          <a:xfrm flipH="1">
            <a:off x="1412898" y="1551010"/>
            <a:ext cx="1330325" cy="1376362"/>
            <a:chOff x="1760019" y="3875595"/>
            <a:chExt cx="1018741" cy="1016530"/>
          </a:xfrm>
        </p:grpSpPr>
        <p:grpSp>
          <p:nvGrpSpPr>
            <p:cNvPr id="33" name="Gruppe 59"/>
            <p:cNvGrpSpPr>
              <a:grpSpLocks/>
            </p:cNvGrpSpPr>
            <p:nvPr/>
          </p:nvGrpSpPr>
          <p:grpSpPr bwMode="auto">
            <a:xfrm>
              <a:off x="1762304" y="3875595"/>
              <a:ext cx="1016456" cy="1016530"/>
              <a:chOff x="3906064" y="1406380"/>
              <a:chExt cx="496973" cy="497009"/>
            </a:xfrm>
          </p:grpSpPr>
          <p:sp>
            <p:nvSpPr>
              <p:cNvPr id="35" name="Ellipse 30"/>
              <p:cNvSpPr/>
              <p:nvPr/>
            </p:nvSpPr>
            <p:spPr bwMode="auto">
              <a:xfrm rot="17065673">
                <a:off x="3906046" y="1406398"/>
                <a:ext cx="497009" cy="496973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E6E6E6"/>
                  </a:gs>
                  <a:gs pos="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>
                <a:innerShdw blurRad="269875" dist="114300" dir="5640000">
                  <a:srgbClr val="000000">
                    <a:alpha val="13000"/>
                  </a:srgbClr>
                </a:innerShdw>
              </a:effectLst>
            </p:spPr>
            <p:txBody>
              <a:bodyPr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9pPr>
              </a:lstStyle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alibri" pitchFamily="-65" charset="0"/>
                  <a:buAutoNum type="arabicPeriod"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-65" charset="0"/>
                  <a:ea typeface="ＭＳ Ｐゴシック" pitchFamily="-65" charset="-128"/>
                </a:endParaRPr>
              </a:p>
            </p:txBody>
          </p:sp>
          <p:sp>
            <p:nvSpPr>
              <p:cNvPr id="36" name="Ellipse 31"/>
              <p:cNvSpPr>
                <a:spLocks noChangeArrowheads="1"/>
              </p:cNvSpPr>
              <p:nvPr/>
            </p:nvSpPr>
            <p:spPr bwMode="auto">
              <a:xfrm>
                <a:off x="3956063" y="1424151"/>
                <a:ext cx="364949" cy="269428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alibri" pitchFamily="-65" charset="0"/>
                  <a:buAutoNum type="arabicPeriod"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</p:grpSp>
        <p:sp>
          <p:nvSpPr>
            <p:cNvPr id="34" name="Måne 29"/>
            <p:cNvSpPr/>
            <p:nvPr/>
          </p:nvSpPr>
          <p:spPr bwMode="auto">
            <a:xfrm rot="16570711">
              <a:off x="2013672" y="4164325"/>
              <a:ext cx="460273" cy="967579"/>
            </a:xfrm>
            <a:prstGeom prst="moon">
              <a:avLst>
                <a:gd name="adj" fmla="val 8755"/>
              </a:avLst>
            </a:prstGeom>
            <a:gradFill flip="none" rotWithShape="1">
              <a:gsLst>
                <a:gs pos="24000">
                  <a:sysClr val="windowText" lastClr="000000">
                    <a:alpha val="2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-65" charset="0"/>
                <a:ea typeface="ＭＳ Ｐゴシック" pitchFamily="-65" charset="-128"/>
              </a:endParaRPr>
            </a:p>
          </p:txBody>
        </p:sp>
      </p:grpSp>
      <p:grpSp>
        <p:nvGrpSpPr>
          <p:cNvPr id="37" name="Group 54"/>
          <p:cNvGrpSpPr>
            <a:grpSpLocks/>
          </p:cNvGrpSpPr>
          <p:nvPr/>
        </p:nvGrpSpPr>
        <p:grpSpPr bwMode="auto">
          <a:xfrm>
            <a:off x="1325586" y="5046685"/>
            <a:ext cx="1506537" cy="1525587"/>
            <a:chOff x="2073276" y="4572656"/>
            <a:chExt cx="1506022" cy="1526528"/>
          </a:xfrm>
        </p:grpSpPr>
        <p:sp>
          <p:nvSpPr>
            <p:cNvPr id="38" name="Ellipse 45"/>
            <p:cNvSpPr/>
            <p:nvPr/>
          </p:nvSpPr>
          <p:spPr bwMode="auto">
            <a:xfrm>
              <a:off x="2073276" y="5771816"/>
              <a:ext cx="1506022" cy="327368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3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-65" charset="0"/>
                <a:ea typeface="ＭＳ Ｐゴシック" pitchFamily="-65" charset="-128"/>
              </a:endParaRPr>
            </a:p>
          </p:txBody>
        </p:sp>
        <p:grpSp>
          <p:nvGrpSpPr>
            <p:cNvPr id="39" name="Gruppe 244"/>
            <p:cNvGrpSpPr>
              <a:grpSpLocks/>
            </p:cNvGrpSpPr>
            <p:nvPr/>
          </p:nvGrpSpPr>
          <p:grpSpPr bwMode="auto">
            <a:xfrm>
              <a:off x="2138618" y="4572656"/>
              <a:ext cx="1375339" cy="1371557"/>
              <a:chOff x="2329190" y="3175056"/>
              <a:chExt cx="2131782" cy="2124956"/>
            </a:xfrm>
          </p:grpSpPr>
          <p:grpSp>
            <p:nvGrpSpPr>
              <p:cNvPr id="40" name="Gruppe 242"/>
              <p:cNvGrpSpPr>
                <a:grpSpLocks/>
              </p:cNvGrpSpPr>
              <p:nvPr/>
            </p:nvGrpSpPr>
            <p:grpSpPr bwMode="auto">
              <a:xfrm>
                <a:off x="2346750" y="3175056"/>
                <a:ext cx="2114222" cy="2114322"/>
                <a:chOff x="2346750" y="3175056"/>
                <a:chExt cx="2114222" cy="2114322"/>
              </a:xfrm>
            </p:grpSpPr>
            <p:sp>
              <p:nvSpPr>
                <p:cNvPr id="42" name="Ellipse 49"/>
                <p:cNvSpPr/>
                <p:nvPr/>
              </p:nvSpPr>
              <p:spPr bwMode="auto">
                <a:xfrm rot="1356468">
                  <a:off x="2346750" y="3175056"/>
                  <a:ext cx="2114222" cy="211432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ysClr val="windowText" lastClr="000000">
                        <a:lumMod val="75000"/>
                        <a:lumOff val="25000"/>
                      </a:sysClr>
                    </a:gs>
                    <a:gs pos="0">
                      <a:sysClr val="window" lastClr="FFFFFF">
                        <a:lumMod val="6500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>
                  <a:solidFill>
                    <a:sysClr val="windowText" lastClr="000000">
                      <a:lumMod val="75000"/>
                      <a:lumOff val="25000"/>
                    </a:sys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itchFamily="-65" charset="0"/>
                      <a:ea typeface="ＭＳ Ｐゴシック" pitchFamily="-65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itchFamily="-65" charset="0"/>
                      <a:ea typeface="ＭＳ Ｐゴシック" pitchFamily="-65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itchFamily="-65" charset="0"/>
                      <a:ea typeface="ＭＳ Ｐゴシック" pitchFamily="-65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-65" charset="0"/>
                      <a:ea typeface="ＭＳ Ｐゴシック" pitchFamily="-65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-65" charset="0"/>
                      <a:ea typeface="ＭＳ Ｐゴシック" pitchFamily="-65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-65" charset="0"/>
                      <a:ea typeface="ＭＳ Ｐゴシック" pitchFamily="-65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-65" charset="0"/>
                      <a:ea typeface="ＭＳ Ｐゴシック" pitchFamily="-65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-65" charset="0"/>
                      <a:ea typeface="ＭＳ Ｐゴシック" pitchFamily="-65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-65" charset="0"/>
                      <a:ea typeface="ＭＳ Ｐゴシック" pitchFamily="-65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a-DK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-65" charset="0"/>
                    <a:ea typeface="ＭＳ Ｐゴシック" pitchFamily="-65" charset="-128"/>
                  </a:endParaRPr>
                </a:p>
              </p:txBody>
            </p:sp>
            <p:sp>
              <p:nvSpPr>
                <p:cNvPr id="43" name="Ellipse 50"/>
                <p:cNvSpPr/>
                <p:nvPr/>
              </p:nvSpPr>
              <p:spPr bwMode="auto">
                <a:xfrm>
                  <a:off x="2648534" y="3209510"/>
                  <a:ext cx="1500473" cy="114684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>
                        <a:lumMod val="40000"/>
                        <a:lumOff val="60000"/>
                        <a:alpha val="0"/>
                      </a:srgbClr>
                    </a:gs>
                    <a:gs pos="100000">
                      <a:srgbClr val="FFFCF9">
                        <a:alpha val="77000"/>
                      </a:srgbClr>
                    </a:gs>
                  </a:gsLst>
                  <a:lin ang="16200000" scaled="0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342900" marR="0" lvl="0" indent="-34290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Calibri" pitchFamily="-65" charset="0"/>
                    <a:buAutoNum type="arabicPeriod"/>
                    <a:tabLst/>
                    <a:defRPr/>
                  </a:pPr>
                  <a:endParaRPr kumimoji="0" lang="da-DK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-65" charset="0"/>
                  </a:endParaRPr>
                </a:p>
              </p:txBody>
            </p:sp>
          </p:grpSp>
          <p:sp>
            <p:nvSpPr>
              <p:cNvPr id="41" name="Måne 48"/>
              <p:cNvSpPr/>
              <p:nvPr/>
            </p:nvSpPr>
            <p:spPr bwMode="auto">
              <a:xfrm rot="16552097">
                <a:off x="2882229" y="3903077"/>
                <a:ext cx="843896" cy="1949974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-65" charset="0"/>
                  <a:ea typeface="ＭＳ Ｐゴシック" pitchFamily="-65" charset="-128"/>
                </a:endParaRPr>
              </a:p>
            </p:txBody>
          </p:sp>
        </p:grpSp>
      </p:grpSp>
      <p:grpSp>
        <p:nvGrpSpPr>
          <p:cNvPr id="44" name="Gruppe 61"/>
          <p:cNvGrpSpPr>
            <a:grpSpLocks/>
          </p:cNvGrpSpPr>
          <p:nvPr/>
        </p:nvGrpSpPr>
        <p:grpSpPr bwMode="auto">
          <a:xfrm flipH="1">
            <a:off x="1412898" y="3298847"/>
            <a:ext cx="1330325" cy="1376363"/>
            <a:chOff x="1760019" y="3875595"/>
            <a:chExt cx="1018741" cy="1016530"/>
          </a:xfrm>
        </p:grpSpPr>
        <p:grpSp>
          <p:nvGrpSpPr>
            <p:cNvPr id="45" name="Gruppe 59"/>
            <p:cNvGrpSpPr>
              <a:grpSpLocks/>
            </p:cNvGrpSpPr>
            <p:nvPr/>
          </p:nvGrpSpPr>
          <p:grpSpPr bwMode="auto">
            <a:xfrm>
              <a:off x="1762304" y="3875595"/>
              <a:ext cx="1016456" cy="1016530"/>
              <a:chOff x="3906064" y="1406380"/>
              <a:chExt cx="496973" cy="497009"/>
            </a:xfrm>
          </p:grpSpPr>
          <p:sp>
            <p:nvSpPr>
              <p:cNvPr id="47" name="Ellipse 30"/>
              <p:cNvSpPr/>
              <p:nvPr/>
            </p:nvSpPr>
            <p:spPr bwMode="auto">
              <a:xfrm rot="17065673">
                <a:off x="3906046" y="1406398"/>
                <a:ext cx="497009" cy="49697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0">
                    <a:sysClr val="window" lastClr="FFFFFF">
                      <a:lumMod val="95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>
                <a:innerShdw blurRad="269875" dist="114300" dir="5640000">
                  <a:srgbClr val="000000">
                    <a:alpha val="13000"/>
                  </a:srgbClr>
                </a:innerShdw>
              </a:effectLst>
            </p:spPr>
            <p:txBody>
              <a:bodyPr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-65" charset="0"/>
                    <a:ea typeface="ＭＳ Ｐゴシック" pitchFamily="-65" charset="-128"/>
                  </a:defRPr>
                </a:lvl9pPr>
              </a:lstStyle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alibri" pitchFamily="-65" charset="0"/>
                  <a:buAutoNum type="arabicPeriod"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-65" charset="0"/>
                  <a:ea typeface="ＭＳ Ｐゴシック" pitchFamily="-65" charset="-128"/>
                </a:endParaRPr>
              </a:p>
            </p:txBody>
          </p:sp>
          <p:sp>
            <p:nvSpPr>
              <p:cNvPr id="48" name="Ellipse 31"/>
              <p:cNvSpPr/>
              <p:nvPr/>
            </p:nvSpPr>
            <p:spPr bwMode="auto">
              <a:xfrm>
                <a:off x="3970329" y="1424151"/>
                <a:ext cx="364949" cy="26942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342900" marR="0" lvl="0" indent="-3429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alibri" pitchFamily="-65" charset="0"/>
                  <a:buAutoNum type="arabicPeriod"/>
                  <a:tabLst/>
                  <a:defRPr/>
                </a:pPr>
                <a:endParaRPr kumimoji="0" lang="da-DK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-65" charset="0"/>
                </a:endParaRPr>
              </a:p>
            </p:txBody>
          </p:sp>
        </p:grpSp>
        <p:sp>
          <p:nvSpPr>
            <p:cNvPr id="46" name="Måne 29"/>
            <p:cNvSpPr/>
            <p:nvPr/>
          </p:nvSpPr>
          <p:spPr bwMode="auto">
            <a:xfrm rot="16570711">
              <a:off x="2013672" y="4164325"/>
              <a:ext cx="460273" cy="967579"/>
            </a:xfrm>
            <a:prstGeom prst="moon">
              <a:avLst>
                <a:gd name="adj" fmla="val 8755"/>
              </a:avLst>
            </a:prstGeom>
            <a:gradFill flip="none" rotWithShape="1">
              <a:gsLst>
                <a:gs pos="24000">
                  <a:sysClr val="windowText" lastClr="000000">
                    <a:alpha val="2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65" charset="0"/>
                  <a:ea typeface="ＭＳ Ｐゴシック" pitchFamily="-65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-65" charset="0"/>
                <a:ea typeface="ＭＳ Ｐゴシック" pitchFamily="-65" charset="-128"/>
              </a:endParaRPr>
            </a:p>
          </p:txBody>
        </p:sp>
      </p:grp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1785961" y="1887560"/>
            <a:ext cx="5635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ea typeface="ＭＳ Ｐゴシック" pitchFamily="-65" charset="-128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1785961" y="3648097"/>
            <a:ext cx="5635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ea typeface="ＭＳ Ｐゴシック" pitchFamily="-65" charset="-128"/>
              </a:rPr>
              <a:t>2</a:t>
            </a: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1785961" y="5421335"/>
            <a:ext cx="5635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-65" charset="0"/>
                <a:ea typeface="ＭＳ Ｐゴシック" pitchFamily="-65" charset="-128"/>
              </a:rPr>
              <a:t>3</a:t>
            </a:r>
          </a:p>
        </p:txBody>
      </p:sp>
      <p:sp>
        <p:nvSpPr>
          <p:cNvPr id="52" name="Freeform 116"/>
          <p:cNvSpPr>
            <a:spLocks noChangeArrowheads="1"/>
          </p:cNvSpPr>
          <p:nvPr/>
        </p:nvSpPr>
        <p:spPr bwMode="auto">
          <a:xfrm>
            <a:off x="4479948" y="2657497"/>
            <a:ext cx="1409700" cy="444500"/>
          </a:xfrm>
          <a:custGeom>
            <a:avLst/>
            <a:gdLst>
              <a:gd name="T0" fmla="*/ 0 w 1409700"/>
              <a:gd name="T1" fmla="*/ 0 h 444500"/>
              <a:gd name="T2" fmla="*/ 698500 w 1409700"/>
              <a:gd name="T3" fmla="*/ 444500 h 444500"/>
              <a:gd name="T4" fmla="*/ 1409700 w 1409700"/>
              <a:gd name="T5" fmla="*/ 12700 h 444500"/>
              <a:gd name="T6" fmla="*/ 0 60000 65536"/>
              <a:gd name="T7" fmla="*/ 0 60000 65536"/>
              <a:gd name="T8" fmla="*/ 0 60000 65536"/>
              <a:gd name="T9" fmla="*/ 0 w 1409700"/>
              <a:gd name="T10" fmla="*/ 0 h 444500"/>
              <a:gd name="T11" fmla="*/ 1409700 w 1409700"/>
              <a:gd name="T12" fmla="*/ 444500 h 4445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9700" h="444500">
                <a:moveTo>
                  <a:pt x="0" y="0"/>
                </a:moveTo>
                <a:lnTo>
                  <a:pt x="698500" y="444500"/>
                </a:lnTo>
                <a:lnTo>
                  <a:pt x="1409700" y="12700"/>
                </a:lnTo>
              </a:path>
            </a:pathLst>
          </a:custGeom>
          <a:noFill/>
          <a:ln w="9525">
            <a:solidFill>
              <a:srgbClr val="A6A6A6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914400"/>
            <a:endParaRPr lang="zh-CN" altLang="zh-CN">
              <a:solidFill>
                <a:srgbClr val="000000"/>
              </a:solidFill>
              <a:latin typeface="Calibri" pitchFamily="-65" charset="0"/>
            </a:endParaRPr>
          </a:p>
        </p:txBody>
      </p:sp>
      <p:sp>
        <p:nvSpPr>
          <p:cNvPr id="53" name="Freeform 117"/>
          <p:cNvSpPr>
            <a:spLocks noChangeArrowheads="1"/>
          </p:cNvSpPr>
          <p:nvPr/>
        </p:nvSpPr>
        <p:spPr bwMode="auto">
          <a:xfrm>
            <a:off x="4479948" y="4354535"/>
            <a:ext cx="1409700" cy="444500"/>
          </a:xfrm>
          <a:custGeom>
            <a:avLst/>
            <a:gdLst>
              <a:gd name="T0" fmla="*/ 0 w 1409700"/>
              <a:gd name="T1" fmla="*/ 0 h 444500"/>
              <a:gd name="T2" fmla="*/ 698500 w 1409700"/>
              <a:gd name="T3" fmla="*/ 444500 h 444500"/>
              <a:gd name="T4" fmla="*/ 1409700 w 1409700"/>
              <a:gd name="T5" fmla="*/ 12700 h 444500"/>
              <a:gd name="T6" fmla="*/ 0 60000 65536"/>
              <a:gd name="T7" fmla="*/ 0 60000 65536"/>
              <a:gd name="T8" fmla="*/ 0 60000 65536"/>
              <a:gd name="T9" fmla="*/ 0 w 1409700"/>
              <a:gd name="T10" fmla="*/ 0 h 444500"/>
              <a:gd name="T11" fmla="*/ 1409700 w 1409700"/>
              <a:gd name="T12" fmla="*/ 444500 h 4445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9700" h="444500">
                <a:moveTo>
                  <a:pt x="0" y="0"/>
                </a:moveTo>
                <a:lnTo>
                  <a:pt x="698500" y="444500"/>
                </a:lnTo>
                <a:lnTo>
                  <a:pt x="1409700" y="12700"/>
                </a:lnTo>
              </a:path>
            </a:pathLst>
          </a:custGeom>
          <a:noFill/>
          <a:ln w="9525">
            <a:solidFill>
              <a:srgbClr val="A6A6A6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914400"/>
            <a:endParaRPr lang="zh-CN" altLang="zh-CN">
              <a:solidFill>
                <a:srgbClr val="000000"/>
              </a:solidFill>
              <a:latin typeface="Calibri" pitchFamily="-65" charset="0"/>
            </a:endParaRPr>
          </a:p>
        </p:txBody>
      </p:sp>
      <p:sp>
        <p:nvSpPr>
          <p:cNvPr id="54" name="Rektangel 76"/>
          <p:cNvSpPr>
            <a:spLocks noChangeArrowheads="1"/>
          </p:cNvSpPr>
          <p:nvPr/>
        </p:nvSpPr>
        <p:spPr bwMode="auto">
          <a:xfrm>
            <a:off x="3157561" y="3710010"/>
            <a:ext cx="477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400" noProof="1">
                <a:latin typeface="Calibri" pitchFamily="-65" charset="0"/>
                <a:cs typeface="Arial" charset="0"/>
              </a:rPr>
              <a:t>Go ahead and replace it with your own text. This is an example text. Go ahead and replace it with your own text</a:t>
            </a:r>
            <a:endParaRPr lang="da-DK" sz="1400">
              <a:latin typeface="Calibri" pitchFamily="-65" charset="0"/>
            </a:endParaRPr>
          </a:p>
        </p:txBody>
      </p:sp>
      <p:sp>
        <p:nvSpPr>
          <p:cNvPr id="55" name="Rektangel 76"/>
          <p:cNvSpPr>
            <a:spLocks noChangeArrowheads="1"/>
          </p:cNvSpPr>
          <p:nvPr/>
        </p:nvSpPr>
        <p:spPr bwMode="auto">
          <a:xfrm>
            <a:off x="3157561" y="5483247"/>
            <a:ext cx="477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400" noProof="1">
                <a:latin typeface="Calibri" pitchFamily="-65" charset="0"/>
                <a:cs typeface="Arial" charset="0"/>
              </a:rPr>
              <a:t>Go ahead and replace it with your own text. This is an example text. Go ahead and replace it with your own text</a:t>
            </a:r>
            <a:endParaRPr lang="da-DK" sz="1400">
              <a:latin typeface="Calibri" pitchFamily="-65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8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9" grpId="0"/>
      <p:bldP spid="50" grpId="0"/>
      <p:bldP spid="51" grpId="0"/>
      <p:bldP spid="52" grpId="0" animBg="1"/>
      <p:bldP spid="53" grpId="0" animBg="1"/>
      <p:bldP spid="54" grpId="0"/>
      <p:bldP spid="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色方块的流程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33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24" name="AutoShape 2"/>
          <p:cNvSpPr>
            <a:spLocks noChangeArrowheads="1"/>
          </p:cNvSpPr>
          <p:nvPr/>
        </p:nvSpPr>
        <p:spPr bwMode="gray">
          <a:xfrm>
            <a:off x="390525" y="2370552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EA501"/>
              </a:gs>
              <a:gs pos="100000">
                <a:srgbClr val="FEA501">
                  <a:gamma/>
                  <a:shade val="72941"/>
                  <a:invGamma/>
                </a:srgb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gray">
          <a:xfrm>
            <a:off x="2574925" y="2370552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40505"/>
              </a:gs>
              <a:gs pos="100000">
                <a:srgbClr val="C40505">
                  <a:gamma/>
                  <a:shade val="72941"/>
                  <a:invGamma/>
                </a:srgb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gray">
          <a:xfrm>
            <a:off x="4725988" y="2370552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19191"/>
              </a:gs>
              <a:gs pos="100000">
                <a:srgbClr val="919191">
                  <a:gamma/>
                  <a:shade val="72941"/>
                  <a:invGamma/>
                </a:srgb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6877050" y="2370552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C9C9"/>
              </a:gs>
              <a:gs pos="100000">
                <a:srgbClr val="C9C9C9">
                  <a:gamma/>
                  <a:shade val="76078"/>
                  <a:invGamma/>
                </a:srgb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gray">
          <a:xfrm>
            <a:off x="8740775" y="2653127"/>
            <a:ext cx="3175" cy="1463675"/>
          </a:xfrm>
          <a:prstGeom prst="line">
            <a:avLst/>
          </a:prstGeom>
          <a:noFill/>
          <a:ln w="19050">
            <a:solidFill>
              <a:srgbClr val="080808">
                <a:alpha val="2196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gray">
          <a:xfrm>
            <a:off x="522288" y="3361152"/>
            <a:ext cx="1666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 Description of the sub contents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gray">
          <a:xfrm>
            <a:off x="409575" y="2599152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cs typeface="Arial" charset="0"/>
              </a:rPr>
              <a:t>Title in here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gray">
          <a:xfrm>
            <a:off x="2571750" y="2599152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cs typeface="Arial" charset="0"/>
              </a:rPr>
              <a:t>Title in here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gray">
          <a:xfrm>
            <a:off x="4713288" y="2599152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cs typeface="Arial" charset="0"/>
              </a:rPr>
              <a:t>Title in here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gray">
          <a:xfrm>
            <a:off x="6877050" y="2599152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cs typeface="Arial" charset="0"/>
              </a:rPr>
              <a:t>Title in here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gray">
          <a:xfrm>
            <a:off x="2662238" y="3361152"/>
            <a:ext cx="1666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 Description of the sub contents</a:t>
            </a: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gray">
          <a:xfrm>
            <a:off x="4824413" y="3361152"/>
            <a:ext cx="1666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 Description of the sub contents</a:t>
            </a: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gray">
          <a:xfrm>
            <a:off x="6975475" y="3361152"/>
            <a:ext cx="1666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 Description of the sub contents</a:t>
            </a:r>
          </a:p>
        </p:txBody>
      </p:sp>
      <p:sp>
        <p:nvSpPr>
          <p:cNvPr id="37" name="AutoShape 19"/>
          <p:cNvSpPr>
            <a:spLocks noChangeArrowheads="1"/>
          </p:cNvSpPr>
          <p:nvPr/>
        </p:nvSpPr>
        <p:spPr bwMode="gray">
          <a:xfrm>
            <a:off x="2319338" y="3184940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FEA501"/>
          </a:solidFill>
          <a:ln w="19050">
            <a:noFill/>
            <a:miter lim="800000"/>
            <a:headEnd/>
            <a:tailEnd/>
          </a:ln>
          <a:effectLst>
            <a:outerShdw dist="28398" dir="3806097" algn="ctr" rotWithShape="0">
              <a:srgbClr val="B2B2B2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20"/>
          <p:cNvSpPr>
            <a:spLocks noChangeArrowheads="1"/>
          </p:cNvSpPr>
          <p:nvPr/>
        </p:nvSpPr>
        <p:spPr bwMode="gray">
          <a:xfrm>
            <a:off x="4460875" y="3184940"/>
            <a:ext cx="265113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40505"/>
          </a:solidFill>
          <a:ln w="19050">
            <a:noFill/>
            <a:miter lim="800000"/>
            <a:headEnd/>
            <a:tailEnd/>
          </a:ln>
          <a:effectLst>
            <a:outerShdw dist="28398" dir="3806097" algn="ctr" rotWithShape="0">
              <a:srgbClr val="B2B2B2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AutoShape 21"/>
          <p:cNvSpPr>
            <a:spLocks noChangeArrowheads="1"/>
          </p:cNvSpPr>
          <p:nvPr/>
        </p:nvSpPr>
        <p:spPr bwMode="gray">
          <a:xfrm>
            <a:off x="6611938" y="3184940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8064A2"/>
          </a:solidFill>
          <a:ln w="19050">
            <a:noFill/>
            <a:miter lim="800000"/>
            <a:headEnd/>
            <a:tailEnd/>
          </a:ln>
          <a:effectLst>
            <a:outerShdw dist="28398" dir="3806097" algn="ctr" rotWithShape="0">
              <a:srgbClr val="B2B2B2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gray">
          <a:xfrm>
            <a:off x="476250" y="3056352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rgbClr val="00000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23"/>
          <p:cNvSpPr>
            <a:spLocks noChangeShapeType="1"/>
          </p:cNvSpPr>
          <p:nvPr/>
        </p:nvSpPr>
        <p:spPr bwMode="gray">
          <a:xfrm>
            <a:off x="2654300" y="3056352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rgbClr val="00000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24"/>
          <p:cNvSpPr>
            <a:spLocks noChangeShapeType="1"/>
          </p:cNvSpPr>
          <p:nvPr/>
        </p:nvSpPr>
        <p:spPr bwMode="gray">
          <a:xfrm>
            <a:off x="4832350" y="3056352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rgbClr val="00000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gray">
          <a:xfrm>
            <a:off x="6997700" y="3056352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rgbClr val="00000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圈圈箭头流程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34</a:t>
            </a:fld>
            <a:r>
              <a:rPr lang="zh-CN" altLang="en-US" smtClean="0"/>
              <a:t> 页</a:t>
            </a:r>
            <a:endParaRPr lang="zh-CN" altLang="en-US"/>
          </a:p>
        </p:txBody>
      </p:sp>
      <p:grpSp>
        <p:nvGrpSpPr>
          <p:cNvPr id="43" name="Group 3"/>
          <p:cNvGrpSpPr>
            <a:grpSpLocks/>
          </p:cNvGrpSpPr>
          <p:nvPr/>
        </p:nvGrpSpPr>
        <p:grpSpPr bwMode="auto">
          <a:xfrm>
            <a:off x="1290662" y="1600216"/>
            <a:ext cx="6781800" cy="4114800"/>
            <a:chOff x="768" y="1152"/>
            <a:chExt cx="4272" cy="2592"/>
          </a:xfrm>
        </p:grpSpPr>
        <p:sp>
          <p:nvSpPr>
            <p:cNvPr id="44" name="AutoShape 4"/>
            <p:cNvSpPr>
              <a:spLocks noChangeArrowheads="1"/>
            </p:cNvSpPr>
            <p:nvPr/>
          </p:nvSpPr>
          <p:spPr bwMode="auto">
            <a:xfrm>
              <a:off x="2345" y="2304"/>
              <a:ext cx="1159" cy="1440"/>
            </a:xfrm>
            <a:prstGeom prst="roundRect">
              <a:avLst>
                <a:gd name="adj" fmla="val 13745"/>
              </a:avLst>
            </a:prstGeom>
            <a:solidFill>
              <a:srgbClr val="FFFFFF">
                <a:alpha val="30980"/>
              </a:srgbClr>
            </a:solidFill>
            <a:ln w="38100">
              <a:solidFill>
                <a:srgbClr val="0061B2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45" name="AutoShape 5"/>
            <p:cNvSpPr>
              <a:spLocks noChangeArrowheads="1"/>
            </p:cNvSpPr>
            <p:nvPr/>
          </p:nvSpPr>
          <p:spPr bwMode="auto">
            <a:xfrm>
              <a:off x="768" y="2304"/>
              <a:ext cx="1152" cy="1440"/>
            </a:xfrm>
            <a:prstGeom prst="roundRect">
              <a:avLst>
                <a:gd name="adj" fmla="val 13745"/>
              </a:avLst>
            </a:prstGeom>
            <a:solidFill>
              <a:srgbClr val="FFFFFF">
                <a:alpha val="30980"/>
              </a:srgbClr>
            </a:solidFill>
            <a:ln w="38100">
              <a:solidFill>
                <a:srgbClr val="0061B2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46" name="AutoShape 6"/>
            <p:cNvSpPr>
              <a:spLocks noChangeArrowheads="1"/>
            </p:cNvSpPr>
            <p:nvPr/>
          </p:nvSpPr>
          <p:spPr bwMode="auto">
            <a:xfrm>
              <a:off x="3936" y="2304"/>
              <a:ext cx="1104" cy="1440"/>
            </a:xfrm>
            <a:prstGeom prst="roundRect">
              <a:avLst>
                <a:gd name="adj" fmla="val 13745"/>
              </a:avLst>
            </a:prstGeom>
            <a:solidFill>
              <a:srgbClr val="FFFFFF">
                <a:alpha val="30980"/>
              </a:srgbClr>
            </a:solidFill>
            <a:ln w="38100">
              <a:solidFill>
                <a:srgbClr val="0061B2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47" name="AutoShape 7"/>
            <p:cNvSpPr>
              <a:spLocks noChangeArrowheads="1"/>
            </p:cNvSpPr>
            <p:nvPr/>
          </p:nvSpPr>
          <p:spPr bwMode="gray">
            <a:xfrm>
              <a:off x="1985" y="1545"/>
              <a:ext cx="252" cy="283"/>
            </a:xfrm>
            <a:prstGeom prst="chevron">
              <a:avLst>
                <a:gd name="adj" fmla="val 52514"/>
              </a:avLst>
            </a:prstGeom>
            <a:solidFill>
              <a:srgbClr val="FEA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AutoShape 8"/>
            <p:cNvSpPr>
              <a:spLocks noChangeArrowheads="1"/>
            </p:cNvSpPr>
            <p:nvPr/>
          </p:nvSpPr>
          <p:spPr bwMode="gray">
            <a:xfrm>
              <a:off x="3536" y="1545"/>
              <a:ext cx="251" cy="283"/>
            </a:xfrm>
            <a:prstGeom prst="chevron">
              <a:avLst>
                <a:gd name="adj" fmla="val 52514"/>
              </a:avLst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gray">
            <a:xfrm>
              <a:off x="3919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919191">
                    <a:gamma/>
                    <a:tint val="0"/>
                    <a:invGamma/>
                  </a:srgbClr>
                </a:gs>
                <a:gs pos="50000">
                  <a:srgbClr val="919191"/>
                </a:gs>
                <a:gs pos="100000">
                  <a:srgbClr val="919191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gray">
            <a:xfrm>
              <a:off x="3919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919191">
                    <a:alpha val="32001"/>
                  </a:srgbClr>
                </a:gs>
                <a:gs pos="100000">
                  <a:srgbClr val="919191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51" name="Oval 11"/>
            <p:cNvSpPr>
              <a:spLocks noChangeArrowheads="1"/>
            </p:cNvSpPr>
            <p:nvPr/>
          </p:nvSpPr>
          <p:spPr bwMode="gray">
            <a:xfrm>
              <a:off x="3989" y="1225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919191">
                    <a:gamma/>
                    <a:shade val="54118"/>
                    <a:invGamma/>
                  </a:srgbClr>
                </a:gs>
                <a:gs pos="50000">
                  <a:srgbClr val="919191"/>
                </a:gs>
                <a:gs pos="100000">
                  <a:srgbClr val="919191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52" name="Oval 12"/>
            <p:cNvSpPr>
              <a:spLocks noChangeArrowheads="1"/>
            </p:cNvSpPr>
            <p:nvPr/>
          </p:nvSpPr>
          <p:spPr bwMode="gray">
            <a:xfrm>
              <a:off x="4005" y="1230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919191">
                    <a:gamma/>
                    <a:shade val="63529"/>
                    <a:invGamma/>
                  </a:srgbClr>
                </a:gs>
                <a:gs pos="100000">
                  <a:srgbClr val="919191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53" name="Oval 13"/>
            <p:cNvSpPr>
              <a:spLocks noChangeArrowheads="1"/>
            </p:cNvSpPr>
            <p:nvPr/>
          </p:nvSpPr>
          <p:spPr bwMode="gray">
            <a:xfrm>
              <a:off x="4039" y="1270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Oval 14"/>
            <p:cNvSpPr>
              <a:spLocks noChangeArrowheads="1"/>
            </p:cNvSpPr>
            <p:nvPr/>
          </p:nvSpPr>
          <p:spPr bwMode="gray">
            <a:xfrm>
              <a:off x="816" y="115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C9C9C9">
                    <a:gamma/>
                    <a:tint val="0"/>
                    <a:invGamma/>
                  </a:srgbClr>
                </a:gs>
                <a:gs pos="50000">
                  <a:srgbClr val="C9C9C9"/>
                </a:gs>
                <a:gs pos="100000">
                  <a:srgbClr val="C9C9C9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55" name="Oval 15"/>
            <p:cNvSpPr>
              <a:spLocks noChangeArrowheads="1"/>
            </p:cNvSpPr>
            <p:nvPr/>
          </p:nvSpPr>
          <p:spPr bwMode="gray">
            <a:xfrm>
              <a:off x="816" y="1152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C9C9C9">
                    <a:alpha val="32001"/>
                  </a:srgbClr>
                </a:gs>
                <a:gs pos="100000">
                  <a:srgbClr val="C9C9C9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gray">
            <a:xfrm>
              <a:off x="886" y="1221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C9C9C9">
                    <a:gamma/>
                    <a:shade val="54118"/>
                    <a:invGamma/>
                  </a:srgbClr>
                </a:gs>
                <a:gs pos="50000">
                  <a:srgbClr val="C9C9C9"/>
                </a:gs>
                <a:gs pos="100000">
                  <a:srgbClr val="C9C9C9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57" name="Oval 17"/>
            <p:cNvSpPr>
              <a:spLocks noChangeArrowheads="1"/>
            </p:cNvSpPr>
            <p:nvPr/>
          </p:nvSpPr>
          <p:spPr bwMode="gray">
            <a:xfrm>
              <a:off x="887" y="1223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C9C9C9">
                    <a:gamma/>
                    <a:shade val="63529"/>
                    <a:invGamma/>
                  </a:srgbClr>
                </a:gs>
                <a:gs pos="100000">
                  <a:srgbClr val="C9C9C9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58" name="Oval 18"/>
            <p:cNvSpPr>
              <a:spLocks noChangeArrowheads="1"/>
            </p:cNvSpPr>
            <p:nvPr/>
          </p:nvSpPr>
          <p:spPr bwMode="gray">
            <a:xfrm>
              <a:off x="933" y="1268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9" name="Group 19"/>
            <p:cNvGrpSpPr>
              <a:grpSpLocks/>
            </p:cNvGrpSpPr>
            <p:nvPr/>
          </p:nvGrpSpPr>
          <p:grpSpPr bwMode="auto">
            <a:xfrm>
              <a:off x="946" y="1280"/>
              <a:ext cx="813" cy="805"/>
              <a:chOff x="4166" y="1706"/>
              <a:chExt cx="1252" cy="1252"/>
            </a:xfrm>
          </p:grpSpPr>
          <p:sp>
            <p:nvSpPr>
              <p:cNvPr id="78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0" name="Oval 24"/>
            <p:cNvSpPr>
              <a:spLocks noChangeArrowheads="1"/>
            </p:cNvSpPr>
            <p:nvPr/>
          </p:nvSpPr>
          <p:spPr bwMode="gray">
            <a:xfrm>
              <a:off x="2368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FEA501">
                    <a:gamma/>
                    <a:tint val="0"/>
                    <a:invGamma/>
                  </a:srgbClr>
                </a:gs>
                <a:gs pos="50000">
                  <a:srgbClr val="FEA501"/>
                </a:gs>
                <a:gs pos="100000">
                  <a:srgbClr val="FEA501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61" name="Oval 25"/>
            <p:cNvSpPr>
              <a:spLocks noChangeArrowheads="1"/>
            </p:cNvSpPr>
            <p:nvPr/>
          </p:nvSpPr>
          <p:spPr bwMode="gray">
            <a:xfrm>
              <a:off x="2368" y="115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FEA501">
                    <a:alpha val="32001"/>
                  </a:srgbClr>
                </a:gs>
                <a:gs pos="100000">
                  <a:srgbClr val="FEA501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62" name="Oval 26"/>
            <p:cNvSpPr>
              <a:spLocks noChangeArrowheads="1"/>
            </p:cNvSpPr>
            <p:nvPr/>
          </p:nvSpPr>
          <p:spPr bwMode="gray">
            <a:xfrm>
              <a:off x="2438" y="1225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FEA501">
                    <a:gamma/>
                    <a:shade val="54118"/>
                    <a:invGamma/>
                  </a:srgbClr>
                </a:gs>
                <a:gs pos="50000">
                  <a:srgbClr val="FEA501"/>
                </a:gs>
                <a:gs pos="100000">
                  <a:srgbClr val="FEA501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63" name="Oval 27"/>
            <p:cNvSpPr>
              <a:spLocks noChangeArrowheads="1"/>
            </p:cNvSpPr>
            <p:nvPr/>
          </p:nvSpPr>
          <p:spPr bwMode="gray">
            <a:xfrm>
              <a:off x="2439" y="122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FEA501">
                    <a:gamma/>
                    <a:shade val="63529"/>
                    <a:invGamma/>
                  </a:srgbClr>
                </a:gs>
                <a:gs pos="100000">
                  <a:srgbClr val="FEA501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64" name="Oval 28"/>
            <p:cNvSpPr>
              <a:spLocks noChangeArrowheads="1"/>
            </p:cNvSpPr>
            <p:nvPr/>
          </p:nvSpPr>
          <p:spPr bwMode="gray">
            <a:xfrm>
              <a:off x="2484" y="1270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5" name="Group 29"/>
            <p:cNvGrpSpPr>
              <a:grpSpLocks/>
            </p:cNvGrpSpPr>
            <p:nvPr/>
          </p:nvGrpSpPr>
          <p:grpSpPr bwMode="auto">
            <a:xfrm>
              <a:off x="2498" y="1280"/>
              <a:ext cx="813" cy="805"/>
              <a:chOff x="4166" y="1706"/>
              <a:chExt cx="1252" cy="1252"/>
            </a:xfrm>
          </p:grpSpPr>
          <p:sp>
            <p:nvSpPr>
              <p:cNvPr id="74" name="Oval 3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Oval 3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Oval 3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Oval 3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34"/>
            <p:cNvGrpSpPr>
              <a:grpSpLocks/>
            </p:cNvGrpSpPr>
            <p:nvPr/>
          </p:nvGrpSpPr>
          <p:grpSpPr bwMode="auto">
            <a:xfrm>
              <a:off x="4054" y="1280"/>
              <a:ext cx="814" cy="805"/>
              <a:chOff x="4166" y="1706"/>
              <a:chExt cx="1252" cy="1252"/>
            </a:xfrm>
          </p:grpSpPr>
          <p:sp>
            <p:nvSpPr>
              <p:cNvPr id="70" name="Oval 3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Oval 3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Oval 3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Oval 3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7" name="Text Box 39"/>
            <p:cNvSpPr txBox="1">
              <a:spLocks noChangeArrowheads="1"/>
            </p:cNvSpPr>
            <p:nvPr/>
          </p:nvSpPr>
          <p:spPr bwMode="gray">
            <a:xfrm>
              <a:off x="1111" y="1578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Text</a:t>
              </a:r>
            </a:p>
          </p:txBody>
        </p:sp>
        <p:sp>
          <p:nvSpPr>
            <p:cNvPr id="68" name="Text Box 40"/>
            <p:cNvSpPr txBox="1">
              <a:spLocks noChangeArrowheads="1"/>
            </p:cNvSpPr>
            <p:nvPr/>
          </p:nvSpPr>
          <p:spPr bwMode="gray">
            <a:xfrm>
              <a:off x="2666" y="1578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Text</a:t>
              </a:r>
            </a:p>
          </p:txBody>
        </p:sp>
        <p:sp>
          <p:nvSpPr>
            <p:cNvPr id="69" name="Text Box 41"/>
            <p:cNvSpPr txBox="1">
              <a:spLocks noChangeArrowheads="1"/>
            </p:cNvSpPr>
            <p:nvPr/>
          </p:nvSpPr>
          <p:spPr bwMode="gray">
            <a:xfrm>
              <a:off x="4220" y="1578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Text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上下弧线链接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35</a:t>
            </a:fld>
            <a:r>
              <a:rPr lang="zh-CN" altLang="en-US" smtClean="0"/>
              <a:t> 页</a:t>
            </a:r>
            <a:endParaRPr lang="zh-CN" alt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xmlns:p14="http://schemas.microsoft.com/office/powerpoint/2010/main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少见的向上的流程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36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26" name="Venstre-opadgående pil 347"/>
          <p:cNvSpPr/>
          <p:nvPr/>
        </p:nvSpPr>
        <p:spPr>
          <a:xfrm flipH="1">
            <a:off x="878716" y="1863137"/>
            <a:ext cx="7731883" cy="4305257"/>
          </a:xfrm>
          <a:prstGeom prst="leftUpArrow">
            <a:avLst>
              <a:gd name="adj1" fmla="val 3074"/>
              <a:gd name="adj2" fmla="val 4126"/>
              <a:gd name="adj3" fmla="val 8495"/>
            </a:avLst>
          </a:prstGeom>
          <a:gradFill flip="none" rotWithShape="1">
            <a:gsLst>
              <a:gs pos="51000">
                <a:srgbClr val="FFFFFF">
                  <a:lumMod val="50000"/>
                </a:srgbClr>
              </a:gs>
              <a:gs pos="69000">
                <a:srgbClr val="FFFFFF">
                  <a:lumMod val="65000"/>
                </a:srgbClr>
              </a:gs>
              <a:gs pos="100000">
                <a:sysClr val="window" lastClr="FFFFFF">
                  <a:lumMod val="85000"/>
                  <a:alpha val="63000"/>
                </a:sys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-65" charset="0"/>
              <a:ea typeface="ＭＳ Ｐゴシック" pitchFamily="-65" charset="-128"/>
            </a:endParaRPr>
          </a:p>
        </p:txBody>
      </p:sp>
      <p:grpSp>
        <p:nvGrpSpPr>
          <p:cNvPr id="27" name="Gruppe 18"/>
          <p:cNvGrpSpPr>
            <a:grpSpLocks/>
          </p:cNvGrpSpPr>
          <p:nvPr/>
        </p:nvGrpSpPr>
        <p:grpSpPr bwMode="auto">
          <a:xfrm>
            <a:off x="600075" y="2049484"/>
            <a:ext cx="7513638" cy="4379912"/>
            <a:chOff x="319353" y="1371600"/>
            <a:chExt cx="8219810" cy="4790546"/>
          </a:xfrm>
        </p:grpSpPr>
        <p:cxnSp>
          <p:nvCxnSpPr>
            <p:cNvPr id="28" name="Lige forbindelse 349"/>
            <p:cNvCxnSpPr>
              <a:cxnSpLocks noChangeShapeType="1"/>
            </p:cNvCxnSpPr>
            <p:nvPr/>
          </p:nvCxnSpPr>
          <p:spPr bwMode="auto">
            <a:xfrm rot="5400000" flipH="1" flipV="1">
              <a:off x="1308894" y="3501231"/>
              <a:ext cx="4260850" cy="1588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ge forbindelse 350"/>
            <p:cNvCxnSpPr>
              <a:cxnSpLocks noChangeShapeType="1"/>
            </p:cNvCxnSpPr>
            <p:nvPr/>
          </p:nvCxnSpPr>
          <p:spPr bwMode="auto">
            <a:xfrm rot="5400000" flipH="1" flipV="1">
              <a:off x="5128419" y="3501231"/>
              <a:ext cx="4260850" cy="1588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ge forbindelse 351"/>
            <p:cNvCxnSpPr>
              <a:cxnSpLocks noChangeShapeType="1"/>
            </p:cNvCxnSpPr>
            <p:nvPr/>
          </p:nvCxnSpPr>
          <p:spPr bwMode="auto">
            <a:xfrm rot="5400000" flipH="1" flipV="1">
              <a:off x="29369" y="3501231"/>
              <a:ext cx="4260850" cy="1588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ktangel 352"/>
            <p:cNvSpPr>
              <a:spLocks noChangeArrowheads="1"/>
            </p:cNvSpPr>
            <p:nvPr/>
          </p:nvSpPr>
          <p:spPr bwMode="auto">
            <a:xfrm>
              <a:off x="1161654" y="5807934"/>
              <a:ext cx="7144791" cy="354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sz="1500" b="1" noProof="1">
                  <a:solidFill>
                    <a:srgbClr val="171717"/>
                  </a:solidFill>
                  <a:latin typeface="Calibri" pitchFamily="-65" charset="0"/>
                  <a:ea typeface="Arial" charset="0"/>
                </a:rPr>
                <a:t>This is an example text. Go ahead and replace it with your own text</a:t>
              </a:r>
              <a:endParaRPr lang="da-DK" sz="1500" b="1">
                <a:solidFill>
                  <a:srgbClr val="171717"/>
                </a:solidFill>
                <a:latin typeface="Calibri" pitchFamily="-65" charset="0"/>
                <a:ea typeface="Arial" charset="0"/>
                <a:cs typeface="Calibri" pitchFamily="-65" charset="0"/>
              </a:endParaRPr>
            </a:p>
          </p:txBody>
        </p:sp>
        <p:sp>
          <p:nvSpPr>
            <p:cNvPr id="32" name="Rektangel 353"/>
            <p:cNvSpPr>
              <a:spLocks noChangeArrowheads="1"/>
            </p:cNvSpPr>
            <p:nvPr/>
          </p:nvSpPr>
          <p:spPr bwMode="auto">
            <a:xfrm rot="16200000">
              <a:off x="-1122636" y="3994296"/>
              <a:ext cx="3238263" cy="354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sz="1500" b="1" noProof="1">
                  <a:solidFill>
                    <a:srgbClr val="171717"/>
                  </a:solidFill>
                  <a:latin typeface="Calibri" pitchFamily="-65" charset="0"/>
                  <a:ea typeface="Arial" charset="0"/>
                </a:rPr>
                <a:t>This is an example text</a:t>
              </a:r>
              <a:endParaRPr lang="da-DK" sz="1500" b="1">
                <a:solidFill>
                  <a:srgbClr val="171717"/>
                </a:solidFill>
                <a:latin typeface="Calibri" pitchFamily="-65" charset="0"/>
                <a:ea typeface="Arial" charset="0"/>
                <a:cs typeface="Calibri" pitchFamily="-65" charset="0"/>
              </a:endParaRPr>
            </a:p>
          </p:txBody>
        </p:sp>
        <p:cxnSp>
          <p:nvCxnSpPr>
            <p:cNvPr id="33" name="Lige forbindelse 354"/>
            <p:cNvCxnSpPr>
              <a:cxnSpLocks noChangeShapeType="1"/>
            </p:cNvCxnSpPr>
            <p:nvPr/>
          </p:nvCxnSpPr>
          <p:spPr bwMode="auto">
            <a:xfrm rot="5400000" flipH="1" flipV="1">
              <a:off x="2569369" y="3501231"/>
              <a:ext cx="4260850" cy="1588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ge forbindelse 355"/>
            <p:cNvCxnSpPr>
              <a:cxnSpLocks noChangeShapeType="1"/>
            </p:cNvCxnSpPr>
            <p:nvPr/>
          </p:nvCxnSpPr>
          <p:spPr bwMode="auto">
            <a:xfrm rot="5400000" flipH="1" flipV="1">
              <a:off x="3848894" y="3501231"/>
              <a:ext cx="4260850" cy="1588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ge forbindelse 356"/>
            <p:cNvCxnSpPr>
              <a:cxnSpLocks noChangeShapeType="1"/>
            </p:cNvCxnSpPr>
            <p:nvPr/>
          </p:nvCxnSpPr>
          <p:spPr bwMode="auto">
            <a:xfrm rot="5400000" flipH="1" flipV="1">
              <a:off x="6407944" y="3501231"/>
              <a:ext cx="4260850" cy="1588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Freeform 235"/>
          <p:cNvSpPr>
            <a:spLocks/>
          </p:cNvSpPr>
          <p:nvPr/>
        </p:nvSpPr>
        <p:spPr bwMode="auto">
          <a:xfrm>
            <a:off x="2362200" y="4518509"/>
            <a:ext cx="968044" cy="1327977"/>
          </a:xfrm>
          <a:custGeom>
            <a:avLst/>
            <a:gdLst/>
            <a:ahLst/>
            <a:cxnLst>
              <a:cxn ang="0">
                <a:pos x="0" y="712"/>
              </a:cxn>
              <a:cxn ang="0">
                <a:pos x="0" y="1594"/>
              </a:cxn>
              <a:cxn ang="0">
                <a:pos x="1146" y="1594"/>
              </a:cxn>
              <a:cxn ang="0">
                <a:pos x="1146" y="0"/>
              </a:cxn>
              <a:cxn ang="0">
                <a:pos x="0" y="712"/>
              </a:cxn>
            </a:cxnLst>
            <a:rect l="0" t="0" r="r" b="b"/>
            <a:pathLst>
              <a:path w="1146" h="1594">
                <a:moveTo>
                  <a:pt x="0" y="712"/>
                </a:moveTo>
                <a:lnTo>
                  <a:pt x="0" y="1594"/>
                </a:lnTo>
                <a:lnTo>
                  <a:pt x="1146" y="1594"/>
                </a:lnTo>
                <a:lnTo>
                  <a:pt x="1146" y="0"/>
                </a:lnTo>
                <a:lnTo>
                  <a:pt x="0" y="712"/>
                </a:lnTo>
                <a:close/>
              </a:path>
            </a:pathLst>
          </a:custGeom>
          <a:gradFill flip="none" rotWithShape="1">
            <a:gsLst>
              <a:gs pos="6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</a:gsLst>
            <a:lin ang="16200000" scaled="1"/>
            <a:tileRect/>
          </a:gradFill>
          <a:ln w="12700">
            <a:solidFill>
              <a:srgbClr val="AEC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>
            <a:lvl1pPr indent="-342900"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9pPr>
          </a:lstStyle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-65" charset="0"/>
              <a:buAutoNum type="arabicPeriod"/>
              <a:tabLst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-65" charset="0"/>
              <a:ea typeface="ＭＳ Ｐゴシック" pitchFamily="-65" charset="-128"/>
            </a:endParaRPr>
          </a:p>
        </p:txBody>
      </p:sp>
      <p:sp>
        <p:nvSpPr>
          <p:cNvPr id="37" name="Freeform 236"/>
          <p:cNvSpPr>
            <a:spLocks/>
          </p:cNvSpPr>
          <p:nvPr/>
        </p:nvSpPr>
        <p:spPr bwMode="auto">
          <a:xfrm>
            <a:off x="1195312" y="5239826"/>
            <a:ext cx="1014488" cy="606660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1424" y="882"/>
              </a:cxn>
              <a:cxn ang="0">
                <a:pos x="1424" y="0"/>
              </a:cxn>
              <a:cxn ang="0">
                <a:pos x="0" y="882"/>
              </a:cxn>
            </a:cxnLst>
            <a:rect l="0" t="0" r="r" b="b"/>
            <a:pathLst>
              <a:path w="1424" h="882">
                <a:moveTo>
                  <a:pt x="0" y="882"/>
                </a:moveTo>
                <a:lnTo>
                  <a:pt x="1424" y="882"/>
                </a:lnTo>
                <a:lnTo>
                  <a:pt x="1424" y="0"/>
                </a:lnTo>
                <a:lnTo>
                  <a:pt x="0" y="882"/>
                </a:lnTo>
                <a:close/>
              </a:path>
            </a:pathLst>
          </a:custGeom>
          <a:gradFill flip="none" rotWithShape="1">
            <a:gsLst>
              <a:gs pos="6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</a:gsLst>
            <a:lin ang="16200000" scaled="1"/>
            <a:tileRect/>
          </a:gradFill>
          <a:ln w="12700">
            <a:solidFill>
              <a:srgbClr val="AEC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>
            <a:lvl1pPr indent="-342900"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9pPr>
          </a:lstStyle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-65" charset="0"/>
              <a:buAutoNum type="arabicPeriod"/>
              <a:tabLst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-65" charset="0"/>
              <a:ea typeface="ＭＳ Ｐゴシック" pitchFamily="-65" charset="-128"/>
            </a:endParaRPr>
          </a:p>
        </p:txBody>
      </p:sp>
      <p:sp>
        <p:nvSpPr>
          <p:cNvPr id="38" name="Freeform 237"/>
          <p:cNvSpPr>
            <a:spLocks/>
          </p:cNvSpPr>
          <p:nvPr/>
        </p:nvSpPr>
        <p:spPr bwMode="auto">
          <a:xfrm>
            <a:off x="3530600" y="3819546"/>
            <a:ext cx="982663" cy="2027238"/>
          </a:xfrm>
          <a:custGeom>
            <a:avLst/>
            <a:gdLst>
              <a:gd name="T0" fmla="*/ 0 w 1148"/>
              <a:gd name="T1" fmla="*/ 710 h 2304"/>
              <a:gd name="T2" fmla="*/ 0 w 1148"/>
              <a:gd name="T3" fmla="*/ 2304 h 2304"/>
              <a:gd name="T4" fmla="*/ 1148 w 1148"/>
              <a:gd name="T5" fmla="*/ 2304 h 2304"/>
              <a:gd name="T6" fmla="*/ 1148 w 1148"/>
              <a:gd name="T7" fmla="*/ 0 h 2304"/>
              <a:gd name="T8" fmla="*/ 0 w 1148"/>
              <a:gd name="T9" fmla="*/ 710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8"/>
              <a:gd name="T16" fmla="*/ 0 h 2304"/>
              <a:gd name="T17" fmla="*/ 1148 w 1148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8" h="2304">
                <a:moveTo>
                  <a:pt x="0" y="710"/>
                </a:moveTo>
                <a:lnTo>
                  <a:pt x="0" y="2304"/>
                </a:lnTo>
                <a:lnTo>
                  <a:pt x="1148" y="2304"/>
                </a:lnTo>
                <a:lnTo>
                  <a:pt x="1148" y="0"/>
                </a:lnTo>
                <a:lnTo>
                  <a:pt x="0" y="710"/>
                </a:lnTo>
                <a:close/>
              </a:path>
            </a:pathLst>
          </a:custGeom>
          <a:gradFill rotWithShape="1">
            <a:gsLst>
              <a:gs pos="0">
                <a:srgbClr val="E6E6E6"/>
              </a:gs>
              <a:gs pos="100000">
                <a:srgbClr val="FFFFFF"/>
              </a:gs>
            </a:gsLst>
            <a:lin ang="16200000"/>
          </a:gra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marL="342900" indent="-342900" algn="ctr" defTabSz="914400">
              <a:buFont typeface="Calibri" pitchFamily="-65" charset="0"/>
              <a:buAutoNum type="arabicPeriod"/>
            </a:pPr>
            <a:endParaRPr lang="zh-CN" sz="1400" noProof="1">
              <a:solidFill>
                <a:srgbClr val="000000"/>
              </a:solidFill>
              <a:latin typeface="Arial Narrow" pitchFamily="-65" charset="0"/>
            </a:endParaRPr>
          </a:p>
        </p:txBody>
      </p:sp>
      <p:sp>
        <p:nvSpPr>
          <p:cNvPr id="39" name="Freeform 238"/>
          <p:cNvSpPr>
            <a:spLocks/>
          </p:cNvSpPr>
          <p:nvPr/>
        </p:nvSpPr>
        <p:spPr bwMode="auto">
          <a:xfrm>
            <a:off x="5838530" y="2321180"/>
            <a:ext cx="1017390" cy="3525306"/>
          </a:xfrm>
          <a:custGeom>
            <a:avLst/>
            <a:gdLst/>
            <a:ahLst/>
            <a:cxnLst>
              <a:cxn ang="0">
                <a:pos x="1088" y="0"/>
              </a:cxn>
              <a:cxn ang="0">
                <a:pos x="0" y="674"/>
              </a:cxn>
              <a:cxn ang="0">
                <a:pos x="0" y="3688"/>
              </a:cxn>
              <a:cxn ang="0">
                <a:pos x="1088" y="3688"/>
              </a:cxn>
              <a:cxn ang="0">
                <a:pos x="1088" y="0"/>
              </a:cxn>
            </a:cxnLst>
            <a:rect l="0" t="0" r="r" b="b"/>
            <a:pathLst>
              <a:path w="1088" h="3688">
                <a:moveTo>
                  <a:pt x="1088" y="0"/>
                </a:moveTo>
                <a:lnTo>
                  <a:pt x="0" y="674"/>
                </a:lnTo>
                <a:lnTo>
                  <a:pt x="0" y="3688"/>
                </a:lnTo>
                <a:lnTo>
                  <a:pt x="1088" y="3688"/>
                </a:lnTo>
                <a:lnTo>
                  <a:pt x="1088" y="0"/>
                </a:lnTo>
                <a:close/>
              </a:path>
            </a:pathLst>
          </a:custGeom>
          <a:gradFill flip="none" rotWithShape="1">
            <a:gsLst>
              <a:gs pos="6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</a:gsLst>
            <a:lin ang="16200000" scaled="1"/>
            <a:tileRect/>
          </a:gradFill>
          <a:ln w="12700">
            <a:solidFill>
              <a:srgbClr val="AEC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>
            <a:lvl1pPr indent="-342900"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9pPr>
          </a:lstStyle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-65" charset="0"/>
              <a:buAutoNum type="arabicPeriod"/>
              <a:tabLst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-65" charset="0"/>
              <a:ea typeface="ＭＳ Ｐゴシック" pitchFamily="-65" charset="-128"/>
            </a:endParaRPr>
          </a:p>
        </p:txBody>
      </p:sp>
      <p:sp>
        <p:nvSpPr>
          <p:cNvPr id="40" name="Freeform 239"/>
          <p:cNvSpPr>
            <a:spLocks/>
          </p:cNvSpPr>
          <p:nvPr/>
        </p:nvSpPr>
        <p:spPr bwMode="auto">
          <a:xfrm>
            <a:off x="4694238" y="3044846"/>
            <a:ext cx="1004887" cy="2801938"/>
          </a:xfrm>
          <a:custGeom>
            <a:avLst/>
            <a:gdLst>
              <a:gd name="T0" fmla="*/ 0 w 1146"/>
              <a:gd name="T1" fmla="*/ 710 h 3014"/>
              <a:gd name="T2" fmla="*/ 0 w 1146"/>
              <a:gd name="T3" fmla="*/ 3014 h 3014"/>
              <a:gd name="T4" fmla="*/ 1146 w 1146"/>
              <a:gd name="T5" fmla="*/ 3014 h 3014"/>
              <a:gd name="T6" fmla="*/ 1146 w 1146"/>
              <a:gd name="T7" fmla="*/ 0 h 3014"/>
              <a:gd name="T8" fmla="*/ 0 w 1146"/>
              <a:gd name="T9" fmla="*/ 710 h 30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6"/>
              <a:gd name="T16" fmla="*/ 0 h 3014"/>
              <a:gd name="T17" fmla="*/ 1146 w 1146"/>
              <a:gd name="T18" fmla="*/ 3014 h 30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6" h="3014">
                <a:moveTo>
                  <a:pt x="0" y="710"/>
                </a:moveTo>
                <a:lnTo>
                  <a:pt x="0" y="3014"/>
                </a:lnTo>
                <a:lnTo>
                  <a:pt x="1146" y="3014"/>
                </a:lnTo>
                <a:lnTo>
                  <a:pt x="1146" y="0"/>
                </a:lnTo>
                <a:lnTo>
                  <a:pt x="0" y="710"/>
                </a:lnTo>
                <a:close/>
              </a:path>
            </a:pathLst>
          </a:custGeom>
          <a:gradFill rotWithShape="1">
            <a:gsLst>
              <a:gs pos="0">
                <a:srgbClr val="E6E6E6"/>
              </a:gs>
              <a:gs pos="100000">
                <a:srgbClr val="FFFFFF"/>
              </a:gs>
            </a:gsLst>
            <a:lin ang="16200000"/>
          </a:gra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marL="342900" indent="-342900" algn="ctr" defTabSz="914400">
              <a:buFont typeface="Calibri" pitchFamily="-65" charset="0"/>
              <a:buAutoNum type="arabicPeriod"/>
            </a:pPr>
            <a:endParaRPr lang="zh-CN" sz="1400" noProof="1">
              <a:solidFill>
                <a:srgbClr val="000000"/>
              </a:solidFill>
              <a:latin typeface="Arial Narrow" pitchFamily="-65" charset="0"/>
            </a:endParaRPr>
          </a:p>
        </p:txBody>
      </p:sp>
      <p:sp>
        <p:nvSpPr>
          <p:cNvPr id="41" name="Freeform 238"/>
          <p:cNvSpPr>
            <a:spLocks/>
          </p:cNvSpPr>
          <p:nvPr/>
        </p:nvSpPr>
        <p:spPr bwMode="auto">
          <a:xfrm>
            <a:off x="7009762" y="1472145"/>
            <a:ext cx="1058028" cy="4374341"/>
          </a:xfrm>
          <a:custGeom>
            <a:avLst/>
            <a:gdLst/>
            <a:ahLst/>
            <a:cxnLst>
              <a:cxn ang="0">
                <a:pos x="1088" y="0"/>
              </a:cxn>
              <a:cxn ang="0">
                <a:pos x="0" y="674"/>
              </a:cxn>
              <a:cxn ang="0">
                <a:pos x="0" y="3688"/>
              </a:cxn>
              <a:cxn ang="0">
                <a:pos x="1088" y="3688"/>
              </a:cxn>
              <a:cxn ang="0">
                <a:pos x="1088" y="0"/>
              </a:cxn>
            </a:cxnLst>
            <a:rect l="0" t="0" r="r" b="b"/>
            <a:pathLst>
              <a:path w="1088" h="3688">
                <a:moveTo>
                  <a:pt x="1088" y="0"/>
                </a:moveTo>
                <a:lnTo>
                  <a:pt x="0" y="674"/>
                </a:lnTo>
                <a:lnTo>
                  <a:pt x="0" y="3688"/>
                </a:lnTo>
                <a:lnTo>
                  <a:pt x="1088" y="3688"/>
                </a:lnTo>
                <a:lnTo>
                  <a:pt x="1088" y="0"/>
                </a:lnTo>
                <a:close/>
              </a:path>
            </a:pathLst>
          </a:custGeom>
          <a:gradFill flip="none" rotWithShape="1">
            <a:gsLst>
              <a:gs pos="6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</a:gsLst>
            <a:lin ang="16200000" scaled="1"/>
            <a:tileRect/>
          </a:gradFill>
          <a:ln w="12700">
            <a:solidFill>
              <a:srgbClr val="AEC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>
            <a:lvl1pPr indent="-342900"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9pPr>
          </a:lstStyle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-65" charset="0"/>
              <a:buAutoNum type="arabicPeriod"/>
              <a:tabLst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-65" charset="0"/>
              <a:ea typeface="ＭＳ Ｐゴシック" pitchFamily="-65" charset="-128"/>
            </a:endParaRPr>
          </a:p>
        </p:txBody>
      </p:sp>
      <p:sp>
        <p:nvSpPr>
          <p:cNvPr id="42" name="Rektangel 80"/>
          <p:cNvSpPr>
            <a:spLocks noChangeArrowheads="1"/>
          </p:cNvSpPr>
          <p:nvPr/>
        </p:nvSpPr>
        <p:spPr bwMode="auto">
          <a:xfrm>
            <a:off x="7086600" y="4216421"/>
            <a:ext cx="8905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sz="1500" b="1" noProof="1">
                <a:solidFill>
                  <a:srgbClr val="FFFFFF"/>
                </a:solidFill>
                <a:latin typeface="Calibri" pitchFamily="-65" charset="0"/>
                <a:cs typeface="Arial" charset="0"/>
              </a:rPr>
              <a:t>6.</a:t>
            </a:r>
            <a:r>
              <a:rPr lang="en-US" sz="1100" noProof="1">
                <a:solidFill>
                  <a:srgbClr val="FFFFFF"/>
                </a:solidFill>
                <a:latin typeface="Calibri" pitchFamily="-65" charset="0"/>
                <a:cs typeface="Arial" charset="0"/>
              </a:rPr>
              <a:t>This is an example text. Go ahead and replace it with your own text.</a:t>
            </a:r>
          </a:p>
        </p:txBody>
      </p:sp>
      <p:sp>
        <p:nvSpPr>
          <p:cNvPr id="43" name="Rektangel 80"/>
          <p:cNvSpPr>
            <a:spLocks noChangeArrowheads="1"/>
          </p:cNvSpPr>
          <p:nvPr/>
        </p:nvSpPr>
        <p:spPr bwMode="auto">
          <a:xfrm>
            <a:off x="5891213" y="4216421"/>
            <a:ext cx="890587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sz="1500" b="1" noProof="1">
                <a:solidFill>
                  <a:srgbClr val="FFFFFF"/>
                </a:solidFill>
                <a:latin typeface="Calibri" pitchFamily="-65" charset="0"/>
                <a:cs typeface="Arial" charset="0"/>
              </a:rPr>
              <a:t>5.</a:t>
            </a:r>
            <a:r>
              <a:rPr lang="en-US" sz="1100" noProof="1">
                <a:solidFill>
                  <a:srgbClr val="FFFFFF"/>
                </a:solidFill>
                <a:latin typeface="Calibri" pitchFamily="-65" charset="0"/>
                <a:cs typeface="Arial" charset="0"/>
              </a:rPr>
              <a:t>This is an example text. Go ahead and replace it with your own text.</a:t>
            </a:r>
          </a:p>
        </p:txBody>
      </p:sp>
      <p:sp>
        <p:nvSpPr>
          <p:cNvPr id="44" name="Rektangel 80"/>
          <p:cNvSpPr>
            <a:spLocks noChangeArrowheads="1"/>
          </p:cNvSpPr>
          <p:nvPr/>
        </p:nvSpPr>
        <p:spPr bwMode="auto">
          <a:xfrm>
            <a:off x="4748213" y="4216421"/>
            <a:ext cx="890587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sz="1500" b="1" noProof="1">
                <a:solidFill>
                  <a:srgbClr val="262626"/>
                </a:solidFill>
                <a:latin typeface="Calibri" pitchFamily="-65" charset="0"/>
                <a:cs typeface="Arial" charset="0"/>
              </a:rPr>
              <a:t>4.</a:t>
            </a:r>
            <a:r>
              <a:rPr lang="en-US" sz="1100" noProof="1">
                <a:solidFill>
                  <a:srgbClr val="262626"/>
                </a:solidFill>
                <a:latin typeface="Calibri" pitchFamily="-65" charset="0"/>
                <a:cs typeface="Arial" charset="0"/>
              </a:rPr>
              <a:t>This is an example text. Go ahead and replace it with your own text.</a:t>
            </a:r>
          </a:p>
        </p:txBody>
      </p:sp>
      <p:sp>
        <p:nvSpPr>
          <p:cNvPr id="45" name="Rektangel 80"/>
          <p:cNvSpPr>
            <a:spLocks noChangeArrowheads="1"/>
          </p:cNvSpPr>
          <p:nvPr/>
        </p:nvSpPr>
        <p:spPr bwMode="auto">
          <a:xfrm>
            <a:off x="1243013" y="2201884"/>
            <a:ext cx="890587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sz="1500" b="1" noProof="1">
                <a:solidFill>
                  <a:srgbClr val="262626"/>
                </a:solidFill>
                <a:latin typeface="Calibri" pitchFamily="-65" charset="0"/>
                <a:cs typeface="Arial" charset="0"/>
              </a:rPr>
              <a:t>1.</a:t>
            </a:r>
            <a:r>
              <a:rPr lang="en-US" sz="1100" noProof="1">
                <a:solidFill>
                  <a:srgbClr val="262626"/>
                </a:solidFill>
                <a:latin typeface="Calibri" pitchFamily="-65" charset="0"/>
                <a:cs typeface="Arial" charset="0"/>
              </a:rPr>
              <a:t>This is an example text. Go ahead and replace it with your own text.</a:t>
            </a:r>
          </a:p>
        </p:txBody>
      </p:sp>
      <p:sp>
        <p:nvSpPr>
          <p:cNvPr id="46" name="Rektangel 80"/>
          <p:cNvSpPr>
            <a:spLocks noChangeArrowheads="1"/>
          </p:cNvSpPr>
          <p:nvPr/>
        </p:nvSpPr>
        <p:spPr bwMode="auto">
          <a:xfrm>
            <a:off x="2438400" y="2201884"/>
            <a:ext cx="890588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sz="1500" b="1" noProof="1">
                <a:solidFill>
                  <a:srgbClr val="262626"/>
                </a:solidFill>
                <a:latin typeface="Calibri" pitchFamily="-65" charset="0"/>
                <a:cs typeface="Arial" charset="0"/>
              </a:rPr>
              <a:t>2.</a:t>
            </a:r>
            <a:r>
              <a:rPr lang="en-US" sz="1100" noProof="1">
                <a:solidFill>
                  <a:srgbClr val="262626"/>
                </a:solidFill>
                <a:latin typeface="Calibri" pitchFamily="-65" charset="0"/>
                <a:cs typeface="Arial" charset="0"/>
              </a:rPr>
              <a:t>This is an example text. Go ahead and replace it with your own text.</a:t>
            </a:r>
          </a:p>
        </p:txBody>
      </p:sp>
      <p:sp>
        <p:nvSpPr>
          <p:cNvPr id="47" name="Rektangel 80"/>
          <p:cNvSpPr>
            <a:spLocks noChangeArrowheads="1"/>
          </p:cNvSpPr>
          <p:nvPr/>
        </p:nvSpPr>
        <p:spPr bwMode="auto">
          <a:xfrm>
            <a:off x="3581400" y="2201884"/>
            <a:ext cx="890588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sz="1500" b="1" noProof="1">
                <a:solidFill>
                  <a:srgbClr val="262626"/>
                </a:solidFill>
                <a:latin typeface="Calibri" pitchFamily="-65" charset="0"/>
                <a:cs typeface="Arial" charset="0"/>
              </a:rPr>
              <a:t>3.</a:t>
            </a:r>
            <a:r>
              <a:rPr lang="en-US" sz="1100" noProof="1">
                <a:solidFill>
                  <a:srgbClr val="262626"/>
                </a:solidFill>
                <a:latin typeface="Calibri" pitchFamily="-65" charset="0"/>
                <a:cs typeface="Arial" charset="0"/>
              </a:rPr>
              <a:t>This is an example text. Go ahead and replace it with your own text.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世界地图背景的时间线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37</a:t>
            </a:fld>
            <a:r>
              <a:rPr lang="zh-CN" altLang="en-US" smtClean="0"/>
              <a:t> 页</a:t>
            </a:r>
            <a:endParaRPr lang="zh-CN" altLang="en-US"/>
          </a:p>
        </p:txBody>
      </p:sp>
      <p:grpSp>
        <p:nvGrpSpPr>
          <p:cNvPr id="131" name="Group 64"/>
          <p:cNvGrpSpPr>
            <a:grpSpLocks/>
          </p:cNvGrpSpPr>
          <p:nvPr/>
        </p:nvGrpSpPr>
        <p:grpSpPr bwMode="auto">
          <a:xfrm>
            <a:off x="623888" y="1519255"/>
            <a:ext cx="8062912" cy="4481513"/>
            <a:chOff x="983356" y="1368101"/>
            <a:chExt cx="7361368" cy="4091330"/>
          </a:xfrm>
        </p:grpSpPr>
        <p:sp>
          <p:nvSpPr>
            <p:cNvPr id="132" name="Freeform 39"/>
            <p:cNvSpPr>
              <a:spLocks/>
            </p:cNvSpPr>
            <p:nvPr/>
          </p:nvSpPr>
          <p:spPr bwMode="auto">
            <a:xfrm>
              <a:off x="4057334" y="2431990"/>
              <a:ext cx="103365" cy="121384"/>
            </a:xfrm>
            <a:custGeom>
              <a:avLst/>
              <a:gdLst>
                <a:gd name="T0" fmla="*/ 0 w 46"/>
                <a:gd name="T1" fmla="*/ 2147483647 h 34"/>
                <a:gd name="T2" fmla="*/ 2147483647 w 46"/>
                <a:gd name="T3" fmla="*/ 2147483647 h 34"/>
                <a:gd name="T4" fmla="*/ 2147483647 w 46"/>
                <a:gd name="T5" fmla="*/ 2147483647 h 34"/>
                <a:gd name="T6" fmla="*/ 2147483647 w 46"/>
                <a:gd name="T7" fmla="*/ 2147483647 h 34"/>
                <a:gd name="T8" fmla="*/ 2147483647 w 46"/>
                <a:gd name="T9" fmla="*/ 0 h 34"/>
                <a:gd name="T10" fmla="*/ 2147483647 w 46"/>
                <a:gd name="T11" fmla="*/ 0 h 34"/>
                <a:gd name="T12" fmla="*/ 2147483647 w 46"/>
                <a:gd name="T13" fmla="*/ 2147483647 h 34"/>
                <a:gd name="T14" fmla="*/ 0 w 46"/>
                <a:gd name="T15" fmla="*/ 2147483647 h 34"/>
                <a:gd name="T16" fmla="*/ 0 w 46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"/>
                <a:gd name="T28" fmla="*/ 0 h 34"/>
                <a:gd name="T29" fmla="*/ 46 w 46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" h="34">
                  <a:moveTo>
                    <a:pt x="0" y="34"/>
                  </a:moveTo>
                  <a:lnTo>
                    <a:pt x="32" y="28"/>
                  </a:lnTo>
                  <a:lnTo>
                    <a:pt x="46" y="24"/>
                  </a:lnTo>
                  <a:lnTo>
                    <a:pt x="38" y="12"/>
                  </a:lnTo>
                  <a:lnTo>
                    <a:pt x="46" y="0"/>
                  </a:lnTo>
                  <a:lnTo>
                    <a:pt x="32" y="0"/>
                  </a:lnTo>
                  <a:lnTo>
                    <a:pt x="8" y="6"/>
                  </a:lnTo>
                  <a:lnTo>
                    <a:pt x="0" y="12"/>
                  </a:lnTo>
                  <a:lnTo>
                    <a:pt x="0" y="34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33" name="Freeform 40"/>
            <p:cNvSpPr>
              <a:spLocks/>
            </p:cNvSpPr>
            <p:nvPr/>
          </p:nvSpPr>
          <p:spPr bwMode="auto">
            <a:xfrm>
              <a:off x="7373994" y="3802907"/>
              <a:ext cx="543789" cy="264187"/>
            </a:xfrm>
            <a:custGeom>
              <a:avLst/>
              <a:gdLst>
                <a:gd name="T0" fmla="*/ 2147483647 w 242"/>
                <a:gd name="T1" fmla="*/ 2147483647 h 74"/>
                <a:gd name="T2" fmla="*/ 2147483647 w 242"/>
                <a:gd name="T3" fmla="*/ 2147483647 h 74"/>
                <a:gd name="T4" fmla="*/ 2147483647 w 242"/>
                <a:gd name="T5" fmla="*/ 2147483647 h 74"/>
                <a:gd name="T6" fmla="*/ 2147483647 w 242"/>
                <a:gd name="T7" fmla="*/ 2147483647 h 74"/>
                <a:gd name="T8" fmla="*/ 2147483647 w 242"/>
                <a:gd name="T9" fmla="*/ 2147483647 h 74"/>
                <a:gd name="T10" fmla="*/ 2147483647 w 242"/>
                <a:gd name="T11" fmla="*/ 2147483647 h 74"/>
                <a:gd name="T12" fmla="*/ 2147483647 w 242"/>
                <a:gd name="T13" fmla="*/ 2147483647 h 74"/>
                <a:gd name="T14" fmla="*/ 2147483647 w 242"/>
                <a:gd name="T15" fmla="*/ 2147483647 h 74"/>
                <a:gd name="T16" fmla="*/ 2147483647 w 242"/>
                <a:gd name="T17" fmla="*/ 2147483647 h 74"/>
                <a:gd name="T18" fmla="*/ 2147483647 w 242"/>
                <a:gd name="T19" fmla="*/ 0 h 74"/>
                <a:gd name="T20" fmla="*/ 0 w 242"/>
                <a:gd name="T21" fmla="*/ 2147483647 h 74"/>
                <a:gd name="T22" fmla="*/ 2147483647 w 242"/>
                <a:gd name="T23" fmla="*/ 2147483647 h 74"/>
                <a:gd name="T24" fmla="*/ 2147483647 w 242"/>
                <a:gd name="T25" fmla="*/ 2147483647 h 74"/>
                <a:gd name="T26" fmla="*/ 2147483647 w 242"/>
                <a:gd name="T27" fmla="*/ 2147483647 h 74"/>
                <a:gd name="T28" fmla="*/ 2147483647 w 242"/>
                <a:gd name="T29" fmla="*/ 2147483647 h 74"/>
                <a:gd name="T30" fmla="*/ 2147483647 w 242"/>
                <a:gd name="T31" fmla="*/ 2147483647 h 74"/>
                <a:gd name="T32" fmla="*/ 2147483647 w 242"/>
                <a:gd name="T33" fmla="*/ 2147483647 h 74"/>
                <a:gd name="T34" fmla="*/ 2147483647 w 242"/>
                <a:gd name="T35" fmla="*/ 2147483647 h 74"/>
                <a:gd name="T36" fmla="*/ 2147483647 w 242"/>
                <a:gd name="T37" fmla="*/ 2147483647 h 74"/>
                <a:gd name="T38" fmla="*/ 2147483647 w 242"/>
                <a:gd name="T39" fmla="*/ 2147483647 h 74"/>
                <a:gd name="T40" fmla="*/ 2147483647 w 242"/>
                <a:gd name="T41" fmla="*/ 2147483647 h 74"/>
                <a:gd name="T42" fmla="*/ 2147483647 w 242"/>
                <a:gd name="T43" fmla="*/ 2147483647 h 74"/>
                <a:gd name="T44" fmla="*/ 2147483647 w 242"/>
                <a:gd name="T45" fmla="*/ 2147483647 h 74"/>
                <a:gd name="T46" fmla="*/ 2147483647 w 242"/>
                <a:gd name="T47" fmla="*/ 2147483647 h 74"/>
                <a:gd name="T48" fmla="*/ 2147483647 w 242"/>
                <a:gd name="T49" fmla="*/ 2147483647 h 74"/>
                <a:gd name="T50" fmla="*/ 2147483647 w 242"/>
                <a:gd name="T51" fmla="*/ 2147483647 h 74"/>
                <a:gd name="T52" fmla="*/ 2147483647 w 242"/>
                <a:gd name="T53" fmla="*/ 2147483647 h 74"/>
                <a:gd name="T54" fmla="*/ 2147483647 w 242"/>
                <a:gd name="T55" fmla="*/ 2147483647 h 74"/>
                <a:gd name="T56" fmla="*/ 2147483647 w 242"/>
                <a:gd name="T57" fmla="*/ 2147483647 h 74"/>
                <a:gd name="T58" fmla="*/ 2147483647 w 242"/>
                <a:gd name="T59" fmla="*/ 2147483647 h 74"/>
                <a:gd name="T60" fmla="*/ 2147483647 w 242"/>
                <a:gd name="T61" fmla="*/ 2147483647 h 7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42"/>
                <a:gd name="T94" fmla="*/ 0 h 74"/>
                <a:gd name="T95" fmla="*/ 242 w 242"/>
                <a:gd name="T96" fmla="*/ 74 h 7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42" h="74">
                  <a:moveTo>
                    <a:pt x="196" y="34"/>
                  </a:moveTo>
                  <a:lnTo>
                    <a:pt x="182" y="28"/>
                  </a:lnTo>
                  <a:lnTo>
                    <a:pt x="158" y="22"/>
                  </a:lnTo>
                  <a:lnTo>
                    <a:pt x="136" y="18"/>
                  </a:lnTo>
                  <a:lnTo>
                    <a:pt x="90" y="18"/>
                  </a:lnTo>
                  <a:lnTo>
                    <a:pt x="76" y="12"/>
                  </a:lnTo>
                  <a:lnTo>
                    <a:pt x="60" y="18"/>
                  </a:lnTo>
                  <a:lnTo>
                    <a:pt x="52" y="18"/>
                  </a:lnTo>
                  <a:lnTo>
                    <a:pt x="30" y="12"/>
                  </a:lnTo>
                  <a:lnTo>
                    <a:pt x="2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30" y="22"/>
                  </a:lnTo>
                  <a:lnTo>
                    <a:pt x="52" y="34"/>
                  </a:lnTo>
                  <a:lnTo>
                    <a:pt x="82" y="34"/>
                  </a:lnTo>
                  <a:lnTo>
                    <a:pt x="82" y="46"/>
                  </a:lnTo>
                  <a:lnTo>
                    <a:pt x="106" y="52"/>
                  </a:lnTo>
                  <a:lnTo>
                    <a:pt x="128" y="58"/>
                  </a:lnTo>
                  <a:lnTo>
                    <a:pt x="158" y="58"/>
                  </a:lnTo>
                  <a:lnTo>
                    <a:pt x="166" y="46"/>
                  </a:lnTo>
                  <a:lnTo>
                    <a:pt x="188" y="52"/>
                  </a:lnTo>
                  <a:lnTo>
                    <a:pt x="204" y="58"/>
                  </a:lnTo>
                  <a:lnTo>
                    <a:pt x="196" y="68"/>
                  </a:lnTo>
                  <a:lnTo>
                    <a:pt x="196" y="74"/>
                  </a:lnTo>
                  <a:lnTo>
                    <a:pt x="212" y="64"/>
                  </a:lnTo>
                  <a:lnTo>
                    <a:pt x="228" y="74"/>
                  </a:lnTo>
                  <a:lnTo>
                    <a:pt x="242" y="64"/>
                  </a:lnTo>
                  <a:lnTo>
                    <a:pt x="212" y="58"/>
                  </a:lnTo>
                  <a:lnTo>
                    <a:pt x="204" y="46"/>
                  </a:lnTo>
                  <a:lnTo>
                    <a:pt x="212" y="34"/>
                  </a:lnTo>
                  <a:lnTo>
                    <a:pt x="196" y="34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34" name="Freeform 41"/>
            <p:cNvSpPr>
              <a:spLocks/>
            </p:cNvSpPr>
            <p:nvPr/>
          </p:nvSpPr>
          <p:spPr bwMode="auto">
            <a:xfrm>
              <a:off x="3904534" y="2938943"/>
              <a:ext cx="1586425" cy="1827890"/>
            </a:xfrm>
            <a:custGeom>
              <a:avLst/>
              <a:gdLst>
                <a:gd name="T0" fmla="*/ 2147483647 w 706"/>
                <a:gd name="T1" fmla="*/ 2147483647 h 512"/>
                <a:gd name="T2" fmla="*/ 2147483647 w 706"/>
                <a:gd name="T3" fmla="*/ 2147483647 h 512"/>
                <a:gd name="T4" fmla="*/ 2147483647 w 706"/>
                <a:gd name="T5" fmla="*/ 2147483647 h 512"/>
                <a:gd name="T6" fmla="*/ 2147483647 w 706"/>
                <a:gd name="T7" fmla="*/ 2147483647 h 512"/>
                <a:gd name="T8" fmla="*/ 2147483647 w 706"/>
                <a:gd name="T9" fmla="*/ 2147483647 h 512"/>
                <a:gd name="T10" fmla="*/ 2147483647 w 706"/>
                <a:gd name="T11" fmla="*/ 0 h 512"/>
                <a:gd name="T12" fmla="*/ 2147483647 w 706"/>
                <a:gd name="T13" fmla="*/ 2147483647 h 512"/>
                <a:gd name="T14" fmla="*/ 2147483647 w 706"/>
                <a:gd name="T15" fmla="*/ 2147483647 h 512"/>
                <a:gd name="T16" fmla="*/ 2147483647 w 706"/>
                <a:gd name="T17" fmla="*/ 2147483647 h 512"/>
                <a:gd name="T18" fmla="*/ 2147483647 w 706"/>
                <a:gd name="T19" fmla="*/ 2147483647 h 512"/>
                <a:gd name="T20" fmla="*/ 2147483647 w 706"/>
                <a:gd name="T21" fmla="*/ 2147483647 h 512"/>
                <a:gd name="T22" fmla="*/ 2147483647 w 706"/>
                <a:gd name="T23" fmla="*/ 2147483647 h 512"/>
                <a:gd name="T24" fmla="*/ 2147483647 w 706"/>
                <a:gd name="T25" fmla="*/ 2147483647 h 512"/>
                <a:gd name="T26" fmla="*/ 0 w 706"/>
                <a:gd name="T27" fmla="*/ 2147483647 h 512"/>
                <a:gd name="T28" fmla="*/ 2147483647 w 706"/>
                <a:gd name="T29" fmla="*/ 2147483647 h 512"/>
                <a:gd name="T30" fmla="*/ 2147483647 w 706"/>
                <a:gd name="T31" fmla="*/ 2147483647 h 512"/>
                <a:gd name="T32" fmla="*/ 2147483647 w 706"/>
                <a:gd name="T33" fmla="*/ 2147483647 h 512"/>
                <a:gd name="T34" fmla="*/ 2147483647 w 706"/>
                <a:gd name="T35" fmla="*/ 2147483647 h 512"/>
                <a:gd name="T36" fmla="*/ 2147483647 w 706"/>
                <a:gd name="T37" fmla="*/ 2147483647 h 512"/>
                <a:gd name="T38" fmla="*/ 2147483647 w 706"/>
                <a:gd name="T39" fmla="*/ 2147483647 h 512"/>
                <a:gd name="T40" fmla="*/ 2147483647 w 706"/>
                <a:gd name="T41" fmla="*/ 2147483647 h 512"/>
                <a:gd name="T42" fmla="*/ 2147483647 w 706"/>
                <a:gd name="T43" fmla="*/ 2147483647 h 512"/>
                <a:gd name="T44" fmla="*/ 2147483647 w 706"/>
                <a:gd name="T45" fmla="*/ 2147483647 h 512"/>
                <a:gd name="T46" fmla="*/ 2147483647 w 706"/>
                <a:gd name="T47" fmla="*/ 2147483647 h 512"/>
                <a:gd name="T48" fmla="*/ 2147483647 w 706"/>
                <a:gd name="T49" fmla="*/ 2147483647 h 512"/>
                <a:gd name="T50" fmla="*/ 2147483647 w 706"/>
                <a:gd name="T51" fmla="*/ 2147483647 h 512"/>
                <a:gd name="T52" fmla="*/ 2147483647 w 706"/>
                <a:gd name="T53" fmla="*/ 2147483647 h 512"/>
                <a:gd name="T54" fmla="*/ 2147483647 w 706"/>
                <a:gd name="T55" fmla="*/ 2147483647 h 512"/>
                <a:gd name="T56" fmla="*/ 2147483647 w 706"/>
                <a:gd name="T57" fmla="*/ 2147483647 h 512"/>
                <a:gd name="T58" fmla="*/ 2147483647 w 706"/>
                <a:gd name="T59" fmla="*/ 2147483647 h 512"/>
                <a:gd name="T60" fmla="*/ 2147483647 w 706"/>
                <a:gd name="T61" fmla="*/ 2147483647 h 512"/>
                <a:gd name="T62" fmla="*/ 2147483647 w 706"/>
                <a:gd name="T63" fmla="*/ 2147483647 h 512"/>
                <a:gd name="T64" fmla="*/ 2147483647 w 706"/>
                <a:gd name="T65" fmla="*/ 2147483647 h 512"/>
                <a:gd name="T66" fmla="*/ 2147483647 w 706"/>
                <a:gd name="T67" fmla="*/ 2147483647 h 512"/>
                <a:gd name="T68" fmla="*/ 2147483647 w 706"/>
                <a:gd name="T69" fmla="*/ 2147483647 h 512"/>
                <a:gd name="T70" fmla="*/ 2147483647 w 706"/>
                <a:gd name="T71" fmla="*/ 2147483647 h 512"/>
                <a:gd name="T72" fmla="*/ 2147483647 w 706"/>
                <a:gd name="T73" fmla="*/ 2147483647 h 512"/>
                <a:gd name="T74" fmla="*/ 2147483647 w 706"/>
                <a:gd name="T75" fmla="*/ 2147483647 h 512"/>
                <a:gd name="T76" fmla="*/ 2147483647 w 706"/>
                <a:gd name="T77" fmla="*/ 2147483647 h 512"/>
                <a:gd name="T78" fmla="*/ 2147483647 w 706"/>
                <a:gd name="T79" fmla="*/ 2147483647 h 512"/>
                <a:gd name="T80" fmla="*/ 2147483647 w 706"/>
                <a:gd name="T81" fmla="*/ 2147483647 h 512"/>
                <a:gd name="T82" fmla="*/ 2147483647 w 706"/>
                <a:gd name="T83" fmla="*/ 2147483647 h 512"/>
                <a:gd name="T84" fmla="*/ 2147483647 w 706"/>
                <a:gd name="T85" fmla="*/ 2147483647 h 512"/>
                <a:gd name="T86" fmla="*/ 2147483647 w 706"/>
                <a:gd name="T87" fmla="*/ 2147483647 h 512"/>
                <a:gd name="T88" fmla="*/ 2147483647 w 706"/>
                <a:gd name="T89" fmla="*/ 2147483647 h 512"/>
                <a:gd name="T90" fmla="*/ 2147483647 w 706"/>
                <a:gd name="T91" fmla="*/ 2147483647 h 512"/>
                <a:gd name="T92" fmla="*/ 2147483647 w 706"/>
                <a:gd name="T93" fmla="*/ 2147483647 h 512"/>
                <a:gd name="T94" fmla="*/ 2147483647 w 706"/>
                <a:gd name="T95" fmla="*/ 2147483647 h 512"/>
                <a:gd name="T96" fmla="*/ 2147483647 w 706"/>
                <a:gd name="T97" fmla="*/ 2147483647 h 512"/>
                <a:gd name="T98" fmla="*/ 2147483647 w 706"/>
                <a:gd name="T99" fmla="*/ 2147483647 h 5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6"/>
                <a:gd name="T151" fmla="*/ 0 h 512"/>
                <a:gd name="T152" fmla="*/ 706 w 706"/>
                <a:gd name="T153" fmla="*/ 512 h 5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6" h="512">
                  <a:moveTo>
                    <a:pt x="490" y="50"/>
                  </a:moveTo>
                  <a:lnTo>
                    <a:pt x="458" y="40"/>
                  </a:lnTo>
                  <a:lnTo>
                    <a:pt x="434" y="40"/>
                  </a:lnTo>
                  <a:lnTo>
                    <a:pt x="422" y="38"/>
                  </a:lnTo>
                  <a:lnTo>
                    <a:pt x="402" y="38"/>
                  </a:lnTo>
                  <a:lnTo>
                    <a:pt x="388" y="30"/>
                  </a:lnTo>
                  <a:lnTo>
                    <a:pt x="372" y="58"/>
                  </a:lnTo>
                  <a:lnTo>
                    <a:pt x="336" y="42"/>
                  </a:lnTo>
                  <a:lnTo>
                    <a:pt x="308" y="30"/>
                  </a:lnTo>
                  <a:lnTo>
                    <a:pt x="260" y="30"/>
                  </a:lnTo>
                  <a:lnTo>
                    <a:pt x="280" y="20"/>
                  </a:lnTo>
                  <a:lnTo>
                    <a:pt x="290" y="0"/>
                  </a:lnTo>
                  <a:lnTo>
                    <a:pt x="274" y="0"/>
                  </a:lnTo>
                  <a:lnTo>
                    <a:pt x="244" y="8"/>
                  </a:lnTo>
                  <a:lnTo>
                    <a:pt x="198" y="8"/>
                  </a:lnTo>
                  <a:lnTo>
                    <a:pt x="174" y="18"/>
                  </a:lnTo>
                  <a:lnTo>
                    <a:pt x="118" y="18"/>
                  </a:lnTo>
                  <a:lnTo>
                    <a:pt x="118" y="36"/>
                  </a:lnTo>
                  <a:lnTo>
                    <a:pt x="98" y="36"/>
                  </a:lnTo>
                  <a:lnTo>
                    <a:pt x="84" y="46"/>
                  </a:lnTo>
                  <a:lnTo>
                    <a:pt x="84" y="64"/>
                  </a:lnTo>
                  <a:lnTo>
                    <a:pt x="68" y="70"/>
                  </a:lnTo>
                  <a:lnTo>
                    <a:pt x="46" y="82"/>
                  </a:lnTo>
                  <a:lnTo>
                    <a:pt x="22" y="104"/>
                  </a:lnTo>
                  <a:lnTo>
                    <a:pt x="16" y="128"/>
                  </a:lnTo>
                  <a:lnTo>
                    <a:pt x="22" y="144"/>
                  </a:lnTo>
                  <a:lnTo>
                    <a:pt x="22" y="162"/>
                  </a:lnTo>
                  <a:lnTo>
                    <a:pt x="0" y="168"/>
                  </a:lnTo>
                  <a:lnTo>
                    <a:pt x="22" y="178"/>
                  </a:lnTo>
                  <a:lnTo>
                    <a:pt x="22" y="190"/>
                  </a:lnTo>
                  <a:lnTo>
                    <a:pt x="46" y="196"/>
                  </a:lnTo>
                  <a:lnTo>
                    <a:pt x="54" y="214"/>
                  </a:lnTo>
                  <a:lnTo>
                    <a:pt x="68" y="218"/>
                  </a:lnTo>
                  <a:lnTo>
                    <a:pt x="84" y="230"/>
                  </a:lnTo>
                  <a:lnTo>
                    <a:pt x="100" y="236"/>
                  </a:lnTo>
                  <a:lnTo>
                    <a:pt x="146" y="236"/>
                  </a:lnTo>
                  <a:lnTo>
                    <a:pt x="188" y="230"/>
                  </a:lnTo>
                  <a:lnTo>
                    <a:pt x="214" y="224"/>
                  </a:lnTo>
                  <a:lnTo>
                    <a:pt x="236" y="224"/>
                  </a:lnTo>
                  <a:lnTo>
                    <a:pt x="236" y="236"/>
                  </a:lnTo>
                  <a:lnTo>
                    <a:pt x="282" y="236"/>
                  </a:lnTo>
                  <a:lnTo>
                    <a:pt x="288" y="248"/>
                  </a:lnTo>
                  <a:lnTo>
                    <a:pt x="282" y="264"/>
                  </a:lnTo>
                  <a:lnTo>
                    <a:pt x="288" y="282"/>
                  </a:lnTo>
                  <a:lnTo>
                    <a:pt x="304" y="288"/>
                  </a:lnTo>
                  <a:lnTo>
                    <a:pt x="320" y="294"/>
                  </a:lnTo>
                  <a:lnTo>
                    <a:pt x="320" y="328"/>
                  </a:lnTo>
                  <a:lnTo>
                    <a:pt x="334" y="344"/>
                  </a:lnTo>
                  <a:lnTo>
                    <a:pt x="328" y="362"/>
                  </a:lnTo>
                  <a:lnTo>
                    <a:pt x="328" y="374"/>
                  </a:lnTo>
                  <a:lnTo>
                    <a:pt x="320" y="392"/>
                  </a:lnTo>
                  <a:lnTo>
                    <a:pt x="328" y="402"/>
                  </a:lnTo>
                  <a:lnTo>
                    <a:pt x="350" y="420"/>
                  </a:lnTo>
                  <a:lnTo>
                    <a:pt x="342" y="430"/>
                  </a:lnTo>
                  <a:lnTo>
                    <a:pt x="358" y="436"/>
                  </a:lnTo>
                  <a:lnTo>
                    <a:pt x="358" y="448"/>
                  </a:lnTo>
                  <a:lnTo>
                    <a:pt x="366" y="460"/>
                  </a:lnTo>
                  <a:lnTo>
                    <a:pt x="372" y="478"/>
                  </a:lnTo>
                  <a:lnTo>
                    <a:pt x="388" y="494"/>
                  </a:lnTo>
                  <a:lnTo>
                    <a:pt x="388" y="506"/>
                  </a:lnTo>
                  <a:lnTo>
                    <a:pt x="410" y="512"/>
                  </a:lnTo>
                  <a:lnTo>
                    <a:pt x="464" y="512"/>
                  </a:lnTo>
                  <a:lnTo>
                    <a:pt x="494" y="500"/>
                  </a:lnTo>
                  <a:lnTo>
                    <a:pt x="510" y="482"/>
                  </a:lnTo>
                  <a:lnTo>
                    <a:pt x="524" y="466"/>
                  </a:lnTo>
                  <a:lnTo>
                    <a:pt x="532" y="454"/>
                  </a:lnTo>
                  <a:lnTo>
                    <a:pt x="540" y="442"/>
                  </a:lnTo>
                  <a:lnTo>
                    <a:pt x="556" y="426"/>
                  </a:lnTo>
                  <a:lnTo>
                    <a:pt x="556" y="408"/>
                  </a:lnTo>
                  <a:lnTo>
                    <a:pt x="570" y="392"/>
                  </a:lnTo>
                  <a:lnTo>
                    <a:pt x="586" y="386"/>
                  </a:lnTo>
                  <a:lnTo>
                    <a:pt x="600" y="374"/>
                  </a:lnTo>
                  <a:lnTo>
                    <a:pt x="616" y="362"/>
                  </a:lnTo>
                  <a:lnTo>
                    <a:pt x="600" y="340"/>
                  </a:lnTo>
                  <a:lnTo>
                    <a:pt x="592" y="322"/>
                  </a:lnTo>
                  <a:lnTo>
                    <a:pt x="592" y="300"/>
                  </a:lnTo>
                  <a:lnTo>
                    <a:pt x="600" y="282"/>
                  </a:lnTo>
                  <a:lnTo>
                    <a:pt x="624" y="260"/>
                  </a:lnTo>
                  <a:lnTo>
                    <a:pt x="646" y="248"/>
                  </a:lnTo>
                  <a:lnTo>
                    <a:pt x="670" y="230"/>
                  </a:lnTo>
                  <a:lnTo>
                    <a:pt x="684" y="214"/>
                  </a:lnTo>
                  <a:lnTo>
                    <a:pt x="698" y="196"/>
                  </a:lnTo>
                  <a:lnTo>
                    <a:pt x="706" y="178"/>
                  </a:lnTo>
                  <a:lnTo>
                    <a:pt x="692" y="178"/>
                  </a:lnTo>
                  <a:lnTo>
                    <a:pt x="662" y="184"/>
                  </a:lnTo>
                  <a:lnTo>
                    <a:pt x="638" y="196"/>
                  </a:lnTo>
                  <a:lnTo>
                    <a:pt x="624" y="190"/>
                  </a:lnTo>
                  <a:lnTo>
                    <a:pt x="616" y="172"/>
                  </a:lnTo>
                  <a:lnTo>
                    <a:pt x="600" y="168"/>
                  </a:lnTo>
                  <a:lnTo>
                    <a:pt x="592" y="156"/>
                  </a:lnTo>
                  <a:lnTo>
                    <a:pt x="578" y="140"/>
                  </a:lnTo>
                  <a:lnTo>
                    <a:pt x="562" y="128"/>
                  </a:lnTo>
                  <a:lnTo>
                    <a:pt x="548" y="116"/>
                  </a:lnTo>
                  <a:lnTo>
                    <a:pt x="532" y="110"/>
                  </a:lnTo>
                  <a:lnTo>
                    <a:pt x="532" y="98"/>
                  </a:lnTo>
                  <a:lnTo>
                    <a:pt x="524" y="82"/>
                  </a:lnTo>
                  <a:lnTo>
                    <a:pt x="510" y="64"/>
                  </a:lnTo>
                  <a:lnTo>
                    <a:pt x="502" y="54"/>
                  </a:lnTo>
                  <a:lnTo>
                    <a:pt x="494" y="46"/>
                  </a:lnTo>
                  <a:lnTo>
                    <a:pt x="490" y="5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35" name="Freeform 42"/>
            <p:cNvSpPr>
              <a:spLocks/>
            </p:cNvSpPr>
            <p:nvPr/>
          </p:nvSpPr>
          <p:spPr bwMode="auto">
            <a:xfrm>
              <a:off x="6996488" y="4009973"/>
              <a:ext cx="67413" cy="21421"/>
            </a:xfrm>
            <a:custGeom>
              <a:avLst/>
              <a:gdLst>
                <a:gd name="T0" fmla="*/ 2147483647 w 30"/>
                <a:gd name="T1" fmla="*/ 0 h 6"/>
                <a:gd name="T2" fmla="*/ 0 w 30"/>
                <a:gd name="T3" fmla="*/ 2147483647 h 6"/>
                <a:gd name="T4" fmla="*/ 2147483647 w 30"/>
                <a:gd name="T5" fmla="*/ 2147483647 h 6"/>
                <a:gd name="T6" fmla="*/ 2147483647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6"/>
                <a:gd name="T14" fmla="*/ 30 w 30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6">
                  <a:moveTo>
                    <a:pt x="30" y="0"/>
                  </a:moveTo>
                  <a:lnTo>
                    <a:pt x="0" y="6"/>
                  </a:lnTo>
                  <a:lnTo>
                    <a:pt x="8" y="6"/>
                  </a:lnTo>
                  <a:lnTo>
                    <a:pt x="30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36" name="Freeform 43"/>
            <p:cNvSpPr>
              <a:spLocks/>
            </p:cNvSpPr>
            <p:nvPr/>
          </p:nvSpPr>
          <p:spPr bwMode="auto">
            <a:xfrm>
              <a:off x="6502135" y="3617262"/>
              <a:ext cx="238188" cy="371290"/>
            </a:xfrm>
            <a:custGeom>
              <a:avLst/>
              <a:gdLst>
                <a:gd name="T0" fmla="*/ 2147483647 w 106"/>
                <a:gd name="T1" fmla="*/ 2147483647 h 104"/>
                <a:gd name="T2" fmla="*/ 2147483647 w 106"/>
                <a:gd name="T3" fmla="*/ 2147483647 h 104"/>
                <a:gd name="T4" fmla="*/ 2147483647 w 106"/>
                <a:gd name="T5" fmla="*/ 2147483647 h 104"/>
                <a:gd name="T6" fmla="*/ 0 w 106"/>
                <a:gd name="T7" fmla="*/ 2147483647 h 104"/>
                <a:gd name="T8" fmla="*/ 2147483647 w 106"/>
                <a:gd name="T9" fmla="*/ 2147483647 h 104"/>
                <a:gd name="T10" fmla="*/ 2147483647 w 106"/>
                <a:gd name="T11" fmla="*/ 2147483647 h 104"/>
                <a:gd name="T12" fmla="*/ 2147483647 w 106"/>
                <a:gd name="T13" fmla="*/ 2147483647 h 104"/>
                <a:gd name="T14" fmla="*/ 2147483647 w 106"/>
                <a:gd name="T15" fmla="*/ 2147483647 h 104"/>
                <a:gd name="T16" fmla="*/ 2147483647 w 106"/>
                <a:gd name="T17" fmla="*/ 2147483647 h 104"/>
                <a:gd name="T18" fmla="*/ 2147483647 w 106"/>
                <a:gd name="T19" fmla="*/ 2147483647 h 104"/>
                <a:gd name="T20" fmla="*/ 2147483647 w 106"/>
                <a:gd name="T21" fmla="*/ 2147483647 h 104"/>
                <a:gd name="T22" fmla="*/ 2147483647 w 106"/>
                <a:gd name="T23" fmla="*/ 2147483647 h 104"/>
                <a:gd name="T24" fmla="*/ 2147483647 w 106"/>
                <a:gd name="T25" fmla="*/ 2147483647 h 104"/>
                <a:gd name="T26" fmla="*/ 2147483647 w 106"/>
                <a:gd name="T27" fmla="*/ 2147483647 h 104"/>
                <a:gd name="T28" fmla="*/ 2147483647 w 106"/>
                <a:gd name="T29" fmla="*/ 2147483647 h 104"/>
                <a:gd name="T30" fmla="*/ 2147483647 w 106"/>
                <a:gd name="T31" fmla="*/ 2147483647 h 104"/>
                <a:gd name="T32" fmla="*/ 2147483647 w 106"/>
                <a:gd name="T33" fmla="*/ 2147483647 h 104"/>
                <a:gd name="T34" fmla="*/ 2147483647 w 106"/>
                <a:gd name="T35" fmla="*/ 2147483647 h 104"/>
                <a:gd name="T36" fmla="*/ 2147483647 w 106"/>
                <a:gd name="T37" fmla="*/ 2147483647 h 104"/>
                <a:gd name="T38" fmla="*/ 2147483647 w 106"/>
                <a:gd name="T39" fmla="*/ 0 h 104"/>
                <a:gd name="T40" fmla="*/ 2147483647 w 106"/>
                <a:gd name="T41" fmla="*/ 2147483647 h 104"/>
                <a:gd name="T42" fmla="*/ 2147483647 w 10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6"/>
                <a:gd name="T67" fmla="*/ 0 h 104"/>
                <a:gd name="T68" fmla="*/ 106 w 10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6" h="104">
                  <a:moveTo>
                    <a:pt x="60" y="40"/>
                  </a:moveTo>
                  <a:lnTo>
                    <a:pt x="46" y="34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14" y="34"/>
                  </a:lnTo>
                  <a:lnTo>
                    <a:pt x="30" y="46"/>
                  </a:lnTo>
                  <a:lnTo>
                    <a:pt x="60" y="70"/>
                  </a:lnTo>
                  <a:lnTo>
                    <a:pt x="76" y="92"/>
                  </a:lnTo>
                  <a:lnTo>
                    <a:pt x="90" y="92"/>
                  </a:lnTo>
                  <a:lnTo>
                    <a:pt x="106" y="104"/>
                  </a:lnTo>
                  <a:lnTo>
                    <a:pt x="106" y="98"/>
                  </a:lnTo>
                  <a:lnTo>
                    <a:pt x="84" y="86"/>
                  </a:lnTo>
                  <a:lnTo>
                    <a:pt x="84" y="70"/>
                  </a:lnTo>
                  <a:lnTo>
                    <a:pt x="98" y="70"/>
                  </a:lnTo>
                  <a:lnTo>
                    <a:pt x="98" y="58"/>
                  </a:lnTo>
                  <a:lnTo>
                    <a:pt x="84" y="40"/>
                  </a:lnTo>
                  <a:lnTo>
                    <a:pt x="84" y="28"/>
                  </a:lnTo>
                  <a:lnTo>
                    <a:pt x="76" y="12"/>
                  </a:lnTo>
                  <a:lnTo>
                    <a:pt x="60" y="12"/>
                  </a:lnTo>
                  <a:lnTo>
                    <a:pt x="46" y="0"/>
                  </a:lnTo>
                  <a:lnTo>
                    <a:pt x="52" y="12"/>
                  </a:lnTo>
                  <a:lnTo>
                    <a:pt x="60" y="4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37" name="Freeform 44"/>
            <p:cNvSpPr>
              <a:spLocks/>
            </p:cNvSpPr>
            <p:nvPr/>
          </p:nvSpPr>
          <p:spPr bwMode="auto">
            <a:xfrm>
              <a:off x="6960535" y="2853261"/>
              <a:ext cx="53929" cy="28561"/>
            </a:xfrm>
            <a:custGeom>
              <a:avLst/>
              <a:gdLst>
                <a:gd name="T0" fmla="*/ 2147483647 w 24"/>
                <a:gd name="T1" fmla="*/ 2147483647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2147483647 h 8"/>
                <a:gd name="T8" fmla="*/ 2147483647 w 24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8"/>
                <a:gd name="T17" fmla="*/ 24 w 2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8">
                  <a:moveTo>
                    <a:pt x="24" y="2"/>
                  </a:moveTo>
                  <a:lnTo>
                    <a:pt x="16" y="0"/>
                  </a:lnTo>
                  <a:lnTo>
                    <a:pt x="0" y="8"/>
                  </a:lnTo>
                  <a:lnTo>
                    <a:pt x="16" y="2"/>
                  </a:lnTo>
                  <a:lnTo>
                    <a:pt x="24" y="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38" name="Freeform 45"/>
            <p:cNvSpPr>
              <a:spLocks/>
            </p:cNvSpPr>
            <p:nvPr/>
          </p:nvSpPr>
          <p:spPr bwMode="auto">
            <a:xfrm>
              <a:off x="6978511" y="2838981"/>
              <a:ext cx="35953" cy="14280"/>
            </a:xfrm>
            <a:custGeom>
              <a:avLst/>
              <a:gdLst>
                <a:gd name="T0" fmla="*/ 0 w 16"/>
                <a:gd name="T1" fmla="*/ 0 h 4"/>
                <a:gd name="T2" fmla="*/ 2147483647 w 16"/>
                <a:gd name="T3" fmla="*/ 2147483647 h 4"/>
                <a:gd name="T4" fmla="*/ 2147483647 w 16"/>
                <a:gd name="T5" fmla="*/ 0 h 4"/>
                <a:gd name="T6" fmla="*/ 0 w 16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4"/>
                <a:gd name="T14" fmla="*/ 16 w 16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4">
                  <a:moveTo>
                    <a:pt x="0" y="0"/>
                  </a:moveTo>
                  <a:lnTo>
                    <a:pt x="8" y="4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39" name="Freeform 46"/>
            <p:cNvSpPr>
              <a:spLocks/>
            </p:cNvSpPr>
            <p:nvPr/>
          </p:nvSpPr>
          <p:spPr bwMode="auto">
            <a:xfrm>
              <a:off x="6740324" y="3967131"/>
              <a:ext cx="256164" cy="64262"/>
            </a:xfrm>
            <a:custGeom>
              <a:avLst/>
              <a:gdLst>
                <a:gd name="T0" fmla="*/ 2147483647 w 114"/>
                <a:gd name="T1" fmla="*/ 2147483647 h 18"/>
                <a:gd name="T2" fmla="*/ 2147483647 w 114"/>
                <a:gd name="T3" fmla="*/ 2147483647 h 18"/>
                <a:gd name="T4" fmla="*/ 2147483647 w 114"/>
                <a:gd name="T5" fmla="*/ 2147483647 h 18"/>
                <a:gd name="T6" fmla="*/ 2147483647 w 114"/>
                <a:gd name="T7" fmla="*/ 2147483647 h 18"/>
                <a:gd name="T8" fmla="*/ 2147483647 w 114"/>
                <a:gd name="T9" fmla="*/ 2147483647 h 18"/>
                <a:gd name="T10" fmla="*/ 2147483647 w 114"/>
                <a:gd name="T11" fmla="*/ 2147483647 h 18"/>
                <a:gd name="T12" fmla="*/ 2147483647 w 114"/>
                <a:gd name="T13" fmla="*/ 2147483647 h 18"/>
                <a:gd name="T14" fmla="*/ 2147483647 w 114"/>
                <a:gd name="T15" fmla="*/ 2147483647 h 18"/>
                <a:gd name="T16" fmla="*/ 2147483647 w 114"/>
                <a:gd name="T17" fmla="*/ 0 h 18"/>
                <a:gd name="T18" fmla="*/ 2147483647 w 114"/>
                <a:gd name="T19" fmla="*/ 0 h 18"/>
                <a:gd name="T20" fmla="*/ 0 w 114"/>
                <a:gd name="T21" fmla="*/ 2147483647 h 18"/>
                <a:gd name="T22" fmla="*/ 0 w 114"/>
                <a:gd name="T23" fmla="*/ 2147483647 h 18"/>
                <a:gd name="T24" fmla="*/ 2147483647 w 114"/>
                <a:gd name="T25" fmla="*/ 2147483647 h 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18"/>
                <a:gd name="T41" fmla="*/ 114 w 114"/>
                <a:gd name="T42" fmla="*/ 18 h 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18">
                  <a:moveTo>
                    <a:pt x="16" y="12"/>
                  </a:moveTo>
                  <a:lnTo>
                    <a:pt x="8" y="6"/>
                  </a:lnTo>
                  <a:lnTo>
                    <a:pt x="24" y="6"/>
                  </a:lnTo>
                  <a:lnTo>
                    <a:pt x="60" y="18"/>
                  </a:lnTo>
                  <a:lnTo>
                    <a:pt x="114" y="18"/>
                  </a:lnTo>
                  <a:lnTo>
                    <a:pt x="84" y="12"/>
                  </a:lnTo>
                  <a:lnTo>
                    <a:pt x="98" y="12"/>
                  </a:lnTo>
                  <a:lnTo>
                    <a:pt x="68" y="6"/>
                  </a:lnTo>
                  <a:lnTo>
                    <a:pt x="46" y="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16" y="1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40" name="Freeform 47"/>
            <p:cNvSpPr>
              <a:spLocks/>
            </p:cNvSpPr>
            <p:nvPr/>
          </p:nvSpPr>
          <p:spPr bwMode="auto">
            <a:xfrm>
              <a:off x="7612183" y="2017858"/>
              <a:ext cx="435930" cy="699739"/>
            </a:xfrm>
            <a:custGeom>
              <a:avLst/>
              <a:gdLst>
                <a:gd name="T0" fmla="*/ 2147483647 w 194"/>
                <a:gd name="T1" fmla="*/ 2147483647 h 196"/>
                <a:gd name="T2" fmla="*/ 2147483647 w 194"/>
                <a:gd name="T3" fmla="*/ 2147483647 h 196"/>
                <a:gd name="T4" fmla="*/ 2147483647 w 194"/>
                <a:gd name="T5" fmla="*/ 2147483647 h 196"/>
                <a:gd name="T6" fmla="*/ 2147483647 w 194"/>
                <a:gd name="T7" fmla="*/ 2147483647 h 196"/>
                <a:gd name="T8" fmla="*/ 2147483647 w 194"/>
                <a:gd name="T9" fmla="*/ 2147483647 h 196"/>
                <a:gd name="T10" fmla="*/ 2147483647 w 194"/>
                <a:gd name="T11" fmla="*/ 2147483647 h 196"/>
                <a:gd name="T12" fmla="*/ 2147483647 w 194"/>
                <a:gd name="T13" fmla="*/ 2147483647 h 196"/>
                <a:gd name="T14" fmla="*/ 2147483647 w 194"/>
                <a:gd name="T15" fmla="*/ 2147483647 h 196"/>
                <a:gd name="T16" fmla="*/ 2147483647 w 194"/>
                <a:gd name="T17" fmla="*/ 2147483647 h 196"/>
                <a:gd name="T18" fmla="*/ 2147483647 w 194"/>
                <a:gd name="T19" fmla="*/ 2147483647 h 196"/>
                <a:gd name="T20" fmla="*/ 2147483647 w 194"/>
                <a:gd name="T21" fmla="*/ 2147483647 h 196"/>
                <a:gd name="T22" fmla="*/ 2147483647 w 194"/>
                <a:gd name="T23" fmla="*/ 2147483647 h 196"/>
                <a:gd name="T24" fmla="*/ 2147483647 w 194"/>
                <a:gd name="T25" fmla="*/ 2147483647 h 196"/>
                <a:gd name="T26" fmla="*/ 2147483647 w 194"/>
                <a:gd name="T27" fmla="*/ 2147483647 h 196"/>
                <a:gd name="T28" fmla="*/ 2147483647 w 194"/>
                <a:gd name="T29" fmla="*/ 2147483647 h 196"/>
                <a:gd name="T30" fmla="*/ 2147483647 w 194"/>
                <a:gd name="T31" fmla="*/ 2147483647 h 196"/>
                <a:gd name="T32" fmla="*/ 2147483647 w 194"/>
                <a:gd name="T33" fmla="*/ 2147483647 h 196"/>
                <a:gd name="T34" fmla="*/ 2147483647 w 194"/>
                <a:gd name="T35" fmla="*/ 2147483647 h 196"/>
                <a:gd name="T36" fmla="*/ 2147483647 w 194"/>
                <a:gd name="T37" fmla="*/ 2147483647 h 196"/>
                <a:gd name="T38" fmla="*/ 2147483647 w 194"/>
                <a:gd name="T39" fmla="*/ 2147483647 h 196"/>
                <a:gd name="T40" fmla="*/ 2147483647 w 194"/>
                <a:gd name="T41" fmla="*/ 2147483647 h 196"/>
                <a:gd name="T42" fmla="*/ 2147483647 w 194"/>
                <a:gd name="T43" fmla="*/ 2147483647 h 196"/>
                <a:gd name="T44" fmla="*/ 2147483647 w 194"/>
                <a:gd name="T45" fmla="*/ 2147483647 h 196"/>
                <a:gd name="T46" fmla="*/ 2147483647 w 194"/>
                <a:gd name="T47" fmla="*/ 2147483647 h 196"/>
                <a:gd name="T48" fmla="*/ 2147483647 w 194"/>
                <a:gd name="T49" fmla="*/ 2147483647 h 196"/>
                <a:gd name="T50" fmla="*/ 2147483647 w 194"/>
                <a:gd name="T51" fmla="*/ 2147483647 h 196"/>
                <a:gd name="T52" fmla="*/ 2147483647 w 194"/>
                <a:gd name="T53" fmla="*/ 2147483647 h 196"/>
                <a:gd name="T54" fmla="*/ 2147483647 w 194"/>
                <a:gd name="T55" fmla="*/ 2147483647 h 196"/>
                <a:gd name="T56" fmla="*/ 2147483647 w 194"/>
                <a:gd name="T57" fmla="*/ 2147483647 h 196"/>
                <a:gd name="T58" fmla="*/ 2147483647 w 194"/>
                <a:gd name="T59" fmla="*/ 2147483647 h 196"/>
                <a:gd name="T60" fmla="*/ 2147483647 w 194"/>
                <a:gd name="T61" fmla="*/ 2147483647 h 196"/>
                <a:gd name="T62" fmla="*/ 2147483647 w 194"/>
                <a:gd name="T63" fmla="*/ 2147483647 h 196"/>
                <a:gd name="T64" fmla="*/ 2147483647 w 194"/>
                <a:gd name="T65" fmla="*/ 2147483647 h 196"/>
                <a:gd name="T66" fmla="*/ 2147483647 w 194"/>
                <a:gd name="T67" fmla="*/ 2147483647 h 196"/>
                <a:gd name="T68" fmla="*/ 2147483647 w 194"/>
                <a:gd name="T69" fmla="*/ 2147483647 h 196"/>
                <a:gd name="T70" fmla="*/ 2147483647 w 194"/>
                <a:gd name="T71" fmla="*/ 2147483647 h 196"/>
                <a:gd name="T72" fmla="*/ 2147483647 w 194"/>
                <a:gd name="T73" fmla="*/ 2147483647 h 196"/>
                <a:gd name="T74" fmla="*/ 2147483647 w 194"/>
                <a:gd name="T75" fmla="*/ 2147483647 h 196"/>
                <a:gd name="T76" fmla="*/ 2147483647 w 194"/>
                <a:gd name="T77" fmla="*/ 2147483647 h 196"/>
                <a:gd name="T78" fmla="*/ 2147483647 w 194"/>
                <a:gd name="T79" fmla="*/ 2147483647 h 196"/>
                <a:gd name="T80" fmla="*/ 2147483647 w 194"/>
                <a:gd name="T81" fmla="*/ 2147483647 h 196"/>
                <a:gd name="T82" fmla="*/ 2147483647 w 194"/>
                <a:gd name="T83" fmla="*/ 2147483647 h 196"/>
                <a:gd name="T84" fmla="*/ 2147483647 w 194"/>
                <a:gd name="T85" fmla="*/ 0 h 196"/>
                <a:gd name="T86" fmla="*/ 2147483647 w 194"/>
                <a:gd name="T87" fmla="*/ 2147483647 h 196"/>
                <a:gd name="T88" fmla="*/ 2147483647 w 194"/>
                <a:gd name="T89" fmla="*/ 2147483647 h 196"/>
                <a:gd name="T90" fmla="*/ 2147483647 w 194"/>
                <a:gd name="T91" fmla="*/ 2147483647 h 196"/>
                <a:gd name="T92" fmla="*/ 2147483647 w 194"/>
                <a:gd name="T93" fmla="*/ 2147483647 h 196"/>
                <a:gd name="T94" fmla="*/ 0 w 194"/>
                <a:gd name="T95" fmla="*/ 2147483647 h 196"/>
                <a:gd name="T96" fmla="*/ 0 w 194"/>
                <a:gd name="T97" fmla="*/ 2147483647 h 196"/>
                <a:gd name="T98" fmla="*/ 2147483647 w 194"/>
                <a:gd name="T99" fmla="*/ 2147483647 h 196"/>
                <a:gd name="T100" fmla="*/ 2147483647 w 194"/>
                <a:gd name="T101" fmla="*/ 2147483647 h 196"/>
                <a:gd name="T102" fmla="*/ 2147483647 w 194"/>
                <a:gd name="T103" fmla="*/ 2147483647 h 196"/>
                <a:gd name="T104" fmla="*/ 2147483647 w 194"/>
                <a:gd name="T105" fmla="*/ 2147483647 h 196"/>
                <a:gd name="T106" fmla="*/ 2147483647 w 194"/>
                <a:gd name="T107" fmla="*/ 2147483647 h 196"/>
                <a:gd name="T108" fmla="*/ 2147483647 w 194"/>
                <a:gd name="T109" fmla="*/ 2147483647 h 19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94"/>
                <a:gd name="T166" fmla="*/ 0 h 196"/>
                <a:gd name="T167" fmla="*/ 194 w 194"/>
                <a:gd name="T168" fmla="*/ 196 h 19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94" h="196">
                  <a:moveTo>
                    <a:pt x="36" y="190"/>
                  </a:moveTo>
                  <a:lnTo>
                    <a:pt x="60" y="188"/>
                  </a:lnTo>
                  <a:lnTo>
                    <a:pt x="68" y="162"/>
                  </a:lnTo>
                  <a:lnTo>
                    <a:pt x="76" y="156"/>
                  </a:lnTo>
                  <a:lnTo>
                    <a:pt x="96" y="176"/>
                  </a:lnTo>
                  <a:lnTo>
                    <a:pt x="114" y="192"/>
                  </a:lnTo>
                  <a:lnTo>
                    <a:pt x="138" y="196"/>
                  </a:lnTo>
                  <a:lnTo>
                    <a:pt x="130" y="176"/>
                  </a:lnTo>
                  <a:lnTo>
                    <a:pt x="126" y="164"/>
                  </a:lnTo>
                  <a:lnTo>
                    <a:pt x="124" y="148"/>
                  </a:lnTo>
                  <a:lnTo>
                    <a:pt x="152" y="126"/>
                  </a:lnTo>
                  <a:lnTo>
                    <a:pt x="148" y="114"/>
                  </a:lnTo>
                  <a:lnTo>
                    <a:pt x="136" y="94"/>
                  </a:lnTo>
                  <a:lnTo>
                    <a:pt x="132" y="72"/>
                  </a:lnTo>
                  <a:lnTo>
                    <a:pt x="142" y="68"/>
                  </a:lnTo>
                  <a:lnTo>
                    <a:pt x="156" y="74"/>
                  </a:lnTo>
                  <a:lnTo>
                    <a:pt x="164" y="78"/>
                  </a:lnTo>
                  <a:lnTo>
                    <a:pt x="168" y="80"/>
                  </a:lnTo>
                  <a:lnTo>
                    <a:pt x="172" y="80"/>
                  </a:lnTo>
                  <a:lnTo>
                    <a:pt x="174" y="78"/>
                  </a:lnTo>
                  <a:lnTo>
                    <a:pt x="176" y="74"/>
                  </a:lnTo>
                  <a:lnTo>
                    <a:pt x="176" y="70"/>
                  </a:lnTo>
                  <a:lnTo>
                    <a:pt x="172" y="64"/>
                  </a:lnTo>
                  <a:lnTo>
                    <a:pt x="168" y="60"/>
                  </a:lnTo>
                  <a:lnTo>
                    <a:pt x="168" y="56"/>
                  </a:lnTo>
                  <a:lnTo>
                    <a:pt x="170" y="54"/>
                  </a:lnTo>
                  <a:lnTo>
                    <a:pt x="174" y="50"/>
                  </a:lnTo>
                  <a:lnTo>
                    <a:pt x="180" y="48"/>
                  </a:lnTo>
                  <a:lnTo>
                    <a:pt x="184" y="48"/>
                  </a:lnTo>
                  <a:lnTo>
                    <a:pt x="186" y="46"/>
                  </a:lnTo>
                  <a:lnTo>
                    <a:pt x="188" y="44"/>
                  </a:lnTo>
                  <a:lnTo>
                    <a:pt x="188" y="34"/>
                  </a:lnTo>
                  <a:lnTo>
                    <a:pt x="186" y="28"/>
                  </a:lnTo>
                  <a:lnTo>
                    <a:pt x="194" y="10"/>
                  </a:lnTo>
                  <a:lnTo>
                    <a:pt x="136" y="2"/>
                  </a:lnTo>
                  <a:lnTo>
                    <a:pt x="70" y="0"/>
                  </a:lnTo>
                  <a:lnTo>
                    <a:pt x="16" y="6"/>
                  </a:lnTo>
                  <a:lnTo>
                    <a:pt x="8" y="14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2" y="66"/>
                  </a:lnTo>
                  <a:lnTo>
                    <a:pt x="20" y="132"/>
                  </a:lnTo>
                  <a:lnTo>
                    <a:pt x="34" y="184"/>
                  </a:lnTo>
                  <a:lnTo>
                    <a:pt x="36" y="19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41" name="Freeform 48"/>
            <p:cNvSpPr>
              <a:spLocks/>
            </p:cNvSpPr>
            <p:nvPr/>
          </p:nvSpPr>
          <p:spPr bwMode="auto">
            <a:xfrm>
              <a:off x="4093287" y="1468064"/>
              <a:ext cx="4251437" cy="2170619"/>
            </a:xfrm>
            <a:custGeom>
              <a:avLst/>
              <a:gdLst>
                <a:gd name="T0" fmla="*/ 2147483647 w 1892"/>
                <a:gd name="T1" fmla="*/ 2147483647 h 608"/>
                <a:gd name="T2" fmla="*/ 2147483647 w 1892"/>
                <a:gd name="T3" fmla="*/ 2147483647 h 608"/>
                <a:gd name="T4" fmla="*/ 2147483647 w 1892"/>
                <a:gd name="T5" fmla="*/ 2147483647 h 608"/>
                <a:gd name="T6" fmla="*/ 2147483647 w 1892"/>
                <a:gd name="T7" fmla="*/ 2147483647 h 608"/>
                <a:gd name="T8" fmla="*/ 2147483647 w 1892"/>
                <a:gd name="T9" fmla="*/ 2147483647 h 608"/>
                <a:gd name="T10" fmla="*/ 2147483647 w 1892"/>
                <a:gd name="T11" fmla="*/ 2147483647 h 608"/>
                <a:gd name="T12" fmla="*/ 2147483647 w 1892"/>
                <a:gd name="T13" fmla="*/ 2147483647 h 608"/>
                <a:gd name="T14" fmla="*/ 2147483647 w 1892"/>
                <a:gd name="T15" fmla="*/ 2147483647 h 608"/>
                <a:gd name="T16" fmla="*/ 2147483647 w 1892"/>
                <a:gd name="T17" fmla="*/ 2147483647 h 608"/>
                <a:gd name="T18" fmla="*/ 2147483647 w 1892"/>
                <a:gd name="T19" fmla="*/ 2147483647 h 608"/>
                <a:gd name="T20" fmla="*/ 2147483647 w 1892"/>
                <a:gd name="T21" fmla="*/ 2147483647 h 608"/>
                <a:gd name="T22" fmla="*/ 2147483647 w 1892"/>
                <a:gd name="T23" fmla="*/ 2147483647 h 608"/>
                <a:gd name="T24" fmla="*/ 2147483647 w 1892"/>
                <a:gd name="T25" fmla="*/ 2147483647 h 608"/>
                <a:gd name="T26" fmla="*/ 2147483647 w 1892"/>
                <a:gd name="T27" fmla="*/ 2147483647 h 608"/>
                <a:gd name="T28" fmla="*/ 2147483647 w 1892"/>
                <a:gd name="T29" fmla="*/ 2147483647 h 608"/>
                <a:gd name="T30" fmla="*/ 2147483647 w 1892"/>
                <a:gd name="T31" fmla="*/ 2147483647 h 608"/>
                <a:gd name="T32" fmla="*/ 2147483647 w 1892"/>
                <a:gd name="T33" fmla="*/ 2147483647 h 608"/>
                <a:gd name="T34" fmla="*/ 2147483647 w 1892"/>
                <a:gd name="T35" fmla="*/ 2147483647 h 608"/>
                <a:gd name="T36" fmla="*/ 2147483647 w 1892"/>
                <a:gd name="T37" fmla="*/ 2147483647 h 608"/>
                <a:gd name="T38" fmla="*/ 2147483647 w 1892"/>
                <a:gd name="T39" fmla="*/ 2147483647 h 608"/>
                <a:gd name="T40" fmla="*/ 2147483647 w 1892"/>
                <a:gd name="T41" fmla="*/ 2147483647 h 608"/>
                <a:gd name="T42" fmla="*/ 2147483647 w 1892"/>
                <a:gd name="T43" fmla="*/ 2147483647 h 608"/>
                <a:gd name="T44" fmla="*/ 2147483647 w 1892"/>
                <a:gd name="T45" fmla="*/ 2147483647 h 608"/>
                <a:gd name="T46" fmla="*/ 2147483647 w 1892"/>
                <a:gd name="T47" fmla="*/ 2147483647 h 608"/>
                <a:gd name="T48" fmla="*/ 2147483647 w 1892"/>
                <a:gd name="T49" fmla="*/ 2147483647 h 608"/>
                <a:gd name="T50" fmla="*/ 2147483647 w 1892"/>
                <a:gd name="T51" fmla="*/ 2147483647 h 608"/>
                <a:gd name="T52" fmla="*/ 2147483647 w 1892"/>
                <a:gd name="T53" fmla="*/ 2147483647 h 608"/>
                <a:gd name="T54" fmla="*/ 2147483647 w 1892"/>
                <a:gd name="T55" fmla="*/ 2147483647 h 608"/>
                <a:gd name="T56" fmla="*/ 2147483647 w 1892"/>
                <a:gd name="T57" fmla="*/ 2147483647 h 608"/>
                <a:gd name="T58" fmla="*/ 2147483647 w 1892"/>
                <a:gd name="T59" fmla="*/ 2147483647 h 608"/>
                <a:gd name="T60" fmla="*/ 2147483647 w 1892"/>
                <a:gd name="T61" fmla="*/ 2147483647 h 608"/>
                <a:gd name="T62" fmla="*/ 0 w 1892"/>
                <a:gd name="T63" fmla="*/ 2147483647 h 608"/>
                <a:gd name="T64" fmla="*/ 2147483647 w 1892"/>
                <a:gd name="T65" fmla="*/ 2147483647 h 608"/>
                <a:gd name="T66" fmla="*/ 2147483647 w 1892"/>
                <a:gd name="T67" fmla="*/ 2147483647 h 608"/>
                <a:gd name="T68" fmla="*/ 2147483647 w 1892"/>
                <a:gd name="T69" fmla="*/ 2147483647 h 608"/>
                <a:gd name="T70" fmla="*/ 2147483647 w 1892"/>
                <a:gd name="T71" fmla="*/ 2147483647 h 608"/>
                <a:gd name="T72" fmla="*/ 2147483647 w 1892"/>
                <a:gd name="T73" fmla="*/ 2147483647 h 608"/>
                <a:gd name="T74" fmla="*/ 2147483647 w 1892"/>
                <a:gd name="T75" fmla="*/ 2147483647 h 608"/>
                <a:gd name="T76" fmla="*/ 2147483647 w 1892"/>
                <a:gd name="T77" fmla="*/ 2147483647 h 608"/>
                <a:gd name="T78" fmla="*/ 2147483647 w 1892"/>
                <a:gd name="T79" fmla="*/ 2147483647 h 608"/>
                <a:gd name="T80" fmla="*/ 2147483647 w 1892"/>
                <a:gd name="T81" fmla="*/ 2147483647 h 608"/>
                <a:gd name="T82" fmla="*/ 2147483647 w 1892"/>
                <a:gd name="T83" fmla="*/ 2147483647 h 608"/>
                <a:gd name="T84" fmla="*/ 2147483647 w 1892"/>
                <a:gd name="T85" fmla="*/ 2147483647 h 608"/>
                <a:gd name="T86" fmla="*/ 2147483647 w 1892"/>
                <a:gd name="T87" fmla="*/ 2147483647 h 608"/>
                <a:gd name="T88" fmla="*/ 2147483647 w 1892"/>
                <a:gd name="T89" fmla="*/ 2147483647 h 608"/>
                <a:gd name="T90" fmla="*/ 2147483647 w 1892"/>
                <a:gd name="T91" fmla="*/ 2147483647 h 608"/>
                <a:gd name="T92" fmla="*/ 2147483647 w 1892"/>
                <a:gd name="T93" fmla="*/ 2147483647 h 608"/>
                <a:gd name="T94" fmla="*/ 2147483647 w 1892"/>
                <a:gd name="T95" fmla="*/ 2147483647 h 608"/>
                <a:gd name="T96" fmla="*/ 2147483647 w 1892"/>
                <a:gd name="T97" fmla="*/ 2147483647 h 608"/>
                <a:gd name="T98" fmla="*/ 2147483647 w 1892"/>
                <a:gd name="T99" fmla="*/ 2147483647 h 608"/>
                <a:gd name="T100" fmla="*/ 2147483647 w 1892"/>
                <a:gd name="T101" fmla="*/ 2147483647 h 608"/>
                <a:gd name="T102" fmla="*/ 2147483647 w 1892"/>
                <a:gd name="T103" fmla="*/ 2147483647 h 608"/>
                <a:gd name="T104" fmla="*/ 2147483647 w 1892"/>
                <a:gd name="T105" fmla="*/ 2147483647 h 608"/>
                <a:gd name="T106" fmla="*/ 2147483647 w 1892"/>
                <a:gd name="T107" fmla="*/ 2147483647 h 608"/>
                <a:gd name="T108" fmla="*/ 2147483647 w 1892"/>
                <a:gd name="T109" fmla="*/ 2147483647 h 608"/>
                <a:gd name="T110" fmla="*/ 2147483647 w 1892"/>
                <a:gd name="T111" fmla="*/ 2147483647 h 608"/>
                <a:gd name="T112" fmla="*/ 2147483647 w 1892"/>
                <a:gd name="T113" fmla="*/ 2147483647 h 608"/>
                <a:gd name="T114" fmla="*/ 2147483647 w 1892"/>
                <a:gd name="T115" fmla="*/ 2147483647 h 608"/>
                <a:gd name="T116" fmla="*/ 2147483647 w 1892"/>
                <a:gd name="T117" fmla="*/ 2147483647 h 608"/>
                <a:gd name="T118" fmla="*/ 2147483647 w 1892"/>
                <a:gd name="T119" fmla="*/ 2147483647 h 608"/>
                <a:gd name="T120" fmla="*/ 2147483647 w 1892"/>
                <a:gd name="T121" fmla="*/ 2147483647 h 60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92"/>
                <a:gd name="T184" fmla="*/ 0 h 608"/>
                <a:gd name="T185" fmla="*/ 1892 w 1892"/>
                <a:gd name="T186" fmla="*/ 608 h 60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92" h="608">
                  <a:moveTo>
                    <a:pt x="1786" y="126"/>
                  </a:moveTo>
                  <a:lnTo>
                    <a:pt x="1808" y="132"/>
                  </a:lnTo>
                  <a:lnTo>
                    <a:pt x="1840" y="144"/>
                  </a:lnTo>
                  <a:lnTo>
                    <a:pt x="1870" y="156"/>
                  </a:lnTo>
                  <a:lnTo>
                    <a:pt x="1870" y="144"/>
                  </a:lnTo>
                  <a:lnTo>
                    <a:pt x="1862" y="132"/>
                  </a:lnTo>
                  <a:lnTo>
                    <a:pt x="1892" y="126"/>
                  </a:lnTo>
                  <a:lnTo>
                    <a:pt x="1870" y="122"/>
                  </a:lnTo>
                  <a:lnTo>
                    <a:pt x="1854" y="122"/>
                  </a:lnTo>
                  <a:lnTo>
                    <a:pt x="1824" y="116"/>
                  </a:lnTo>
                  <a:lnTo>
                    <a:pt x="1794" y="110"/>
                  </a:lnTo>
                  <a:lnTo>
                    <a:pt x="1740" y="98"/>
                  </a:lnTo>
                  <a:lnTo>
                    <a:pt x="1694" y="92"/>
                  </a:lnTo>
                  <a:lnTo>
                    <a:pt x="1672" y="98"/>
                  </a:lnTo>
                  <a:lnTo>
                    <a:pt x="1642" y="98"/>
                  </a:lnTo>
                  <a:lnTo>
                    <a:pt x="1648" y="110"/>
                  </a:lnTo>
                  <a:lnTo>
                    <a:pt x="1618" y="98"/>
                  </a:lnTo>
                  <a:lnTo>
                    <a:pt x="1610" y="104"/>
                  </a:lnTo>
                  <a:lnTo>
                    <a:pt x="1588" y="98"/>
                  </a:lnTo>
                  <a:lnTo>
                    <a:pt x="1566" y="98"/>
                  </a:lnTo>
                  <a:lnTo>
                    <a:pt x="1542" y="104"/>
                  </a:lnTo>
                  <a:lnTo>
                    <a:pt x="1526" y="92"/>
                  </a:lnTo>
                  <a:lnTo>
                    <a:pt x="1506" y="72"/>
                  </a:lnTo>
                  <a:lnTo>
                    <a:pt x="1466" y="80"/>
                  </a:lnTo>
                  <a:lnTo>
                    <a:pt x="1420" y="80"/>
                  </a:lnTo>
                  <a:lnTo>
                    <a:pt x="1390" y="86"/>
                  </a:lnTo>
                  <a:lnTo>
                    <a:pt x="1412" y="80"/>
                  </a:lnTo>
                  <a:lnTo>
                    <a:pt x="1376" y="58"/>
                  </a:lnTo>
                  <a:lnTo>
                    <a:pt x="1330" y="76"/>
                  </a:lnTo>
                  <a:lnTo>
                    <a:pt x="1308" y="70"/>
                  </a:lnTo>
                  <a:lnTo>
                    <a:pt x="1300" y="80"/>
                  </a:lnTo>
                  <a:lnTo>
                    <a:pt x="1276" y="80"/>
                  </a:lnTo>
                  <a:lnTo>
                    <a:pt x="1246" y="86"/>
                  </a:lnTo>
                  <a:lnTo>
                    <a:pt x="1232" y="80"/>
                  </a:lnTo>
                  <a:lnTo>
                    <a:pt x="1224" y="92"/>
                  </a:lnTo>
                  <a:lnTo>
                    <a:pt x="1202" y="86"/>
                  </a:lnTo>
                  <a:lnTo>
                    <a:pt x="1178" y="80"/>
                  </a:lnTo>
                  <a:lnTo>
                    <a:pt x="1194" y="76"/>
                  </a:lnTo>
                  <a:lnTo>
                    <a:pt x="1178" y="64"/>
                  </a:lnTo>
                  <a:lnTo>
                    <a:pt x="1162" y="64"/>
                  </a:lnTo>
                  <a:lnTo>
                    <a:pt x="1148" y="70"/>
                  </a:lnTo>
                  <a:lnTo>
                    <a:pt x="1118" y="70"/>
                  </a:lnTo>
                  <a:lnTo>
                    <a:pt x="1102" y="64"/>
                  </a:lnTo>
                  <a:lnTo>
                    <a:pt x="1064" y="70"/>
                  </a:lnTo>
                  <a:lnTo>
                    <a:pt x="1034" y="70"/>
                  </a:lnTo>
                  <a:lnTo>
                    <a:pt x="1018" y="76"/>
                  </a:lnTo>
                  <a:lnTo>
                    <a:pt x="974" y="92"/>
                  </a:lnTo>
                  <a:lnTo>
                    <a:pt x="996" y="80"/>
                  </a:lnTo>
                  <a:lnTo>
                    <a:pt x="1026" y="70"/>
                  </a:lnTo>
                  <a:lnTo>
                    <a:pt x="1048" y="52"/>
                  </a:lnTo>
                  <a:lnTo>
                    <a:pt x="1034" y="46"/>
                  </a:lnTo>
                  <a:lnTo>
                    <a:pt x="1018" y="40"/>
                  </a:lnTo>
                  <a:lnTo>
                    <a:pt x="1004" y="40"/>
                  </a:lnTo>
                  <a:lnTo>
                    <a:pt x="974" y="46"/>
                  </a:lnTo>
                  <a:lnTo>
                    <a:pt x="964" y="40"/>
                  </a:lnTo>
                  <a:lnTo>
                    <a:pt x="958" y="24"/>
                  </a:lnTo>
                  <a:lnTo>
                    <a:pt x="934" y="18"/>
                  </a:lnTo>
                  <a:lnTo>
                    <a:pt x="950" y="6"/>
                  </a:lnTo>
                  <a:lnTo>
                    <a:pt x="928" y="0"/>
                  </a:lnTo>
                  <a:lnTo>
                    <a:pt x="912" y="18"/>
                  </a:lnTo>
                  <a:lnTo>
                    <a:pt x="934" y="24"/>
                  </a:lnTo>
                  <a:lnTo>
                    <a:pt x="942" y="40"/>
                  </a:lnTo>
                  <a:lnTo>
                    <a:pt x="928" y="36"/>
                  </a:lnTo>
                  <a:lnTo>
                    <a:pt x="920" y="46"/>
                  </a:lnTo>
                  <a:lnTo>
                    <a:pt x="896" y="40"/>
                  </a:lnTo>
                  <a:lnTo>
                    <a:pt x="882" y="40"/>
                  </a:lnTo>
                  <a:lnTo>
                    <a:pt x="866" y="46"/>
                  </a:lnTo>
                  <a:lnTo>
                    <a:pt x="844" y="46"/>
                  </a:lnTo>
                  <a:lnTo>
                    <a:pt x="820" y="52"/>
                  </a:lnTo>
                  <a:lnTo>
                    <a:pt x="828" y="64"/>
                  </a:lnTo>
                  <a:lnTo>
                    <a:pt x="828" y="80"/>
                  </a:lnTo>
                  <a:lnTo>
                    <a:pt x="820" y="70"/>
                  </a:lnTo>
                  <a:lnTo>
                    <a:pt x="798" y="76"/>
                  </a:lnTo>
                  <a:lnTo>
                    <a:pt x="776" y="76"/>
                  </a:lnTo>
                  <a:lnTo>
                    <a:pt x="798" y="86"/>
                  </a:lnTo>
                  <a:lnTo>
                    <a:pt x="814" y="98"/>
                  </a:lnTo>
                  <a:lnTo>
                    <a:pt x="820" y="110"/>
                  </a:lnTo>
                  <a:lnTo>
                    <a:pt x="814" y="122"/>
                  </a:lnTo>
                  <a:lnTo>
                    <a:pt x="798" y="110"/>
                  </a:lnTo>
                  <a:lnTo>
                    <a:pt x="790" y="92"/>
                  </a:lnTo>
                  <a:lnTo>
                    <a:pt x="760" y="92"/>
                  </a:lnTo>
                  <a:lnTo>
                    <a:pt x="744" y="98"/>
                  </a:lnTo>
                  <a:lnTo>
                    <a:pt x="722" y="86"/>
                  </a:lnTo>
                  <a:lnTo>
                    <a:pt x="730" y="104"/>
                  </a:lnTo>
                  <a:lnTo>
                    <a:pt x="738" y="122"/>
                  </a:lnTo>
                  <a:lnTo>
                    <a:pt x="760" y="122"/>
                  </a:lnTo>
                  <a:lnTo>
                    <a:pt x="782" y="132"/>
                  </a:lnTo>
                  <a:lnTo>
                    <a:pt x="776" y="150"/>
                  </a:lnTo>
                  <a:lnTo>
                    <a:pt x="776" y="138"/>
                  </a:lnTo>
                  <a:lnTo>
                    <a:pt x="752" y="126"/>
                  </a:lnTo>
                  <a:lnTo>
                    <a:pt x="752" y="138"/>
                  </a:lnTo>
                  <a:lnTo>
                    <a:pt x="744" y="126"/>
                  </a:lnTo>
                  <a:lnTo>
                    <a:pt x="738" y="144"/>
                  </a:lnTo>
                  <a:lnTo>
                    <a:pt x="730" y="160"/>
                  </a:lnTo>
                  <a:lnTo>
                    <a:pt x="714" y="156"/>
                  </a:lnTo>
                  <a:lnTo>
                    <a:pt x="722" y="144"/>
                  </a:lnTo>
                  <a:lnTo>
                    <a:pt x="722" y="126"/>
                  </a:lnTo>
                  <a:lnTo>
                    <a:pt x="714" y="98"/>
                  </a:lnTo>
                  <a:lnTo>
                    <a:pt x="714" y="86"/>
                  </a:lnTo>
                  <a:lnTo>
                    <a:pt x="706" y="70"/>
                  </a:lnTo>
                  <a:lnTo>
                    <a:pt x="676" y="80"/>
                  </a:lnTo>
                  <a:lnTo>
                    <a:pt x="662" y="98"/>
                  </a:lnTo>
                  <a:lnTo>
                    <a:pt x="662" y="110"/>
                  </a:lnTo>
                  <a:lnTo>
                    <a:pt x="676" y="116"/>
                  </a:lnTo>
                  <a:lnTo>
                    <a:pt x="692" y="126"/>
                  </a:lnTo>
                  <a:lnTo>
                    <a:pt x="654" y="122"/>
                  </a:lnTo>
                  <a:lnTo>
                    <a:pt x="638" y="116"/>
                  </a:lnTo>
                  <a:lnTo>
                    <a:pt x="614" y="110"/>
                  </a:lnTo>
                  <a:lnTo>
                    <a:pt x="570" y="110"/>
                  </a:lnTo>
                  <a:lnTo>
                    <a:pt x="570" y="104"/>
                  </a:lnTo>
                  <a:lnTo>
                    <a:pt x="562" y="104"/>
                  </a:lnTo>
                  <a:lnTo>
                    <a:pt x="554" y="92"/>
                  </a:lnTo>
                  <a:lnTo>
                    <a:pt x="554" y="76"/>
                  </a:lnTo>
                  <a:lnTo>
                    <a:pt x="592" y="64"/>
                  </a:lnTo>
                  <a:lnTo>
                    <a:pt x="630" y="52"/>
                  </a:lnTo>
                  <a:lnTo>
                    <a:pt x="654" y="36"/>
                  </a:lnTo>
                  <a:lnTo>
                    <a:pt x="630" y="40"/>
                  </a:lnTo>
                  <a:lnTo>
                    <a:pt x="586" y="52"/>
                  </a:lnTo>
                  <a:lnTo>
                    <a:pt x="562" y="58"/>
                  </a:lnTo>
                  <a:lnTo>
                    <a:pt x="546" y="76"/>
                  </a:lnTo>
                  <a:lnTo>
                    <a:pt x="532" y="98"/>
                  </a:lnTo>
                  <a:lnTo>
                    <a:pt x="540" y="98"/>
                  </a:lnTo>
                  <a:lnTo>
                    <a:pt x="532" y="110"/>
                  </a:lnTo>
                  <a:lnTo>
                    <a:pt x="554" y="116"/>
                  </a:lnTo>
                  <a:lnTo>
                    <a:pt x="566" y="110"/>
                  </a:lnTo>
                  <a:lnTo>
                    <a:pt x="586" y="116"/>
                  </a:lnTo>
                  <a:lnTo>
                    <a:pt x="600" y="116"/>
                  </a:lnTo>
                  <a:lnTo>
                    <a:pt x="614" y="122"/>
                  </a:lnTo>
                  <a:lnTo>
                    <a:pt x="600" y="126"/>
                  </a:lnTo>
                  <a:lnTo>
                    <a:pt x="578" y="122"/>
                  </a:lnTo>
                  <a:lnTo>
                    <a:pt x="546" y="132"/>
                  </a:lnTo>
                  <a:lnTo>
                    <a:pt x="546" y="122"/>
                  </a:lnTo>
                  <a:lnTo>
                    <a:pt x="540" y="126"/>
                  </a:lnTo>
                  <a:lnTo>
                    <a:pt x="508" y="132"/>
                  </a:lnTo>
                  <a:lnTo>
                    <a:pt x="494" y="150"/>
                  </a:lnTo>
                  <a:lnTo>
                    <a:pt x="486" y="138"/>
                  </a:lnTo>
                  <a:lnTo>
                    <a:pt x="494" y="126"/>
                  </a:lnTo>
                  <a:lnTo>
                    <a:pt x="464" y="126"/>
                  </a:lnTo>
                  <a:lnTo>
                    <a:pt x="472" y="138"/>
                  </a:lnTo>
                  <a:lnTo>
                    <a:pt x="464" y="156"/>
                  </a:lnTo>
                  <a:lnTo>
                    <a:pt x="456" y="156"/>
                  </a:lnTo>
                  <a:lnTo>
                    <a:pt x="440" y="160"/>
                  </a:lnTo>
                  <a:lnTo>
                    <a:pt x="434" y="166"/>
                  </a:lnTo>
                  <a:lnTo>
                    <a:pt x="410" y="166"/>
                  </a:lnTo>
                  <a:lnTo>
                    <a:pt x="426" y="184"/>
                  </a:lnTo>
                  <a:lnTo>
                    <a:pt x="410" y="178"/>
                  </a:lnTo>
                  <a:lnTo>
                    <a:pt x="394" y="172"/>
                  </a:lnTo>
                  <a:lnTo>
                    <a:pt x="402" y="160"/>
                  </a:lnTo>
                  <a:lnTo>
                    <a:pt x="372" y="156"/>
                  </a:lnTo>
                  <a:lnTo>
                    <a:pt x="358" y="150"/>
                  </a:lnTo>
                  <a:lnTo>
                    <a:pt x="386" y="156"/>
                  </a:lnTo>
                  <a:lnTo>
                    <a:pt x="418" y="156"/>
                  </a:lnTo>
                  <a:lnTo>
                    <a:pt x="440" y="150"/>
                  </a:lnTo>
                  <a:lnTo>
                    <a:pt x="440" y="138"/>
                  </a:lnTo>
                  <a:lnTo>
                    <a:pt x="410" y="138"/>
                  </a:lnTo>
                  <a:lnTo>
                    <a:pt x="402" y="126"/>
                  </a:lnTo>
                  <a:lnTo>
                    <a:pt x="380" y="126"/>
                  </a:lnTo>
                  <a:lnTo>
                    <a:pt x="364" y="122"/>
                  </a:lnTo>
                  <a:lnTo>
                    <a:pt x="350" y="116"/>
                  </a:lnTo>
                  <a:lnTo>
                    <a:pt x="312" y="116"/>
                  </a:lnTo>
                  <a:lnTo>
                    <a:pt x="296" y="122"/>
                  </a:lnTo>
                  <a:lnTo>
                    <a:pt x="296" y="110"/>
                  </a:lnTo>
                  <a:lnTo>
                    <a:pt x="274" y="122"/>
                  </a:lnTo>
                  <a:lnTo>
                    <a:pt x="250" y="122"/>
                  </a:lnTo>
                  <a:lnTo>
                    <a:pt x="236" y="132"/>
                  </a:lnTo>
                  <a:lnTo>
                    <a:pt x="212" y="150"/>
                  </a:lnTo>
                  <a:lnTo>
                    <a:pt x="198" y="166"/>
                  </a:lnTo>
                  <a:lnTo>
                    <a:pt x="182" y="190"/>
                  </a:lnTo>
                  <a:lnTo>
                    <a:pt x="160" y="190"/>
                  </a:lnTo>
                  <a:lnTo>
                    <a:pt x="144" y="196"/>
                  </a:lnTo>
                  <a:lnTo>
                    <a:pt x="136" y="208"/>
                  </a:lnTo>
                  <a:lnTo>
                    <a:pt x="130" y="218"/>
                  </a:lnTo>
                  <a:lnTo>
                    <a:pt x="136" y="236"/>
                  </a:lnTo>
                  <a:lnTo>
                    <a:pt x="136" y="248"/>
                  </a:lnTo>
                  <a:lnTo>
                    <a:pt x="152" y="242"/>
                  </a:lnTo>
                  <a:lnTo>
                    <a:pt x="168" y="236"/>
                  </a:lnTo>
                  <a:lnTo>
                    <a:pt x="190" y="230"/>
                  </a:lnTo>
                  <a:lnTo>
                    <a:pt x="198" y="242"/>
                  </a:lnTo>
                  <a:lnTo>
                    <a:pt x="204" y="258"/>
                  </a:lnTo>
                  <a:lnTo>
                    <a:pt x="212" y="264"/>
                  </a:lnTo>
                  <a:lnTo>
                    <a:pt x="236" y="264"/>
                  </a:lnTo>
                  <a:lnTo>
                    <a:pt x="236" y="252"/>
                  </a:lnTo>
                  <a:lnTo>
                    <a:pt x="250" y="242"/>
                  </a:lnTo>
                  <a:lnTo>
                    <a:pt x="250" y="230"/>
                  </a:lnTo>
                  <a:lnTo>
                    <a:pt x="244" y="218"/>
                  </a:lnTo>
                  <a:lnTo>
                    <a:pt x="236" y="208"/>
                  </a:lnTo>
                  <a:lnTo>
                    <a:pt x="236" y="196"/>
                  </a:lnTo>
                  <a:lnTo>
                    <a:pt x="258" y="184"/>
                  </a:lnTo>
                  <a:lnTo>
                    <a:pt x="258" y="172"/>
                  </a:lnTo>
                  <a:lnTo>
                    <a:pt x="282" y="166"/>
                  </a:lnTo>
                  <a:lnTo>
                    <a:pt x="304" y="172"/>
                  </a:lnTo>
                  <a:lnTo>
                    <a:pt x="282" y="190"/>
                  </a:lnTo>
                  <a:lnTo>
                    <a:pt x="266" y="190"/>
                  </a:lnTo>
                  <a:lnTo>
                    <a:pt x="282" y="212"/>
                  </a:lnTo>
                  <a:lnTo>
                    <a:pt x="364" y="212"/>
                  </a:lnTo>
                  <a:lnTo>
                    <a:pt x="350" y="218"/>
                  </a:lnTo>
                  <a:lnTo>
                    <a:pt x="334" y="218"/>
                  </a:lnTo>
                  <a:lnTo>
                    <a:pt x="312" y="224"/>
                  </a:lnTo>
                  <a:lnTo>
                    <a:pt x="304" y="242"/>
                  </a:lnTo>
                  <a:lnTo>
                    <a:pt x="282" y="236"/>
                  </a:lnTo>
                  <a:lnTo>
                    <a:pt x="282" y="264"/>
                  </a:lnTo>
                  <a:lnTo>
                    <a:pt x="258" y="264"/>
                  </a:lnTo>
                  <a:lnTo>
                    <a:pt x="236" y="270"/>
                  </a:lnTo>
                  <a:lnTo>
                    <a:pt x="212" y="270"/>
                  </a:lnTo>
                  <a:lnTo>
                    <a:pt x="198" y="276"/>
                  </a:lnTo>
                  <a:lnTo>
                    <a:pt x="174" y="282"/>
                  </a:lnTo>
                  <a:lnTo>
                    <a:pt x="182" y="270"/>
                  </a:lnTo>
                  <a:lnTo>
                    <a:pt x="198" y="252"/>
                  </a:lnTo>
                  <a:lnTo>
                    <a:pt x="182" y="252"/>
                  </a:lnTo>
                  <a:lnTo>
                    <a:pt x="160" y="248"/>
                  </a:lnTo>
                  <a:lnTo>
                    <a:pt x="168" y="264"/>
                  </a:lnTo>
                  <a:lnTo>
                    <a:pt x="168" y="282"/>
                  </a:lnTo>
                  <a:lnTo>
                    <a:pt x="144" y="282"/>
                  </a:lnTo>
                  <a:lnTo>
                    <a:pt x="136" y="294"/>
                  </a:lnTo>
                  <a:lnTo>
                    <a:pt x="114" y="304"/>
                  </a:lnTo>
                  <a:lnTo>
                    <a:pt x="98" y="316"/>
                  </a:lnTo>
                  <a:lnTo>
                    <a:pt x="76" y="316"/>
                  </a:lnTo>
                  <a:lnTo>
                    <a:pt x="52" y="322"/>
                  </a:lnTo>
                  <a:lnTo>
                    <a:pt x="52" y="332"/>
                  </a:lnTo>
                  <a:lnTo>
                    <a:pt x="68" y="344"/>
                  </a:lnTo>
                  <a:lnTo>
                    <a:pt x="76" y="362"/>
                  </a:lnTo>
                  <a:lnTo>
                    <a:pt x="52" y="368"/>
                  </a:lnTo>
                  <a:lnTo>
                    <a:pt x="0" y="368"/>
                  </a:lnTo>
                  <a:lnTo>
                    <a:pt x="0" y="378"/>
                  </a:lnTo>
                  <a:lnTo>
                    <a:pt x="16" y="378"/>
                  </a:lnTo>
                  <a:lnTo>
                    <a:pt x="6" y="384"/>
                  </a:lnTo>
                  <a:lnTo>
                    <a:pt x="6" y="424"/>
                  </a:lnTo>
                  <a:lnTo>
                    <a:pt x="30" y="420"/>
                  </a:lnTo>
                  <a:lnTo>
                    <a:pt x="46" y="424"/>
                  </a:lnTo>
                  <a:lnTo>
                    <a:pt x="68" y="420"/>
                  </a:lnTo>
                  <a:lnTo>
                    <a:pt x="98" y="408"/>
                  </a:lnTo>
                  <a:lnTo>
                    <a:pt x="98" y="396"/>
                  </a:lnTo>
                  <a:lnTo>
                    <a:pt x="114" y="378"/>
                  </a:lnTo>
                  <a:lnTo>
                    <a:pt x="130" y="368"/>
                  </a:lnTo>
                  <a:lnTo>
                    <a:pt x="174" y="368"/>
                  </a:lnTo>
                  <a:lnTo>
                    <a:pt x="198" y="356"/>
                  </a:lnTo>
                  <a:lnTo>
                    <a:pt x="212" y="378"/>
                  </a:lnTo>
                  <a:lnTo>
                    <a:pt x="228" y="390"/>
                  </a:lnTo>
                  <a:lnTo>
                    <a:pt x="236" y="402"/>
                  </a:lnTo>
                  <a:lnTo>
                    <a:pt x="220" y="408"/>
                  </a:lnTo>
                  <a:lnTo>
                    <a:pt x="236" y="420"/>
                  </a:lnTo>
                  <a:lnTo>
                    <a:pt x="250" y="408"/>
                  </a:lnTo>
                  <a:lnTo>
                    <a:pt x="250" y="390"/>
                  </a:lnTo>
                  <a:lnTo>
                    <a:pt x="244" y="374"/>
                  </a:lnTo>
                  <a:lnTo>
                    <a:pt x="236" y="384"/>
                  </a:lnTo>
                  <a:lnTo>
                    <a:pt x="220" y="362"/>
                  </a:lnTo>
                  <a:lnTo>
                    <a:pt x="204" y="350"/>
                  </a:lnTo>
                  <a:lnTo>
                    <a:pt x="228" y="350"/>
                  </a:lnTo>
                  <a:lnTo>
                    <a:pt x="236" y="356"/>
                  </a:lnTo>
                  <a:lnTo>
                    <a:pt x="258" y="368"/>
                  </a:lnTo>
                  <a:lnTo>
                    <a:pt x="274" y="374"/>
                  </a:lnTo>
                  <a:lnTo>
                    <a:pt x="288" y="384"/>
                  </a:lnTo>
                  <a:lnTo>
                    <a:pt x="304" y="408"/>
                  </a:lnTo>
                  <a:lnTo>
                    <a:pt x="318" y="412"/>
                  </a:lnTo>
                  <a:lnTo>
                    <a:pt x="318" y="402"/>
                  </a:lnTo>
                  <a:lnTo>
                    <a:pt x="312" y="390"/>
                  </a:lnTo>
                  <a:lnTo>
                    <a:pt x="318" y="378"/>
                  </a:lnTo>
                  <a:lnTo>
                    <a:pt x="342" y="378"/>
                  </a:lnTo>
                  <a:lnTo>
                    <a:pt x="364" y="374"/>
                  </a:lnTo>
                  <a:lnTo>
                    <a:pt x="350" y="368"/>
                  </a:lnTo>
                  <a:lnTo>
                    <a:pt x="350" y="356"/>
                  </a:lnTo>
                  <a:lnTo>
                    <a:pt x="364" y="338"/>
                  </a:lnTo>
                  <a:lnTo>
                    <a:pt x="386" y="332"/>
                  </a:lnTo>
                  <a:lnTo>
                    <a:pt x="410" y="328"/>
                  </a:lnTo>
                  <a:lnTo>
                    <a:pt x="394" y="338"/>
                  </a:lnTo>
                  <a:lnTo>
                    <a:pt x="418" y="350"/>
                  </a:lnTo>
                  <a:lnTo>
                    <a:pt x="440" y="344"/>
                  </a:lnTo>
                  <a:lnTo>
                    <a:pt x="464" y="356"/>
                  </a:lnTo>
                  <a:lnTo>
                    <a:pt x="494" y="356"/>
                  </a:lnTo>
                  <a:lnTo>
                    <a:pt x="502" y="378"/>
                  </a:lnTo>
                  <a:lnTo>
                    <a:pt x="464" y="384"/>
                  </a:lnTo>
                  <a:lnTo>
                    <a:pt x="440" y="378"/>
                  </a:lnTo>
                  <a:lnTo>
                    <a:pt x="426" y="378"/>
                  </a:lnTo>
                  <a:lnTo>
                    <a:pt x="410" y="374"/>
                  </a:lnTo>
                  <a:lnTo>
                    <a:pt x="386" y="374"/>
                  </a:lnTo>
                  <a:lnTo>
                    <a:pt x="364" y="384"/>
                  </a:lnTo>
                  <a:lnTo>
                    <a:pt x="350" y="384"/>
                  </a:lnTo>
                  <a:lnTo>
                    <a:pt x="358" y="396"/>
                  </a:lnTo>
                  <a:lnTo>
                    <a:pt x="364" y="408"/>
                  </a:lnTo>
                  <a:lnTo>
                    <a:pt x="380" y="420"/>
                  </a:lnTo>
                  <a:lnTo>
                    <a:pt x="418" y="420"/>
                  </a:lnTo>
                  <a:lnTo>
                    <a:pt x="448" y="412"/>
                  </a:lnTo>
                  <a:lnTo>
                    <a:pt x="434" y="424"/>
                  </a:lnTo>
                  <a:lnTo>
                    <a:pt x="418" y="430"/>
                  </a:lnTo>
                  <a:lnTo>
                    <a:pt x="440" y="430"/>
                  </a:lnTo>
                  <a:lnTo>
                    <a:pt x="440" y="442"/>
                  </a:lnTo>
                  <a:lnTo>
                    <a:pt x="434" y="460"/>
                  </a:lnTo>
                  <a:lnTo>
                    <a:pt x="418" y="448"/>
                  </a:lnTo>
                  <a:lnTo>
                    <a:pt x="418" y="466"/>
                  </a:lnTo>
                  <a:lnTo>
                    <a:pt x="426" y="466"/>
                  </a:lnTo>
                  <a:lnTo>
                    <a:pt x="440" y="476"/>
                  </a:lnTo>
                  <a:lnTo>
                    <a:pt x="448" y="488"/>
                  </a:lnTo>
                  <a:lnTo>
                    <a:pt x="472" y="488"/>
                  </a:lnTo>
                  <a:lnTo>
                    <a:pt x="478" y="504"/>
                  </a:lnTo>
                  <a:lnTo>
                    <a:pt x="486" y="528"/>
                  </a:lnTo>
                  <a:lnTo>
                    <a:pt x="508" y="534"/>
                  </a:lnTo>
                  <a:lnTo>
                    <a:pt x="524" y="546"/>
                  </a:lnTo>
                  <a:lnTo>
                    <a:pt x="532" y="568"/>
                  </a:lnTo>
                  <a:lnTo>
                    <a:pt x="554" y="584"/>
                  </a:lnTo>
                  <a:lnTo>
                    <a:pt x="586" y="580"/>
                  </a:lnTo>
                  <a:lnTo>
                    <a:pt x="622" y="562"/>
                  </a:lnTo>
                  <a:lnTo>
                    <a:pt x="646" y="552"/>
                  </a:lnTo>
                  <a:lnTo>
                    <a:pt x="668" y="540"/>
                  </a:lnTo>
                  <a:lnTo>
                    <a:pt x="692" y="522"/>
                  </a:lnTo>
                  <a:lnTo>
                    <a:pt x="698" y="504"/>
                  </a:lnTo>
                  <a:lnTo>
                    <a:pt x="668" y="500"/>
                  </a:lnTo>
                  <a:lnTo>
                    <a:pt x="662" y="488"/>
                  </a:lnTo>
                  <a:lnTo>
                    <a:pt x="646" y="500"/>
                  </a:lnTo>
                  <a:lnTo>
                    <a:pt x="614" y="504"/>
                  </a:lnTo>
                  <a:lnTo>
                    <a:pt x="614" y="516"/>
                  </a:lnTo>
                  <a:lnTo>
                    <a:pt x="608" y="500"/>
                  </a:lnTo>
                  <a:lnTo>
                    <a:pt x="592" y="488"/>
                  </a:lnTo>
                  <a:lnTo>
                    <a:pt x="570" y="482"/>
                  </a:lnTo>
                  <a:lnTo>
                    <a:pt x="562" y="470"/>
                  </a:lnTo>
                  <a:lnTo>
                    <a:pt x="562" y="454"/>
                  </a:lnTo>
                  <a:lnTo>
                    <a:pt x="586" y="454"/>
                  </a:lnTo>
                  <a:lnTo>
                    <a:pt x="622" y="476"/>
                  </a:lnTo>
                  <a:lnTo>
                    <a:pt x="646" y="476"/>
                  </a:lnTo>
                  <a:lnTo>
                    <a:pt x="654" y="482"/>
                  </a:lnTo>
                  <a:lnTo>
                    <a:pt x="668" y="482"/>
                  </a:lnTo>
                  <a:lnTo>
                    <a:pt x="698" y="488"/>
                  </a:lnTo>
                  <a:lnTo>
                    <a:pt x="722" y="488"/>
                  </a:lnTo>
                  <a:lnTo>
                    <a:pt x="760" y="482"/>
                  </a:lnTo>
                  <a:lnTo>
                    <a:pt x="768" y="482"/>
                  </a:lnTo>
                  <a:lnTo>
                    <a:pt x="776" y="500"/>
                  </a:lnTo>
                  <a:lnTo>
                    <a:pt x="798" y="494"/>
                  </a:lnTo>
                  <a:lnTo>
                    <a:pt x="782" y="504"/>
                  </a:lnTo>
                  <a:lnTo>
                    <a:pt x="798" y="516"/>
                  </a:lnTo>
                  <a:lnTo>
                    <a:pt x="820" y="510"/>
                  </a:lnTo>
                  <a:lnTo>
                    <a:pt x="828" y="534"/>
                  </a:lnTo>
                  <a:lnTo>
                    <a:pt x="844" y="556"/>
                  </a:lnTo>
                  <a:lnTo>
                    <a:pt x="858" y="590"/>
                  </a:lnTo>
                  <a:lnTo>
                    <a:pt x="874" y="608"/>
                  </a:lnTo>
                  <a:lnTo>
                    <a:pt x="890" y="596"/>
                  </a:lnTo>
                  <a:lnTo>
                    <a:pt x="904" y="596"/>
                  </a:lnTo>
                  <a:lnTo>
                    <a:pt x="904" y="584"/>
                  </a:lnTo>
                  <a:lnTo>
                    <a:pt x="920" y="574"/>
                  </a:lnTo>
                  <a:lnTo>
                    <a:pt x="920" y="552"/>
                  </a:lnTo>
                  <a:lnTo>
                    <a:pt x="942" y="534"/>
                  </a:lnTo>
                  <a:lnTo>
                    <a:pt x="980" y="516"/>
                  </a:lnTo>
                  <a:lnTo>
                    <a:pt x="1018" y="504"/>
                  </a:lnTo>
                  <a:lnTo>
                    <a:pt x="1042" y="528"/>
                  </a:lnTo>
                  <a:lnTo>
                    <a:pt x="1064" y="546"/>
                  </a:lnTo>
                  <a:lnTo>
                    <a:pt x="1086" y="540"/>
                  </a:lnTo>
                  <a:lnTo>
                    <a:pt x="1102" y="568"/>
                  </a:lnTo>
                  <a:lnTo>
                    <a:pt x="1102" y="584"/>
                  </a:lnTo>
                  <a:lnTo>
                    <a:pt x="1118" y="602"/>
                  </a:lnTo>
                  <a:lnTo>
                    <a:pt x="1110" y="584"/>
                  </a:lnTo>
                  <a:lnTo>
                    <a:pt x="1110" y="568"/>
                  </a:lnTo>
                  <a:lnTo>
                    <a:pt x="1124" y="556"/>
                  </a:lnTo>
                  <a:lnTo>
                    <a:pt x="1132" y="574"/>
                  </a:lnTo>
                  <a:lnTo>
                    <a:pt x="1156" y="580"/>
                  </a:lnTo>
                  <a:lnTo>
                    <a:pt x="1156" y="596"/>
                  </a:lnTo>
                  <a:lnTo>
                    <a:pt x="1178" y="590"/>
                  </a:lnTo>
                  <a:lnTo>
                    <a:pt x="1208" y="580"/>
                  </a:lnTo>
                  <a:lnTo>
                    <a:pt x="1202" y="562"/>
                  </a:lnTo>
                  <a:lnTo>
                    <a:pt x="1186" y="552"/>
                  </a:lnTo>
                  <a:lnTo>
                    <a:pt x="1170" y="534"/>
                  </a:lnTo>
                  <a:lnTo>
                    <a:pt x="1156" y="522"/>
                  </a:lnTo>
                  <a:lnTo>
                    <a:pt x="1170" y="510"/>
                  </a:lnTo>
                  <a:lnTo>
                    <a:pt x="1202" y="510"/>
                  </a:lnTo>
                  <a:lnTo>
                    <a:pt x="1208" y="516"/>
                  </a:lnTo>
                  <a:lnTo>
                    <a:pt x="1216" y="504"/>
                  </a:lnTo>
                  <a:lnTo>
                    <a:pt x="1238" y="500"/>
                  </a:lnTo>
                  <a:lnTo>
                    <a:pt x="1246" y="504"/>
                  </a:lnTo>
                  <a:lnTo>
                    <a:pt x="1262" y="494"/>
                  </a:lnTo>
                  <a:lnTo>
                    <a:pt x="1276" y="476"/>
                  </a:lnTo>
                  <a:lnTo>
                    <a:pt x="1308" y="454"/>
                  </a:lnTo>
                  <a:lnTo>
                    <a:pt x="1300" y="442"/>
                  </a:lnTo>
                  <a:lnTo>
                    <a:pt x="1292" y="430"/>
                  </a:lnTo>
                  <a:lnTo>
                    <a:pt x="1276" y="420"/>
                  </a:lnTo>
                  <a:lnTo>
                    <a:pt x="1262" y="408"/>
                  </a:lnTo>
                  <a:lnTo>
                    <a:pt x="1276" y="396"/>
                  </a:lnTo>
                  <a:lnTo>
                    <a:pt x="1246" y="396"/>
                  </a:lnTo>
                  <a:lnTo>
                    <a:pt x="1270" y="374"/>
                  </a:lnTo>
                  <a:lnTo>
                    <a:pt x="1276" y="378"/>
                  </a:lnTo>
                  <a:lnTo>
                    <a:pt x="1314" y="378"/>
                  </a:lnTo>
                  <a:lnTo>
                    <a:pt x="1322" y="390"/>
                  </a:lnTo>
                  <a:lnTo>
                    <a:pt x="1338" y="408"/>
                  </a:lnTo>
                  <a:lnTo>
                    <a:pt x="1346" y="430"/>
                  </a:lnTo>
                  <a:lnTo>
                    <a:pt x="1352" y="420"/>
                  </a:lnTo>
                  <a:lnTo>
                    <a:pt x="1376" y="408"/>
                  </a:lnTo>
                  <a:lnTo>
                    <a:pt x="1352" y="396"/>
                  </a:lnTo>
                  <a:lnTo>
                    <a:pt x="1346" y="378"/>
                  </a:lnTo>
                  <a:lnTo>
                    <a:pt x="1360" y="362"/>
                  </a:lnTo>
                  <a:lnTo>
                    <a:pt x="1390" y="350"/>
                  </a:lnTo>
                  <a:lnTo>
                    <a:pt x="1420" y="332"/>
                  </a:lnTo>
                  <a:lnTo>
                    <a:pt x="1428" y="310"/>
                  </a:lnTo>
                  <a:lnTo>
                    <a:pt x="1428" y="288"/>
                  </a:lnTo>
                  <a:lnTo>
                    <a:pt x="1414" y="270"/>
                  </a:lnTo>
                  <a:lnTo>
                    <a:pt x="1414" y="258"/>
                  </a:lnTo>
                  <a:lnTo>
                    <a:pt x="1398" y="248"/>
                  </a:lnTo>
                  <a:lnTo>
                    <a:pt x="1368" y="252"/>
                  </a:lnTo>
                  <a:lnTo>
                    <a:pt x="1368" y="248"/>
                  </a:lnTo>
                  <a:lnTo>
                    <a:pt x="1384" y="224"/>
                  </a:lnTo>
                  <a:lnTo>
                    <a:pt x="1398" y="212"/>
                  </a:lnTo>
                  <a:lnTo>
                    <a:pt x="1428" y="208"/>
                  </a:lnTo>
                  <a:lnTo>
                    <a:pt x="1474" y="208"/>
                  </a:lnTo>
                  <a:lnTo>
                    <a:pt x="1526" y="212"/>
                  </a:lnTo>
                  <a:lnTo>
                    <a:pt x="1542" y="208"/>
                  </a:lnTo>
                  <a:lnTo>
                    <a:pt x="1566" y="184"/>
                  </a:lnTo>
                  <a:lnTo>
                    <a:pt x="1596" y="172"/>
                  </a:lnTo>
                  <a:lnTo>
                    <a:pt x="1596" y="184"/>
                  </a:lnTo>
                  <a:lnTo>
                    <a:pt x="1610" y="190"/>
                  </a:lnTo>
                  <a:lnTo>
                    <a:pt x="1626" y="178"/>
                  </a:lnTo>
                  <a:lnTo>
                    <a:pt x="1648" y="172"/>
                  </a:lnTo>
                  <a:lnTo>
                    <a:pt x="1642" y="184"/>
                  </a:lnTo>
                  <a:lnTo>
                    <a:pt x="1618" y="202"/>
                  </a:lnTo>
                  <a:lnTo>
                    <a:pt x="1588" y="212"/>
                  </a:lnTo>
                  <a:lnTo>
                    <a:pt x="1588" y="230"/>
                  </a:lnTo>
                  <a:lnTo>
                    <a:pt x="1618" y="242"/>
                  </a:lnTo>
                  <a:lnTo>
                    <a:pt x="1618" y="270"/>
                  </a:lnTo>
                  <a:lnTo>
                    <a:pt x="1642" y="288"/>
                  </a:lnTo>
                  <a:lnTo>
                    <a:pt x="1642" y="270"/>
                  </a:lnTo>
                  <a:lnTo>
                    <a:pt x="1656" y="258"/>
                  </a:lnTo>
                  <a:lnTo>
                    <a:pt x="1672" y="242"/>
                  </a:lnTo>
                  <a:lnTo>
                    <a:pt x="1656" y="224"/>
                  </a:lnTo>
                  <a:lnTo>
                    <a:pt x="1656" y="208"/>
                  </a:lnTo>
                  <a:lnTo>
                    <a:pt x="1680" y="190"/>
                  </a:lnTo>
                  <a:lnTo>
                    <a:pt x="1688" y="202"/>
                  </a:lnTo>
                  <a:lnTo>
                    <a:pt x="1726" y="196"/>
                  </a:lnTo>
                  <a:lnTo>
                    <a:pt x="1740" y="184"/>
                  </a:lnTo>
                  <a:lnTo>
                    <a:pt x="1770" y="178"/>
                  </a:lnTo>
                  <a:lnTo>
                    <a:pt x="1770" y="166"/>
                  </a:lnTo>
                  <a:lnTo>
                    <a:pt x="1802" y="160"/>
                  </a:lnTo>
                  <a:lnTo>
                    <a:pt x="1786" y="156"/>
                  </a:lnTo>
                  <a:lnTo>
                    <a:pt x="1770" y="150"/>
                  </a:lnTo>
                  <a:lnTo>
                    <a:pt x="1748" y="144"/>
                  </a:lnTo>
                  <a:lnTo>
                    <a:pt x="1778" y="144"/>
                  </a:lnTo>
                  <a:lnTo>
                    <a:pt x="1786" y="126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42" name="Freeform 49"/>
            <p:cNvSpPr>
              <a:spLocks/>
            </p:cNvSpPr>
            <p:nvPr/>
          </p:nvSpPr>
          <p:spPr bwMode="auto">
            <a:xfrm>
              <a:off x="7558252" y="1882195"/>
              <a:ext cx="310095" cy="378430"/>
            </a:xfrm>
            <a:custGeom>
              <a:avLst/>
              <a:gdLst>
                <a:gd name="T0" fmla="*/ 2147483647 w 138"/>
                <a:gd name="T1" fmla="*/ 2147483647 h 106"/>
                <a:gd name="T2" fmla="*/ 2147483647 w 138"/>
                <a:gd name="T3" fmla="*/ 2147483647 h 106"/>
                <a:gd name="T4" fmla="*/ 2147483647 w 138"/>
                <a:gd name="T5" fmla="*/ 0 h 106"/>
                <a:gd name="T6" fmla="*/ 2147483647 w 138"/>
                <a:gd name="T7" fmla="*/ 0 h 106"/>
                <a:gd name="T8" fmla="*/ 2147483647 w 138"/>
                <a:gd name="T9" fmla="*/ 0 h 106"/>
                <a:gd name="T10" fmla="*/ 2147483647 w 138"/>
                <a:gd name="T11" fmla="*/ 0 h 106"/>
                <a:gd name="T12" fmla="*/ 2147483647 w 138"/>
                <a:gd name="T13" fmla="*/ 2147483647 h 106"/>
                <a:gd name="T14" fmla="*/ 2147483647 w 138"/>
                <a:gd name="T15" fmla="*/ 2147483647 h 106"/>
                <a:gd name="T16" fmla="*/ 2147483647 w 138"/>
                <a:gd name="T17" fmla="*/ 2147483647 h 106"/>
                <a:gd name="T18" fmla="*/ 2147483647 w 138"/>
                <a:gd name="T19" fmla="*/ 2147483647 h 106"/>
                <a:gd name="T20" fmla="*/ 2147483647 w 138"/>
                <a:gd name="T21" fmla="*/ 2147483647 h 106"/>
                <a:gd name="T22" fmla="*/ 2147483647 w 138"/>
                <a:gd name="T23" fmla="*/ 2147483647 h 106"/>
                <a:gd name="T24" fmla="*/ 2147483647 w 138"/>
                <a:gd name="T25" fmla="*/ 2147483647 h 106"/>
                <a:gd name="T26" fmla="*/ 2147483647 w 138"/>
                <a:gd name="T27" fmla="*/ 2147483647 h 106"/>
                <a:gd name="T28" fmla="*/ 2147483647 w 138"/>
                <a:gd name="T29" fmla="*/ 2147483647 h 106"/>
                <a:gd name="T30" fmla="*/ 0 w 138"/>
                <a:gd name="T31" fmla="*/ 2147483647 h 106"/>
                <a:gd name="T32" fmla="*/ 0 w 138"/>
                <a:gd name="T33" fmla="*/ 2147483647 h 106"/>
                <a:gd name="T34" fmla="*/ 0 w 138"/>
                <a:gd name="T35" fmla="*/ 2147483647 h 106"/>
                <a:gd name="T36" fmla="*/ 2147483647 w 138"/>
                <a:gd name="T37" fmla="*/ 2147483647 h 106"/>
                <a:gd name="T38" fmla="*/ 2147483647 w 138"/>
                <a:gd name="T39" fmla="*/ 2147483647 h 106"/>
                <a:gd name="T40" fmla="*/ 2147483647 w 138"/>
                <a:gd name="T41" fmla="*/ 2147483647 h 106"/>
                <a:gd name="T42" fmla="*/ 2147483647 w 138"/>
                <a:gd name="T43" fmla="*/ 2147483647 h 106"/>
                <a:gd name="T44" fmla="*/ 2147483647 w 138"/>
                <a:gd name="T45" fmla="*/ 2147483647 h 106"/>
                <a:gd name="T46" fmla="*/ 2147483647 w 138"/>
                <a:gd name="T47" fmla="*/ 2147483647 h 106"/>
                <a:gd name="T48" fmla="*/ 2147483647 w 138"/>
                <a:gd name="T49" fmla="*/ 2147483647 h 106"/>
                <a:gd name="T50" fmla="*/ 2147483647 w 138"/>
                <a:gd name="T51" fmla="*/ 2147483647 h 106"/>
                <a:gd name="T52" fmla="*/ 2147483647 w 138"/>
                <a:gd name="T53" fmla="*/ 2147483647 h 106"/>
                <a:gd name="T54" fmla="*/ 2147483647 w 138"/>
                <a:gd name="T55" fmla="*/ 2147483647 h 106"/>
                <a:gd name="T56" fmla="*/ 2147483647 w 138"/>
                <a:gd name="T57" fmla="*/ 2147483647 h 106"/>
                <a:gd name="T58" fmla="*/ 2147483647 w 138"/>
                <a:gd name="T59" fmla="*/ 2147483647 h 106"/>
                <a:gd name="T60" fmla="*/ 2147483647 w 138"/>
                <a:gd name="T61" fmla="*/ 2147483647 h 106"/>
                <a:gd name="T62" fmla="*/ 2147483647 w 138"/>
                <a:gd name="T63" fmla="*/ 2147483647 h 106"/>
                <a:gd name="T64" fmla="*/ 2147483647 w 138"/>
                <a:gd name="T65" fmla="*/ 2147483647 h 106"/>
                <a:gd name="T66" fmla="*/ 2147483647 w 138"/>
                <a:gd name="T67" fmla="*/ 2147483647 h 106"/>
                <a:gd name="T68" fmla="*/ 2147483647 w 138"/>
                <a:gd name="T69" fmla="*/ 2147483647 h 106"/>
                <a:gd name="T70" fmla="*/ 2147483647 w 138"/>
                <a:gd name="T71" fmla="*/ 2147483647 h 106"/>
                <a:gd name="T72" fmla="*/ 2147483647 w 138"/>
                <a:gd name="T73" fmla="*/ 2147483647 h 106"/>
                <a:gd name="T74" fmla="*/ 2147483647 w 138"/>
                <a:gd name="T75" fmla="*/ 2147483647 h 106"/>
                <a:gd name="T76" fmla="*/ 2147483647 w 138"/>
                <a:gd name="T77" fmla="*/ 2147483647 h 106"/>
                <a:gd name="T78" fmla="*/ 2147483647 w 138"/>
                <a:gd name="T79" fmla="*/ 2147483647 h 106"/>
                <a:gd name="T80" fmla="*/ 2147483647 w 138"/>
                <a:gd name="T81" fmla="*/ 2147483647 h 106"/>
                <a:gd name="T82" fmla="*/ 2147483647 w 138"/>
                <a:gd name="T83" fmla="*/ 2147483647 h 106"/>
                <a:gd name="T84" fmla="*/ 2147483647 w 138"/>
                <a:gd name="T85" fmla="*/ 2147483647 h 106"/>
                <a:gd name="T86" fmla="*/ 2147483647 w 138"/>
                <a:gd name="T87" fmla="*/ 2147483647 h 106"/>
                <a:gd name="T88" fmla="*/ 2147483647 w 138"/>
                <a:gd name="T89" fmla="*/ 2147483647 h 106"/>
                <a:gd name="T90" fmla="*/ 2147483647 w 138"/>
                <a:gd name="T91" fmla="*/ 2147483647 h 10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8"/>
                <a:gd name="T139" fmla="*/ 0 h 106"/>
                <a:gd name="T140" fmla="*/ 138 w 138"/>
                <a:gd name="T141" fmla="*/ 106 h 10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8" h="106">
                  <a:moveTo>
                    <a:pt x="84" y="6"/>
                  </a:moveTo>
                  <a:lnTo>
                    <a:pt x="84" y="6"/>
                  </a:lnTo>
                  <a:lnTo>
                    <a:pt x="54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8" y="34"/>
                  </a:lnTo>
                  <a:lnTo>
                    <a:pt x="6" y="50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16" y="102"/>
                  </a:lnTo>
                  <a:lnTo>
                    <a:pt x="32" y="100"/>
                  </a:lnTo>
                  <a:lnTo>
                    <a:pt x="46" y="104"/>
                  </a:lnTo>
                  <a:lnTo>
                    <a:pt x="60" y="106"/>
                  </a:lnTo>
                  <a:lnTo>
                    <a:pt x="68" y="106"/>
                  </a:lnTo>
                  <a:lnTo>
                    <a:pt x="78" y="106"/>
                  </a:lnTo>
                  <a:lnTo>
                    <a:pt x="82" y="104"/>
                  </a:lnTo>
                  <a:lnTo>
                    <a:pt x="82" y="102"/>
                  </a:lnTo>
                  <a:lnTo>
                    <a:pt x="82" y="100"/>
                  </a:lnTo>
                  <a:lnTo>
                    <a:pt x="84" y="98"/>
                  </a:lnTo>
                  <a:lnTo>
                    <a:pt x="104" y="80"/>
                  </a:lnTo>
                  <a:lnTo>
                    <a:pt x="124" y="62"/>
                  </a:lnTo>
                  <a:lnTo>
                    <a:pt x="134" y="50"/>
                  </a:lnTo>
                  <a:lnTo>
                    <a:pt x="138" y="44"/>
                  </a:lnTo>
                  <a:lnTo>
                    <a:pt x="138" y="40"/>
                  </a:lnTo>
                  <a:lnTo>
                    <a:pt x="138" y="34"/>
                  </a:lnTo>
                  <a:lnTo>
                    <a:pt x="136" y="28"/>
                  </a:lnTo>
                  <a:lnTo>
                    <a:pt x="132" y="24"/>
                  </a:lnTo>
                  <a:lnTo>
                    <a:pt x="126" y="20"/>
                  </a:lnTo>
                  <a:lnTo>
                    <a:pt x="112" y="14"/>
                  </a:lnTo>
                  <a:lnTo>
                    <a:pt x="100" y="12"/>
                  </a:lnTo>
                  <a:lnTo>
                    <a:pt x="84" y="6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43" name="Freeform 50"/>
            <p:cNvSpPr>
              <a:spLocks/>
            </p:cNvSpPr>
            <p:nvPr/>
          </p:nvSpPr>
          <p:spPr bwMode="auto">
            <a:xfrm>
              <a:off x="7940253" y="4823955"/>
              <a:ext cx="238188" cy="164224"/>
            </a:xfrm>
            <a:custGeom>
              <a:avLst/>
              <a:gdLst>
                <a:gd name="T0" fmla="*/ 2147483647 w 106"/>
                <a:gd name="T1" fmla="*/ 0 h 46"/>
                <a:gd name="T2" fmla="*/ 2147483647 w 106"/>
                <a:gd name="T3" fmla="*/ 2147483647 h 46"/>
                <a:gd name="T4" fmla="*/ 2147483647 w 106"/>
                <a:gd name="T5" fmla="*/ 2147483647 h 46"/>
                <a:gd name="T6" fmla="*/ 0 w 106"/>
                <a:gd name="T7" fmla="*/ 2147483647 h 46"/>
                <a:gd name="T8" fmla="*/ 2147483647 w 106"/>
                <a:gd name="T9" fmla="*/ 2147483647 h 46"/>
                <a:gd name="T10" fmla="*/ 2147483647 w 106"/>
                <a:gd name="T11" fmla="*/ 2147483647 h 46"/>
                <a:gd name="T12" fmla="*/ 2147483647 w 106"/>
                <a:gd name="T13" fmla="*/ 2147483647 h 46"/>
                <a:gd name="T14" fmla="*/ 2147483647 w 106"/>
                <a:gd name="T15" fmla="*/ 2147483647 h 46"/>
                <a:gd name="T16" fmla="*/ 2147483647 w 106"/>
                <a:gd name="T17" fmla="*/ 0 h 46"/>
                <a:gd name="T18" fmla="*/ 2147483647 w 106"/>
                <a:gd name="T19" fmla="*/ 0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"/>
                <a:gd name="T31" fmla="*/ 0 h 46"/>
                <a:gd name="T32" fmla="*/ 106 w 106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" h="46">
                  <a:moveTo>
                    <a:pt x="82" y="0"/>
                  </a:moveTo>
                  <a:lnTo>
                    <a:pt x="60" y="18"/>
                  </a:lnTo>
                  <a:lnTo>
                    <a:pt x="30" y="30"/>
                  </a:lnTo>
                  <a:lnTo>
                    <a:pt x="0" y="40"/>
                  </a:lnTo>
                  <a:lnTo>
                    <a:pt x="30" y="46"/>
                  </a:lnTo>
                  <a:lnTo>
                    <a:pt x="60" y="34"/>
                  </a:lnTo>
                  <a:lnTo>
                    <a:pt x="82" y="18"/>
                  </a:lnTo>
                  <a:lnTo>
                    <a:pt x="106" y="12"/>
                  </a:lnTo>
                  <a:lnTo>
                    <a:pt x="92" y="0"/>
                  </a:lnTo>
                  <a:lnTo>
                    <a:pt x="82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44" name="Freeform 51"/>
            <p:cNvSpPr>
              <a:spLocks/>
            </p:cNvSpPr>
            <p:nvPr/>
          </p:nvSpPr>
          <p:spPr bwMode="auto">
            <a:xfrm>
              <a:off x="8196417" y="4681150"/>
              <a:ext cx="121341" cy="185644"/>
            </a:xfrm>
            <a:custGeom>
              <a:avLst/>
              <a:gdLst>
                <a:gd name="T0" fmla="*/ 2147483647 w 54"/>
                <a:gd name="T1" fmla="*/ 2147483647 h 52"/>
                <a:gd name="T2" fmla="*/ 2147483647 w 54"/>
                <a:gd name="T3" fmla="*/ 0 h 52"/>
                <a:gd name="T4" fmla="*/ 2147483647 w 54"/>
                <a:gd name="T5" fmla="*/ 2147483647 h 52"/>
                <a:gd name="T6" fmla="*/ 0 w 54"/>
                <a:gd name="T7" fmla="*/ 2147483647 h 52"/>
                <a:gd name="T8" fmla="*/ 2147483647 w 54"/>
                <a:gd name="T9" fmla="*/ 2147483647 h 52"/>
                <a:gd name="T10" fmla="*/ 2147483647 w 54"/>
                <a:gd name="T11" fmla="*/ 2147483647 h 52"/>
                <a:gd name="T12" fmla="*/ 2147483647 w 54"/>
                <a:gd name="T13" fmla="*/ 2147483647 h 52"/>
                <a:gd name="T14" fmla="*/ 2147483647 w 54"/>
                <a:gd name="T15" fmla="*/ 2147483647 h 52"/>
                <a:gd name="T16" fmla="*/ 2147483647 w 54"/>
                <a:gd name="T17" fmla="*/ 2147483647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"/>
                <a:gd name="T28" fmla="*/ 0 h 52"/>
                <a:gd name="T29" fmla="*/ 54 w 54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" h="52">
                  <a:moveTo>
                    <a:pt x="14" y="12"/>
                  </a:moveTo>
                  <a:lnTo>
                    <a:pt x="6" y="0"/>
                  </a:lnTo>
                  <a:lnTo>
                    <a:pt x="6" y="34"/>
                  </a:lnTo>
                  <a:lnTo>
                    <a:pt x="0" y="52"/>
                  </a:lnTo>
                  <a:lnTo>
                    <a:pt x="6" y="46"/>
                  </a:lnTo>
                  <a:lnTo>
                    <a:pt x="30" y="28"/>
                  </a:lnTo>
                  <a:lnTo>
                    <a:pt x="44" y="24"/>
                  </a:lnTo>
                  <a:lnTo>
                    <a:pt x="54" y="12"/>
                  </a:lnTo>
                  <a:lnTo>
                    <a:pt x="14" y="1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45" name="Freeform 52"/>
            <p:cNvSpPr>
              <a:spLocks/>
            </p:cNvSpPr>
            <p:nvPr/>
          </p:nvSpPr>
          <p:spPr bwMode="auto">
            <a:xfrm>
              <a:off x="6794253" y="3617262"/>
              <a:ext cx="238188" cy="264187"/>
            </a:xfrm>
            <a:custGeom>
              <a:avLst/>
              <a:gdLst>
                <a:gd name="T0" fmla="*/ 2147483647 w 106"/>
                <a:gd name="T1" fmla="*/ 2147483647 h 74"/>
                <a:gd name="T2" fmla="*/ 2147483647 w 106"/>
                <a:gd name="T3" fmla="*/ 2147483647 h 74"/>
                <a:gd name="T4" fmla="*/ 2147483647 w 106"/>
                <a:gd name="T5" fmla="*/ 2147483647 h 74"/>
                <a:gd name="T6" fmla="*/ 2147483647 w 106"/>
                <a:gd name="T7" fmla="*/ 2147483647 h 74"/>
                <a:gd name="T8" fmla="*/ 2147483647 w 106"/>
                <a:gd name="T9" fmla="*/ 2147483647 h 74"/>
                <a:gd name="T10" fmla="*/ 2147483647 w 106"/>
                <a:gd name="T11" fmla="*/ 0 h 74"/>
                <a:gd name="T12" fmla="*/ 2147483647 w 106"/>
                <a:gd name="T13" fmla="*/ 2147483647 h 74"/>
                <a:gd name="T14" fmla="*/ 2147483647 w 106"/>
                <a:gd name="T15" fmla="*/ 2147483647 h 74"/>
                <a:gd name="T16" fmla="*/ 2147483647 w 106"/>
                <a:gd name="T17" fmla="*/ 2147483647 h 74"/>
                <a:gd name="T18" fmla="*/ 0 w 106"/>
                <a:gd name="T19" fmla="*/ 2147483647 h 74"/>
                <a:gd name="T20" fmla="*/ 2147483647 w 106"/>
                <a:gd name="T21" fmla="*/ 2147483647 h 74"/>
                <a:gd name="T22" fmla="*/ 2147483647 w 106"/>
                <a:gd name="T23" fmla="*/ 2147483647 h 74"/>
                <a:gd name="T24" fmla="*/ 2147483647 w 106"/>
                <a:gd name="T25" fmla="*/ 2147483647 h 74"/>
                <a:gd name="T26" fmla="*/ 2147483647 w 106"/>
                <a:gd name="T27" fmla="*/ 2147483647 h 74"/>
                <a:gd name="T28" fmla="*/ 2147483647 w 106"/>
                <a:gd name="T29" fmla="*/ 2147483647 h 74"/>
                <a:gd name="T30" fmla="*/ 2147483647 w 106"/>
                <a:gd name="T31" fmla="*/ 2147483647 h 7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6"/>
                <a:gd name="T49" fmla="*/ 0 h 74"/>
                <a:gd name="T50" fmla="*/ 106 w 106"/>
                <a:gd name="T51" fmla="*/ 74 h 7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6" h="74">
                  <a:moveTo>
                    <a:pt x="98" y="52"/>
                  </a:moveTo>
                  <a:lnTo>
                    <a:pt x="106" y="40"/>
                  </a:lnTo>
                  <a:lnTo>
                    <a:pt x="106" y="18"/>
                  </a:lnTo>
                  <a:lnTo>
                    <a:pt x="98" y="6"/>
                  </a:lnTo>
                  <a:lnTo>
                    <a:pt x="82" y="12"/>
                  </a:lnTo>
                  <a:lnTo>
                    <a:pt x="82" y="0"/>
                  </a:lnTo>
                  <a:lnTo>
                    <a:pt x="60" y="18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0" y="46"/>
                  </a:lnTo>
                  <a:lnTo>
                    <a:pt x="14" y="52"/>
                  </a:lnTo>
                  <a:lnTo>
                    <a:pt x="36" y="58"/>
                  </a:lnTo>
                  <a:lnTo>
                    <a:pt x="30" y="74"/>
                  </a:lnTo>
                  <a:lnTo>
                    <a:pt x="74" y="74"/>
                  </a:lnTo>
                  <a:lnTo>
                    <a:pt x="82" y="70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46" name="Freeform 53"/>
            <p:cNvSpPr>
              <a:spLocks/>
            </p:cNvSpPr>
            <p:nvPr/>
          </p:nvSpPr>
          <p:spPr bwMode="auto">
            <a:xfrm>
              <a:off x="6929076" y="3881449"/>
              <a:ext cx="31459" cy="64262"/>
            </a:xfrm>
            <a:custGeom>
              <a:avLst/>
              <a:gdLst>
                <a:gd name="T0" fmla="*/ 2147483647 w 14"/>
                <a:gd name="T1" fmla="*/ 2147483647 h 18"/>
                <a:gd name="T2" fmla="*/ 2147483647 w 14"/>
                <a:gd name="T3" fmla="*/ 2147483647 h 18"/>
                <a:gd name="T4" fmla="*/ 2147483647 w 14"/>
                <a:gd name="T5" fmla="*/ 0 h 18"/>
                <a:gd name="T6" fmla="*/ 0 w 14"/>
                <a:gd name="T7" fmla="*/ 2147483647 h 18"/>
                <a:gd name="T8" fmla="*/ 2147483647 w 14"/>
                <a:gd name="T9" fmla="*/ 214748364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8"/>
                <a:gd name="T17" fmla="*/ 14 w 14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8">
                  <a:moveTo>
                    <a:pt x="8" y="18"/>
                  </a:moveTo>
                  <a:lnTo>
                    <a:pt x="8" y="12"/>
                  </a:lnTo>
                  <a:lnTo>
                    <a:pt x="14" y="0"/>
                  </a:lnTo>
                  <a:lnTo>
                    <a:pt x="0" y="12"/>
                  </a:lnTo>
                  <a:lnTo>
                    <a:pt x="8" y="18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47" name="Freeform 54"/>
            <p:cNvSpPr>
              <a:spLocks/>
            </p:cNvSpPr>
            <p:nvPr/>
          </p:nvSpPr>
          <p:spPr bwMode="auto">
            <a:xfrm>
              <a:off x="3396699" y="2267765"/>
              <a:ext cx="13482" cy="21421"/>
            </a:xfrm>
            <a:custGeom>
              <a:avLst/>
              <a:gdLst>
                <a:gd name="T0" fmla="*/ 2147483647 w 6"/>
                <a:gd name="T1" fmla="*/ 0 h 6"/>
                <a:gd name="T2" fmla="*/ 0 w 6"/>
                <a:gd name="T3" fmla="*/ 2147483647 h 6"/>
                <a:gd name="T4" fmla="*/ 2147483647 w 6"/>
                <a:gd name="T5" fmla="*/ 2147483647 h 6"/>
                <a:gd name="T6" fmla="*/ 2147483647 w 6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6"/>
                <a:gd name="T14" fmla="*/ 6 w 6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6">
                  <a:moveTo>
                    <a:pt x="6" y="0"/>
                  </a:moveTo>
                  <a:lnTo>
                    <a:pt x="0" y="4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48" name="Freeform 55"/>
            <p:cNvSpPr>
              <a:spLocks/>
            </p:cNvSpPr>
            <p:nvPr/>
          </p:nvSpPr>
          <p:spPr bwMode="auto">
            <a:xfrm>
              <a:off x="3050650" y="2610494"/>
              <a:ext cx="152800" cy="85683"/>
            </a:xfrm>
            <a:custGeom>
              <a:avLst/>
              <a:gdLst>
                <a:gd name="T0" fmla="*/ 2147483647 w 68"/>
                <a:gd name="T1" fmla="*/ 2147483647 h 24"/>
                <a:gd name="T2" fmla="*/ 2147483647 w 68"/>
                <a:gd name="T3" fmla="*/ 2147483647 h 24"/>
                <a:gd name="T4" fmla="*/ 2147483647 w 68"/>
                <a:gd name="T5" fmla="*/ 0 h 24"/>
                <a:gd name="T6" fmla="*/ 2147483647 w 68"/>
                <a:gd name="T7" fmla="*/ 0 h 24"/>
                <a:gd name="T8" fmla="*/ 2147483647 w 68"/>
                <a:gd name="T9" fmla="*/ 2147483647 h 24"/>
                <a:gd name="T10" fmla="*/ 0 w 68"/>
                <a:gd name="T11" fmla="*/ 2147483647 h 24"/>
                <a:gd name="T12" fmla="*/ 0 w 68"/>
                <a:gd name="T13" fmla="*/ 2147483647 h 24"/>
                <a:gd name="T14" fmla="*/ 2147483647 w 68"/>
                <a:gd name="T15" fmla="*/ 2147483647 h 24"/>
                <a:gd name="T16" fmla="*/ 2147483647 w 68"/>
                <a:gd name="T17" fmla="*/ 2147483647 h 24"/>
                <a:gd name="T18" fmla="*/ 2147483647 w 68"/>
                <a:gd name="T19" fmla="*/ 2147483647 h 24"/>
                <a:gd name="T20" fmla="*/ 2147483647 w 68"/>
                <a:gd name="T21" fmla="*/ 2147483647 h 24"/>
                <a:gd name="T22" fmla="*/ 2147483647 w 68"/>
                <a:gd name="T23" fmla="*/ 2147483647 h 24"/>
                <a:gd name="T24" fmla="*/ 2147483647 w 68"/>
                <a:gd name="T25" fmla="*/ 2147483647 h 24"/>
                <a:gd name="T26" fmla="*/ 2147483647 w 68"/>
                <a:gd name="T27" fmla="*/ 2147483647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24"/>
                <a:gd name="T44" fmla="*/ 68 w 68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24">
                  <a:moveTo>
                    <a:pt x="38" y="8"/>
                  </a:moveTo>
                  <a:lnTo>
                    <a:pt x="38" y="6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22" y="18"/>
                  </a:lnTo>
                  <a:lnTo>
                    <a:pt x="38" y="24"/>
                  </a:lnTo>
                  <a:lnTo>
                    <a:pt x="54" y="24"/>
                  </a:lnTo>
                  <a:lnTo>
                    <a:pt x="68" y="18"/>
                  </a:lnTo>
                  <a:lnTo>
                    <a:pt x="44" y="12"/>
                  </a:lnTo>
                  <a:lnTo>
                    <a:pt x="54" y="2"/>
                  </a:lnTo>
                  <a:lnTo>
                    <a:pt x="38" y="8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49" name="Freeform 56"/>
            <p:cNvSpPr>
              <a:spLocks/>
            </p:cNvSpPr>
            <p:nvPr/>
          </p:nvSpPr>
          <p:spPr bwMode="auto">
            <a:xfrm>
              <a:off x="2915827" y="1368101"/>
              <a:ext cx="1141507" cy="913945"/>
            </a:xfrm>
            <a:custGeom>
              <a:avLst/>
              <a:gdLst>
                <a:gd name="T0" fmla="*/ 2147483647 w 508"/>
                <a:gd name="T1" fmla="*/ 2147483647 h 256"/>
                <a:gd name="T2" fmla="*/ 2147483647 w 508"/>
                <a:gd name="T3" fmla="*/ 2147483647 h 256"/>
                <a:gd name="T4" fmla="*/ 2147483647 w 508"/>
                <a:gd name="T5" fmla="*/ 2147483647 h 256"/>
                <a:gd name="T6" fmla="*/ 2147483647 w 508"/>
                <a:gd name="T7" fmla="*/ 2147483647 h 256"/>
                <a:gd name="T8" fmla="*/ 2147483647 w 508"/>
                <a:gd name="T9" fmla="*/ 2147483647 h 256"/>
                <a:gd name="T10" fmla="*/ 2147483647 w 508"/>
                <a:gd name="T11" fmla="*/ 2147483647 h 256"/>
                <a:gd name="T12" fmla="*/ 2147483647 w 508"/>
                <a:gd name="T13" fmla="*/ 2147483647 h 256"/>
                <a:gd name="T14" fmla="*/ 2147483647 w 508"/>
                <a:gd name="T15" fmla="*/ 2147483647 h 256"/>
                <a:gd name="T16" fmla="*/ 2147483647 w 508"/>
                <a:gd name="T17" fmla="*/ 2147483647 h 256"/>
                <a:gd name="T18" fmla="*/ 2147483647 w 508"/>
                <a:gd name="T19" fmla="*/ 2147483647 h 256"/>
                <a:gd name="T20" fmla="*/ 2147483647 w 508"/>
                <a:gd name="T21" fmla="*/ 2147483647 h 256"/>
                <a:gd name="T22" fmla="*/ 2147483647 w 508"/>
                <a:gd name="T23" fmla="*/ 2147483647 h 256"/>
                <a:gd name="T24" fmla="*/ 2147483647 w 508"/>
                <a:gd name="T25" fmla="*/ 2147483647 h 256"/>
                <a:gd name="T26" fmla="*/ 2147483647 w 508"/>
                <a:gd name="T27" fmla="*/ 2147483647 h 256"/>
                <a:gd name="T28" fmla="*/ 2147483647 w 508"/>
                <a:gd name="T29" fmla="*/ 0 h 256"/>
                <a:gd name="T30" fmla="*/ 2147483647 w 508"/>
                <a:gd name="T31" fmla="*/ 2147483647 h 256"/>
                <a:gd name="T32" fmla="*/ 2147483647 w 508"/>
                <a:gd name="T33" fmla="*/ 0 h 256"/>
                <a:gd name="T34" fmla="*/ 2147483647 w 508"/>
                <a:gd name="T35" fmla="*/ 2147483647 h 256"/>
                <a:gd name="T36" fmla="*/ 2147483647 w 508"/>
                <a:gd name="T37" fmla="*/ 2147483647 h 256"/>
                <a:gd name="T38" fmla="*/ 2147483647 w 508"/>
                <a:gd name="T39" fmla="*/ 2147483647 h 256"/>
                <a:gd name="T40" fmla="*/ 2147483647 w 508"/>
                <a:gd name="T41" fmla="*/ 2147483647 h 256"/>
                <a:gd name="T42" fmla="*/ 2147483647 w 508"/>
                <a:gd name="T43" fmla="*/ 2147483647 h 256"/>
                <a:gd name="T44" fmla="*/ 2147483647 w 508"/>
                <a:gd name="T45" fmla="*/ 2147483647 h 256"/>
                <a:gd name="T46" fmla="*/ 0 w 508"/>
                <a:gd name="T47" fmla="*/ 2147483647 h 256"/>
                <a:gd name="T48" fmla="*/ 2147483647 w 508"/>
                <a:gd name="T49" fmla="*/ 2147483647 h 256"/>
                <a:gd name="T50" fmla="*/ 2147483647 w 508"/>
                <a:gd name="T51" fmla="*/ 2147483647 h 256"/>
                <a:gd name="T52" fmla="*/ 2147483647 w 508"/>
                <a:gd name="T53" fmla="*/ 2147483647 h 256"/>
                <a:gd name="T54" fmla="*/ 2147483647 w 508"/>
                <a:gd name="T55" fmla="*/ 2147483647 h 256"/>
                <a:gd name="T56" fmla="*/ 2147483647 w 508"/>
                <a:gd name="T57" fmla="*/ 2147483647 h 256"/>
                <a:gd name="T58" fmla="*/ 2147483647 w 508"/>
                <a:gd name="T59" fmla="*/ 2147483647 h 256"/>
                <a:gd name="T60" fmla="*/ 2147483647 w 508"/>
                <a:gd name="T61" fmla="*/ 2147483647 h 256"/>
                <a:gd name="T62" fmla="*/ 2147483647 w 508"/>
                <a:gd name="T63" fmla="*/ 2147483647 h 256"/>
                <a:gd name="T64" fmla="*/ 2147483647 w 508"/>
                <a:gd name="T65" fmla="*/ 2147483647 h 256"/>
                <a:gd name="T66" fmla="*/ 2147483647 w 508"/>
                <a:gd name="T67" fmla="*/ 2147483647 h 256"/>
                <a:gd name="T68" fmla="*/ 2147483647 w 508"/>
                <a:gd name="T69" fmla="*/ 2147483647 h 256"/>
                <a:gd name="T70" fmla="*/ 2147483647 w 508"/>
                <a:gd name="T71" fmla="*/ 2147483647 h 256"/>
                <a:gd name="T72" fmla="*/ 2147483647 w 508"/>
                <a:gd name="T73" fmla="*/ 2147483647 h 256"/>
                <a:gd name="T74" fmla="*/ 2147483647 w 508"/>
                <a:gd name="T75" fmla="*/ 2147483647 h 256"/>
                <a:gd name="T76" fmla="*/ 2147483647 w 508"/>
                <a:gd name="T77" fmla="*/ 2147483647 h 256"/>
                <a:gd name="T78" fmla="*/ 2147483647 w 508"/>
                <a:gd name="T79" fmla="*/ 2147483647 h 256"/>
                <a:gd name="T80" fmla="*/ 2147483647 w 508"/>
                <a:gd name="T81" fmla="*/ 2147483647 h 25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08"/>
                <a:gd name="T124" fmla="*/ 0 h 256"/>
                <a:gd name="T125" fmla="*/ 508 w 508"/>
                <a:gd name="T126" fmla="*/ 256 h 25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08" h="256">
                  <a:moveTo>
                    <a:pt x="388" y="150"/>
                  </a:moveTo>
                  <a:lnTo>
                    <a:pt x="410" y="154"/>
                  </a:lnTo>
                  <a:lnTo>
                    <a:pt x="424" y="154"/>
                  </a:lnTo>
                  <a:lnTo>
                    <a:pt x="418" y="150"/>
                  </a:lnTo>
                  <a:lnTo>
                    <a:pt x="402" y="138"/>
                  </a:lnTo>
                  <a:lnTo>
                    <a:pt x="388" y="132"/>
                  </a:lnTo>
                  <a:lnTo>
                    <a:pt x="410" y="132"/>
                  </a:lnTo>
                  <a:lnTo>
                    <a:pt x="410" y="120"/>
                  </a:lnTo>
                  <a:lnTo>
                    <a:pt x="424" y="120"/>
                  </a:lnTo>
                  <a:lnTo>
                    <a:pt x="448" y="108"/>
                  </a:lnTo>
                  <a:lnTo>
                    <a:pt x="424" y="98"/>
                  </a:lnTo>
                  <a:lnTo>
                    <a:pt x="448" y="104"/>
                  </a:lnTo>
                  <a:lnTo>
                    <a:pt x="432" y="92"/>
                  </a:lnTo>
                  <a:lnTo>
                    <a:pt x="432" y="86"/>
                  </a:lnTo>
                  <a:lnTo>
                    <a:pt x="462" y="80"/>
                  </a:lnTo>
                  <a:lnTo>
                    <a:pt x="448" y="80"/>
                  </a:lnTo>
                  <a:lnTo>
                    <a:pt x="432" y="74"/>
                  </a:lnTo>
                  <a:lnTo>
                    <a:pt x="440" y="58"/>
                  </a:lnTo>
                  <a:lnTo>
                    <a:pt x="462" y="40"/>
                  </a:lnTo>
                  <a:lnTo>
                    <a:pt x="486" y="34"/>
                  </a:lnTo>
                  <a:lnTo>
                    <a:pt x="508" y="22"/>
                  </a:lnTo>
                  <a:lnTo>
                    <a:pt x="448" y="22"/>
                  </a:lnTo>
                  <a:lnTo>
                    <a:pt x="424" y="34"/>
                  </a:lnTo>
                  <a:lnTo>
                    <a:pt x="402" y="34"/>
                  </a:lnTo>
                  <a:lnTo>
                    <a:pt x="424" y="22"/>
                  </a:lnTo>
                  <a:lnTo>
                    <a:pt x="394" y="28"/>
                  </a:lnTo>
                  <a:lnTo>
                    <a:pt x="424" y="12"/>
                  </a:lnTo>
                  <a:lnTo>
                    <a:pt x="410" y="12"/>
                  </a:lnTo>
                  <a:lnTo>
                    <a:pt x="388" y="6"/>
                  </a:lnTo>
                  <a:lnTo>
                    <a:pt x="364" y="0"/>
                  </a:lnTo>
                  <a:lnTo>
                    <a:pt x="296" y="0"/>
                  </a:lnTo>
                  <a:lnTo>
                    <a:pt x="272" y="6"/>
                  </a:lnTo>
                  <a:lnTo>
                    <a:pt x="258" y="6"/>
                  </a:lnTo>
                  <a:lnTo>
                    <a:pt x="242" y="0"/>
                  </a:lnTo>
                  <a:lnTo>
                    <a:pt x="212" y="12"/>
                  </a:lnTo>
                  <a:lnTo>
                    <a:pt x="226" y="22"/>
                  </a:lnTo>
                  <a:lnTo>
                    <a:pt x="212" y="22"/>
                  </a:lnTo>
                  <a:lnTo>
                    <a:pt x="196" y="16"/>
                  </a:lnTo>
                  <a:lnTo>
                    <a:pt x="174" y="22"/>
                  </a:lnTo>
                  <a:lnTo>
                    <a:pt x="150" y="16"/>
                  </a:lnTo>
                  <a:lnTo>
                    <a:pt x="120" y="22"/>
                  </a:lnTo>
                  <a:lnTo>
                    <a:pt x="104" y="28"/>
                  </a:lnTo>
                  <a:lnTo>
                    <a:pt x="74" y="28"/>
                  </a:lnTo>
                  <a:lnTo>
                    <a:pt x="60" y="40"/>
                  </a:lnTo>
                  <a:lnTo>
                    <a:pt x="60" y="52"/>
                  </a:lnTo>
                  <a:lnTo>
                    <a:pt x="44" y="52"/>
                  </a:lnTo>
                  <a:lnTo>
                    <a:pt x="22" y="58"/>
                  </a:lnTo>
                  <a:lnTo>
                    <a:pt x="0" y="58"/>
                  </a:lnTo>
                  <a:lnTo>
                    <a:pt x="0" y="74"/>
                  </a:lnTo>
                  <a:lnTo>
                    <a:pt x="22" y="74"/>
                  </a:lnTo>
                  <a:lnTo>
                    <a:pt x="0" y="86"/>
                  </a:lnTo>
                  <a:lnTo>
                    <a:pt x="14" y="92"/>
                  </a:lnTo>
                  <a:lnTo>
                    <a:pt x="38" y="86"/>
                  </a:lnTo>
                  <a:lnTo>
                    <a:pt x="74" y="82"/>
                  </a:lnTo>
                  <a:lnTo>
                    <a:pt x="104" y="92"/>
                  </a:lnTo>
                  <a:lnTo>
                    <a:pt x="128" y="108"/>
                  </a:lnTo>
                  <a:lnTo>
                    <a:pt x="128" y="144"/>
                  </a:lnTo>
                  <a:lnTo>
                    <a:pt x="136" y="138"/>
                  </a:lnTo>
                  <a:lnTo>
                    <a:pt x="158" y="150"/>
                  </a:lnTo>
                  <a:lnTo>
                    <a:pt x="158" y="160"/>
                  </a:lnTo>
                  <a:lnTo>
                    <a:pt x="150" y="166"/>
                  </a:lnTo>
                  <a:lnTo>
                    <a:pt x="144" y="178"/>
                  </a:lnTo>
                  <a:lnTo>
                    <a:pt x="128" y="194"/>
                  </a:lnTo>
                  <a:lnTo>
                    <a:pt x="150" y="212"/>
                  </a:lnTo>
                  <a:lnTo>
                    <a:pt x="150" y="224"/>
                  </a:lnTo>
                  <a:lnTo>
                    <a:pt x="166" y="246"/>
                  </a:lnTo>
                  <a:lnTo>
                    <a:pt x="188" y="252"/>
                  </a:lnTo>
                  <a:lnTo>
                    <a:pt x="204" y="252"/>
                  </a:lnTo>
                  <a:lnTo>
                    <a:pt x="212" y="256"/>
                  </a:lnTo>
                  <a:lnTo>
                    <a:pt x="220" y="246"/>
                  </a:lnTo>
                  <a:lnTo>
                    <a:pt x="234" y="246"/>
                  </a:lnTo>
                  <a:lnTo>
                    <a:pt x="242" y="230"/>
                  </a:lnTo>
                  <a:lnTo>
                    <a:pt x="242" y="218"/>
                  </a:lnTo>
                  <a:lnTo>
                    <a:pt x="258" y="218"/>
                  </a:lnTo>
                  <a:lnTo>
                    <a:pt x="242" y="206"/>
                  </a:lnTo>
                  <a:lnTo>
                    <a:pt x="258" y="206"/>
                  </a:lnTo>
                  <a:lnTo>
                    <a:pt x="272" y="200"/>
                  </a:lnTo>
                  <a:lnTo>
                    <a:pt x="296" y="194"/>
                  </a:lnTo>
                  <a:lnTo>
                    <a:pt x="326" y="172"/>
                  </a:lnTo>
                  <a:lnTo>
                    <a:pt x="356" y="172"/>
                  </a:lnTo>
                  <a:lnTo>
                    <a:pt x="378" y="166"/>
                  </a:lnTo>
                  <a:lnTo>
                    <a:pt x="410" y="160"/>
                  </a:lnTo>
                  <a:lnTo>
                    <a:pt x="388" y="15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50" name="Freeform 57"/>
            <p:cNvSpPr>
              <a:spLocks/>
            </p:cNvSpPr>
            <p:nvPr/>
          </p:nvSpPr>
          <p:spPr bwMode="auto">
            <a:xfrm>
              <a:off x="3392204" y="2282045"/>
              <a:ext cx="4494" cy="7140"/>
            </a:xfrm>
            <a:custGeom>
              <a:avLst/>
              <a:gdLst>
                <a:gd name="T0" fmla="*/ 2147483647 w 2"/>
                <a:gd name="T1" fmla="*/ 0 h 2"/>
                <a:gd name="T2" fmla="*/ 0 w 2"/>
                <a:gd name="T3" fmla="*/ 0 h 2"/>
                <a:gd name="T4" fmla="*/ 0 w 2"/>
                <a:gd name="T5" fmla="*/ 2147483647 h 2"/>
                <a:gd name="T6" fmla="*/ 2147483647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51" name="Freeform 58"/>
            <p:cNvSpPr>
              <a:spLocks/>
            </p:cNvSpPr>
            <p:nvPr/>
          </p:nvSpPr>
          <p:spPr bwMode="auto">
            <a:xfrm>
              <a:off x="7167264" y="2332027"/>
              <a:ext cx="408965" cy="649757"/>
            </a:xfrm>
            <a:custGeom>
              <a:avLst/>
              <a:gdLst>
                <a:gd name="T0" fmla="*/ 2147483647 w 182"/>
                <a:gd name="T1" fmla="*/ 2147483647 h 182"/>
                <a:gd name="T2" fmla="*/ 2147483647 w 182"/>
                <a:gd name="T3" fmla="*/ 2147483647 h 182"/>
                <a:gd name="T4" fmla="*/ 2147483647 w 182"/>
                <a:gd name="T5" fmla="*/ 2147483647 h 182"/>
                <a:gd name="T6" fmla="*/ 2147483647 w 182"/>
                <a:gd name="T7" fmla="*/ 2147483647 h 182"/>
                <a:gd name="T8" fmla="*/ 2147483647 w 182"/>
                <a:gd name="T9" fmla="*/ 2147483647 h 182"/>
                <a:gd name="T10" fmla="*/ 0 w 182"/>
                <a:gd name="T11" fmla="*/ 2147483647 h 182"/>
                <a:gd name="T12" fmla="*/ 2147483647 w 182"/>
                <a:gd name="T13" fmla="*/ 2147483647 h 182"/>
                <a:gd name="T14" fmla="*/ 2147483647 w 182"/>
                <a:gd name="T15" fmla="*/ 2147483647 h 182"/>
                <a:gd name="T16" fmla="*/ 2147483647 w 182"/>
                <a:gd name="T17" fmla="*/ 2147483647 h 182"/>
                <a:gd name="T18" fmla="*/ 2147483647 w 182"/>
                <a:gd name="T19" fmla="*/ 2147483647 h 182"/>
                <a:gd name="T20" fmla="*/ 2147483647 w 182"/>
                <a:gd name="T21" fmla="*/ 2147483647 h 182"/>
                <a:gd name="T22" fmla="*/ 2147483647 w 182"/>
                <a:gd name="T23" fmla="*/ 2147483647 h 182"/>
                <a:gd name="T24" fmla="*/ 2147483647 w 182"/>
                <a:gd name="T25" fmla="*/ 2147483647 h 182"/>
                <a:gd name="T26" fmla="*/ 2147483647 w 182"/>
                <a:gd name="T27" fmla="*/ 2147483647 h 182"/>
                <a:gd name="T28" fmla="*/ 2147483647 w 182"/>
                <a:gd name="T29" fmla="*/ 2147483647 h 182"/>
                <a:gd name="T30" fmla="*/ 2147483647 w 182"/>
                <a:gd name="T31" fmla="*/ 2147483647 h 182"/>
                <a:gd name="T32" fmla="*/ 2147483647 w 182"/>
                <a:gd name="T33" fmla="*/ 2147483647 h 182"/>
                <a:gd name="T34" fmla="*/ 2147483647 w 182"/>
                <a:gd name="T35" fmla="*/ 2147483647 h 182"/>
                <a:gd name="T36" fmla="*/ 2147483647 w 182"/>
                <a:gd name="T37" fmla="*/ 2147483647 h 182"/>
                <a:gd name="T38" fmla="*/ 2147483647 w 182"/>
                <a:gd name="T39" fmla="*/ 2147483647 h 182"/>
                <a:gd name="T40" fmla="*/ 2147483647 w 182"/>
                <a:gd name="T41" fmla="*/ 2147483647 h 182"/>
                <a:gd name="T42" fmla="*/ 2147483647 w 182"/>
                <a:gd name="T43" fmla="*/ 2147483647 h 182"/>
                <a:gd name="T44" fmla="*/ 2147483647 w 182"/>
                <a:gd name="T45" fmla="*/ 2147483647 h 182"/>
                <a:gd name="T46" fmla="*/ 2147483647 w 182"/>
                <a:gd name="T47" fmla="*/ 2147483647 h 182"/>
                <a:gd name="T48" fmla="*/ 2147483647 w 182"/>
                <a:gd name="T49" fmla="*/ 2147483647 h 182"/>
                <a:gd name="T50" fmla="*/ 2147483647 w 182"/>
                <a:gd name="T51" fmla="*/ 2147483647 h 182"/>
                <a:gd name="T52" fmla="*/ 2147483647 w 182"/>
                <a:gd name="T53" fmla="*/ 2147483647 h 182"/>
                <a:gd name="T54" fmla="*/ 2147483647 w 182"/>
                <a:gd name="T55" fmla="*/ 2147483647 h 182"/>
                <a:gd name="T56" fmla="*/ 2147483647 w 182"/>
                <a:gd name="T57" fmla="*/ 2147483647 h 182"/>
                <a:gd name="T58" fmla="*/ 2147483647 w 182"/>
                <a:gd name="T59" fmla="*/ 2147483647 h 182"/>
                <a:gd name="T60" fmla="*/ 2147483647 w 182"/>
                <a:gd name="T61" fmla="*/ 2147483647 h 182"/>
                <a:gd name="T62" fmla="*/ 2147483647 w 182"/>
                <a:gd name="T63" fmla="*/ 2147483647 h 182"/>
                <a:gd name="T64" fmla="*/ 2147483647 w 182"/>
                <a:gd name="T65" fmla="*/ 2147483647 h 182"/>
                <a:gd name="T66" fmla="*/ 2147483647 w 182"/>
                <a:gd name="T67" fmla="*/ 0 h 182"/>
                <a:gd name="T68" fmla="*/ 2147483647 w 182"/>
                <a:gd name="T69" fmla="*/ 2147483647 h 182"/>
                <a:gd name="T70" fmla="*/ 2147483647 w 182"/>
                <a:gd name="T71" fmla="*/ 2147483647 h 182"/>
                <a:gd name="T72" fmla="*/ 2147483647 w 182"/>
                <a:gd name="T73" fmla="*/ 2147483647 h 182"/>
                <a:gd name="T74" fmla="*/ 2147483647 w 182"/>
                <a:gd name="T75" fmla="*/ 2147483647 h 182"/>
                <a:gd name="T76" fmla="*/ 2147483647 w 182"/>
                <a:gd name="T77" fmla="*/ 2147483647 h 182"/>
                <a:gd name="T78" fmla="*/ 2147483647 w 182"/>
                <a:gd name="T79" fmla="*/ 2147483647 h 182"/>
                <a:gd name="T80" fmla="*/ 2147483647 w 182"/>
                <a:gd name="T81" fmla="*/ 2147483647 h 182"/>
                <a:gd name="T82" fmla="*/ 2147483647 w 182"/>
                <a:gd name="T83" fmla="*/ 2147483647 h 182"/>
                <a:gd name="T84" fmla="*/ 2147483647 w 182"/>
                <a:gd name="T85" fmla="*/ 2147483647 h 182"/>
                <a:gd name="T86" fmla="*/ 2147483647 w 182"/>
                <a:gd name="T87" fmla="*/ 2147483647 h 182"/>
                <a:gd name="T88" fmla="*/ 2147483647 w 182"/>
                <a:gd name="T89" fmla="*/ 2147483647 h 182"/>
                <a:gd name="T90" fmla="*/ 2147483647 w 182"/>
                <a:gd name="T91" fmla="*/ 2147483647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182"/>
                <a:gd name="T140" fmla="*/ 182 w 182"/>
                <a:gd name="T141" fmla="*/ 182 h 1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182">
                  <a:moveTo>
                    <a:pt x="114" y="142"/>
                  </a:moveTo>
                  <a:lnTo>
                    <a:pt x="92" y="142"/>
                  </a:lnTo>
                  <a:lnTo>
                    <a:pt x="76" y="154"/>
                  </a:lnTo>
                  <a:lnTo>
                    <a:pt x="46" y="160"/>
                  </a:lnTo>
                  <a:lnTo>
                    <a:pt x="22" y="166"/>
                  </a:lnTo>
                  <a:lnTo>
                    <a:pt x="0" y="182"/>
                  </a:lnTo>
                  <a:lnTo>
                    <a:pt x="22" y="182"/>
                  </a:lnTo>
                  <a:lnTo>
                    <a:pt x="22" y="170"/>
                  </a:lnTo>
                  <a:lnTo>
                    <a:pt x="46" y="166"/>
                  </a:lnTo>
                  <a:lnTo>
                    <a:pt x="92" y="166"/>
                  </a:lnTo>
                  <a:lnTo>
                    <a:pt x="114" y="160"/>
                  </a:lnTo>
                  <a:lnTo>
                    <a:pt x="136" y="154"/>
                  </a:lnTo>
                  <a:lnTo>
                    <a:pt x="152" y="154"/>
                  </a:lnTo>
                  <a:lnTo>
                    <a:pt x="158" y="142"/>
                  </a:lnTo>
                  <a:lnTo>
                    <a:pt x="136" y="132"/>
                  </a:lnTo>
                  <a:lnTo>
                    <a:pt x="158" y="126"/>
                  </a:lnTo>
                  <a:lnTo>
                    <a:pt x="144" y="120"/>
                  </a:lnTo>
                  <a:lnTo>
                    <a:pt x="130" y="114"/>
                  </a:lnTo>
                  <a:lnTo>
                    <a:pt x="124" y="114"/>
                  </a:lnTo>
                  <a:lnTo>
                    <a:pt x="136" y="108"/>
                  </a:lnTo>
                  <a:lnTo>
                    <a:pt x="136" y="96"/>
                  </a:lnTo>
                  <a:lnTo>
                    <a:pt x="152" y="102"/>
                  </a:lnTo>
                  <a:lnTo>
                    <a:pt x="168" y="96"/>
                  </a:lnTo>
                  <a:lnTo>
                    <a:pt x="182" y="90"/>
                  </a:lnTo>
                  <a:lnTo>
                    <a:pt x="158" y="90"/>
                  </a:lnTo>
                  <a:lnTo>
                    <a:pt x="136" y="86"/>
                  </a:lnTo>
                  <a:lnTo>
                    <a:pt x="130" y="74"/>
                  </a:lnTo>
                  <a:lnTo>
                    <a:pt x="136" y="68"/>
                  </a:lnTo>
                  <a:lnTo>
                    <a:pt x="122" y="62"/>
                  </a:lnTo>
                  <a:lnTo>
                    <a:pt x="130" y="46"/>
                  </a:lnTo>
                  <a:lnTo>
                    <a:pt x="144" y="46"/>
                  </a:lnTo>
                  <a:lnTo>
                    <a:pt x="122" y="28"/>
                  </a:lnTo>
                  <a:lnTo>
                    <a:pt x="98" y="16"/>
                  </a:lnTo>
                  <a:lnTo>
                    <a:pt x="92" y="0"/>
                  </a:lnTo>
                  <a:lnTo>
                    <a:pt x="84" y="6"/>
                  </a:lnTo>
                  <a:lnTo>
                    <a:pt x="84" y="16"/>
                  </a:lnTo>
                  <a:lnTo>
                    <a:pt x="98" y="34"/>
                  </a:lnTo>
                  <a:lnTo>
                    <a:pt x="114" y="52"/>
                  </a:lnTo>
                  <a:lnTo>
                    <a:pt x="106" y="68"/>
                  </a:lnTo>
                  <a:lnTo>
                    <a:pt x="114" y="80"/>
                  </a:lnTo>
                  <a:lnTo>
                    <a:pt x="122" y="90"/>
                  </a:lnTo>
                  <a:lnTo>
                    <a:pt x="106" y="102"/>
                  </a:lnTo>
                  <a:lnTo>
                    <a:pt x="114" y="120"/>
                  </a:lnTo>
                  <a:lnTo>
                    <a:pt x="122" y="116"/>
                  </a:lnTo>
                  <a:lnTo>
                    <a:pt x="122" y="132"/>
                  </a:lnTo>
                  <a:lnTo>
                    <a:pt x="114" y="14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52" name="Freeform 59"/>
            <p:cNvSpPr>
              <a:spLocks/>
            </p:cNvSpPr>
            <p:nvPr/>
          </p:nvSpPr>
          <p:spPr bwMode="auto">
            <a:xfrm>
              <a:off x="983356" y="1903614"/>
              <a:ext cx="2611084" cy="3555817"/>
            </a:xfrm>
            <a:custGeom>
              <a:avLst/>
              <a:gdLst>
                <a:gd name="T0" fmla="*/ 2147483647 w 1162"/>
                <a:gd name="T1" fmla="*/ 2147483647 h 996"/>
                <a:gd name="T2" fmla="*/ 2147483647 w 1162"/>
                <a:gd name="T3" fmla="*/ 2147483647 h 996"/>
                <a:gd name="T4" fmla="*/ 2147483647 w 1162"/>
                <a:gd name="T5" fmla="*/ 2147483647 h 996"/>
                <a:gd name="T6" fmla="*/ 2147483647 w 1162"/>
                <a:gd name="T7" fmla="*/ 2147483647 h 996"/>
                <a:gd name="T8" fmla="*/ 2147483647 w 1162"/>
                <a:gd name="T9" fmla="*/ 2147483647 h 996"/>
                <a:gd name="T10" fmla="*/ 2147483647 w 1162"/>
                <a:gd name="T11" fmla="*/ 2147483647 h 996"/>
                <a:gd name="T12" fmla="*/ 2147483647 w 1162"/>
                <a:gd name="T13" fmla="*/ 2147483647 h 996"/>
                <a:gd name="T14" fmla="*/ 2147483647 w 1162"/>
                <a:gd name="T15" fmla="*/ 2147483647 h 996"/>
                <a:gd name="T16" fmla="*/ 2147483647 w 1162"/>
                <a:gd name="T17" fmla="*/ 2147483647 h 996"/>
                <a:gd name="T18" fmla="*/ 2147483647 w 1162"/>
                <a:gd name="T19" fmla="*/ 2147483647 h 996"/>
                <a:gd name="T20" fmla="*/ 2147483647 w 1162"/>
                <a:gd name="T21" fmla="*/ 2147483647 h 996"/>
                <a:gd name="T22" fmla="*/ 2147483647 w 1162"/>
                <a:gd name="T23" fmla="*/ 2147483647 h 996"/>
                <a:gd name="T24" fmla="*/ 2147483647 w 1162"/>
                <a:gd name="T25" fmla="*/ 2147483647 h 996"/>
                <a:gd name="T26" fmla="*/ 2147483647 w 1162"/>
                <a:gd name="T27" fmla="*/ 2147483647 h 996"/>
                <a:gd name="T28" fmla="*/ 2147483647 w 1162"/>
                <a:gd name="T29" fmla="*/ 2147483647 h 996"/>
                <a:gd name="T30" fmla="*/ 2147483647 w 1162"/>
                <a:gd name="T31" fmla="*/ 2147483647 h 996"/>
                <a:gd name="T32" fmla="*/ 2147483647 w 1162"/>
                <a:gd name="T33" fmla="*/ 2147483647 h 996"/>
                <a:gd name="T34" fmla="*/ 2147483647 w 1162"/>
                <a:gd name="T35" fmla="*/ 2147483647 h 996"/>
                <a:gd name="T36" fmla="*/ 2147483647 w 1162"/>
                <a:gd name="T37" fmla="*/ 2147483647 h 996"/>
                <a:gd name="T38" fmla="*/ 2147483647 w 1162"/>
                <a:gd name="T39" fmla="*/ 2147483647 h 996"/>
                <a:gd name="T40" fmla="*/ 2147483647 w 1162"/>
                <a:gd name="T41" fmla="*/ 2147483647 h 996"/>
                <a:gd name="T42" fmla="*/ 2147483647 w 1162"/>
                <a:gd name="T43" fmla="*/ 2147483647 h 996"/>
                <a:gd name="T44" fmla="*/ 2147483647 w 1162"/>
                <a:gd name="T45" fmla="*/ 2147483647 h 996"/>
                <a:gd name="T46" fmla="*/ 2147483647 w 1162"/>
                <a:gd name="T47" fmla="*/ 2147483647 h 996"/>
                <a:gd name="T48" fmla="*/ 2147483647 w 1162"/>
                <a:gd name="T49" fmla="*/ 2147483647 h 996"/>
                <a:gd name="T50" fmla="*/ 2147483647 w 1162"/>
                <a:gd name="T51" fmla="*/ 2147483647 h 996"/>
                <a:gd name="T52" fmla="*/ 2147483647 w 1162"/>
                <a:gd name="T53" fmla="*/ 2147483647 h 996"/>
                <a:gd name="T54" fmla="*/ 2147483647 w 1162"/>
                <a:gd name="T55" fmla="*/ 2147483647 h 996"/>
                <a:gd name="T56" fmla="*/ 2147483647 w 1162"/>
                <a:gd name="T57" fmla="*/ 2147483647 h 996"/>
                <a:gd name="T58" fmla="*/ 2147483647 w 1162"/>
                <a:gd name="T59" fmla="*/ 2147483647 h 996"/>
                <a:gd name="T60" fmla="*/ 2147483647 w 1162"/>
                <a:gd name="T61" fmla="*/ 2147483647 h 996"/>
                <a:gd name="T62" fmla="*/ 2147483647 w 1162"/>
                <a:gd name="T63" fmla="*/ 2147483647 h 996"/>
                <a:gd name="T64" fmla="*/ 2147483647 w 1162"/>
                <a:gd name="T65" fmla="*/ 2147483647 h 996"/>
                <a:gd name="T66" fmla="*/ 2147483647 w 1162"/>
                <a:gd name="T67" fmla="*/ 0 h 996"/>
                <a:gd name="T68" fmla="*/ 2147483647 w 1162"/>
                <a:gd name="T69" fmla="*/ 2147483647 h 996"/>
                <a:gd name="T70" fmla="*/ 2147483647 w 1162"/>
                <a:gd name="T71" fmla="*/ 2147483647 h 996"/>
                <a:gd name="T72" fmla="*/ 2147483647 w 1162"/>
                <a:gd name="T73" fmla="*/ 2147483647 h 996"/>
                <a:gd name="T74" fmla="*/ 2147483647 w 1162"/>
                <a:gd name="T75" fmla="*/ 2147483647 h 996"/>
                <a:gd name="T76" fmla="*/ 2147483647 w 1162"/>
                <a:gd name="T77" fmla="*/ 2147483647 h 996"/>
                <a:gd name="T78" fmla="*/ 2147483647 w 1162"/>
                <a:gd name="T79" fmla="*/ 2147483647 h 996"/>
                <a:gd name="T80" fmla="*/ 2147483647 w 1162"/>
                <a:gd name="T81" fmla="*/ 2147483647 h 996"/>
                <a:gd name="T82" fmla="*/ 2147483647 w 1162"/>
                <a:gd name="T83" fmla="*/ 2147483647 h 996"/>
                <a:gd name="T84" fmla="*/ 2147483647 w 1162"/>
                <a:gd name="T85" fmla="*/ 2147483647 h 996"/>
                <a:gd name="T86" fmla="*/ 2147483647 w 1162"/>
                <a:gd name="T87" fmla="*/ 2147483647 h 996"/>
                <a:gd name="T88" fmla="*/ 2147483647 w 1162"/>
                <a:gd name="T89" fmla="*/ 2147483647 h 996"/>
                <a:gd name="T90" fmla="*/ 2147483647 w 1162"/>
                <a:gd name="T91" fmla="*/ 2147483647 h 996"/>
                <a:gd name="T92" fmla="*/ 2147483647 w 1162"/>
                <a:gd name="T93" fmla="*/ 2147483647 h 996"/>
                <a:gd name="T94" fmla="*/ 2147483647 w 1162"/>
                <a:gd name="T95" fmla="*/ 2147483647 h 996"/>
                <a:gd name="T96" fmla="*/ 2147483647 w 1162"/>
                <a:gd name="T97" fmla="*/ 2147483647 h 996"/>
                <a:gd name="T98" fmla="*/ 2147483647 w 1162"/>
                <a:gd name="T99" fmla="*/ 2147483647 h 996"/>
                <a:gd name="T100" fmla="*/ 2147483647 w 1162"/>
                <a:gd name="T101" fmla="*/ 2147483647 h 996"/>
                <a:gd name="T102" fmla="*/ 2147483647 w 1162"/>
                <a:gd name="T103" fmla="*/ 2147483647 h 996"/>
                <a:gd name="T104" fmla="*/ 2147483647 w 1162"/>
                <a:gd name="T105" fmla="*/ 2147483647 h 996"/>
                <a:gd name="T106" fmla="*/ 2147483647 w 1162"/>
                <a:gd name="T107" fmla="*/ 2147483647 h 996"/>
                <a:gd name="T108" fmla="*/ 2147483647 w 1162"/>
                <a:gd name="T109" fmla="*/ 2147483647 h 996"/>
                <a:gd name="T110" fmla="*/ 2147483647 w 1162"/>
                <a:gd name="T111" fmla="*/ 2147483647 h 996"/>
                <a:gd name="T112" fmla="*/ 2147483647 w 1162"/>
                <a:gd name="T113" fmla="*/ 2147483647 h 996"/>
                <a:gd name="T114" fmla="*/ 2147483647 w 1162"/>
                <a:gd name="T115" fmla="*/ 2147483647 h 996"/>
                <a:gd name="T116" fmla="*/ 2147483647 w 1162"/>
                <a:gd name="T117" fmla="*/ 2147483647 h 996"/>
                <a:gd name="T118" fmla="*/ 2147483647 w 1162"/>
                <a:gd name="T119" fmla="*/ 2147483647 h 996"/>
                <a:gd name="T120" fmla="*/ 2147483647 w 1162"/>
                <a:gd name="T121" fmla="*/ 2147483647 h 99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62"/>
                <a:gd name="T184" fmla="*/ 0 h 996"/>
                <a:gd name="T185" fmla="*/ 1162 w 1162"/>
                <a:gd name="T186" fmla="*/ 996 h 99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62" h="996">
                  <a:moveTo>
                    <a:pt x="1126" y="596"/>
                  </a:moveTo>
                  <a:lnTo>
                    <a:pt x="1110" y="584"/>
                  </a:lnTo>
                  <a:lnTo>
                    <a:pt x="1064" y="584"/>
                  </a:lnTo>
                  <a:lnTo>
                    <a:pt x="1048" y="578"/>
                  </a:lnTo>
                  <a:lnTo>
                    <a:pt x="1026" y="584"/>
                  </a:lnTo>
                  <a:lnTo>
                    <a:pt x="1004" y="584"/>
                  </a:lnTo>
                  <a:lnTo>
                    <a:pt x="1018" y="572"/>
                  </a:lnTo>
                  <a:lnTo>
                    <a:pt x="1010" y="572"/>
                  </a:lnTo>
                  <a:lnTo>
                    <a:pt x="996" y="578"/>
                  </a:lnTo>
                  <a:lnTo>
                    <a:pt x="980" y="584"/>
                  </a:lnTo>
                  <a:lnTo>
                    <a:pt x="988" y="572"/>
                  </a:lnTo>
                  <a:lnTo>
                    <a:pt x="1004" y="572"/>
                  </a:lnTo>
                  <a:lnTo>
                    <a:pt x="1004" y="538"/>
                  </a:lnTo>
                  <a:lnTo>
                    <a:pt x="988" y="532"/>
                  </a:lnTo>
                  <a:lnTo>
                    <a:pt x="964" y="526"/>
                  </a:lnTo>
                  <a:lnTo>
                    <a:pt x="950" y="532"/>
                  </a:lnTo>
                  <a:lnTo>
                    <a:pt x="920" y="526"/>
                  </a:lnTo>
                  <a:lnTo>
                    <a:pt x="920" y="514"/>
                  </a:lnTo>
                  <a:lnTo>
                    <a:pt x="904" y="508"/>
                  </a:lnTo>
                  <a:lnTo>
                    <a:pt x="882" y="498"/>
                  </a:lnTo>
                  <a:lnTo>
                    <a:pt x="860" y="504"/>
                  </a:lnTo>
                  <a:lnTo>
                    <a:pt x="844" y="498"/>
                  </a:lnTo>
                  <a:lnTo>
                    <a:pt x="822" y="492"/>
                  </a:lnTo>
                  <a:lnTo>
                    <a:pt x="798" y="492"/>
                  </a:lnTo>
                  <a:lnTo>
                    <a:pt x="790" y="486"/>
                  </a:lnTo>
                  <a:lnTo>
                    <a:pt x="776" y="492"/>
                  </a:lnTo>
                  <a:lnTo>
                    <a:pt x="752" y="504"/>
                  </a:lnTo>
                  <a:lnTo>
                    <a:pt x="730" y="514"/>
                  </a:lnTo>
                  <a:lnTo>
                    <a:pt x="714" y="508"/>
                  </a:lnTo>
                  <a:lnTo>
                    <a:pt x="730" y="504"/>
                  </a:lnTo>
                  <a:lnTo>
                    <a:pt x="708" y="504"/>
                  </a:lnTo>
                  <a:lnTo>
                    <a:pt x="684" y="508"/>
                  </a:lnTo>
                  <a:lnTo>
                    <a:pt x="668" y="498"/>
                  </a:lnTo>
                  <a:lnTo>
                    <a:pt x="668" y="468"/>
                  </a:lnTo>
                  <a:lnTo>
                    <a:pt x="654" y="462"/>
                  </a:lnTo>
                  <a:lnTo>
                    <a:pt x="638" y="458"/>
                  </a:lnTo>
                  <a:lnTo>
                    <a:pt x="608" y="468"/>
                  </a:lnTo>
                  <a:lnTo>
                    <a:pt x="616" y="452"/>
                  </a:lnTo>
                  <a:lnTo>
                    <a:pt x="616" y="434"/>
                  </a:lnTo>
                  <a:lnTo>
                    <a:pt x="624" y="418"/>
                  </a:lnTo>
                  <a:lnTo>
                    <a:pt x="600" y="424"/>
                  </a:lnTo>
                  <a:lnTo>
                    <a:pt x="586" y="434"/>
                  </a:lnTo>
                  <a:lnTo>
                    <a:pt x="570" y="446"/>
                  </a:lnTo>
                  <a:lnTo>
                    <a:pt x="546" y="440"/>
                  </a:lnTo>
                  <a:lnTo>
                    <a:pt x="524" y="430"/>
                  </a:lnTo>
                  <a:lnTo>
                    <a:pt x="516" y="412"/>
                  </a:lnTo>
                  <a:lnTo>
                    <a:pt x="524" y="394"/>
                  </a:lnTo>
                  <a:lnTo>
                    <a:pt x="516" y="382"/>
                  </a:lnTo>
                  <a:lnTo>
                    <a:pt x="540" y="372"/>
                  </a:lnTo>
                  <a:lnTo>
                    <a:pt x="554" y="366"/>
                  </a:lnTo>
                  <a:lnTo>
                    <a:pt x="578" y="360"/>
                  </a:lnTo>
                  <a:lnTo>
                    <a:pt x="592" y="366"/>
                  </a:lnTo>
                  <a:lnTo>
                    <a:pt x="616" y="360"/>
                  </a:lnTo>
                  <a:lnTo>
                    <a:pt x="654" y="366"/>
                  </a:lnTo>
                  <a:lnTo>
                    <a:pt x="668" y="366"/>
                  </a:lnTo>
                  <a:lnTo>
                    <a:pt x="668" y="378"/>
                  </a:lnTo>
                  <a:lnTo>
                    <a:pt x="684" y="388"/>
                  </a:lnTo>
                  <a:lnTo>
                    <a:pt x="700" y="400"/>
                  </a:lnTo>
                  <a:lnTo>
                    <a:pt x="700" y="382"/>
                  </a:lnTo>
                  <a:lnTo>
                    <a:pt x="692" y="372"/>
                  </a:lnTo>
                  <a:lnTo>
                    <a:pt x="684" y="360"/>
                  </a:lnTo>
                  <a:lnTo>
                    <a:pt x="700" y="354"/>
                  </a:lnTo>
                  <a:lnTo>
                    <a:pt x="714" y="338"/>
                  </a:lnTo>
                  <a:lnTo>
                    <a:pt x="738" y="326"/>
                  </a:lnTo>
                  <a:lnTo>
                    <a:pt x="744" y="314"/>
                  </a:lnTo>
                  <a:lnTo>
                    <a:pt x="730" y="302"/>
                  </a:lnTo>
                  <a:lnTo>
                    <a:pt x="744" y="290"/>
                  </a:lnTo>
                  <a:lnTo>
                    <a:pt x="752" y="302"/>
                  </a:lnTo>
                  <a:lnTo>
                    <a:pt x="776" y="280"/>
                  </a:lnTo>
                  <a:lnTo>
                    <a:pt x="790" y="274"/>
                  </a:lnTo>
                  <a:lnTo>
                    <a:pt x="806" y="268"/>
                  </a:lnTo>
                  <a:lnTo>
                    <a:pt x="806" y="256"/>
                  </a:lnTo>
                  <a:lnTo>
                    <a:pt x="836" y="246"/>
                  </a:lnTo>
                  <a:lnTo>
                    <a:pt x="860" y="240"/>
                  </a:lnTo>
                  <a:lnTo>
                    <a:pt x="852" y="252"/>
                  </a:lnTo>
                  <a:lnTo>
                    <a:pt x="874" y="252"/>
                  </a:lnTo>
                  <a:lnTo>
                    <a:pt x="898" y="240"/>
                  </a:lnTo>
                  <a:lnTo>
                    <a:pt x="874" y="234"/>
                  </a:lnTo>
                  <a:lnTo>
                    <a:pt x="866" y="216"/>
                  </a:lnTo>
                  <a:lnTo>
                    <a:pt x="866" y="206"/>
                  </a:lnTo>
                  <a:lnTo>
                    <a:pt x="844" y="210"/>
                  </a:lnTo>
                  <a:lnTo>
                    <a:pt x="782" y="228"/>
                  </a:lnTo>
                  <a:lnTo>
                    <a:pt x="828" y="210"/>
                  </a:lnTo>
                  <a:lnTo>
                    <a:pt x="852" y="200"/>
                  </a:lnTo>
                  <a:lnTo>
                    <a:pt x="874" y="200"/>
                  </a:lnTo>
                  <a:lnTo>
                    <a:pt x="904" y="206"/>
                  </a:lnTo>
                  <a:lnTo>
                    <a:pt x="912" y="210"/>
                  </a:lnTo>
                  <a:lnTo>
                    <a:pt x="928" y="206"/>
                  </a:lnTo>
                  <a:lnTo>
                    <a:pt x="942" y="194"/>
                  </a:lnTo>
                  <a:lnTo>
                    <a:pt x="964" y="194"/>
                  </a:lnTo>
                  <a:lnTo>
                    <a:pt x="964" y="182"/>
                  </a:lnTo>
                  <a:lnTo>
                    <a:pt x="950" y="176"/>
                  </a:lnTo>
                  <a:lnTo>
                    <a:pt x="928" y="188"/>
                  </a:lnTo>
                  <a:lnTo>
                    <a:pt x="934" y="176"/>
                  </a:lnTo>
                  <a:lnTo>
                    <a:pt x="928" y="166"/>
                  </a:lnTo>
                  <a:lnTo>
                    <a:pt x="920" y="148"/>
                  </a:lnTo>
                  <a:lnTo>
                    <a:pt x="912" y="130"/>
                  </a:lnTo>
                  <a:lnTo>
                    <a:pt x="890" y="120"/>
                  </a:lnTo>
                  <a:lnTo>
                    <a:pt x="874" y="130"/>
                  </a:lnTo>
                  <a:lnTo>
                    <a:pt x="866" y="148"/>
                  </a:lnTo>
                  <a:lnTo>
                    <a:pt x="852" y="142"/>
                  </a:lnTo>
                  <a:lnTo>
                    <a:pt x="852" y="126"/>
                  </a:lnTo>
                  <a:lnTo>
                    <a:pt x="836" y="108"/>
                  </a:lnTo>
                  <a:lnTo>
                    <a:pt x="806" y="102"/>
                  </a:lnTo>
                  <a:lnTo>
                    <a:pt x="776" y="96"/>
                  </a:lnTo>
                  <a:lnTo>
                    <a:pt x="776" y="86"/>
                  </a:lnTo>
                  <a:lnTo>
                    <a:pt x="768" y="102"/>
                  </a:lnTo>
                  <a:lnTo>
                    <a:pt x="768" y="120"/>
                  </a:lnTo>
                  <a:lnTo>
                    <a:pt x="776" y="148"/>
                  </a:lnTo>
                  <a:lnTo>
                    <a:pt x="752" y="160"/>
                  </a:lnTo>
                  <a:lnTo>
                    <a:pt x="738" y="160"/>
                  </a:lnTo>
                  <a:lnTo>
                    <a:pt x="744" y="182"/>
                  </a:lnTo>
                  <a:lnTo>
                    <a:pt x="730" y="200"/>
                  </a:lnTo>
                  <a:lnTo>
                    <a:pt x="714" y="188"/>
                  </a:lnTo>
                  <a:lnTo>
                    <a:pt x="714" y="176"/>
                  </a:lnTo>
                  <a:lnTo>
                    <a:pt x="708" y="160"/>
                  </a:lnTo>
                  <a:lnTo>
                    <a:pt x="692" y="160"/>
                  </a:lnTo>
                  <a:lnTo>
                    <a:pt x="668" y="154"/>
                  </a:lnTo>
                  <a:lnTo>
                    <a:pt x="660" y="148"/>
                  </a:lnTo>
                  <a:lnTo>
                    <a:pt x="646" y="142"/>
                  </a:lnTo>
                  <a:lnTo>
                    <a:pt x="624" y="142"/>
                  </a:lnTo>
                  <a:lnTo>
                    <a:pt x="608" y="130"/>
                  </a:lnTo>
                  <a:lnTo>
                    <a:pt x="608" y="114"/>
                  </a:lnTo>
                  <a:lnTo>
                    <a:pt x="632" y="102"/>
                  </a:lnTo>
                  <a:lnTo>
                    <a:pt x="654" y="90"/>
                  </a:lnTo>
                  <a:lnTo>
                    <a:pt x="638" y="90"/>
                  </a:lnTo>
                  <a:lnTo>
                    <a:pt x="660" y="80"/>
                  </a:lnTo>
                  <a:lnTo>
                    <a:pt x="684" y="86"/>
                  </a:lnTo>
                  <a:lnTo>
                    <a:pt x="676" y="74"/>
                  </a:lnTo>
                  <a:lnTo>
                    <a:pt x="660" y="62"/>
                  </a:lnTo>
                  <a:lnTo>
                    <a:pt x="692" y="62"/>
                  </a:lnTo>
                  <a:lnTo>
                    <a:pt x="700" y="50"/>
                  </a:lnTo>
                  <a:lnTo>
                    <a:pt x="692" y="44"/>
                  </a:lnTo>
                  <a:lnTo>
                    <a:pt x="684" y="50"/>
                  </a:lnTo>
                  <a:lnTo>
                    <a:pt x="684" y="16"/>
                  </a:lnTo>
                  <a:lnTo>
                    <a:pt x="646" y="0"/>
                  </a:lnTo>
                  <a:lnTo>
                    <a:pt x="660" y="28"/>
                  </a:lnTo>
                  <a:lnTo>
                    <a:pt x="616" y="34"/>
                  </a:lnTo>
                  <a:lnTo>
                    <a:pt x="562" y="34"/>
                  </a:lnTo>
                  <a:lnTo>
                    <a:pt x="510" y="44"/>
                  </a:lnTo>
                  <a:lnTo>
                    <a:pt x="464" y="28"/>
                  </a:lnTo>
                  <a:lnTo>
                    <a:pt x="418" y="28"/>
                  </a:lnTo>
                  <a:lnTo>
                    <a:pt x="364" y="22"/>
                  </a:lnTo>
                  <a:lnTo>
                    <a:pt x="320" y="22"/>
                  </a:lnTo>
                  <a:lnTo>
                    <a:pt x="274" y="38"/>
                  </a:lnTo>
                  <a:lnTo>
                    <a:pt x="228" y="28"/>
                  </a:lnTo>
                  <a:lnTo>
                    <a:pt x="182" y="28"/>
                  </a:lnTo>
                  <a:lnTo>
                    <a:pt x="136" y="16"/>
                  </a:lnTo>
                  <a:lnTo>
                    <a:pt x="92" y="16"/>
                  </a:lnTo>
                  <a:lnTo>
                    <a:pt x="52" y="28"/>
                  </a:lnTo>
                  <a:lnTo>
                    <a:pt x="8" y="38"/>
                  </a:lnTo>
                  <a:lnTo>
                    <a:pt x="52" y="56"/>
                  </a:lnTo>
                  <a:lnTo>
                    <a:pt x="0" y="62"/>
                  </a:lnTo>
                  <a:lnTo>
                    <a:pt x="30" y="86"/>
                  </a:lnTo>
                  <a:lnTo>
                    <a:pt x="8" y="120"/>
                  </a:lnTo>
                  <a:lnTo>
                    <a:pt x="22" y="154"/>
                  </a:lnTo>
                  <a:lnTo>
                    <a:pt x="68" y="130"/>
                  </a:lnTo>
                  <a:lnTo>
                    <a:pt x="114" y="126"/>
                  </a:lnTo>
                  <a:lnTo>
                    <a:pt x="160" y="120"/>
                  </a:lnTo>
                  <a:lnTo>
                    <a:pt x="206" y="136"/>
                  </a:lnTo>
                  <a:lnTo>
                    <a:pt x="242" y="160"/>
                  </a:lnTo>
                  <a:lnTo>
                    <a:pt x="274" y="188"/>
                  </a:lnTo>
                  <a:lnTo>
                    <a:pt x="296" y="222"/>
                  </a:lnTo>
                  <a:lnTo>
                    <a:pt x="296" y="262"/>
                  </a:lnTo>
                  <a:lnTo>
                    <a:pt x="282" y="298"/>
                  </a:lnTo>
                  <a:lnTo>
                    <a:pt x="304" y="326"/>
                  </a:lnTo>
                  <a:lnTo>
                    <a:pt x="342" y="360"/>
                  </a:lnTo>
                  <a:lnTo>
                    <a:pt x="372" y="388"/>
                  </a:lnTo>
                  <a:lnTo>
                    <a:pt x="394" y="424"/>
                  </a:lnTo>
                  <a:lnTo>
                    <a:pt x="380" y="388"/>
                  </a:lnTo>
                  <a:lnTo>
                    <a:pt x="364" y="354"/>
                  </a:lnTo>
                  <a:lnTo>
                    <a:pt x="394" y="382"/>
                  </a:lnTo>
                  <a:lnTo>
                    <a:pt x="426" y="412"/>
                  </a:lnTo>
                  <a:lnTo>
                    <a:pt x="448" y="440"/>
                  </a:lnTo>
                  <a:lnTo>
                    <a:pt x="486" y="458"/>
                  </a:lnTo>
                  <a:lnTo>
                    <a:pt x="540" y="468"/>
                  </a:lnTo>
                  <a:lnTo>
                    <a:pt x="592" y="474"/>
                  </a:lnTo>
                  <a:lnTo>
                    <a:pt x="632" y="492"/>
                  </a:lnTo>
                  <a:lnTo>
                    <a:pt x="660" y="520"/>
                  </a:lnTo>
                  <a:lnTo>
                    <a:pt x="714" y="520"/>
                  </a:lnTo>
                  <a:lnTo>
                    <a:pt x="714" y="554"/>
                  </a:lnTo>
                  <a:lnTo>
                    <a:pt x="692" y="584"/>
                  </a:lnTo>
                  <a:lnTo>
                    <a:pt x="692" y="618"/>
                  </a:lnTo>
                  <a:lnTo>
                    <a:pt x="714" y="646"/>
                  </a:lnTo>
                  <a:lnTo>
                    <a:pt x="752" y="682"/>
                  </a:lnTo>
                  <a:lnTo>
                    <a:pt x="790" y="704"/>
                  </a:lnTo>
                  <a:lnTo>
                    <a:pt x="814" y="744"/>
                  </a:lnTo>
                  <a:lnTo>
                    <a:pt x="798" y="784"/>
                  </a:lnTo>
                  <a:lnTo>
                    <a:pt x="806" y="824"/>
                  </a:lnTo>
                  <a:lnTo>
                    <a:pt x="806" y="864"/>
                  </a:lnTo>
                  <a:lnTo>
                    <a:pt x="814" y="904"/>
                  </a:lnTo>
                  <a:lnTo>
                    <a:pt x="814" y="944"/>
                  </a:lnTo>
                  <a:lnTo>
                    <a:pt x="844" y="974"/>
                  </a:lnTo>
                  <a:lnTo>
                    <a:pt x="874" y="996"/>
                  </a:lnTo>
                  <a:lnTo>
                    <a:pt x="920" y="996"/>
                  </a:lnTo>
                  <a:lnTo>
                    <a:pt x="920" y="990"/>
                  </a:lnTo>
                  <a:lnTo>
                    <a:pt x="898" y="984"/>
                  </a:lnTo>
                  <a:lnTo>
                    <a:pt x="898" y="974"/>
                  </a:lnTo>
                  <a:lnTo>
                    <a:pt x="882" y="978"/>
                  </a:lnTo>
                  <a:lnTo>
                    <a:pt x="860" y="978"/>
                  </a:lnTo>
                  <a:lnTo>
                    <a:pt x="874" y="968"/>
                  </a:lnTo>
                  <a:lnTo>
                    <a:pt x="890" y="968"/>
                  </a:lnTo>
                  <a:lnTo>
                    <a:pt x="874" y="950"/>
                  </a:lnTo>
                  <a:lnTo>
                    <a:pt x="890" y="938"/>
                  </a:lnTo>
                  <a:lnTo>
                    <a:pt x="898" y="928"/>
                  </a:lnTo>
                  <a:lnTo>
                    <a:pt x="898" y="922"/>
                  </a:lnTo>
                  <a:lnTo>
                    <a:pt x="882" y="916"/>
                  </a:lnTo>
                  <a:lnTo>
                    <a:pt x="866" y="922"/>
                  </a:lnTo>
                  <a:lnTo>
                    <a:pt x="882" y="904"/>
                  </a:lnTo>
                  <a:lnTo>
                    <a:pt x="898" y="894"/>
                  </a:lnTo>
                  <a:lnTo>
                    <a:pt x="904" y="882"/>
                  </a:lnTo>
                  <a:lnTo>
                    <a:pt x="890" y="888"/>
                  </a:lnTo>
                  <a:lnTo>
                    <a:pt x="882" y="876"/>
                  </a:lnTo>
                  <a:lnTo>
                    <a:pt x="898" y="870"/>
                  </a:lnTo>
                  <a:lnTo>
                    <a:pt x="904" y="876"/>
                  </a:lnTo>
                  <a:lnTo>
                    <a:pt x="904" y="870"/>
                  </a:lnTo>
                  <a:lnTo>
                    <a:pt x="912" y="858"/>
                  </a:lnTo>
                  <a:lnTo>
                    <a:pt x="934" y="852"/>
                  </a:lnTo>
                  <a:lnTo>
                    <a:pt x="958" y="848"/>
                  </a:lnTo>
                  <a:lnTo>
                    <a:pt x="958" y="824"/>
                  </a:lnTo>
                  <a:lnTo>
                    <a:pt x="934" y="812"/>
                  </a:lnTo>
                  <a:lnTo>
                    <a:pt x="928" y="802"/>
                  </a:lnTo>
                  <a:lnTo>
                    <a:pt x="942" y="806"/>
                  </a:lnTo>
                  <a:lnTo>
                    <a:pt x="964" y="818"/>
                  </a:lnTo>
                  <a:lnTo>
                    <a:pt x="980" y="824"/>
                  </a:lnTo>
                  <a:lnTo>
                    <a:pt x="988" y="812"/>
                  </a:lnTo>
                  <a:lnTo>
                    <a:pt x="1004" y="796"/>
                  </a:lnTo>
                  <a:lnTo>
                    <a:pt x="1010" y="778"/>
                  </a:lnTo>
                  <a:lnTo>
                    <a:pt x="1026" y="778"/>
                  </a:lnTo>
                  <a:lnTo>
                    <a:pt x="1026" y="768"/>
                  </a:lnTo>
                  <a:lnTo>
                    <a:pt x="1034" y="750"/>
                  </a:lnTo>
                  <a:lnTo>
                    <a:pt x="1056" y="744"/>
                  </a:lnTo>
                  <a:lnTo>
                    <a:pt x="1080" y="732"/>
                  </a:lnTo>
                  <a:lnTo>
                    <a:pt x="1094" y="732"/>
                  </a:lnTo>
                  <a:lnTo>
                    <a:pt x="1102" y="720"/>
                  </a:lnTo>
                  <a:lnTo>
                    <a:pt x="1110" y="710"/>
                  </a:lnTo>
                  <a:lnTo>
                    <a:pt x="1110" y="670"/>
                  </a:lnTo>
                  <a:lnTo>
                    <a:pt x="1126" y="652"/>
                  </a:lnTo>
                  <a:lnTo>
                    <a:pt x="1148" y="640"/>
                  </a:lnTo>
                  <a:lnTo>
                    <a:pt x="1156" y="630"/>
                  </a:lnTo>
                  <a:lnTo>
                    <a:pt x="1156" y="612"/>
                  </a:lnTo>
                  <a:lnTo>
                    <a:pt x="1162" y="596"/>
                  </a:lnTo>
                  <a:lnTo>
                    <a:pt x="1140" y="606"/>
                  </a:lnTo>
                  <a:lnTo>
                    <a:pt x="1126" y="596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53" name="Freeform 60"/>
            <p:cNvSpPr>
              <a:spLocks/>
            </p:cNvSpPr>
            <p:nvPr/>
          </p:nvSpPr>
          <p:spPr bwMode="auto">
            <a:xfrm>
              <a:off x="4142722" y="2303465"/>
              <a:ext cx="152800" cy="299888"/>
            </a:xfrm>
            <a:custGeom>
              <a:avLst/>
              <a:gdLst>
                <a:gd name="T0" fmla="*/ 2147483647 w 68"/>
                <a:gd name="T1" fmla="*/ 2147483647 h 84"/>
                <a:gd name="T2" fmla="*/ 2147483647 w 68"/>
                <a:gd name="T3" fmla="*/ 2147483647 h 84"/>
                <a:gd name="T4" fmla="*/ 2147483647 w 68"/>
                <a:gd name="T5" fmla="*/ 2147483647 h 84"/>
                <a:gd name="T6" fmla="*/ 2147483647 w 68"/>
                <a:gd name="T7" fmla="*/ 2147483647 h 84"/>
                <a:gd name="T8" fmla="*/ 2147483647 w 68"/>
                <a:gd name="T9" fmla="*/ 2147483647 h 84"/>
                <a:gd name="T10" fmla="*/ 2147483647 w 68"/>
                <a:gd name="T11" fmla="*/ 2147483647 h 84"/>
                <a:gd name="T12" fmla="*/ 2147483647 w 68"/>
                <a:gd name="T13" fmla="*/ 2147483647 h 84"/>
                <a:gd name="T14" fmla="*/ 2147483647 w 68"/>
                <a:gd name="T15" fmla="*/ 2147483647 h 84"/>
                <a:gd name="T16" fmla="*/ 2147483647 w 68"/>
                <a:gd name="T17" fmla="*/ 2147483647 h 84"/>
                <a:gd name="T18" fmla="*/ 2147483647 w 68"/>
                <a:gd name="T19" fmla="*/ 2147483647 h 84"/>
                <a:gd name="T20" fmla="*/ 2147483647 w 68"/>
                <a:gd name="T21" fmla="*/ 2147483647 h 84"/>
                <a:gd name="T22" fmla="*/ 2147483647 w 68"/>
                <a:gd name="T23" fmla="*/ 2147483647 h 84"/>
                <a:gd name="T24" fmla="*/ 2147483647 w 68"/>
                <a:gd name="T25" fmla="*/ 2147483647 h 84"/>
                <a:gd name="T26" fmla="*/ 2147483647 w 68"/>
                <a:gd name="T27" fmla="*/ 2147483647 h 84"/>
                <a:gd name="T28" fmla="*/ 2147483647 w 68"/>
                <a:gd name="T29" fmla="*/ 2147483647 h 84"/>
                <a:gd name="T30" fmla="*/ 2147483647 w 68"/>
                <a:gd name="T31" fmla="*/ 2147483647 h 84"/>
                <a:gd name="T32" fmla="*/ 2147483647 w 68"/>
                <a:gd name="T33" fmla="*/ 2147483647 h 84"/>
                <a:gd name="T34" fmla="*/ 2147483647 w 68"/>
                <a:gd name="T35" fmla="*/ 2147483647 h 84"/>
                <a:gd name="T36" fmla="*/ 2147483647 w 68"/>
                <a:gd name="T37" fmla="*/ 2147483647 h 84"/>
                <a:gd name="T38" fmla="*/ 2147483647 w 68"/>
                <a:gd name="T39" fmla="*/ 2147483647 h 84"/>
                <a:gd name="T40" fmla="*/ 2147483647 w 68"/>
                <a:gd name="T41" fmla="*/ 0 h 84"/>
                <a:gd name="T42" fmla="*/ 2147483647 w 68"/>
                <a:gd name="T43" fmla="*/ 2147483647 h 84"/>
                <a:gd name="T44" fmla="*/ 0 w 68"/>
                <a:gd name="T45" fmla="*/ 2147483647 h 84"/>
                <a:gd name="T46" fmla="*/ 2147483647 w 68"/>
                <a:gd name="T47" fmla="*/ 2147483647 h 84"/>
                <a:gd name="T48" fmla="*/ 2147483647 w 68"/>
                <a:gd name="T49" fmla="*/ 2147483647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84"/>
                <a:gd name="T77" fmla="*/ 68 w 68"/>
                <a:gd name="T78" fmla="*/ 84 h 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84">
                  <a:moveTo>
                    <a:pt x="30" y="42"/>
                  </a:moveTo>
                  <a:lnTo>
                    <a:pt x="40" y="54"/>
                  </a:lnTo>
                  <a:lnTo>
                    <a:pt x="24" y="60"/>
                  </a:lnTo>
                  <a:lnTo>
                    <a:pt x="16" y="70"/>
                  </a:lnTo>
                  <a:lnTo>
                    <a:pt x="40" y="70"/>
                  </a:lnTo>
                  <a:lnTo>
                    <a:pt x="24" y="76"/>
                  </a:lnTo>
                  <a:lnTo>
                    <a:pt x="46" y="70"/>
                  </a:lnTo>
                  <a:lnTo>
                    <a:pt x="30" y="76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8" y="84"/>
                  </a:lnTo>
                  <a:lnTo>
                    <a:pt x="34" y="82"/>
                  </a:lnTo>
                  <a:lnTo>
                    <a:pt x="30" y="80"/>
                  </a:lnTo>
                  <a:lnTo>
                    <a:pt x="54" y="76"/>
                  </a:lnTo>
                  <a:lnTo>
                    <a:pt x="62" y="76"/>
                  </a:lnTo>
                  <a:lnTo>
                    <a:pt x="68" y="60"/>
                  </a:lnTo>
                  <a:lnTo>
                    <a:pt x="54" y="42"/>
                  </a:lnTo>
                  <a:lnTo>
                    <a:pt x="30" y="30"/>
                  </a:lnTo>
                  <a:lnTo>
                    <a:pt x="30" y="14"/>
                  </a:lnTo>
                  <a:lnTo>
                    <a:pt x="16" y="14"/>
                  </a:lnTo>
                  <a:lnTo>
                    <a:pt x="26" y="0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36"/>
                  </a:lnTo>
                  <a:lnTo>
                    <a:pt x="30" y="4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54" name="Freeform 61"/>
            <p:cNvSpPr>
              <a:spLocks/>
            </p:cNvSpPr>
            <p:nvPr/>
          </p:nvSpPr>
          <p:spPr bwMode="auto">
            <a:xfrm>
              <a:off x="4282039" y="2531951"/>
              <a:ext cx="31459" cy="42841"/>
            </a:xfrm>
            <a:custGeom>
              <a:avLst/>
              <a:gdLst>
                <a:gd name="T0" fmla="*/ 2147483647 w 14"/>
                <a:gd name="T1" fmla="*/ 0 h 12"/>
                <a:gd name="T2" fmla="*/ 0 w 14"/>
                <a:gd name="T3" fmla="*/ 2147483647 h 12"/>
                <a:gd name="T4" fmla="*/ 2147483647 w 14"/>
                <a:gd name="T5" fmla="*/ 2147483647 h 12"/>
                <a:gd name="T6" fmla="*/ 2147483647 w 14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2"/>
                <a:gd name="T14" fmla="*/ 14 w 14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2">
                  <a:moveTo>
                    <a:pt x="14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55" name="Freeform 62"/>
            <p:cNvSpPr>
              <a:spLocks/>
            </p:cNvSpPr>
            <p:nvPr/>
          </p:nvSpPr>
          <p:spPr bwMode="auto">
            <a:xfrm>
              <a:off x="7661617" y="4045672"/>
              <a:ext cx="17976" cy="14280"/>
            </a:xfrm>
            <a:custGeom>
              <a:avLst/>
              <a:gdLst>
                <a:gd name="T0" fmla="*/ 0 w 8"/>
                <a:gd name="T1" fmla="*/ 0 h 4"/>
                <a:gd name="T2" fmla="*/ 2147483647 w 8"/>
                <a:gd name="T3" fmla="*/ 2147483647 h 4"/>
                <a:gd name="T4" fmla="*/ 2147483647 w 8"/>
                <a:gd name="T5" fmla="*/ 0 h 4"/>
                <a:gd name="T6" fmla="*/ 0 w 8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4"/>
                <a:gd name="T14" fmla="*/ 8 w 8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4">
                  <a:moveTo>
                    <a:pt x="0" y="0"/>
                  </a:moveTo>
                  <a:lnTo>
                    <a:pt x="4" y="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56" name="Freeform 63"/>
            <p:cNvSpPr>
              <a:spLocks/>
            </p:cNvSpPr>
            <p:nvPr/>
          </p:nvSpPr>
          <p:spPr bwMode="auto">
            <a:xfrm>
              <a:off x="6875147" y="4059953"/>
              <a:ext cx="1096565" cy="721159"/>
            </a:xfrm>
            <a:custGeom>
              <a:avLst/>
              <a:gdLst>
                <a:gd name="T0" fmla="*/ 2147483647 w 488"/>
                <a:gd name="T1" fmla="*/ 2147483647 h 202"/>
                <a:gd name="T2" fmla="*/ 2147483647 w 488"/>
                <a:gd name="T3" fmla="*/ 2147483647 h 202"/>
                <a:gd name="T4" fmla="*/ 2147483647 w 488"/>
                <a:gd name="T5" fmla="*/ 2147483647 h 202"/>
                <a:gd name="T6" fmla="*/ 2147483647 w 488"/>
                <a:gd name="T7" fmla="*/ 2147483647 h 202"/>
                <a:gd name="T8" fmla="*/ 2147483647 w 488"/>
                <a:gd name="T9" fmla="*/ 2147483647 h 202"/>
                <a:gd name="T10" fmla="*/ 2147483647 w 488"/>
                <a:gd name="T11" fmla="*/ 2147483647 h 202"/>
                <a:gd name="T12" fmla="*/ 2147483647 w 488"/>
                <a:gd name="T13" fmla="*/ 2147483647 h 202"/>
                <a:gd name="T14" fmla="*/ 2147483647 w 488"/>
                <a:gd name="T15" fmla="*/ 0 h 202"/>
                <a:gd name="T16" fmla="*/ 2147483647 w 488"/>
                <a:gd name="T17" fmla="*/ 2147483647 h 202"/>
                <a:gd name="T18" fmla="*/ 2147483647 w 488"/>
                <a:gd name="T19" fmla="*/ 2147483647 h 202"/>
                <a:gd name="T20" fmla="*/ 2147483647 w 488"/>
                <a:gd name="T21" fmla="*/ 2147483647 h 202"/>
                <a:gd name="T22" fmla="*/ 2147483647 w 488"/>
                <a:gd name="T23" fmla="*/ 2147483647 h 202"/>
                <a:gd name="T24" fmla="*/ 2147483647 w 488"/>
                <a:gd name="T25" fmla="*/ 2147483647 h 202"/>
                <a:gd name="T26" fmla="*/ 2147483647 w 488"/>
                <a:gd name="T27" fmla="*/ 2147483647 h 202"/>
                <a:gd name="T28" fmla="*/ 2147483647 w 488"/>
                <a:gd name="T29" fmla="*/ 2147483647 h 202"/>
                <a:gd name="T30" fmla="*/ 2147483647 w 488"/>
                <a:gd name="T31" fmla="*/ 2147483647 h 202"/>
                <a:gd name="T32" fmla="*/ 2147483647 w 488"/>
                <a:gd name="T33" fmla="*/ 2147483647 h 202"/>
                <a:gd name="T34" fmla="*/ 2147483647 w 488"/>
                <a:gd name="T35" fmla="*/ 2147483647 h 202"/>
                <a:gd name="T36" fmla="*/ 2147483647 w 488"/>
                <a:gd name="T37" fmla="*/ 2147483647 h 202"/>
                <a:gd name="T38" fmla="*/ 2147483647 w 488"/>
                <a:gd name="T39" fmla="*/ 2147483647 h 202"/>
                <a:gd name="T40" fmla="*/ 2147483647 w 488"/>
                <a:gd name="T41" fmla="*/ 2147483647 h 202"/>
                <a:gd name="T42" fmla="*/ 2147483647 w 488"/>
                <a:gd name="T43" fmla="*/ 2147483647 h 202"/>
                <a:gd name="T44" fmla="*/ 2147483647 w 488"/>
                <a:gd name="T45" fmla="*/ 2147483647 h 202"/>
                <a:gd name="T46" fmla="*/ 2147483647 w 488"/>
                <a:gd name="T47" fmla="*/ 2147483647 h 202"/>
                <a:gd name="T48" fmla="*/ 2147483647 w 488"/>
                <a:gd name="T49" fmla="*/ 2147483647 h 202"/>
                <a:gd name="T50" fmla="*/ 2147483647 w 488"/>
                <a:gd name="T51" fmla="*/ 2147483647 h 202"/>
                <a:gd name="T52" fmla="*/ 2147483647 w 488"/>
                <a:gd name="T53" fmla="*/ 2147483647 h 202"/>
                <a:gd name="T54" fmla="*/ 2147483647 w 488"/>
                <a:gd name="T55" fmla="*/ 2147483647 h 202"/>
                <a:gd name="T56" fmla="*/ 2147483647 w 488"/>
                <a:gd name="T57" fmla="*/ 2147483647 h 202"/>
                <a:gd name="T58" fmla="*/ 2147483647 w 488"/>
                <a:gd name="T59" fmla="*/ 2147483647 h 202"/>
                <a:gd name="T60" fmla="*/ 2147483647 w 488"/>
                <a:gd name="T61" fmla="*/ 2147483647 h 202"/>
                <a:gd name="T62" fmla="*/ 2147483647 w 488"/>
                <a:gd name="T63" fmla="*/ 2147483647 h 202"/>
                <a:gd name="T64" fmla="*/ 0 w 488"/>
                <a:gd name="T65" fmla="*/ 2147483647 h 202"/>
                <a:gd name="T66" fmla="*/ 2147483647 w 488"/>
                <a:gd name="T67" fmla="*/ 2147483647 h 202"/>
                <a:gd name="T68" fmla="*/ 2147483647 w 488"/>
                <a:gd name="T69" fmla="*/ 2147483647 h 202"/>
                <a:gd name="T70" fmla="*/ 2147483647 w 488"/>
                <a:gd name="T71" fmla="*/ 2147483647 h 202"/>
                <a:gd name="T72" fmla="*/ 2147483647 w 488"/>
                <a:gd name="T73" fmla="*/ 2147483647 h 202"/>
                <a:gd name="T74" fmla="*/ 2147483647 w 488"/>
                <a:gd name="T75" fmla="*/ 2147483647 h 202"/>
                <a:gd name="T76" fmla="*/ 2147483647 w 488"/>
                <a:gd name="T77" fmla="*/ 2147483647 h 202"/>
                <a:gd name="T78" fmla="*/ 2147483647 w 488"/>
                <a:gd name="T79" fmla="*/ 2147483647 h 202"/>
                <a:gd name="T80" fmla="*/ 2147483647 w 488"/>
                <a:gd name="T81" fmla="*/ 2147483647 h 202"/>
                <a:gd name="T82" fmla="*/ 2147483647 w 488"/>
                <a:gd name="T83" fmla="*/ 2147483647 h 202"/>
                <a:gd name="T84" fmla="*/ 2147483647 w 488"/>
                <a:gd name="T85" fmla="*/ 2147483647 h 202"/>
                <a:gd name="T86" fmla="*/ 2147483647 w 488"/>
                <a:gd name="T87" fmla="*/ 2147483647 h 202"/>
                <a:gd name="T88" fmla="*/ 2147483647 w 488"/>
                <a:gd name="T89" fmla="*/ 2147483647 h 202"/>
                <a:gd name="T90" fmla="*/ 2147483647 w 488"/>
                <a:gd name="T91" fmla="*/ 2147483647 h 202"/>
                <a:gd name="T92" fmla="*/ 2147483647 w 488"/>
                <a:gd name="T93" fmla="*/ 2147483647 h 202"/>
                <a:gd name="T94" fmla="*/ 2147483647 w 488"/>
                <a:gd name="T95" fmla="*/ 2147483647 h 202"/>
                <a:gd name="T96" fmla="*/ 2147483647 w 488"/>
                <a:gd name="T97" fmla="*/ 2147483647 h 202"/>
                <a:gd name="T98" fmla="*/ 2147483647 w 488"/>
                <a:gd name="T99" fmla="*/ 2147483647 h 202"/>
                <a:gd name="T100" fmla="*/ 2147483647 w 488"/>
                <a:gd name="T101" fmla="*/ 2147483647 h 202"/>
                <a:gd name="T102" fmla="*/ 2147483647 w 488"/>
                <a:gd name="T103" fmla="*/ 2147483647 h 202"/>
                <a:gd name="T104" fmla="*/ 2147483647 w 488"/>
                <a:gd name="T105" fmla="*/ 2147483647 h 202"/>
                <a:gd name="T106" fmla="*/ 2147483647 w 488"/>
                <a:gd name="T107" fmla="*/ 2147483647 h 202"/>
                <a:gd name="T108" fmla="*/ 2147483647 w 488"/>
                <a:gd name="T109" fmla="*/ 2147483647 h 202"/>
                <a:gd name="T110" fmla="*/ 2147483647 w 488"/>
                <a:gd name="T111" fmla="*/ 2147483647 h 202"/>
                <a:gd name="T112" fmla="*/ 2147483647 w 488"/>
                <a:gd name="T113" fmla="*/ 2147483647 h 202"/>
                <a:gd name="T114" fmla="*/ 2147483647 w 488"/>
                <a:gd name="T115" fmla="*/ 2147483647 h 202"/>
                <a:gd name="T116" fmla="*/ 2147483647 w 488"/>
                <a:gd name="T117" fmla="*/ 2147483647 h 202"/>
                <a:gd name="T118" fmla="*/ 2147483647 w 488"/>
                <a:gd name="T119" fmla="*/ 2147483647 h 20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88"/>
                <a:gd name="T181" fmla="*/ 0 h 202"/>
                <a:gd name="T182" fmla="*/ 488 w 488"/>
                <a:gd name="T183" fmla="*/ 202 h 20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88" h="202">
                  <a:moveTo>
                    <a:pt x="442" y="82"/>
                  </a:moveTo>
                  <a:lnTo>
                    <a:pt x="442" y="72"/>
                  </a:lnTo>
                  <a:lnTo>
                    <a:pt x="426" y="60"/>
                  </a:lnTo>
                  <a:lnTo>
                    <a:pt x="396" y="48"/>
                  </a:lnTo>
                  <a:lnTo>
                    <a:pt x="388" y="30"/>
                  </a:lnTo>
                  <a:lnTo>
                    <a:pt x="380" y="20"/>
                  </a:lnTo>
                  <a:lnTo>
                    <a:pt x="364" y="8"/>
                  </a:lnTo>
                  <a:lnTo>
                    <a:pt x="354" y="0"/>
                  </a:lnTo>
                  <a:lnTo>
                    <a:pt x="342" y="14"/>
                  </a:lnTo>
                  <a:lnTo>
                    <a:pt x="342" y="30"/>
                  </a:lnTo>
                  <a:lnTo>
                    <a:pt x="358" y="42"/>
                  </a:lnTo>
                  <a:lnTo>
                    <a:pt x="336" y="48"/>
                  </a:lnTo>
                  <a:lnTo>
                    <a:pt x="312" y="42"/>
                  </a:lnTo>
                  <a:lnTo>
                    <a:pt x="298" y="36"/>
                  </a:lnTo>
                  <a:lnTo>
                    <a:pt x="282" y="30"/>
                  </a:lnTo>
                  <a:lnTo>
                    <a:pt x="288" y="14"/>
                  </a:lnTo>
                  <a:lnTo>
                    <a:pt x="274" y="14"/>
                  </a:lnTo>
                  <a:lnTo>
                    <a:pt x="252" y="8"/>
                  </a:lnTo>
                  <a:lnTo>
                    <a:pt x="214" y="8"/>
                  </a:lnTo>
                  <a:lnTo>
                    <a:pt x="182" y="14"/>
                  </a:lnTo>
                  <a:lnTo>
                    <a:pt x="198" y="20"/>
                  </a:lnTo>
                  <a:lnTo>
                    <a:pt x="206" y="30"/>
                  </a:lnTo>
                  <a:lnTo>
                    <a:pt x="146" y="30"/>
                  </a:lnTo>
                  <a:lnTo>
                    <a:pt x="130" y="42"/>
                  </a:lnTo>
                  <a:lnTo>
                    <a:pt x="108" y="48"/>
                  </a:lnTo>
                  <a:lnTo>
                    <a:pt x="108" y="60"/>
                  </a:lnTo>
                  <a:lnTo>
                    <a:pt x="84" y="78"/>
                  </a:lnTo>
                  <a:lnTo>
                    <a:pt x="62" y="78"/>
                  </a:lnTo>
                  <a:lnTo>
                    <a:pt x="46" y="82"/>
                  </a:lnTo>
                  <a:lnTo>
                    <a:pt x="32" y="78"/>
                  </a:lnTo>
                  <a:lnTo>
                    <a:pt x="8" y="88"/>
                  </a:lnTo>
                  <a:lnTo>
                    <a:pt x="8" y="106"/>
                  </a:lnTo>
                  <a:lnTo>
                    <a:pt x="0" y="128"/>
                  </a:lnTo>
                  <a:lnTo>
                    <a:pt x="8" y="146"/>
                  </a:lnTo>
                  <a:lnTo>
                    <a:pt x="8" y="180"/>
                  </a:lnTo>
                  <a:lnTo>
                    <a:pt x="32" y="186"/>
                  </a:lnTo>
                  <a:lnTo>
                    <a:pt x="54" y="180"/>
                  </a:lnTo>
                  <a:lnTo>
                    <a:pt x="76" y="174"/>
                  </a:lnTo>
                  <a:lnTo>
                    <a:pt x="100" y="174"/>
                  </a:lnTo>
                  <a:lnTo>
                    <a:pt x="130" y="168"/>
                  </a:lnTo>
                  <a:lnTo>
                    <a:pt x="176" y="152"/>
                  </a:lnTo>
                  <a:lnTo>
                    <a:pt x="214" y="152"/>
                  </a:lnTo>
                  <a:lnTo>
                    <a:pt x="236" y="156"/>
                  </a:lnTo>
                  <a:lnTo>
                    <a:pt x="244" y="168"/>
                  </a:lnTo>
                  <a:lnTo>
                    <a:pt x="252" y="180"/>
                  </a:lnTo>
                  <a:lnTo>
                    <a:pt x="274" y="168"/>
                  </a:lnTo>
                  <a:lnTo>
                    <a:pt x="298" y="156"/>
                  </a:lnTo>
                  <a:lnTo>
                    <a:pt x="282" y="174"/>
                  </a:lnTo>
                  <a:lnTo>
                    <a:pt x="274" y="186"/>
                  </a:lnTo>
                  <a:lnTo>
                    <a:pt x="298" y="192"/>
                  </a:lnTo>
                  <a:lnTo>
                    <a:pt x="312" y="202"/>
                  </a:lnTo>
                  <a:lnTo>
                    <a:pt x="364" y="202"/>
                  </a:lnTo>
                  <a:lnTo>
                    <a:pt x="380" y="198"/>
                  </a:lnTo>
                  <a:lnTo>
                    <a:pt x="404" y="192"/>
                  </a:lnTo>
                  <a:lnTo>
                    <a:pt x="418" y="180"/>
                  </a:lnTo>
                  <a:lnTo>
                    <a:pt x="434" y="168"/>
                  </a:lnTo>
                  <a:lnTo>
                    <a:pt x="464" y="146"/>
                  </a:lnTo>
                  <a:lnTo>
                    <a:pt x="488" y="116"/>
                  </a:lnTo>
                  <a:lnTo>
                    <a:pt x="464" y="94"/>
                  </a:lnTo>
                  <a:lnTo>
                    <a:pt x="442" y="82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57" name="Freeform 64"/>
            <p:cNvSpPr>
              <a:spLocks/>
            </p:cNvSpPr>
            <p:nvPr/>
          </p:nvSpPr>
          <p:spPr bwMode="auto">
            <a:xfrm>
              <a:off x="5338157" y="4181336"/>
              <a:ext cx="152800" cy="357009"/>
            </a:xfrm>
            <a:custGeom>
              <a:avLst/>
              <a:gdLst>
                <a:gd name="T0" fmla="*/ 2147483647 w 68"/>
                <a:gd name="T1" fmla="*/ 2147483647 h 100"/>
                <a:gd name="T2" fmla="*/ 2147483647 w 68"/>
                <a:gd name="T3" fmla="*/ 2147483647 h 100"/>
                <a:gd name="T4" fmla="*/ 2147483647 w 68"/>
                <a:gd name="T5" fmla="*/ 2147483647 h 100"/>
                <a:gd name="T6" fmla="*/ 0 w 68"/>
                <a:gd name="T7" fmla="*/ 2147483647 h 100"/>
                <a:gd name="T8" fmla="*/ 0 w 68"/>
                <a:gd name="T9" fmla="*/ 2147483647 h 100"/>
                <a:gd name="T10" fmla="*/ 2147483647 w 68"/>
                <a:gd name="T11" fmla="*/ 2147483647 h 100"/>
                <a:gd name="T12" fmla="*/ 2147483647 w 68"/>
                <a:gd name="T13" fmla="*/ 2147483647 h 100"/>
                <a:gd name="T14" fmla="*/ 2147483647 w 68"/>
                <a:gd name="T15" fmla="*/ 2147483647 h 100"/>
                <a:gd name="T16" fmla="*/ 2147483647 w 68"/>
                <a:gd name="T17" fmla="*/ 2147483647 h 100"/>
                <a:gd name="T18" fmla="*/ 2147483647 w 68"/>
                <a:gd name="T19" fmla="*/ 2147483647 h 100"/>
                <a:gd name="T20" fmla="*/ 2147483647 w 68"/>
                <a:gd name="T21" fmla="*/ 2147483647 h 100"/>
                <a:gd name="T22" fmla="*/ 2147483647 w 68"/>
                <a:gd name="T23" fmla="*/ 0 h 100"/>
                <a:gd name="T24" fmla="*/ 2147483647 w 68"/>
                <a:gd name="T25" fmla="*/ 2147483647 h 100"/>
                <a:gd name="T26" fmla="*/ 2147483647 w 68"/>
                <a:gd name="T27" fmla="*/ 2147483647 h 1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100"/>
                <a:gd name="T44" fmla="*/ 68 w 68"/>
                <a:gd name="T45" fmla="*/ 100 h 1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100">
                  <a:moveTo>
                    <a:pt x="32" y="20"/>
                  </a:moveTo>
                  <a:lnTo>
                    <a:pt x="8" y="32"/>
                  </a:lnTo>
                  <a:lnTo>
                    <a:pt x="16" y="48"/>
                  </a:lnTo>
                  <a:lnTo>
                    <a:pt x="0" y="60"/>
                  </a:lnTo>
                  <a:lnTo>
                    <a:pt x="0" y="78"/>
                  </a:lnTo>
                  <a:lnTo>
                    <a:pt x="8" y="94"/>
                  </a:lnTo>
                  <a:lnTo>
                    <a:pt x="24" y="100"/>
                  </a:lnTo>
                  <a:lnTo>
                    <a:pt x="38" y="82"/>
                  </a:lnTo>
                  <a:lnTo>
                    <a:pt x="54" y="54"/>
                  </a:lnTo>
                  <a:lnTo>
                    <a:pt x="68" y="32"/>
                  </a:lnTo>
                  <a:lnTo>
                    <a:pt x="68" y="14"/>
                  </a:lnTo>
                  <a:lnTo>
                    <a:pt x="62" y="0"/>
                  </a:lnTo>
                  <a:lnTo>
                    <a:pt x="54" y="2"/>
                  </a:lnTo>
                  <a:lnTo>
                    <a:pt x="32" y="2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58" name="Freeform 65"/>
            <p:cNvSpPr>
              <a:spLocks/>
            </p:cNvSpPr>
            <p:nvPr/>
          </p:nvSpPr>
          <p:spPr bwMode="auto">
            <a:xfrm>
              <a:off x="5472981" y="4167055"/>
              <a:ext cx="17976" cy="14280"/>
            </a:xfrm>
            <a:custGeom>
              <a:avLst/>
              <a:gdLst>
                <a:gd name="T0" fmla="*/ 0 w 8"/>
                <a:gd name="T1" fmla="*/ 0 h 4"/>
                <a:gd name="T2" fmla="*/ 2147483647 w 8"/>
                <a:gd name="T3" fmla="*/ 2147483647 h 4"/>
                <a:gd name="T4" fmla="*/ 2147483647 w 8"/>
                <a:gd name="T5" fmla="*/ 0 h 4"/>
                <a:gd name="T6" fmla="*/ 0 w 8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4"/>
                <a:gd name="T14" fmla="*/ 8 w 8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4">
                  <a:moveTo>
                    <a:pt x="0" y="0"/>
                  </a:moveTo>
                  <a:lnTo>
                    <a:pt x="2" y="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  <p:sp>
          <p:nvSpPr>
            <p:cNvPr id="159" name="Freeform 66"/>
            <p:cNvSpPr>
              <a:spLocks/>
            </p:cNvSpPr>
            <p:nvPr/>
          </p:nvSpPr>
          <p:spPr bwMode="auto">
            <a:xfrm>
              <a:off x="3787678" y="2039272"/>
              <a:ext cx="184258" cy="128523"/>
            </a:xfrm>
            <a:custGeom>
              <a:avLst/>
              <a:gdLst>
                <a:gd name="T0" fmla="*/ 2147483647 w 82"/>
                <a:gd name="T1" fmla="*/ 2147483647 h 36"/>
                <a:gd name="T2" fmla="*/ 2147483647 w 82"/>
                <a:gd name="T3" fmla="*/ 2147483647 h 36"/>
                <a:gd name="T4" fmla="*/ 2147483647 w 82"/>
                <a:gd name="T5" fmla="*/ 2147483647 h 36"/>
                <a:gd name="T6" fmla="*/ 2147483647 w 82"/>
                <a:gd name="T7" fmla="*/ 0 h 36"/>
                <a:gd name="T8" fmla="*/ 2147483647 w 82"/>
                <a:gd name="T9" fmla="*/ 0 h 36"/>
                <a:gd name="T10" fmla="*/ 2147483647 w 82"/>
                <a:gd name="T11" fmla="*/ 2147483647 h 36"/>
                <a:gd name="T12" fmla="*/ 2147483647 w 82"/>
                <a:gd name="T13" fmla="*/ 2147483647 h 36"/>
                <a:gd name="T14" fmla="*/ 2147483647 w 82"/>
                <a:gd name="T15" fmla="*/ 2147483647 h 36"/>
                <a:gd name="T16" fmla="*/ 2147483647 w 82"/>
                <a:gd name="T17" fmla="*/ 2147483647 h 36"/>
                <a:gd name="T18" fmla="*/ 0 w 82"/>
                <a:gd name="T19" fmla="*/ 2147483647 h 36"/>
                <a:gd name="T20" fmla="*/ 2147483647 w 82"/>
                <a:gd name="T21" fmla="*/ 2147483647 h 36"/>
                <a:gd name="T22" fmla="*/ 2147483647 w 82"/>
                <a:gd name="T23" fmla="*/ 2147483647 h 36"/>
                <a:gd name="T24" fmla="*/ 2147483647 w 82"/>
                <a:gd name="T25" fmla="*/ 2147483647 h 36"/>
                <a:gd name="T26" fmla="*/ 2147483647 w 82"/>
                <a:gd name="T27" fmla="*/ 2147483647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2"/>
                <a:gd name="T43" fmla="*/ 0 h 36"/>
                <a:gd name="T44" fmla="*/ 82 w 82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2" h="36">
                  <a:moveTo>
                    <a:pt x="74" y="30"/>
                  </a:moveTo>
                  <a:lnTo>
                    <a:pt x="82" y="18"/>
                  </a:lnTo>
                  <a:lnTo>
                    <a:pt x="74" y="6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60" y="6"/>
                  </a:lnTo>
                  <a:lnTo>
                    <a:pt x="44" y="6"/>
                  </a:lnTo>
                  <a:lnTo>
                    <a:pt x="44" y="12"/>
                  </a:lnTo>
                  <a:lnTo>
                    <a:pt x="30" y="6"/>
                  </a:lnTo>
                  <a:lnTo>
                    <a:pt x="0" y="6"/>
                  </a:lnTo>
                  <a:lnTo>
                    <a:pt x="14" y="24"/>
                  </a:lnTo>
                  <a:lnTo>
                    <a:pt x="30" y="36"/>
                  </a:lnTo>
                  <a:lnTo>
                    <a:pt x="52" y="30"/>
                  </a:lnTo>
                  <a:lnTo>
                    <a:pt x="74" y="30"/>
                  </a:lnTo>
                  <a:close/>
                </a:path>
              </a:pathLst>
            </a:custGeom>
            <a:gradFill rotWithShape="1">
              <a:gsLst>
                <a:gs pos="0">
                  <a:srgbClr val="DBDBDB"/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ＭＳ Ｐゴシック" pitchFamily="34" charset="-128"/>
              </a:endParaRPr>
            </a:p>
          </p:txBody>
        </p:sp>
      </p:grpSp>
      <p:grpSp>
        <p:nvGrpSpPr>
          <p:cNvPr id="160" name="Group 37"/>
          <p:cNvGrpSpPr>
            <a:grpSpLocks/>
          </p:cNvGrpSpPr>
          <p:nvPr/>
        </p:nvGrpSpPr>
        <p:grpSpPr bwMode="auto">
          <a:xfrm>
            <a:off x="1033463" y="2278080"/>
            <a:ext cx="1712912" cy="1196975"/>
            <a:chOff x="993" y="1464"/>
            <a:chExt cx="1079" cy="754"/>
          </a:xfrm>
        </p:grpSpPr>
        <p:sp>
          <p:nvSpPr>
            <p:cNvPr id="161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62" name="Rectangle 33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DBDBD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3" name="Group 38"/>
          <p:cNvGrpSpPr>
            <a:grpSpLocks/>
          </p:cNvGrpSpPr>
          <p:nvPr/>
        </p:nvGrpSpPr>
        <p:grpSpPr bwMode="auto">
          <a:xfrm>
            <a:off x="2862263" y="2278080"/>
            <a:ext cx="1712912" cy="1196975"/>
            <a:chOff x="993" y="1464"/>
            <a:chExt cx="1079" cy="754"/>
          </a:xfrm>
        </p:grpSpPr>
        <p:sp>
          <p:nvSpPr>
            <p:cNvPr id="164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65" name="Rectangle 42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rotWithShape="1">
              <a:gsLst>
                <a:gs pos="0">
                  <a:srgbClr val="7ABFEA"/>
                </a:gs>
                <a:gs pos="100000">
                  <a:srgbClr val="186594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6" name="Group 43"/>
          <p:cNvGrpSpPr>
            <a:grpSpLocks/>
          </p:cNvGrpSpPr>
          <p:nvPr/>
        </p:nvGrpSpPr>
        <p:grpSpPr bwMode="auto">
          <a:xfrm>
            <a:off x="4692650" y="2278080"/>
            <a:ext cx="1712913" cy="1196975"/>
            <a:chOff x="993" y="1464"/>
            <a:chExt cx="1079" cy="754"/>
          </a:xfrm>
        </p:grpSpPr>
        <p:sp>
          <p:nvSpPr>
            <p:cNvPr id="167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68" name="Rectangle 47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DBDBD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9" name="Group 48"/>
          <p:cNvGrpSpPr>
            <a:grpSpLocks/>
          </p:cNvGrpSpPr>
          <p:nvPr/>
        </p:nvGrpSpPr>
        <p:grpSpPr bwMode="auto">
          <a:xfrm>
            <a:off x="6523038" y="2278080"/>
            <a:ext cx="1712912" cy="1196975"/>
            <a:chOff x="993" y="1464"/>
            <a:chExt cx="1079" cy="754"/>
          </a:xfrm>
        </p:grpSpPr>
        <p:sp>
          <p:nvSpPr>
            <p:cNvPr id="170" name="Rektangel 3"/>
            <p:cNvSpPr/>
            <p:nvPr/>
          </p:nvSpPr>
          <p:spPr>
            <a:xfrm>
              <a:off x="1000" y="1504"/>
              <a:ext cx="1071" cy="713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softEdge rad="63500"/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71" name="Rectangle 52"/>
            <p:cNvSpPr>
              <a:spLocks noChangeArrowheads="1"/>
            </p:cNvSpPr>
            <p:nvPr/>
          </p:nvSpPr>
          <p:spPr bwMode="auto">
            <a:xfrm>
              <a:off x="993" y="1464"/>
              <a:ext cx="1058" cy="728"/>
            </a:xfrm>
            <a:prstGeom prst="rect">
              <a:avLst/>
            </a:prstGeom>
            <a:gradFill rotWithShape="1">
              <a:gsLst>
                <a:gs pos="0">
                  <a:srgbClr val="7ABFEA"/>
                </a:gs>
                <a:gs pos="100000">
                  <a:srgbClr val="186594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2" name="Line 77"/>
          <p:cNvSpPr>
            <a:spLocks noChangeShapeType="1"/>
          </p:cNvSpPr>
          <p:nvPr/>
        </p:nvSpPr>
        <p:spPr bwMode="auto">
          <a:xfrm>
            <a:off x="1865313" y="2873393"/>
            <a:ext cx="5580062" cy="0"/>
          </a:xfrm>
          <a:prstGeom prst="line">
            <a:avLst/>
          </a:prstGeom>
          <a:noFill/>
          <a:ln w="19050" cap="rnd">
            <a:solidFill>
              <a:srgbClr val="186594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73" name="Gruppe 141"/>
          <p:cNvGrpSpPr>
            <a:grpSpLocks/>
          </p:cNvGrpSpPr>
          <p:nvPr/>
        </p:nvGrpSpPr>
        <p:grpSpPr bwMode="auto">
          <a:xfrm>
            <a:off x="1755775" y="2763855"/>
            <a:ext cx="230188" cy="250825"/>
            <a:chOff x="473201" y="2942956"/>
            <a:chExt cx="953523" cy="1036016"/>
          </a:xfrm>
        </p:grpSpPr>
        <p:sp>
          <p:nvSpPr>
            <p:cNvPr id="174" name="Ellipse 142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75" name="Ellipse 143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55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AEAEA"/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76" name="Ellipse 144"/>
            <p:cNvSpPr>
              <a:spLocks noChangeArrowheads="1"/>
            </p:cNvSpPr>
            <p:nvPr/>
          </p:nvSpPr>
          <p:spPr bwMode="auto">
            <a:xfrm>
              <a:off x="590504" y="2966185"/>
              <a:ext cx="698012" cy="516846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77" name="Gruppe 141"/>
          <p:cNvGrpSpPr>
            <a:grpSpLocks/>
          </p:cNvGrpSpPr>
          <p:nvPr/>
        </p:nvGrpSpPr>
        <p:grpSpPr bwMode="auto">
          <a:xfrm>
            <a:off x="3600450" y="2763855"/>
            <a:ext cx="230188" cy="250825"/>
            <a:chOff x="473201" y="2942956"/>
            <a:chExt cx="953523" cy="1036016"/>
          </a:xfrm>
        </p:grpSpPr>
        <p:sp>
          <p:nvSpPr>
            <p:cNvPr id="178" name="Ellipse 142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79" name="Ellipse 143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55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AEAEA"/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80" name="Ellipse 144"/>
            <p:cNvSpPr>
              <a:spLocks noChangeArrowheads="1"/>
            </p:cNvSpPr>
            <p:nvPr/>
          </p:nvSpPr>
          <p:spPr bwMode="auto">
            <a:xfrm>
              <a:off x="590504" y="2966185"/>
              <a:ext cx="698012" cy="516846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81" name="Gruppe 141"/>
          <p:cNvGrpSpPr>
            <a:grpSpLocks/>
          </p:cNvGrpSpPr>
          <p:nvPr/>
        </p:nvGrpSpPr>
        <p:grpSpPr bwMode="auto">
          <a:xfrm>
            <a:off x="5446713" y="2763855"/>
            <a:ext cx="230187" cy="250825"/>
            <a:chOff x="473201" y="2942956"/>
            <a:chExt cx="953523" cy="1036016"/>
          </a:xfrm>
        </p:grpSpPr>
        <p:sp>
          <p:nvSpPr>
            <p:cNvPr id="182" name="Ellipse 142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83" name="Ellipse 143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55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AEAEA"/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84" name="Ellipse 144"/>
            <p:cNvSpPr>
              <a:spLocks noChangeArrowheads="1"/>
            </p:cNvSpPr>
            <p:nvPr/>
          </p:nvSpPr>
          <p:spPr bwMode="auto">
            <a:xfrm>
              <a:off x="590504" y="2966185"/>
              <a:ext cx="698012" cy="516846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85" name="Gruppe 141"/>
          <p:cNvGrpSpPr>
            <a:grpSpLocks/>
          </p:cNvGrpSpPr>
          <p:nvPr/>
        </p:nvGrpSpPr>
        <p:grpSpPr bwMode="auto">
          <a:xfrm>
            <a:off x="7292975" y="2763855"/>
            <a:ext cx="230188" cy="250825"/>
            <a:chOff x="473201" y="2942956"/>
            <a:chExt cx="953523" cy="1036016"/>
          </a:xfrm>
        </p:grpSpPr>
        <p:sp>
          <p:nvSpPr>
            <p:cNvPr id="186" name="Ellipse 142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87" name="Ellipse 143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552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AEAEA"/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88" name="Ellipse 144"/>
            <p:cNvSpPr>
              <a:spLocks noChangeArrowheads="1"/>
            </p:cNvSpPr>
            <p:nvPr/>
          </p:nvSpPr>
          <p:spPr bwMode="auto">
            <a:xfrm>
              <a:off x="590504" y="2966185"/>
              <a:ext cx="698012" cy="516846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AutoNum type="arabicPeriod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189" name="Text Box 78"/>
          <p:cNvSpPr txBox="1">
            <a:spLocks noChangeArrowheads="1"/>
          </p:cNvSpPr>
          <p:nvPr/>
        </p:nvSpPr>
        <p:spPr bwMode="auto">
          <a:xfrm>
            <a:off x="1503363" y="232570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2009</a:t>
            </a:r>
          </a:p>
        </p:txBody>
      </p:sp>
      <p:sp>
        <p:nvSpPr>
          <p:cNvPr id="190" name="Text Box 79"/>
          <p:cNvSpPr txBox="1">
            <a:spLocks noChangeArrowheads="1"/>
          </p:cNvSpPr>
          <p:nvPr/>
        </p:nvSpPr>
        <p:spPr bwMode="auto">
          <a:xfrm>
            <a:off x="3343275" y="232570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2010</a:t>
            </a:r>
          </a:p>
        </p:txBody>
      </p:sp>
      <p:sp>
        <p:nvSpPr>
          <p:cNvPr id="191" name="Text Box 80"/>
          <p:cNvSpPr txBox="1">
            <a:spLocks noChangeArrowheads="1"/>
          </p:cNvSpPr>
          <p:nvPr/>
        </p:nvSpPr>
        <p:spPr bwMode="auto">
          <a:xfrm>
            <a:off x="5162550" y="232570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2011</a:t>
            </a:r>
          </a:p>
        </p:txBody>
      </p:sp>
      <p:sp>
        <p:nvSpPr>
          <p:cNvPr id="192" name="Text Box 81"/>
          <p:cNvSpPr txBox="1">
            <a:spLocks noChangeArrowheads="1"/>
          </p:cNvSpPr>
          <p:nvPr/>
        </p:nvSpPr>
        <p:spPr bwMode="auto">
          <a:xfrm>
            <a:off x="7038975" y="232570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2012</a:t>
            </a:r>
          </a:p>
        </p:txBody>
      </p:sp>
      <p:sp>
        <p:nvSpPr>
          <p:cNvPr id="193" name="Text Box 82"/>
          <p:cNvSpPr txBox="1">
            <a:spLocks noChangeArrowheads="1"/>
          </p:cNvSpPr>
          <p:nvPr/>
        </p:nvSpPr>
        <p:spPr bwMode="auto">
          <a:xfrm>
            <a:off x="1155700" y="3570305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194" name="Text Box 83"/>
          <p:cNvSpPr txBox="1">
            <a:spLocks noChangeArrowheads="1"/>
          </p:cNvSpPr>
          <p:nvPr/>
        </p:nvSpPr>
        <p:spPr bwMode="auto">
          <a:xfrm>
            <a:off x="1155700" y="3856055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195" name="Text Box 84"/>
          <p:cNvSpPr txBox="1">
            <a:spLocks noChangeArrowheads="1"/>
          </p:cNvSpPr>
          <p:nvPr/>
        </p:nvSpPr>
        <p:spPr bwMode="auto">
          <a:xfrm>
            <a:off x="1155700" y="4140218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196" name="Text Box 85"/>
          <p:cNvSpPr txBox="1">
            <a:spLocks noChangeArrowheads="1"/>
          </p:cNvSpPr>
          <p:nvPr/>
        </p:nvSpPr>
        <p:spPr bwMode="auto">
          <a:xfrm>
            <a:off x="1155700" y="442438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197" name="Text Box 86"/>
          <p:cNvSpPr txBox="1">
            <a:spLocks noChangeArrowheads="1"/>
          </p:cNvSpPr>
          <p:nvPr/>
        </p:nvSpPr>
        <p:spPr bwMode="auto">
          <a:xfrm>
            <a:off x="3003550" y="3578243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186594"/>
                </a:solidFill>
                <a:ea typeface="微软雅黑" pitchFamily="34" charset="-122"/>
              </a:rPr>
              <a:t>这里添加说明</a:t>
            </a:r>
          </a:p>
        </p:txBody>
      </p:sp>
      <p:sp>
        <p:nvSpPr>
          <p:cNvPr id="198" name="Text Box 87"/>
          <p:cNvSpPr txBox="1">
            <a:spLocks noChangeArrowheads="1"/>
          </p:cNvSpPr>
          <p:nvPr/>
        </p:nvSpPr>
        <p:spPr bwMode="auto">
          <a:xfrm>
            <a:off x="3003550" y="3863993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186594"/>
                </a:solidFill>
                <a:ea typeface="微软雅黑" pitchFamily="34" charset="-122"/>
              </a:rPr>
              <a:t>这里添加说明</a:t>
            </a:r>
          </a:p>
        </p:txBody>
      </p:sp>
      <p:sp>
        <p:nvSpPr>
          <p:cNvPr id="199" name="Text Box 88"/>
          <p:cNvSpPr txBox="1">
            <a:spLocks noChangeArrowheads="1"/>
          </p:cNvSpPr>
          <p:nvPr/>
        </p:nvSpPr>
        <p:spPr bwMode="auto">
          <a:xfrm>
            <a:off x="3003550" y="4148155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186594"/>
                </a:solidFill>
                <a:ea typeface="微软雅黑" pitchFamily="34" charset="-122"/>
              </a:rPr>
              <a:t>这里添加说明</a:t>
            </a:r>
          </a:p>
        </p:txBody>
      </p:sp>
      <p:sp>
        <p:nvSpPr>
          <p:cNvPr id="200" name="Text Box 89"/>
          <p:cNvSpPr txBox="1">
            <a:spLocks noChangeArrowheads="1"/>
          </p:cNvSpPr>
          <p:nvPr/>
        </p:nvSpPr>
        <p:spPr bwMode="auto">
          <a:xfrm>
            <a:off x="3003550" y="4432318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186594"/>
                </a:solidFill>
                <a:ea typeface="微软雅黑" pitchFamily="34" charset="-122"/>
              </a:rPr>
              <a:t>这里添加说明</a:t>
            </a:r>
          </a:p>
        </p:txBody>
      </p:sp>
      <p:sp>
        <p:nvSpPr>
          <p:cNvPr id="201" name="Text Box 90"/>
          <p:cNvSpPr txBox="1">
            <a:spLocks noChangeArrowheads="1"/>
          </p:cNvSpPr>
          <p:nvPr/>
        </p:nvSpPr>
        <p:spPr bwMode="auto">
          <a:xfrm>
            <a:off x="4862513" y="3570305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202" name="Text Box 91"/>
          <p:cNvSpPr txBox="1">
            <a:spLocks noChangeArrowheads="1"/>
          </p:cNvSpPr>
          <p:nvPr/>
        </p:nvSpPr>
        <p:spPr bwMode="auto">
          <a:xfrm>
            <a:off x="4862513" y="3856055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203" name="Text Box 92"/>
          <p:cNvSpPr txBox="1">
            <a:spLocks noChangeArrowheads="1"/>
          </p:cNvSpPr>
          <p:nvPr/>
        </p:nvSpPr>
        <p:spPr bwMode="auto">
          <a:xfrm>
            <a:off x="4862513" y="4140218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204" name="Text Box 93"/>
          <p:cNvSpPr txBox="1">
            <a:spLocks noChangeArrowheads="1"/>
          </p:cNvSpPr>
          <p:nvPr/>
        </p:nvSpPr>
        <p:spPr bwMode="auto">
          <a:xfrm>
            <a:off x="4862513" y="442438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205" name="Text Box 94"/>
          <p:cNvSpPr txBox="1">
            <a:spLocks noChangeArrowheads="1"/>
          </p:cNvSpPr>
          <p:nvPr/>
        </p:nvSpPr>
        <p:spPr bwMode="auto">
          <a:xfrm>
            <a:off x="6653213" y="3562368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186594"/>
                </a:solidFill>
                <a:ea typeface="微软雅黑" pitchFamily="34" charset="-122"/>
              </a:rPr>
              <a:t>这里添加说明</a:t>
            </a:r>
          </a:p>
        </p:txBody>
      </p:sp>
      <p:sp>
        <p:nvSpPr>
          <p:cNvPr id="206" name="Text Box 95"/>
          <p:cNvSpPr txBox="1">
            <a:spLocks noChangeArrowheads="1"/>
          </p:cNvSpPr>
          <p:nvPr/>
        </p:nvSpPr>
        <p:spPr bwMode="auto">
          <a:xfrm>
            <a:off x="6653213" y="3848118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186594"/>
                </a:solidFill>
                <a:ea typeface="微软雅黑" pitchFamily="34" charset="-122"/>
              </a:rPr>
              <a:t>这里添加说明</a:t>
            </a:r>
          </a:p>
        </p:txBody>
      </p:sp>
      <p:sp>
        <p:nvSpPr>
          <p:cNvPr id="207" name="Text Box 96"/>
          <p:cNvSpPr txBox="1">
            <a:spLocks noChangeArrowheads="1"/>
          </p:cNvSpPr>
          <p:nvPr/>
        </p:nvSpPr>
        <p:spPr bwMode="auto">
          <a:xfrm>
            <a:off x="6653213" y="413228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186594"/>
                </a:solidFill>
                <a:ea typeface="微软雅黑" pitchFamily="34" charset="-122"/>
              </a:rPr>
              <a:t>这里添加说明</a:t>
            </a:r>
          </a:p>
        </p:txBody>
      </p:sp>
      <p:sp>
        <p:nvSpPr>
          <p:cNvPr id="208" name="Text Box 97"/>
          <p:cNvSpPr txBox="1">
            <a:spLocks noChangeArrowheads="1"/>
          </p:cNvSpPr>
          <p:nvPr/>
        </p:nvSpPr>
        <p:spPr bwMode="auto">
          <a:xfrm>
            <a:off x="6653213" y="4416443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186594"/>
                </a:solidFill>
                <a:ea typeface="微软雅黑" pitchFamily="34" charset="-122"/>
              </a:rPr>
              <a:t>这里添加说明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有关联作用的流程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38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31" name="Freeform 35"/>
          <p:cNvSpPr>
            <a:spLocks/>
          </p:cNvSpPr>
          <p:nvPr/>
        </p:nvSpPr>
        <p:spPr bwMode="gray">
          <a:xfrm flipH="1" flipV="1">
            <a:off x="893790" y="3913205"/>
            <a:ext cx="7607300" cy="1944687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rgbClr val="B6D74D"/>
              </a:gs>
              <a:gs pos="100000">
                <a:srgbClr val="B6D74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DEF5FA"/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Freeform 36"/>
          <p:cNvSpPr>
            <a:spLocks/>
          </p:cNvSpPr>
          <p:nvPr/>
        </p:nvSpPr>
        <p:spPr bwMode="gray">
          <a:xfrm>
            <a:off x="879503" y="1743092"/>
            <a:ext cx="7607300" cy="2117725"/>
          </a:xfrm>
          <a:custGeom>
            <a:avLst/>
            <a:gdLst/>
            <a:ahLst/>
            <a:cxnLst>
              <a:cxn ang="0">
                <a:pos x="3724" y="288"/>
              </a:cxn>
              <a:cxn ang="0">
                <a:pos x="1346" y="290"/>
              </a:cxn>
              <a:cxn ang="0">
                <a:pos x="1246" y="258"/>
              </a:cxn>
              <a:cxn ang="0">
                <a:pos x="1066" y="79"/>
              </a:cxn>
              <a:cxn ang="0">
                <a:pos x="923" y="4"/>
              </a:cxn>
              <a:cxn ang="0">
                <a:pos x="103" y="4"/>
              </a:cxn>
              <a:cxn ang="0">
                <a:pos x="2" y="88"/>
              </a:cxn>
              <a:cxn ang="0">
                <a:pos x="2" y="729"/>
              </a:cxn>
              <a:cxn ang="0">
                <a:pos x="103" y="804"/>
              </a:cxn>
              <a:cxn ang="0">
                <a:pos x="3688" y="804"/>
              </a:cxn>
              <a:cxn ang="0">
                <a:pos x="3790" y="716"/>
              </a:cxn>
              <a:cxn ang="0">
                <a:pos x="3790" y="356"/>
              </a:cxn>
              <a:cxn ang="0">
                <a:pos x="3724" y="288"/>
              </a:cxn>
            </a:cxnLst>
            <a:rect l="0" t="0" r="r" b="b"/>
            <a:pathLst>
              <a:path w="3796" h="816">
                <a:moveTo>
                  <a:pt x="3724" y="288"/>
                </a:moveTo>
                <a:cubicBezTo>
                  <a:pt x="2535" y="289"/>
                  <a:pt x="1346" y="290"/>
                  <a:pt x="1346" y="290"/>
                </a:cubicBezTo>
                <a:cubicBezTo>
                  <a:pt x="1304" y="288"/>
                  <a:pt x="1272" y="282"/>
                  <a:pt x="1246" y="258"/>
                </a:cubicBezTo>
                <a:cubicBezTo>
                  <a:pt x="1156" y="168"/>
                  <a:pt x="1066" y="79"/>
                  <a:pt x="1066" y="79"/>
                </a:cubicBezTo>
                <a:cubicBezTo>
                  <a:pt x="1034" y="48"/>
                  <a:pt x="1002" y="0"/>
                  <a:pt x="923" y="4"/>
                </a:cubicBezTo>
                <a:cubicBezTo>
                  <a:pt x="513" y="4"/>
                  <a:pt x="103" y="4"/>
                  <a:pt x="103" y="4"/>
                </a:cubicBezTo>
                <a:cubicBezTo>
                  <a:pt x="38" y="4"/>
                  <a:pt x="0" y="42"/>
                  <a:pt x="2" y="88"/>
                </a:cubicBezTo>
                <a:cubicBezTo>
                  <a:pt x="2" y="410"/>
                  <a:pt x="2" y="729"/>
                  <a:pt x="2" y="729"/>
                </a:cubicBezTo>
                <a:cubicBezTo>
                  <a:pt x="0" y="812"/>
                  <a:pt x="103" y="804"/>
                  <a:pt x="103" y="804"/>
                </a:cubicBezTo>
                <a:cubicBezTo>
                  <a:pt x="1895" y="804"/>
                  <a:pt x="3688" y="804"/>
                  <a:pt x="3688" y="804"/>
                </a:cubicBezTo>
                <a:cubicBezTo>
                  <a:pt x="3688" y="804"/>
                  <a:pt x="3794" y="816"/>
                  <a:pt x="3790" y="716"/>
                </a:cubicBezTo>
                <a:cubicBezTo>
                  <a:pt x="3790" y="536"/>
                  <a:pt x="3790" y="356"/>
                  <a:pt x="3790" y="356"/>
                </a:cubicBezTo>
                <a:cubicBezTo>
                  <a:pt x="3790" y="356"/>
                  <a:pt x="3796" y="288"/>
                  <a:pt x="3724" y="288"/>
                </a:cubicBezTo>
                <a:close/>
              </a:path>
            </a:pathLst>
          </a:custGeom>
          <a:gradFill rotWithShape="1">
            <a:gsLst>
              <a:gs pos="0">
                <a:srgbClr val="2DA2BF"/>
              </a:gs>
              <a:gs pos="100000">
                <a:srgbClr val="2DA2B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DEF5FA"/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gray">
          <a:xfrm>
            <a:off x="1100165" y="3022617"/>
            <a:ext cx="1643063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gray">
          <a:xfrm>
            <a:off x="2941665" y="3022617"/>
            <a:ext cx="1643063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gray">
          <a:xfrm>
            <a:off x="4772053" y="3022617"/>
            <a:ext cx="1643062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gray">
          <a:xfrm>
            <a:off x="6613553" y="3022617"/>
            <a:ext cx="1643062" cy="1639888"/>
          </a:xfrm>
          <a:prstGeom prst="rect">
            <a:avLst/>
          </a:prstGeom>
          <a:gradFill rotWithShape="1">
            <a:gsLst>
              <a:gs pos="0">
                <a:srgbClr val="DAE9FA">
                  <a:gamma/>
                  <a:tint val="0"/>
                  <a:invGamma/>
                </a:srgbClr>
              </a:gs>
              <a:gs pos="100000">
                <a:srgbClr val="DAE9FA"/>
              </a:gs>
            </a:gsLst>
            <a:lin ang="5400000" scaled="1"/>
          </a:gradFill>
          <a:ln w="9525">
            <a:solidFill>
              <a:srgbClr val="F8F8F8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white">
          <a:xfrm>
            <a:off x="920778" y="1871680"/>
            <a:ext cx="2219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</a:rPr>
              <a:t> Title in here</a:t>
            </a: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gray">
          <a:xfrm>
            <a:off x="1122390" y="3578242"/>
            <a:ext cx="1635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rPr>
              <a:t>Description of the contents</a:t>
            </a: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gray">
          <a:xfrm>
            <a:off x="6211915" y="5400692"/>
            <a:ext cx="22193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</a:rPr>
              <a:t>Text in here</a:t>
            </a: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gray">
          <a:xfrm>
            <a:off x="3292503" y="2568592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</a:rPr>
              <a:t>Description of the contents</a:t>
            </a:r>
          </a:p>
        </p:txBody>
      </p:sp>
      <p:cxnSp>
        <p:nvCxnSpPr>
          <p:cNvPr id="41" name="AutoShape 45"/>
          <p:cNvCxnSpPr>
            <a:cxnSpLocks noChangeShapeType="1"/>
            <a:stCxn id="33" idx="0"/>
            <a:endCxn id="40" idx="1"/>
          </p:cNvCxnSpPr>
          <p:nvPr/>
        </p:nvCxnSpPr>
        <p:spPr bwMode="gray">
          <a:xfrm rot="16200000">
            <a:off x="2464622" y="2194735"/>
            <a:ext cx="285750" cy="1370013"/>
          </a:xfrm>
          <a:prstGeom prst="bentConnector2">
            <a:avLst/>
          </a:prstGeom>
          <a:noFill/>
          <a:ln w="9525">
            <a:solidFill>
              <a:srgbClr val="EAEAEA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6"/>
          <p:cNvCxnSpPr>
            <a:cxnSpLocks noChangeShapeType="1"/>
            <a:stCxn id="36" idx="0"/>
            <a:endCxn id="40" idx="3"/>
          </p:cNvCxnSpPr>
          <p:nvPr/>
        </p:nvCxnSpPr>
        <p:spPr bwMode="gray">
          <a:xfrm rot="5400000" flipH="1">
            <a:off x="6516716" y="2103454"/>
            <a:ext cx="285750" cy="1552575"/>
          </a:xfrm>
          <a:prstGeom prst="bentConnector2">
            <a:avLst/>
          </a:prstGeom>
          <a:noFill/>
          <a:ln w="9525">
            <a:solidFill>
              <a:srgbClr val="EAEAEA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7"/>
          <p:cNvCxnSpPr>
            <a:cxnSpLocks noChangeShapeType="1"/>
            <a:stCxn id="33" idx="2"/>
            <a:endCxn id="34" idx="2"/>
          </p:cNvCxnSpPr>
          <p:nvPr/>
        </p:nvCxnSpPr>
        <p:spPr bwMode="gray">
          <a:xfrm rot="16200000" flipH="1">
            <a:off x="2842446" y="3742549"/>
            <a:ext cx="1587" cy="1841500"/>
          </a:xfrm>
          <a:prstGeom prst="bentConnector3">
            <a:avLst>
              <a:gd name="adj1" fmla="val 14300005"/>
            </a:avLst>
          </a:prstGeom>
          <a:noFill/>
          <a:ln w="9525">
            <a:solidFill>
              <a:srgbClr val="EAEAEA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8"/>
          <p:cNvCxnSpPr>
            <a:cxnSpLocks noChangeShapeType="1"/>
            <a:stCxn id="35" idx="2"/>
            <a:endCxn id="36" idx="2"/>
          </p:cNvCxnSpPr>
          <p:nvPr/>
        </p:nvCxnSpPr>
        <p:spPr bwMode="gray">
          <a:xfrm rot="16200000" flipH="1">
            <a:off x="6514334" y="3742549"/>
            <a:ext cx="1587" cy="1841500"/>
          </a:xfrm>
          <a:prstGeom prst="bentConnector3">
            <a:avLst>
              <a:gd name="adj1" fmla="val 14300005"/>
            </a:avLst>
          </a:prstGeom>
          <a:noFill/>
          <a:ln w="9525">
            <a:solidFill>
              <a:srgbClr val="EAEAEA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49"/>
          <p:cNvSpPr>
            <a:spLocks noChangeArrowheads="1"/>
          </p:cNvSpPr>
          <p:nvPr/>
        </p:nvSpPr>
        <p:spPr bwMode="gray">
          <a:xfrm>
            <a:off x="2948015" y="3578242"/>
            <a:ext cx="1635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rPr>
              <a:t>Description of the contents</a:t>
            </a: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gray">
          <a:xfrm>
            <a:off x="4776815" y="3578242"/>
            <a:ext cx="1635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rPr>
              <a:t>Description of the contents</a:t>
            </a: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gray">
          <a:xfrm>
            <a:off x="6626253" y="3578242"/>
            <a:ext cx="1635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rPr>
              <a:t>Description of the contents</a:t>
            </a: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black">
          <a:xfrm>
            <a:off x="1189065" y="3211530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</a:rPr>
              <a:t>1. Title</a:t>
            </a: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black">
          <a:xfrm>
            <a:off x="3033740" y="3211530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</a:rPr>
              <a:t>2. Title</a:t>
            </a: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black">
          <a:xfrm>
            <a:off x="4864128" y="3211530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</a:rPr>
              <a:t>3. Title</a:t>
            </a:r>
          </a:p>
        </p:txBody>
      </p:sp>
      <p:sp>
        <p:nvSpPr>
          <p:cNvPr id="51" name="Rectangle 55"/>
          <p:cNvSpPr>
            <a:spLocks noChangeArrowheads="1"/>
          </p:cNvSpPr>
          <p:nvPr/>
        </p:nvSpPr>
        <p:spPr bwMode="black">
          <a:xfrm>
            <a:off x="6702453" y="3211530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</a:rPr>
              <a:t>4. Title</a:t>
            </a:r>
          </a:p>
        </p:txBody>
      </p:sp>
      <p:sp>
        <p:nvSpPr>
          <p:cNvPr id="52" name="AutoShape 56"/>
          <p:cNvSpPr>
            <a:spLocks noChangeArrowheads="1"/>
          </p:cNvSpPr>
          <p:nvPr/>
        </p:nvSpPr>
        <p:spPr bwMode="gray">
          <a:xfrm rot="5400000">
            <a:off x="1814540" y="4311667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DEF5FA"/>
            </a:outerShdw>
          </a:effectLst>
        </p:spPr>
        <p:txBody>
          <a:bodyPr rot="10800000"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</a:endParaRPr>
          </a:p>
        </p:txBody>
      </p:sp>
      <p:sp>
        <p:nvSpPr>
          <p:cNvPr id="53" name="AutoShape 57"/>
          <p:cNvSpPr>
            <a:spLocks noChangeArrowheads="1"/>
          </p:cNvSpPr>
          <p:nvPr/>
        </p:nvSpPr>
        <p:spPr bwMode="gray">
          <a:xfrm rot="5400000">
            <a:off x="3632228" y="4311667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DEF5FA"/>
            </a:outerShdw>
          </a:effectLst>
        </p:spPr>
        <p:txBody>
          <a:bodyPr rot="10800000"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</a:endParaRPr>
          </a:p>
        </p:txBody>
      </p:sp>
      <p:sp>
        <p:nvSpPr>
          <p:cNvPr id="54" name="AutoShape 58"/>
          <p:cNvSpPr>
            <a:spLocks noChangeArrowheads="1"/>
          </p:cNvSpPr>
          <p:nvPr/>
        </p:nvSpPr>
        <p:spPr bwMode="gray">
          <a:xfrm rot="5400000">
            <a:off x="5537228" y="4311667"/>
            <a:ext cx="177800" cy="1524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DEF5FA"/>
            </a:outerShdw>
          </a:effectLst>
        </p:spPr>
        <p:txBody>
          <a:bodyPr rot="10800000"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gray">
          <a:xfrm rot="5400000">
            <a:off x="7342215" y="4311667"/>
            <a:ext cx="177800" cy="1524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DEF5FA"/>
            </a:outerShdw>
          </a:effectLst>
        </p:spPr>
        <p:txBody>
          <a:bodyPr rot="10800000"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gray">
          <a:xfrm>
            <a:off x="5699153" y="2082817"/>
            <a:ext cx="2727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rPr>
              <a:t>* Description of the contents</a:t>
            </a: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gray">
          <a:xfrm>
            <a:off x="969990" y="5216542"/>
            <a:ext cx="2727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rPr>
              <a:t>* Description of the contents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斑马线间隔的流程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3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24" name="Freeform 2"/>
          <p:cNvSpPr>
            <a:spLocks/>
          </p:cNvSpPr>
          <p:nvPr/>
        </p:nvSpPr>
        <p:spPr bwMode="auto">
          <a:xfrm>
            <a:off x="2147888" y="2306659"/>
            <a:ext cx="4975225" cy="4194175"/>
          </a:xfrm>
          <a:custGeom>
            <a:avLst/>
            <a:gdLst/>
            <a:ahLst/>
            <a:cxnLst>
              <a:cxn ang="0">
                <a:pos x="771" y="0"/>
              </a:cxn>
              <a:cxn ang="0">
                <a:pos x="2313" y="0"/>
              </a:cxn>
              <a:cxn ang="0">
                <a:pos x="3085" y="2359"/>
              </a:cxn>
              <a:cxn ang="0">
                <a:pos x="1588" y="3084"/>
              </a:cxn>
              <a:cxn ang="0">
                <a:pos x="0" y="2359"/>
              </a:cxn>
              <a:cxn ang="0">
                <a:pos x="771" y="0"/>
              </a:cxn>
            </a:cxnLst>
            <a:rect l="0" t="0" r="r" b="b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BDBDB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3"/>
          <p:cNvSpPr>
            <a:spLocks/>
          </p:cNvSpPr>
          <p:nvPr/>
        </p:nvSpPr>
        <p:spPr bwMode="auto">
          <a:xfrm>
            <a:off x="2195513" y="1516084"/>
            <a:ext cx="4897437" cy="4895850"/>
          </a:xfrm>
          <a:custGeom>
            <a:avLst/>
            <a:gdLst/>
            <a:ahLst/>
            <a:cxnLst>
              <a:cxn ang="0">
                <a:pos x="771" y="0"/>
              </a:cxn>
              <a:cxn ang="0">
                <a:pos x="2313" y="0"/>
              </a:cxn>
              <a:cxn ang="0">
                <a:pos x="3085" y="2359"/>
              </a:cxn>
              <a:cxn ang="0">
                <a:pos x="1588" y="3084"/>
              </a:cxn>
              <a:cxn ang="0">
                <a:pos x="0" y="2359"/>
              </a:cxn>
              <a:cxn ang="0">
                <a:pos x="771" y="0"/>
              </a:cxn>
            </a:cxnLst>
            <a:rect l="0" t="0" r="r" b="b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gradFill rotWithShape="1">
            <a:gsLst>
              <a:gs pos="0">
                <a:srgbClr val="7ABFEA"/>
              </a:gs>
              <a:gs pos="100000">
                <a:srgbClr val="1D80BD"/>
              </a:gs>
            </a:gsLst>
            <a:lin ang="2700000" scaled="1"/>
          </a:gradFill>
          <a:ln w="9525">
            <a:round/>
            <a:headEnd/>
            <a:tailEnd/>
          </a:ln>
          <a:effectLst/>
          <a:scene3d>
            <a:camera prst="legacyObliqueBottom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1D80B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4"/>
          <p:cNvSpPr>
            <a:spLocks/>
          </p:cNvSpPr>
          <p:nvPr/>
        </p:nvSpPr>
        <p:spPr bwMode="auto">
          <a:xfrm>
            <a:off x="2268538" y="1587521"/>
            <a:ext cx="4751387" cy="4679950"/>
          </a:xfrm>
          <a:custGeom>
            <a:avLst/>
            <a:gdLst/>
            <a:ahLst/>
            <a:cxnLst>
              <a:cxn ang="0">
                <a:pos x="771" y="0"/>
              </a:cxn>
              <a:cxn ang="0">
                <a:pos x="2313" y="0"/>
              </a:cxn>
              <a:cxn ang="0">
                <a:pos x="3085" y="2359"/>
              </a:cxn>
              <a:cxn ang="0">
                <a:pos x="1588" y="3084"/>
              </a:cxn>
              <a:cxn ang="0">
                <a:pos x="0" y="2359"/>
              </a:cxn>
              <a:cxn ang="0">
                <a:pos x="771" y="0"/>
              </a:cxn>
            </a:cxnLst>
            <a:rect l="0" t="0" r="r" b="b"/>
            <a:pathLst>
              <a:path w="3085" h="3084">
                <a:moveTo>
                  <a:pt x="771" y="0"/>
                </a:moveTo>
                <a:lnTo>
                  <a:pt x="2313" y="0"/>
                </a:lnTo>
                <a:lnTo>
                  <a:pt x="3085" y="2359"/>
                </a:lnTo>
                <a:lnTo>
                  <a:pt x="1588" y="3084"/>
                </a:lnTo>
                <a:lnTo>
                  <a:pt x="0" y="2359"/>
                </a:lnTo>
                <a:lnTo>
                  <a:pt x="77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2651125" y="4259284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B6B6B6"/>
                </a:solidFill>
                <a:effectLst/>
                <a:uLnTx/>
                <a:uFillTx/>
              </a:rPr>
              <a:t>2009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3006725" y="2713059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B6B6B6"/>
                </a:solidFill>
                <a:effectLst/>
                <a:uLnTx/>
                <a:uFillTx/>
              </a:rPr>
              <a:t>2010</a:t>
            </a:r>
          </a:p>
        </p:txBody>
      </p:sp>
      <p:sp>
        <p:nvSpPr>
          <p:cNvPr id="29" name="Freeform 44"/>
          <p:cNvSpPr>
            <a:spLocks/>
          </p:cNvSpPr>
          <p:nvPr/>
        </p:nvSpPr>
        <p:spPr bwMode="auto">
          <a:xfrm>
            <a:off x="3181350" y="1577996"/>
            <a:ext cx="2901950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71" y="0"/>
              </a:cxn>
              <a:cxn ang="0">
                <a:pos x="1669" y="0"/>
              </a:cxn>
              <a:cxn ang="0">
                <a:pos x="1828" y="470"/>
              </a:cxn>
              <a:cxn ang="0">
                <a:pos x="0" y="488"/>
              </a:cxn>
            </a:cxnLst>
            <a:rect l="0" t="0" r="r" b="b"/>
            <a:pathLst>
              <a:path w="1828" h="488">
                <a:moveTo>
                  <a:pt x="0" y="488"/>
                </a:moveTo>
                <a:lnTo>
                  <a:pt x="171" y="0"/>
                </a:lnTo>
                <a:lnTo>
                  <a:pt x="1669" y="0"/>
                </a:lnTo>
                <a:lnTo>
                  <a:pt x="1828" y="470"/>
                </a:lnTo>
                <a:lnTo>
                  <a:pt x="0" y="488"/>
                </a:lnTo>
                <a:close/>
              </a:path>
            </a:pathLst>
          </a:custGeom>
          <a:gradFill rotWithShape="1">
            <a:gsLst>
              <a:gs pos="0">
                <a:srgbClr val="186594"/>
              </a:gs>
              <a:gs pos="100000">
                <a:srgbClr val="7ABFE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Freeform 45"/>
          <p:cNvSpPr>
            <a:spLocks/>
          </p:cNvSpPr>
          <p:nvPr/>
        </p:nvSpPr>
        <p:spPr bwMode="auto">
          <a:xfrm>
            <a:off x="2584450" y="3257571"/>
            <a:ext cx="4114800" cy="941388"/>
          </a:xfrm>
          <a:custGeom>
            <a:avLst/>
            <a:gdLst/>
            <a:ahLst/>
            <a:cxnLst>
              <a:cxn ang="0">
                <a:pos x="0" y="593"/>
              </a:cxn>
              <a:cxn ang="0">
                <a:pos x="194" y="17"/>
              </a:cxn>
              <a:cxn ang="0">
                <a:pos x="2398" y="0"/>
              </a:cxn>
              <a:cxn ang="0">
                <a:pos x="2592" y="593"/>
              </a:cxn>
              <a:cxn ang="0">
                <a:pos x="0" y="593"/>
              </a:cxn>
            </a:cxnLst>
            <a:rect l="0" t="0" r="r" b="b"/>
            <a:pathLst>
              <a:path w="2592" h="593">
                <a:moveTo>
                  <a:pt x="0" y="593"/>
                </a:moveTo>
                <a:lnTo>
                  <a:pt x="194" y="17"/>
                </a:lnTo>
                <a:lnTo>
                  <a:pt x="2398" y="0"/>
                </a:lnTo>
                <a:lnTo>
                  <a:pt x="2592" y="593"/>
                </a:lnTo>
                <a:lnTo>
                  <a:pt x="0" y="593"/>
                </a:lnTo>
                <a:close/>
              </a:path>
            </a:pathLst>
          </a:custGeom>
          <a:gradFill rotWithShape="1">
            <a:gsLst>
              <a:gs pos="0">
                <a:srgbClr val="186594"/>
              </a:gs>
              <a:gs pos="100000">
                <a:srgbClr val="7ABFE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455988" y="1684359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B6B6B6"/>
                </a:solidFill>
                <a:effectLst/>
                <a:uLnTx/>
                <a:uFillTx/>
              </a:rPr>
              <a:t>2011</a:t>
            </a:r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>
            <a:off x="6176963" y="2305071"/>
            <a:ext cx="2173287" cy="0"/>
          </a:xfrm>
          <a:prstGeom prst="line">
            <a:avLst/>
          </a:prstGeom>
          <a:noFill/>
          <a:ln w="190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>
            <a:off x="590550" y="3276621"/>
            <a:ext cx="2173288" cy="0"/>
          </a:xfrm>
          <a:prstGeom prst="line">
            <a:avLst/>
          </a:prstGeom>
          <a:noFill/>
          <a:ln w="190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>
            <a:off x="490538" y="5133996"/>
            <a:ext cx="1695450" cy="0"/>
          </a:xfrm>
          <a:prstGeom prst="line">
            <a:avLst/>
          </a:prstGeom>
          <a:noFill/>
          <a:ln w="190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6402388" y="1878034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186594"/>
                </a:solidFill>
                <a:effectLst/>
                <a:uLnTx/>
                <a:uFillTx/>
              </a:rPr>
              <a:t>2011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600075" y="2840059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186594"/>
                </a:solidFill>
                <a:effectLst/>
                <a:uLnTx/>
                <a:uFillTx/>
              </a:rPr>
              <a:t>2010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515938" y="4697434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186594"/>
                </a:solidFill>
                <a:effectLst/>
                <a:uLnTx/>
                <a:uFillTx/>
              </a:rPr>
              <a:t>2009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6315075" y="2320946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6315075" y="2554309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550863" y="3321071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550863" y="3554434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550863" y="5167334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550863" y="5400696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>
                <a:ea typeface="微软雅黑" pitchFamily="34" charset="-122"/>
              </a:rPr>
              <a:t>这里添加说明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鱼骨图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39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4" name="Line 33"/>
          <p:cNvSpPr>
            <a:spLocks noChangeShapeType="1"/>
          </p:cNvSpPr>
          <p:nvPr/>
        </p:nvSpPr>
        <p:spPr bwMode="auto">
          <a:xfrm rot="11460000" flipH="1">
            <a:off x="2189163" y="2989289"/>
            <a:ext cx="762000" cy="128588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Line 33"/>
          <p:cNvSpPr>
            <a:spLocks noChangeShapeType="1"/>
          </p:cNvSpPr>
          <p:nvPr/>
        </p:nvSpPr>
        <p:spPr bwMode="auto">
          <a:xfrm rot="16200000">
            <a:off x="7841456" y="2323334"/>
            <a:ext cx="142875" cy="169862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 rot="5400000" flipH="1">
            <a:off x="989806" y="3458396"/>
            <a:ext cx="274637" cy="552450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 rot="11460000" flipH="1">
            <a:off x="2106613" y="3670327"/>
            <a:ext cx="763587" cy="128587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 rot="11460000" flipH="1">
            <a:off x="3444875" y="3656039"/>
            <a:ext cx="1006475" cy="184150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rot="11460000" flipH="1">
            <a:off x="4811713" y="3656039"/>
            <a:ext cx="1006475" cy="184150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 rot="11460000" flipH="1">
            <a:off x="3413125" y="2817839"/>
            <a:ext cx="1006475" cy="184150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 rot="11460000" flipH="1">
            <a:off x="4754563" y="2817839"/>
            <a:ext cx="1004887" cy="184150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2" name="Rektangel 63"/>
          <p:cNvSpPr>
            <a:spLocks noChangeArrowheads="1"/>
          </p:cNvSpPr>
          <p:nvPr/>
        </p:nvSpPr>
        <p:spPr bwMode="auto">
          <a:xfrm>
            <a:off x="298450" y="3070252"/>
            <a:ext cx="1166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</a:t>
            </a:r>
          </a:p>
        </p:txBody>
      </p:sp>
      <p:sp>
        <p:nvSpPr>
          <p:cNvPr id="13" name="Rektangel 63"/>
          <p:cNvSpPr>
            <a:spLocks noChangeArrowheads="1"/>
          </p:cNvSpPr>
          <p:nvPr/>
        </p:nvSpPr>
        <p:spPr bwMode="auto">
          <a:xfrm>
            <a:off x="7481888" y="1781202"/>
            <a:ext cx="11668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</a:t>
            </a:r>
          </a:p>
        </p:txBody>
      </p:sp>
      <p:sp>
        <p:nvSpPr>
          <p:cNvPr id="14" name="Rektangel 63"/>
          <p:cNvSpPr>
            <a:spLocks noChangeArrowheads="1"/>
          </p:cNvSpPr>
          <p:nvPr/>
        </p:nvSpPr>
        <p:spPr bwMode="auto">
          <a:xfrm>
            <a:off x="2063750" y="2424139"/>
            <a:ext cx="8937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</a:t>
            </a:r>
          </a:p>
        </p:txBody>
      </p:sp>
      <p:sp>
        <p:nvSpPr>
          <p:cNvPr id="15" name="Rektangel 63"/>
          <p:cNvSpPr>
            <a:spLocks noChangeArrowheads="1"/>
          </p:cNvSpPr>
          <p:nvPr/>
        </p:nvSpPr>
        <p:spPr bwMode="auto">
          <a:xfrm>
            <a:off x="4684713" y="2392389"/>
            <a:ext cx="1166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</a:t>
            </a:r>
          </a:p>
        </p:txBody>
      </p:sp>
      <p:sp>
        <p:nvSpPr>
          <p:cNvPr id="16" name="Rektangel 63"/>
          <p:cNvSpPr>
            <a:spLocks noChangeArrowheads="1"/>
          </p:cNvSpPr>
          <p:nvPr/>
        </p:nvSpPr>
        <p:spPr bwMode="auto">
          <a:xfrm>
            <a:off x="1898650" y="3789389"/>
            <a:ext cx="9382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</a:t>
            </a:r>
          </a:p>
        </p:txBody>
      </p:sp>
      <p:sp>
        <p:nvSpPr>
          <p:cNvPr id="17" name="Rektangel 63"/>
          <p:cNvSpPr>
            <a:spLocks noChangeArrowheads="1"/>
          </p:cNvSpPr>
          <p:nvPr/>
        </p:nvSpPr>
        <p:spPr bwMode="auto">
          <a:xfrm>
            <a:off x="3316288" y="3760814"/>
            <a:ext cx="1166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</a:t>
            </a:r>
          </a:p>
        </p:txBody>
      </p:sp>
      <p:sp>
        <p:nvSpPr>
          <p:cNvPr id="18" name="Rektangel 63"/>
          <p:cNvSpPr>
            <a:spLocks noChangeArrowheads="1"/>
          </p:cNvSpPr>
          <p:nvPr/>
        </p:nvSpPr>
        <p:spPr bwMode="auto">
          <a:xfrm>
            <a:off x="4684713" y="3760814"/>
            <a:ext cx="1166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</a:t>
            </a:r>
          </a:p>
        </p:txBody>
      </p:sp>
      <p:sp>
        <p:nvSpPr>
          <p:cNvPr id="19" name="Freeform 47"/>
          <p:cNvSpPr>
            <a:spLocks noEditPoints="1"/>
          </p:cNvSpPr>
          <p:nvPr/>
        </p:nvSpPr>
        <p:spPr bwMode="auto">
          <a:xfrm>
            <a:off x="850900" y="2003452"/>
            <a:ext cx="7797800" cy="2643187"/>
          </a:xfrm>
          <a:custGeom>
            <a:avLst/>
            <a:gdLst>
              <a:gd name="T0" fmla="*/ 7442734 w 3426"/>
              <a:gd name="T1" fmla="*/ 798105 h 1232"/>
              <a:gd name="T2" fmla="*/ 6691632 w 3426"/>
              <a:gd name="T3" fmla="*/ 424798 h 1232"/>
              <a:gd name="T4" fmla="*/ 5945083 w 3426"/>
              <a:gd name="T5" fmla="*/ 338980 h 1232"/>
              <a:gd name="T6" fmla="*/ 5662851 w 3426"/>
              <a:gd name="T7" fmla="*/ 433380 h 1232"/>
              <a:gd name="T8" fmla="*/ 5863144 w 3426"/>
              <a:gd name="T9" fmla="*/ 1029813 h 1232"/>
              <a:gd name="T10" fmla="*/ 5489870 w 3426"/>
              <a:gd name="T11" fmla="*/ 1300139 h 1232"/>
              <a:gd name="T12" fmla="*/ 5157564 w 3426"/>
              <a:gd name="T13" fmla="*/ 1098467 h 1232"/>
              <a:gd name="T14" fmla="*/ 5034657 w 3426"/>
              <a:gd name="T15" fmla="*/ 596433 h 1232"/>
              <a:gd name="T16" fmla="*/ 4761529 w 3426"/>
              <a:gd name="T17" fmla="*/ 163054 h 1232"/>
              <a:gd name="T18" fmla="*/ 4948166 w 3426"/>
              <a:gd name="T19" fmla="*/ 836723 h 1232"/>
              <a:gd name="T20" fmla="*/ 3823790 w 3426"/>
              <a:gd name="T21" fmla="*/ 1287266 h 1232"/>
              <a:gd name="T22" fmla="*/ 3778269 w 3426"/>
              <a:gd name="T23" fmla="*/ 815269 h 1232"/>
              <a:gd name="T24" fmla="*/ 3541558 w 3426"/>
              <a:gd name="T25" fmla="*/ 244581 h 1232"/>
              <a:gd name="T26" fmla="*/ 3441411 w 3426"/>
              <a:gd name="T27" fmla="*/ 201672 h 1232"/>
              <a:gd name="T28" fmla="*/ 3605288 w 3426"/>
              <a:gd name="T29" fmla="*/ 1004068 h 1232"/>
              <a:gd name="T30" fmla="*/ 2180471 w 3426"/>
              <a:gd name="T31" fmla="*/ 1046977 h 1232"/>
              <a:gd name="T32" fmla="*/ 2048459 w 3426"/>
              <a:gd name="T33" fmla="*/ 570688 h 1232"/>
              <a:gd name="T34" fmla="*/ 1788987 w 3426"/>
              <a:gd name="T35" fmla="*/ 163054 h 1232"/>
              <a:gd name="T36" fmla="*/ 1984729 w 3426"/>
              <a:gd name="T37" fmla="*/ 896796 h 1232"/>
              <a:gd name="T38" fmla="*/ 1734362 w 3426"/>
              <a:gd name="T39" fmla="*/ 1227194 h 1232"/>
              <a:gd name="T40" fmla="*/ 1288253 w 3426"/>
              <a:gd name="T41" fmla="*/ 1072722 h 1232"/>
              <a:gd name="T42" fmla="*/ 823936 w 3426"/>
              <a:gd name="T43" fmla="*/ 596433 h 1232"/>
              <a:gd name="T44" fmla="*/ 441557 w 3426"/>
              <a:gd name="T45" fmla="*/ 287489 h 1232"/>
              <a:gd name="T46" fmla="*/ 0 w 3426"/>
              <a:gd name="T47" fmla="*/ 205963 h 1232"/>
              <a:gd name="T48" fmla="*/ 437005 w 3426"/>
              <a:gd name="T49" fmla="*/ 703706 h 1232"/>
              <a:gd name="T50" fmla="*/ 600881 w 3426"/>
              <a:gd name="T51" fmla="*/ 1304430 h 1232"/>
              <a:gd name="T52" fmla="*/ 491630 w 3426"/>
              <a:gd name="T53" fmla="*/ 1887991 h 1232"/>
              <a:gd name="T54" fmla="*/ 209398 w 3426"/>
              <a:gd name="T55" fmla="*/ 2591696 h 1232"/>
              <a:gd name="T56" fmla="*/ 227607 w 3426"/>
              <a:gd name="T57" fmla="*/ 2613151 h 1232"/>
              <a:gd name="T58" fmla="*/ 473422 w 3426"/>
              <a:gd name="T59" fmla="*/ 2454388 h 1232"/>
              <a:gd name="T60" fmla="*/ 896770 w 3426"/>
              <a:gd name="T61" fmla="*/ 2081081 h 1232"/>
              <a:gd name="T62" fmla="*/ 1342879 w 3426"/>
              <a:gd name="T63" fmla="*/ 1557592 h 1232"/>
              <a:gd name="T64" fmla="*/ 2007490 w 3426"/>
              <a:gd name="T65" fmla="*/ 1454611 h 1232"/>
              <a:gd name="T66" fmla="*/ 1839061 w 3426"/>
              <a:gd name="T67" fmla="*/ 2342825 h 1232"/>
              <a:gd name="T68" fmla="*/ 2025698 w 3426"/>
              <a:gd name="T69" fmla="*/ 2038172 h 1232"/>
              <a:gd name="T70" fmla="*/ 2180471 w 3426"/>
              <a:gd name="T71" fmla="*/ 1458902 h 1232"/>
              <a:gd name="T72" fmla="*/ 3587079 w 3426"/>
              <a:gd name="T73" fmla="*/ 1759264 h 1232"/>
              <a:gd name="T74" fmla="*/ 3364025 w 3426"/>
              <a:gd name="T75" fmla="*/ 2643187 h 1232"/>
              <a:gd name="T76" fmla="*/ 3669017 w 3426"/>
              <a:gd name="T77" fmla="*/ 2055335 h 1232"/>
              <a:gd name="T78" fmla="*/ 4083261 w 3426"/>
              <a:gd name="T79" fmla="*/ 1501811 h 1232"/>
              <a:gd name="T80" fmla="*/ 4911749 w 3426"/>
              <a:gd name="T81" fmla="*/ 1969518 h 1232"/>
              <a:gd name="T82" fmla="*/ 4861676 w 3426"/>
              <a:gd name="T83" fmla="*/ 2317080 h 1232"/>
              <a:gd name="T84" fmla="*/ 5130251 w 3426"/>
              <a:gd name="T85" fmla="*/ 1604792 h 1232"/>
              <a:gd name="T86" fmla="*/ 5926874 w 3426"/>
              <a:gd name="T87" fmla="*/ 1780719 h 1232"/>
              <a:gd name="T88" fmla="*/ 5995156 w 3426"/>
              <a:gd name="T89" fmla="*/ 2295625 h 1232"/>
              <a:gd name="T90" fmla="*/ 6850957 w 3426"/>
              <a:gd name="T91" fmla="*/ 2106826 h 1232"/>
              <a:gd name="T92" fmla="*/ 7447286 w 3426"/>
              <a:gd name="T93" fmla="*/ 1656283 h 1232"/>
              <a:gd name="T94" fmla="*/ 6982969 w 3426"/>
              <a:gd name="T95" fmla="*/ 1420284 h 1232"/>
              <a:gd name="T96" fmla="*/ 7570193 w 3426"/>
              <a:gd name="T97" fmla="*/ 1222903 h 1232"/>
              <a:gd name="T98" fmla="*/ 6286493 w 3426"/>
              <a:gd name="T99" fmla="*/ 939704 h 1232"/>
              <a:gd name="T100" fmla="*/ 6195450 w 3426"/>
              <a:gd name="T101" fmla="*/ 810978 h 1232"/>
              <a:gd name="T102" fmla="*/ 6313805 w 3426"/>
              <a:gd name="T103" fmla="*/ 673669 h 1232"/>
              <a:gd name="T104" fmla="*/ 6468578 w 3426"/>
              <a:gd name="T105" fmla="*/ 733742 h 1232"/>
              <a:gd name="T106" fmla="*/ 6468578 w 3426"/>
              <a:gd name="T107" fmla="*/ 888214 h 123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426"/>
              <a:gd name="T163" fmla="*/ 0 h 1232"/>
              <a:gd name="T164" fmla="*/ 3426 w 3426"/>
              <a:gd name="T165" fmla="*/ 1232 h 123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426" h="1232">
                <a:moveTo>
                  <a:pt x="3426" y="540"/>
                </a:moveTo>
                <a:lnTo>
                  <a:pt x="3426" y="540"/>
                </a:lnTo>
                <a:lnTo>
                  <a:pt x="3400" y="506"/>
                </a:lnTo>
                <a:lnTo>
                  <a:pt x="3372" y="470"/>
                </a:lnTo>
                <a:lnTo>
                  <a:pt x="3342" y="436"/>
                </a:lnTo>
                <a:lnTo>
                  <a:pt x="3308" y="404"/>
                </a:lnTo>
                <a:lnTo>
                  <a:pt x="3270" y="372"/>
                </a:lnTo>
                <a:lnTo>
                  <a:pt x="3230" y="340"/>
                </a:lnTo>
                <a:lnTo>
                  <a:pt x="3188" y="312"/>
                </a:lnTo>
                <a:lnTo>
                  <a:pt x="3142" y="284"/>
                </a:lnTo>
                <a:lnTo>
                  <a:pt x="3094" y="258"/>
                </a:lnTo>
                <a:lnTo>
                  <a:pt x="3046" y="236"/>
                </a:lnTo>
                <a:lnTo>
                  <a:pt x="2994" y="216"/>
                </a:lnTo>
                <a:lnTo>
                  <a:pt x="2940" y="198"/>
                </a:lnTo>
                <a:lnTo>
                  <a:pt x="2884" y="182"/>
                </a:lnTo>
                <a:lnTo>
                  <a:pt x="2828" y="170"/>
                </a:lnTo>
                <a:lnTo>
                  <a:pt x="2770" y="162"/>
                </a:lnTo>
                <a:lnTo>
                  <a:pt x="2710" y="158"/>
                </a:lnTo>
                <a:lnTo>
                  <a:pt x="2646" y="156"/>
                </a:lnTo>
                <a:lnTo>
                  <a:pt x="2612" y="158"/>
                </a:lnTo>
                <a:lnTo>
                  <a:pt x="2580" y="162"/>
                </a:lnTo>
                <a:lnTo>
                  <a:pt x="2550" y="168"/>
                </a:lnTo>
                <a:lnTo>
                  <a:pt x="2536" y="172"/>
                </a:lnTo>
                <a:lnTo>
                  <a:pt x="2522" y="178"/>
                </a:lnTo>
                <a:lnTo>
                  <a:pt x="2510" y="186"/>
                </a:lnTo>
                <a:lnTo>
                  <a:pt x="2498" y="194"/>
                </a:lnTo>
                <a:lnTo>
                  <a:pt x="2488" y="202"/>
                </a:lnTo>
                <a:lnTo>
                  <a:pt x="2480" y="214"/>
                </a:lnTo>
                <a:lnTo>
                  <a:pt x="2516" y="298"/>
                </a:lnTo>
                <a:lnTo>
                  <a:pt x="2534" y="342"/>
                </a:lnTo>
                <a:lnTo>
                  <a:pt x="2548" y="386"/>
                </a:lnTo>
                <a:lnTo>
                  <a:pt x="2562" y="432"/>
                </a:lnTo>
                <a:lnTo>
                  <a:pt x="2576" y="480"/>
                </a:lnTo>
                <a:lnTo>
                  <a:pt x="2586" y="528"/>
                </a:lnTo>
                <a:lnTo>
                  <a:pt x="2592" y="580"/>
                </a:lnTo>
                <a:lnTo>
                  <a:pt x="2546" y="588"/>
                </a:lnTo>
                <a:lnTo>
                  <a:pt x="2496" y="598"/>
                </a:lnTo>
                <a:lnTo>
                  <a:pt x="2412" y="606"/>
                </a:lnTo>
                <a:lnTo>
                  <a:pt x="2358" y="608"/>
                </a:lnTo>
                <a:lnTo>
                  <a:pt x="2268" y="608"/>
                </a:lnTo>
                <a:lnTo>
                  <a:pt x="2270" y="578"/>
                </a:lnTo>
                <a:lnTo>
                  <a:pt x="2268" y="546"/>
                </a:lnTo>
                <a:lnTo>
                  <a:pt x="2266" y="512"/>
                </a:lnTo>
                <a:lnTo>
                  <a:pt x="2264" y="480"/>
                </a:lnTo>
                <a:lnTo>
                  <a:pt x="2258" y="446"/>
                </a:lnTo>
                <a:lnTo>
                  <a:pt x="2252" y="414"/>
                </a:lnTo>
                <a:lnTo>
                  <a:pt x="2244" y="380"/>
                </a:lnTo>
                <a:lnTo>
                  <a:pt x="2236" y="346"/>
                </a:lnTo>
                <a:lnTo>
                  <a:pt x="2224" y="312"/>
                </a:lnTo>
                <a:lnTo>
                  <a:pt x="2212" y="278"/>
                </a:lnTo>
                <a:lnTo>
                  <a:pt x="2196" y="244"/>
                </a:lnTo>
                <a:lnTo>
                  <a:pt x="2180" y="210"/>
                </a:lnTo>
                <a:lnTo>
                  <a:pt x="2160" y="176"/>
                </a:lnTo>
                <a:lnTo>
                  <a:pt x="2140" y="144"/>
                </a:lnTo>
                <a:lnTo>
                  <a:pt x="2116" y="110"/>
                </a:lnTo>
                <a:lnTo>
                  <a:pt x="2092" y="76"/>
                </a:lnTo>
                <a:lnTo>
                  <a:pt x="2106" y="114"/>
                </a:lnTo>
                <a:lnTo>
                  <a:pt x="2122" y="160"/>
                </a:lnTo>
                <a:lnTo>
                  <a:pt x="2140" y="222"/>
                </a:lnTo>
                <a:lnTo>
                  <a:pt x="2150" y="258"/>
                </a:lnTo>
                <a:lnTo>
                  <a:pt x="2158" y="298"/>
                </a:lnTo>
                <a:lnTo>
                  <a:pt x="2166" y="342"/>
                </a:lnTo>
                <a:lnTo>
                  <a:pt x="2174" y="390"/>
                </a:lnTo>
                <a:lnTo>
                  <a:pt x="2180" y="440"/>
                </a:lnTo>
                <a:lnTo>
                  <a:pt x="2186" y="494"/>
                </a:lnTo>
                <a:lnTo>
                  <a:pt x="2188" y="550"/>
                </a:lnTo>
                <a:lnTo>
                  <a:pt x="2190" y="608"/>
                </a:lnTo>
                <a:lnTo>
                  <a:pt x="1954" y="606"/>
                </a:lnTo>
                <a:lnTo>
                  <a:pt x="1680" y="600"/>
                </a:lnTo>
                <a:lnTo>
                  <a:pt x="1680" y="564"/>
                </a:lnTo>
                <a:lnTo>
                  <a:pt x="1680" y="528"/>
                </a:lnTo>
                <a:lnTo>
                  <a:pt x="1676" y="490"/>
                </a:lnTo>
                <a:lnTo>
                  <a:pt x="1672" y="454"/>
                </a:lnTo>
                <a:lnTo>
                  <a:pt x="1668" y="416"/>
                </a:lnTo>
                <a:lnTo>
                  <a:pt x="1660" y="380"/>
                </a:lnTo>
                <a:lnTo>
                  <a:pt x="1650" y="342"/>
                </a:lnTo>
                <a:lnTo>
                  <a:pt x="1640" y="304"/>
                </a:lnTo>
                <a:lnTo>
                  <a:pt x="1628" y="266"/>
                </a:lnTo>
                <a:lnTo>
                  <a:pt x="1612" y="228"/>
                </a:lnTo>
                <a:lnTo>
                  <a:pt x="1596" y="190"/>
                </a:lnTo>
                <a:lnTo>
                  <a:pt x="1576" y="152"/>
                </a:lnTo>
                <a:lnTo>
                  <a:pt x="1556" y="114"/>
                </a:lnTo>
                <a:lnTo>
                  <a:pt x="1532" y="76"/>
                </a:lnTo>
                <a:lnTo>
                  <a:pt x="1506" y="38"/>
                </a:lnTo>
                <a:lnTo>
                  <a:pt x="1478" y="0"/>
                </a:lnTo>
                <a:lnTo>
                  <a:pt x="1482" y="10"/>
                </a:lnTo>
                <a:lnTo>
                  <a:pt x="1494" y="42"/>
                </a:lnTo>
                <a:lnTo>
                  <a:pt x="1512" y="94"/>
                </a:lnTo>
                <a:lnTo>
                  <a:pt x="1532" y="162"/>
                </a:lnTo>
                <a:lnTo>
                  <a:pt x="1544" y="204"/>
                </a:lnTo>
                <a:lnTo>
                  <a:pt x="1554" y="250"/>
                </a:lnTo>
                <a:lnTo>
                  <a:pt x="1562" y="298"/>
                </a:lnTo>
                <a:lnTo>
                  <a:pt x="1572" y="352"/>
                </a:lnTo>
                <a:lnTo>
                  <a:pt x="1578" y="408"/>
                </a:lnTo>
                <a:lnTo>
                  <a:pt x="1584" y="468"/>
                </a:lnTo>
                <a:lnTo>
                  <a:pt x="1588" y="530"/>
                </a:lnTo>
                <a:lnTo>
                  <a:pt x="1588" y="596"/>
                </a:lnTo>
                <a:lnTo>
                  <a:pt x="964" y="580"/>
                </a:lnTo>
                <a:lnTo>
                  <a:pt x="962" y="518"/>
                </a:lnTo>
                <a:lnTo>
                  <a:pt x="958" y="488"/>
                </a:lnTo>
                <a:lnTo>
                  <a:pt x="954" y="456"/>
                </a:lnTo>
                <a:lnTo>
                  <a:pt x="950" y="426"/>
                </a:lnTo>
                <a:lnTo>
                  <a:pt x="942" y="394"/>
                </a:lnTo>
                <a:lnTo>
                  <a:pt x="934" y="362"/>
                </a:lnTo>
                <a:lnTo>
                  <a:pt x="924" y="330"/>
                </a:lnTo>
                <a:lnTo>
                  <a:pt x="914" y="298"/>
                </a:lnTo>
                <a:lnTo>
                  <a:pt x="900" y="266"/>
                </a:lnTo>
                <a:lnTo>
                  <a:pt x="886" y="234"/>
                </a:lnTo>
                <a:lnTo>
                  <a:pt x="870" y="202"/>
                </a:lnTo>
                <a:lnTo>
                  <a:pt x="852" y="172"/>
                </a:lnTo>
                <a:lnTo>
                  <a:pt x="832" y="140"/>
                </a:lnTo>
                <a:lnTo>
                  <a:pt x="810" y="108"/>
                </a:lnTo>
                <a:lnTo>
                  <a:pt x="786" y="76"/>
                </a:lnTo>
                <a:lnTo>
                  <a:pt x="800" y="112"/>
                </a:lnTo>
                <a:lnTo>
                  <a:pt x="816" y="154"/>
                </a:lnTo>
                <a:lnTo>
                  <a:pt x="832" y="212"/>
                </a:lnTo>
                <a:lnTo>
                  <a:pt x="850" y="284"/>
                </a:lnTo>
                <a:lnTo>
                  <a:pt x="858" y="326"/>
                </a:lnTo>
                <a:lnTo>
                  <a:pt x="866" y="370"/>
                </a:lnTo>
                <a:lnTo>
                  <a:pt x="872" y="418"/>
                </a:lnTo>
                <a:lnTo>
                  <a:pt x="878" y="468"/>
                </a:lnTo>
                <a:lnTo>
                  <a:pt x="882" y="522"/>
                </a:lnTo>
                <a:lnTo>
                  <a:pt x="884" y="576"/>
                </a:lnTo>
                <a:lnTo>
                  <a:pt x="762" y="572"/>
                </a:lnTo>
                <a:lnTo>
                  <a:pt x="728" y="568"/>
                </a:lnTo>
                <a:lnTo>
                  <a:pt x="696" y="562"/>
                </a:lnTo>
                <a:lnTo>
                  <a:pt x="666" y="554"/>
                </a:lnTo>
                <a:lnTo>
                  <a:pt x="640" y="542"/>
                </a:lnTo>
                <a:lnTo>
                  <a:pt x="612" y="530"/>
                </a:lnTo>
                <a:lnTo>
                  <a:pt x="588" y="516"/>
                </a:lnTo>
                <a:lnTo>
                  <a:pt x="566" y="500"/>
                </a:lnTo>
                <a:lnTo>
                  <a:pt x="544" y="484"/>
                </a:lnTo>
                <a:lnTo>
                  <a:pt x="524" y="466"/>
                </a:lnTo>
                <a:lnTo>
                  <a:pt x="504" y="446"/>
                </a:lnTo>
                <a:lnTo>
                  <a:pt x="466" y="406"/>
                </a:lnTo>
                <a:lnTo>
                  <a:pt x="432" y="364"/>
                </a:lnTo>
                <a:lnTo>
                  <a:pt x="398" y="320"/>
                </a:lnTo>
                <a:lnTo>
                  <a:pt x="362" y="278"/>
                </a:lnTo>
                <a:lnTo>
                  <a:pt x="326" y="236"/>
                </a:lnTo>
                <a:lnTo>
                  <a:pt x="306" y="216"/>
                </a:lnTo>
                <a:lnTo>
                  <a:pt x="286" y="198"/>
                </a:lnTo>
                <a:lnTo>
                  <a:pt x="266" y="180"/>
                </a:lnTo>
                <a:lnTo>
                  <a:pt x="242" y="164"/>
                </a:lnTo>
                <a:lnTo>
                  <a:pt x="220" y="148"/>
                </a:lnTo>
                <a:lnTo>
                  <a:pt x="194" y="134"/>
                </a:lnTo>
                <a:lnTo>
                  <a:pt x="166" y="122"/>
                </a:lnTo>
                <a:lnTo>
                  <a:pt x="138" y="114"/>
                </a:lnTo>
                <a:lnTo>
                  <a:pt x="106" y="106"/>
                </a:lnTo>
                <a:lnTo>
                  <a:pt x="74" y="100"/>
                </a:lnTo>
                <a:lnTo>
                  <a:pt x="38" y="96"/>
                </a:lnTo>
                <a:lnTo>
                  <a:pt x="0" y="96"/>
                </a:lnTo>
                <a:lnTo>
                  <a:pt x="52" y="146"/>
                </a:lnTo>
                <a:lnTo>
                  <a:pt x="78" y="172"/>
                </a:lnTo>
                <a:lnTo>
                  <a:pt x="102" y="200"/>
                </a:lnTo>
                <a:lnTo>
                  <a:pt x="126" y="230"/>
                </a:lnTo>
                <a:lnTo>
                  <a:pt x="150" y="262"/>
                </a:lnTo>
                <a:lnTo>
                  <a:pt x="172" y="294"/>
                </a:lnTo>
                <a:lnTo>
                  <a:pt x="192" y="328"/>
                </a:lnTo>
                <a:lnTo>
                  <a:pt x="210" y="362"/>
                </a:lnTo>
                <a:lnTo>
                  <a:pt x="226" y="400"/>
                </a:lnTo>
                <a:lnTo>
                  <a:pt x="240" y="438"/>
                </a:lnTo>
                <a:lnTo>
                  <a:pt x="250" y="478"/>
                </a:lnTo>
                <a:lnTo>
                  <a:pt x="258" y="520"/>
                </a:lnTo>
                <a:lnTo>
                  <a:pt x="264" y="562"/>
                </a:lnTo>
                <a:lnTo>
                  <a:pt x="264" y="608"/>
                </a:lnTo>
                <a:lnTo>
                  <a:pt x="262" y="654"/>
                </a:lnTo>
                <a:lnTo>
                  <a:pt x="258" y="694"/>
                </a:lnTo>
                <a:lnTo>
                  <a:pt x="252" y="732"/>
                </a:lnTo>
                <a:lnTo>
                  <a:pt x="244" y="770"/>
                </a:lnTo>
                <a:lnTo>
                  <a:pt x="236" y="806"/>
                </a:lnTo>
                <a:lnTo>
                  <a:pt x="216" y="880"/>
                </a:lnTo>
                <a:lnTo>
                  <a:pt x="192" y="952"/>
                </a:lnTo>
                <a:lnTo>
                  <a:pt x="166" y="1020"/>
                </a:lnTo>
                <a:lnTo>
                  <a:pt x="138" y="1086"/>
                </a:lnTo>
                <a:lnTo>
                  <a:pt x="86" y="1212"/>
                </a:lnTo>
                <a:lnTo>
                  <a:pt x="90" y="1208"/>
                </a:lnTo>
                <a:lnTo>
                  <a:pt x="92" y="1208"/>
                </a:lnTo>
                <a:lnTo>
                  <a:pt x="90" y="1212"/>
                </a:lnTo>
                <a:lnTo>
                  <a:pt x="82" y="1222"/>
                </a:lnTo>
                <a:lnTo>
                  <a:pt x="84" y="1222"/>
                </a:lnTo>
                <a:lnTo>
                  <a:pt x="94" y="1218"/>
                </a:lnTo>
                <a:lnTo>
                  <a:pt x="100" y="1218"/>
                </a:lnTo>
                <a:lnTo>
                  <a:pt x="102" y="1216"/>
                </a:lnTo>
                <a:lnTo>
                  <a:pt x="104" y="1214"/>
                </a:lnTo>
                <a:lnTo>
                  <a:pt x="108" y="1202"/>
                </a:lnTo>
                <a:lnTo>
                  <a:pt x="142" y="1184"/>
                </a:lnTo>
                <a:lnTo>
                  <a:pt x="176" y="1164"/>
                </a:lnTo>
                <a:lnTo>
                  <a:pt x="208" y="1144"/>
                </a:lnTo>
                <a:lnTo>
                  <a:pt x="238" y="1120"/>
                </a:lnTo>
                <a:lnTo>
                  <a:pt x="268" y="1098"/>
                </a:lnTo>
                <a:lnTo>
                  <a:pt x="296" y="1072"/>
                </a:lnTo>
                <a:lnTo>
                  <a:pt x="352" y="1018"/>
                </a:lnTo>
                <a:lnTo>
                  <a:pt x="374" y="994"/>
                </a:lnTo>
                <a:lnTo>
                  <a:pt x="394" y="970"/>
                </a:lnTo>
                <a:lnTo>
                  <a:pt x="434" y="918"/>
                </a:lnTo>
                <a:lnTo>
                  <a:pt x="470" y="866"/>
                </a:lnTo>
                <a:lnTo>
                  <a:pt x="506" y="814"/>
                </a:lnTo>
                <a:lnTo>
                  <a:pt x="526" y="790"/>
                </a:lnTo>
                <a:lnTo>
                  <a:pt x="546" y="766"/>
                </a:lnTo>
                <a:lnTo>
                  <a:pt x="568" y="746"/>
                </a:lnTo>
                <a:lnTo>
                  <a:pt x="590" y="726"/>
                </a:lnTo>
                <a:lnTo>
                  <a:pt x="614" y="710"/>
                </a:lnTo>
                <a:lnTo>
                  <a:pt x="642" y="694"/>
                </a:lnTo>
                <a:lnTo>
                  <a:pt x="670" y="684"/>
                </a:lnTo>
                <a:lnTo>
                  <a:pt x="702" y="676"/>
                </a:lnTo>
                <a:lnTo>
                  <a:pt x="882" y="678"/>
                </a:lnTo>
                <a:lnTo>
                  <a:pt x="878" y="732"/>
                </a:lnTo>
                <a:lnTo>
                  <a:pt x="872" y="788"/>
                </a:lnTo>
                <a:lnTo>
                  <a:pt x="866" y="846"/>
                </a:lnTo>
                <a:lnTo>
                  <a:pt x="854" y="906"/>
                </a:lnTo>
                <a:lnTo>
                  <a:pt x="842" y="966"/>
                </a:lnTo>
                <a:lnTo>
                  <a:pt x="826" y="1028"/>
                </a:lnTo>
                <a:lnTo>
                  <a:pt x="808" y="1092"/>
                </a:lnTo>
                <a:lnTo>
                  <a:pt x="786" y="1156"/>
                </a:lnTo>
                <a:lnTo>
                  <a:pt x="808" y="1120"/>
                </a:lnTo>
                <a:lnTo>
                  <a:pt x="832" y="1076"/>
                </a:lnTo>
                <a:lnTo>
                  <a:pt x="860" y="1020"/>
                </a:lnTo>
                <a:lnTo>
                  <a:pt x="876" y="986"/>
                </a:lnTo>
                <a:lnTo>
                  <a:pt x="890" y="950"/>
                </a:lnTo>
                <a:lnTo>
                  <a:pt x="904" y="910"/>
                </a:lnTo>
                <a:lnTo>
                  <a:pt x="918" y="868"/>
                </a:lnTo>
                <a:lnTo>
                  <a:pt x="932" y="824"/>
                </a:lnTo>
                <a:lnTo>
                  <a:pt x="942" y="778"/>
                </a:lnTo>
                <a:lnTo>
                  <a:pt x="952" y="730"/>
                </a:lnTo>
                <a:lnTo>
                  <a:pt x="958" y="680"/>
                </a:lnTo>
                <a:lnTo>
                  <a:pt x="1258" y="686"/>
                </a:lnTo>
                <a:lnTo>
                  <a:pt x="1582" y="696"/>
                </a:lnTo>
                <a:lnTo>
                  <a:pt x="1586" y="696"/>
                </a:lnTo>
                <a:lnTo>
                  <a:pt x="1582" y="758"/>
                </a:lnTo>
                <a:lnTo>
                  <a:pt x="1576" y="820"/>
                </a:lnTo>
                <a:lnTo>
                  <a:pt x="1566" y="884"/>
                </a:lnTo>
                <a:lnTo>
                  <a:pt x="1556" y="952"/>
                </a:lnTo>
                <a:lnTo>
                  <a:pt x="1540" y="1020"/>
                </a:lnTo>
                <a:lnTo>
                  <a:pt x="1522" y="1088"/>
                </a:lnTo>
                <a:lnTo>
                  <a:pt x="1502" y="1160"/>
                </a:lnTo>
                <a:lnTo>
                  <a:pt x="1478" y="1232"/>
                </a:lnTo>
                <a:lnTo>
                  <a:pt x="1484" y="1222"/>
                </a:lnTo>
                <a:lnTo>
                  <a:pt x="1502" y="1192"/>
                </a:lnTo>
                <a:lnTo>
                  <a:pt x="1530" y="1144"/>
                </a:lnTo>
                <a:lnTo>
                  <a:pt x="1562" y="1080"/>
                </a:lnTo>
                <a:lnTo>
                  <a:pt x="1578" y="1042"/>
                </a:lnTo>
                <a:lnTo>
                  <a:pt x="1594" y="1002"/>
                </a:lnTo>
                <a:lnTo>
                  <a:pt x="1612" y="958"/>
                </a:lnTo>
                <a:lnTo>
                  <a:pt x="1626" y="910"/>
                </a:lnTo>
                <a:lnTo>
                  <a:pt x="1642" y="860"/>
                </a:lnTo>
                <a:lnTo>
                  <a:pt x="1654" y="808"/>
                </a:lnTo>
                <a:lnTo>
                  <a:pt x="1664" y="754"/>
                </a:lnTo>
                <a:lnTo>
                  <a:pt x="1672" y="698"/>
                </a:lnTo>
                <a:lnTo>
                  <a:pt x="1794" y="700"/>
                </a:lnTo>
                <a:lnTo>
                  <a:pt x="1922" y="702"/>
                </a:lnTo>
                <a:lnTo>
                  <a:pt x="2186" y="700"/>
                </a:lnTo>
                <a:lnTo>
                  <a:pt x="2182" y="752"/>
                </a:lnTo>
                <a:lnTo>
                  <a:pt x="2176" y="806"/>
                </a:lnTo>
                <a:lnTo>
                  <a:pt x="2168" y="862"/>
                </a:lnTo>
                <a:lnTo>
                  <a:pt x="2158" y="918"/>
                </a:lnTo>
                <a:lnTo>
                  <a:pt x="2146" y="976"/>
                </a:lnTo>
                <a:lnTo>
                  <a:pt x="2130" y="1034"/>
                </a:lnTo>
                <a:lnTo>
                  <a:pt x="2112" y="1094"/>
                </a:lnTo>
                <a:lnTo>
                  <a:pt x="2092" y="1156"/>
                </a:lnTo>
                <a:lnTo>
                  <a:pt x="2112" y="1122"/>
                </a:lnTo>
                <a:lnTo>
                  <a:pt x="2136" y="1080"/>
                </a:lnTo>
                <a:lnTo>
                  <a:pt x="2164" y="1026"/>
                </a:lnTo>
                <a:lnTo>
                  <a:pt x="2192" y="958"/>
                </a:lnTo>
                <a:lnTo>
                  <a:pt x="2206" y="922"/>
                </a:lnTo>
                <a:lnTo>
                  <a:pt x="2220" y="882"/>
                </a:lnTo>
                <a:lnTo>
                  <a:pt x="2232" y="838"/>
                </a:lnTo>
                <a:lnTo>
                  <a:pt x="2244" y="794"/>
                </a:lnTo>
                <a:lnTo>
                  <a:pt x="2254" y="748"/>
                </a:lnTo>
                <a:lnTo>
                  <a:pt x="2262" y="700"/>
                </a:lnTo>
                <a:lnTo>
                  <a:pt x="2600" y="694"/>
                </a:lnTo>
                <a:lnTo>
                  <a:pt x="2604" y="736"/>
                </a:lnTo>
                <a:lnTo>
                  <a:pt x="2606" y="782"/>
                </a:lnTo>
                <a:lnTo>
                  <a:pt x="2604" y="830"/>
                </a:lnTo>
                <a:lnTo>
                  <a:pt x="2602" y="878"/>
                </a:lnTo>
                <a:lnTo>
                  <a:pt x="2596" y="926"/>
                </a:lnTo>
                <a:lnTo>
                  <a:pt x="2590" y="976"/>
                </a:lnTo>
                <a:lnTo>
                  <a:pt x="2582" y="1022"/>
                </a:lnTo>
                <a:lnTo>
                  <a:pt x="2572" y="1068"/>
                </a:lnTo>
                <a:lnTo>
                  <a:pt x="2634" y="1070"/>
                </a:lnTo>
                <a:lnTo>
                  <a:pt x="2694" y="1066"/>
                </a:lnTo>
                <a:lnTo>
                  <a:pt x="2752" y="1060"/>
                </a:lnTo>
                <a:lnTo>
                  <a:pt x="2808" y="1050"/>
                </a:lnTo>
                <a:lnTo>
                  <a:pt x="2862" y="1038"/>
                </a:lnTo>
                <a:lnTo>
                  <a:pt x="2914" y="1022"/>
                </a:lnTo>
                <a:lnTo>
                  <a:pt x="2962" y="1004"/>
                </a:lnTo>
                <a:lnTo>
                  <a:pt x="3010" y="982"/>
                </a:lnTo>
                <a:lnTo>
                  <a:pt x="3054" y="958"/>
                </a:lnTo>
                <a:lnTo>
                  <a:pt x="3096" y="932"/>
                </a:lnTo>
                <a:lnTo>
                  <a:pt x="3136" y="904"/>
                </a:lnTo>
                <a:lnTo>
                  <a:pt x="3174" y="874"/>
                </a:lnTo>
                <a:lnTo>
                  <a:pt x="3208" y="842"/>
                </a:lnTo>
                <a:lnTo>
                  <a:pt x="3242" y="808"/>
                </a:lnTo>
                <a:lnTo>
                  <a:pt x="3272" y="772"/>
                </a:lnTo>
                <a:lnTo>
                  <a:pt x="3300" y="736"/>
                </a:lnTo>
                <a:lnTo>
                  <a:pt x="3218" y="716"/>
                </a:lnTo>
                <a:lnTo>
                  <a:pt x="3178" y="704"/>
                </a:lnTo>
                <a:lnTo>
                  <a:pt x="3140" y="692"/>
                </a:lnTo>
                <a:lnTo>
                  <a:pt x="3102" y="678"/>
                </a:lnTo>
                <a:lnTo>
                  <a:pt x="3068" y="662"/>
                </a:lnTo>
                <a:lnTo>
                  <a:pt x="3036" y="644"/>
                </a:lnTo>
                <a:lnTo>
                  <a:pt x="3006" y="624"/>
                </a:lnTo>
                <a:lnTo>
                  <a:pt x="3114" y="608"/>
                </a:lnTo>
                <a:lnTo>
                  <a:pt x="3222" y="590"/>
                </a:lnTo>
                <a:lnTo>
                  <a:pt x="3276" y="580"/>
                </a:lnTo>
                <a:lnTo>
                  <a:pt x="3326" y="570"/>
                </a:lnTo>
                <a:lnTo>
                  <a:pt x="3378" y="556"/>
                </a:lnTo>
                <a:lnTo>
                  <a:pt x="3426" y="540"/>
                </a:lnTo>
                <a:close/>
                <a:moveTo>
                  <a:pt x="2788" y="444"/>
                </a:moveTo>
                <a:lnTo>
                  <a:pt x="2788" y="444"/>
                </a:lnTo>
                <a:lnTo>
                  <a:pt x="2774" y="442"/>
                </a:lnTo>
                <a:lnTo>
                  <a:pt x="2762" y="438"/>
                </a:lnTo>
                <a:lnTo>
                  <a:pt x="2752" y="432"/>
                </a:lnTo>
                <a:lnTo>
                  <a:pt x="2742" y="424"/>
                </a:lnTo>
                <a:lnTo>
                  <a:pt x="2734" y="414"/>
                </a:lnTo>
                <a:lnTo>
                  <a:pt x="2728" y="404"/>
                </a:lnTo>
                <a:lnTo>
                  <a:pt x="2724" y="392"/>
                </a:lnTo>
                <a:lnTo>
                  <a:pt x="2722" y="378"/>
                </a:lnTo>
                <a:lnTo>
                  <a:pt x="2724" y="364"/>
                </a:lnTo>
                <a:lnTo>
                  <a:pt x="2728" y="352"/>
                </a:lnTo>
                <a:lnTo>
                  <a:pt x="2734" y="342"/>
                </a:lnTo>
                <a:lnTo>
                  <a:pt x="2742" y="332"/>
                </a:lnTo>
                <a:lnTo>
                  <a:pt x="2752" y="324"/>
                </a:lnTo>
                <a:lnTo>
                  <a:pt x="2762" y="318"/>
                </a:lnTo>
                <a:lnTo>
                  <a:pt x="2774" y="314"/>
                </a:lnTo>
                <a:lnTo>
                  <a:pt x="2788" y="312"/>
                </a:lnTo>
                <a:lnTo>
                  <a:pt x="2802" y="314"/>
                </a:lnTo>
                <a:lnTo>
                  <a:pt x="2814" y="318"/>
                </a:lnTo>
                <a:lnTo>
                  <a:pt x="2824" y="324"/>
                </a:lnTo>
                <a:lnTo>
                  <a:pt x="2834" y="332"/>
                </a:lnTo>
                <a:lnTo>
                  <a:pt x="2842" y="342"/>
                </a:lnTo>
                <a:lnTo>
                  <a:pt x="2848" y="352"/>
                </a:lnTo>
                <a:lnTo>
                  <a:pt x="2852" y="364"/>
                </a:lnTo>
                <a:lnTo>
                  <a:pt x="2854" y="378"/>
                </a:lnTo>
                <a:lnTo>
                  <a:pt x="2852" y="392"/>
                </a:lnTo>
                <a:lnTo>
                  <a:pt x="2848" y="404"/>
                </a:lnTo>
                <a:lnTo>
                  <a:pt x="2842" y="414"/>
                </a:lnTo>
                <a:lnTo>
                  <a:pt x="2834" y="424"/>
                </a:lnTo>
                <a:lnTo>
                  <a:pt x="2824" y="432"/>
                </a:lnTo>
                <a:lnTo>
                  <a:pt x="2814" y="438"/>
                </a:lnTo>
                <a:lnTo>
                  <a:pt x="2802" y="442"/>
                </a:lnTo>
                <a:lnTo>
                  <a:pt x="2788" y="444"/>
                </a:lnTo>
                <a:close/>
              </a:path>
            </a:pathLst>
          </a:custGeom>
          <a:gradFill rotWithShape="1">
            <a:gsLst>
              <a:gs pos="0">
                <a:srgbClr val="7F7F7F"/>
              </a:gs>
              <a:gs pos="100000">
                <a:srgbClr val="404040"/>
              </a:gs>
            </a:gsLst>
            <a:lin ang="5400000"/>
          </a:gradFill>
          <a:ln w="9525">
            <a:solidFill>
              <a:srgbClr val="262626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1835150" y="1682777"/>
            <a:ext cx="1343025" cy="639762"/>
            <a:chOff x="1512888" y="527050"/>
            <a:chExt cx="1343025" cy="639763"/>
          </a:xfrm>
        </p:grpSpPr>
        <p:sp>
          <p:nvSpPr>
            <p:cNvPr id="21" name="Oval 66"/>
            <p:cNvSpPr>
              <a:spLocks noChangeArrowheads="1"/>
            </p:cNvSpPr>
            <p:nvPr/>
          </p:nvSpPr>
          <p:spPr bwMode="auto">
            <a:xfrm>
              <a:off x="1512888" y="527050"/>
              <a:ext cx="1343025" cy="639763"/>
            </a:xfrm>
            <a:prstGeom prst="ellipse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/>
            </a:gradFill>
            <a:ln w="9525">
              <a:solidFill>
                <a:srgbClr val="8CB522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2" name="Oval 67"/>
            <p:cNvSpPr>
              <a:spLocks noChangeArrowheads="1"/>
            </p:cNvSpPr>
            <p:nvPr/>
          </p:nvSpPr>
          <p:spPr bwMode="auto">
            <a:xfrm>
              <a:off x="1563688" y="560387"/>
              <a:ext cx="1243013" cy="592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52000">
                  <a:srgbClr val="70AC2E">
                    <a:alpha val="0"/>
                  </a:srgb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1898650" y="4372002"/>
            <a:ext cx="1343025" cy="639762"/>
            <a:chOff x="1512888" y="527050"/>
            <a:chExt cx="1343025" cy="639763"/>
          </a:xfrm>
        </p:grpSpPr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1512888" y="527050"/>
              <a:ext cx="1343025" cy="639763"/>
            </a:xfrm>
            <a:prstGeom prst="ellipse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/>
            </a:gradFill>
            <a:ln w="9525">
              <a:solidFill>
                <a:srgbClr val="8CB522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5" name="Oval 29"/>
            <p:cNvSpPr>
              <a:spLocks noChangeArrowheads="1"/>
            </p:cNvSpPr>
            <p:nvPr/>
          </p:nvSpPr>
          <p:spPr bwMode="auto">
            <a:xfrm>
              <a:off x="1563688" y="560387"/>
              <a:ext cx="1243013" cy="592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52000">
                  <a:srgbClr val="70AC2E">
                    <a:alpha val="0"/>
                  </a:srgb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</p:grpSp>
      <p:sp>
        <p:nvSpPr>
          <p:cNvPr id="26" name="Rektangel 63"/>
          <p:cNvSpPr>
            <a:spLocks noChangeArrowheads="1"/>
          </p:cNvSpPr>
          <p:nvPr/>
        </p:nvSpPr>
        <p:spPr bwMode="auto">
          <a:xfrm>
            <a:off x="1984375" y="1816127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400" b="1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Sample Text</a:t>
            </a:r>
          </a:p>
        </p:txBody>
      </p: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3490913" y="1543077"/>
            <a:ext cx="1343025" cy="639762"/>
            <a:chOff x="1512888" y="527050"/>
            <a:chExt cx="1343025" cy="639763"/>
          </a:xfrm>
        </p:grpSpPr>
        <p:sp>
          <p:nvSpPr>
            <p:cNvPr id="28" name="Oval 69"/>
            <p:cNvSpPr>
              <a:spLocks noChangeArrowheads="1"/>
            </p:cNvSpPr>
            <p:nvPr/>
          </p:nvSpPr>
          <p:spPr bwMode="auto">
            <a:xfrm>
              <a:off x="1512888" y="527050"/>
              <a:ext cx="1343025" cy="639763"/>
            </a:xfrm>
            <a:prstGeom prst="ellipse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/>
            </a:gradFill>
            <a:ln w="9525">
              <a:solidFill>
                <a:srgbClr val="8CB522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Oval 70"/>
            <p:cNvSpPr>
              <a:spLocks noChangeArrowheads="1"/>
            </p:cNvSpPr>
            <p:nvPr/>
          </p:nvSpPr>
          <p:spPr bwMode="auto">
            <a:xfrm>
              <a:off x="1563688" y="560387"/>
              <a:ext cx="1243012" cy="592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52000">
                  <a:srgbClr val="70AC2E">
                    <a:alpha val="0"/>
                  </a:srgb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</p:grpSp>
      <p:sp>
        <p:nvSpPr>
          <p:cNvPr id="30" name="Rektangel 63"/>
          <p:cNvSpPr>
            <a:spLocks noChangeArrowheads="1"/>
          </p:cNvSpPr>
          <p:nvPr/>
        </p:nvSpPr>
        <p:spPr bwMode="auto">
          <a:xfrm>
            <a:off x="3605213" y="1690714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400" b="1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Sample Text</a:t>
            </a:r>
          </a:p>
        </p:txBody>
      </p:sp>
      <p:grpSp>
        <p:nvGrpSpPr>
          <p:cNvPr id="31" name="Group 71"/>
          <p:cNvGrpSpPr>
            <a:grpSpLocks/>
          </p:cNvGrpSpPr>
          <p:nvPr/>
        </p:nvGrpSpPr>
        <p:grpSpPr bwMode="auto">
          <a:xfrm>
            <a:off x="4933950" y="1679602"/>
            <a:ext cx="1343025" cy="638175"/>
            <a:chOff x="1512888" y="527050"/>
            <a:chExt cx="1343025" cy="639763"/>
          </a:xfrm>
        </p:grpSpPr>
        <p:sp>
          <p:nvSpPr>
            <p:cNvPr id="32" name="Oval 72"/>
            <p:cNvSpPr>
              <a:spLocks noChangeArrowheads="1"/>
            </p:cNvSpPr>
            <p:nvPr/>
          </p:nvSpPr>
          <p:spPr bwMode="auto">
            <a:xfrm>
              <a:off x="1512888" y="527050"/>
              <a:ext cx="1343025" cy="639763"/>
            </a:xfrm>
            <a:prstGeom prst="ellipse">
              <a:avLst/>
            </a:prstGeom>
            <a:gradFill rotWithShape="1">
              <a:gsLst>
                <a:gs pos="0">
                  <a:srgbClr val="C0FF4D"/>
                </a:gs>
                <a:gs pos="999">
                  <a:srgbClr val="C0FF4D"/>
                </a:gs>
                <a:gs pos="100000">
                  <a:srgbClr val="A4D329"/>
                </a:gs>
              </a:gsLst>
              <a:lin ang="5400000"/>
            </a:gradFill>
            <a:ln w="9525">
              <a:solidFill>
                <a:srgbClr val="8CB522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Oval 73"/>
            <p:cNvSpPr>
              <a:spLocks noChangeArrowheads="1"/>
            </p:cNvSpPr>
            <p:nvPr/>
          </p:nvSpPr>
          <p:spPr bwMode="auto">
            <a:xfrm>
              <a:off x="1563688" y="560470"/>
              <a:ext cx="1243013" cy="59201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52000">
                  <a:srgbClr val="70AC2E">
                    <a:alpha val="0"/>
                  </a:srgb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</p:grpSp>
      <p:sp>
        <p:nvSpPr>
          <p:cNvPr id="34" name="Rektangel 63"/>
          <p:cNvSpPr>
            <a:spLocks noChangeArrowheads="1"/>
          </p:cNvSpPr>
          <p:nvPr/>
        </p:nvSpPr>
        <p:spPr bwMode="auto">
          <a:xfrm>
            <a:off x="5080000" y="1816127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400" b="1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Sample Text</a:t>
            </a:r>
          </a:p>
        </p:txBody>
      </p:sp>
      <p:sp>
        <p:nvSpPr>
          <p:cNvPr id="35" name="Rektangel 63"/>
          <p:cNvSpPr>
            <a:spLocks noChangeArrowheads="1"/>
          </p:cNvSpPr>
          <p:nvPr/>
        </p:nvSpPr>
        <p:spPr bwMode="auto">
          <a:xfrm>
            <a:off x="2063750" y="4521227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400" b="1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Sample Text</a:t>
            </a:r>
          </a:p>
        </p:txBody>
      </p:sp>
      <p:grpSp>
        <p:nvGrpSpPr>
          <p:cNvPr id="36" name="Group 30"/>
          <p:cNvGrpSpPr>
            <a:grpSpLocks/>
          </p:cNvGrpSpPr>
          <p:nvPr/>
        </p:nvGrpSpPr>
        <p:grpSpPr bwMode="auto">
          <a:xfrm>
            <a:off x="3490913" y="4464077"/>
            <a:ext cx="1343025" cy="639762"/>
            <a:chOff x="1512888" y="527050"/>
            <a:chExt cx="1343025" cy="639763"/>
          </a:xfrm>
        </p:grpSpPr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12888" y="527050"/>
              <a:ext cx="1343025" cy="639763"/>
            </a:xfrm>
            <a:prstGeom prst="ellipse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/>
            </a:gradFill>
            <a:ln w="9525">
              <a:solidFill>
                <a:srgbClr val="568424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Oval 32"/>
            <p:cNvSpPr>
              <a:spLocks noChangeArrowheads="1"/>
            </p:cNvSpPr>
            <p:nvPr/>
          </p:nvSpPr>
          <p:spPr bwMode="auto">
            <a:xfrm>
              <a:off x="1563688" y="560387"/>
              <a:ext cx="1243012" cy="592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52000">
                  <a:srgbClr val="70AC2E">
                    <a:alpha val="0"/>
                  </a:srgb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</p:grpSp>
      <p:sp>
        <p:nvSpPr>
          <p:cNvPr id="39" name="Rektangel 63"/>
          <p:cNvSpPr>
            <a:spLocks noChangeArrowheads="1"/>
          </p:cNvSpPr>
          <p:nvPr/>
        </p:nvSpPr>
        <p:spPr bwMode="auto">
          <a:xfrm>
            <a:off x="3629025" y="4608539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400" b="1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Sample Text</a:t>
            </a:r>
          </a:p>
        </p:txBody>
      </p:sp>
      <p:grpSp>
        <p:nvGrpSpPr>
          <p:cNvPr id="40" name="Group 33"/>
          <p:cNvGrpSpPr>
            <a:grpSpLocks/>
          </p:cNvGrpSpPr>
          <p:nvPr/>
        </p:nvGrpSpPr>
        <p:grpSpPr bwMode="auto">
          <a:xfrm>
            <a:off x="4933950" y="4325964"/>
            <a:ext cx="1343025" cy="639763"/>
            <a:chOff x="1512888" y="527050"/>
            <a:chExt cx="1343025" cy="639763"/>
          </a:xfrm>
        </p:grpSpPr>
        <p:sp>
          <p:nvSpPr>
            <p:cNvPr id="41" name="Oval 34"/>
            <p:cNvSpPr>
              <a:spLocks noChangeArrowheads="1"/>
            </p:cNvSpPr>
            <p:nvPr/>
          </p:nvSpPr>
          <p:spPr bwMode="auto">
            <a:xfrm>
              <a:off x="1512888" y="527050"/>
              <a:ext cx="1343025" cy="639763"/>
            </a:xfrm>
            <a:prstGeom prst="ellipse">
              <a:avLst/>
            </a:prstGeom>
            <a:gradFill rotWithShape="1">
              <a:gsLst>
                <a:gs pos="0">
                  <a:srgbClr val="C0FF4D"/>
                </a:gs>
                <a:gs pos="100000">
                  <a:srgbClr val="A4D329"/>
                </a:gs>
              </a:gsLst>
              <a:lin ang="5400000"/>
            </a:gradFill>
            <a:ln w="9525">
              <a:solidFill>
                <a:srgbClr val="8CB522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1563688" y="560388"/>
              <a:ext cx="1243013" cy="59213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52000">
                  <a:srgbClr val="70AC2E">
                    <a:alpha val="0"/>
                  </a:srgb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</p:grpSp>
      <p:sp>
        <p:nvSpPr>
          <p:cNvPr id="43" name="Rektangel 63"/>
          <p:cNvSpPr>
            <a:spLocks noChangeArrowheads="1"/>
          </p:cNvSpPr>
          <p:nvPr/>
        </p:nvSpPr>
        <p:spPr bwMode="auto">
          <a:xfrm>
            <a:off x="5080000" y="4497414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400" b="1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Sample Text</a:t>
            </a:r>
          </a:p>
        </p:txBody>
      </p:sp>
      <p:sp>
        <p:nvSpPr>
          <p:cNvPr id="44" name="Rektangel 63"/>
          <p:cNvSpPr>
            <a:spLocks noChangeArrowheads="1"/>
          </p:cNvSpPr>
          <p:nvPr/>
        </p:nvSpPr>
        <p:spPr bwMode="auto">
          <a:xfrm>
            <a:off x="3192463" y="2392389"/>
            <a:ext cx="1166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altLang="zh-CN" sz="1200" noProof="1">
                <a:solidFill>
                  <a:srgbClr val="080808"/>
                </a:solidFill>
                <a:latin typeface="Calibri" pitchFamily="34" charset="0"/>
                <a:cs typeface="Arial" charset="0"/>
              </a:rPr>
              <a:t>This is an example text. </a:t>
            </a:r>
          </a:p>
        </p:txBody>
      </p:sp>
      <p:grpSp>
        <p:nvGrpSpPr>
          <p:cNvPr id="45" name="Grupper 22"/>
          <p:cNvGrpSpPr>
            <a:grpSpLocks/>
          </p:cNvGrpSpPr>
          <p:nvPr/>
        </p:nvGrpSpPr>
        <p:grpSpPr bwMode="auto">
          <a:xfrm>
            <a:off x="2030413" y="5286388"/>
            <a:ext cx="4914900" cy="1490662"/>
            <a:chOff x="-38100" y="5366940"/>
            <a:chExt cx="9296400" cy="1491060"/>
          </a:xfrm>
        </p:grpSpPr>
        <p:grpSp>
          <p:nvGrpSpPr>
            <p:cNvPr id="46" name="Grupper 5"/>
            <p:cNvGrpSpPr>
              <a:grpSpLocks/>
            </p:cNvGrpSpPr>
            <p:nvPr/>
          </p:nvGrpSpPr>
          <p:grpSpPr bwMode="auto">
            <a:xfrm>
              <a:off x="-38100" y="5366940"/>
              <a:ext cx="9296400" cy="1491060"/>
              <a:chOff x="-38100" y="5366940"/>
              <a:chExt cx="9296400" cy="1491060"/>
            </a:xfrm>
          </p:grpSpPr>
          <p:sp>
            <p:nvSpPr>
              <p:cNvPr id="48" name="Rektangel 18"/>
              <p:cNvSpPr>
                <a:spLocks noChangeArrowheads="1"/>
              </p:cNvSpPr>
              <p:nvPr/>
            </p:nvSpPr>
            <p:spPr bwMode="auto">
              <a:xfrm>
                <a:off x="-2067" y="5549551"/>
                <a:ext cx="9224335" cy="1308449"/>
              </a:xfrm>
              <a:prstGeom prst="rect">
                <a:avLst/>
              </a:prstGeom>
              <a:gradFill rotWithShape="1">
                <a:gsLst>
                  <a:gs pos="0">
                    <a:srgbClr val="3A3A3A"/>
                  </a:gs>
                  <a:gs pos="100000">
                    <a:srgbClr val="171717"/>
                  </a:gs>
                </a:gsLst>
                <a:lin ang="16200000"/>
              </a:gradFill>
              <a:ln w="9525" algn="ctr">
                <a:solidFill>
                  <a:srgbClr val="171717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defTabSz="914400"/>
                <a:endParaRPr lang="da-DK" altLang="zh-CN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grpSp>
            <p:nvGrpSpPr>
              <p:cNvPr id="49" name="Grupper 13"/>
              <p:cNvGrpSpPr>
                <a:grpSpLocks/>
              </p:cNvGrpSpPr>
              <p:nvPr/>
            </p:nvGrpSpPr>
            <p:grpSpPr bwMode="auto">
              <a:xfrm>
                <a:off x="-38100" y="5366940"/>
                <a:ext cx="9296400" cy="212782"/>
                <a:chOff x="0" y="1536700"/>
                <a:chExt cx="9144000" cy="317275"/>
              </a:xfrm>
            </p:grpSpPr>
            <p:sp>
              <p:nvSpPr>
                <p:cNvPr id="50" name="Rektangel 20"/>
                <p:cNvSpPr>
                  <a:spLocks noChangeArrowheads="1"/>
                </p:cNvSpPr>
                <p:nvPr/>
              </p:nvSpPr>
              <p:spPr bwMode="auto">
                <a:xfrm>
                  <a:off x="0" y="1536700"/>
                  <a:ext cx="9144000" cy="317275"/>
                </a:xfrm>
                <a:prstGeom prst="rect">
                  <a:avLst/>
                </a:prstGeom>
                <a:gradFill rotWithShape="1">
                  <a:gsLst>
                    <a:gs pos="0">
                      <a:srgbClr val="C0FF4D"/>
                    </a:gs>
                    <a:gs pos="100000">
                      <a:srgbClr val="A4D329"/>
                    </a:gs>
                  </a:gsLst>
                  <a:lin ang="16200000"/>
                </a:gra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defTabSz="914400"/>
                  <a:endParaRPr lang="da-DK" altLang="zh-CN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51" name="Rektangel 21"/>
                <p:cNvSpPr/>
                <p:nvPr/>
              </p:nvSpPr>
              <p:spPr>
                <a:xfrm>
                  <a:off x="0" y="1574800"/>
                  <a:ext cx="9144000" cy="152399"/>
                </a:xfrm>
                <a:prstGeom prst="rect">
                  <a:avLst/>
                </a:prstGeom>
                <a:gradFill rotWithShape="1">
                  <a:gsLst>
                    <a:gs pos="100000">
                      <a:srgbClr val="FFFCF9">
                        <a:alpha val="79000"/>
                      </a:srgbClr>
                    </a:gs>
                    <a:gs pos="0">
                      <a:srgbClr val="E6E6E6">
                        <a:tint val="50000"/>
                        <a:shade val="100000"/>
                        <a:satMod val="350000"/>
                        <a:alpha val="0"/>
                      </a:srgbClr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defTabSz="914400" eaLnBrk="1" hangingPunct="1">
                    <a:defRPr/>
                  </a:pPr>
                  <a:endParaRPr lang="da-DK" smtClean="0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</p:grpSp>
        </p:grp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1688459" y="5592425"/>
              <a:ext cx="5915345" cy="98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just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itchFamily="34" charset="0"/>
                  <a:ea typeface="ＭＳ Ｐゴシック" charset="-128"/>
                  <a:cs typeface="Arial" pitchFamily="34" charset="0"/>
                </a:rPr>
                <a:t>This is an example text. Go ahead and replace it with your own text. It is meant to give you a feeling of how the designs looks including text.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柱形发展历程上升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40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981825" y="3443309"/>
            <a:ext cx="1406525" cy="2970212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CC00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7" name="Freeform 3"/>
          <p:cNvSpPr>
            <a:spLocks/>
          </p:cNvSpPr>
          <p:nvPr/>
        </p:nvSpPr>
        <p:spPr bwMode="auto">
          <a:xfrm>
            <a:off x="5360988" y="3452834"/>
            <a:ext cx="1436687" cy="2976562"/>
          </a:xfrm>
          <a:custGeom>
            <a:avLst/>
            <a:gdLst/>
            <a:ahLst/>
            <a:cxnLst>
              <a:cxn ang="0">
                <a:pos x="0" y="255"/>
              </a:cxn>
              <a:cxn ang="0">
                <a:pos x="123" y="255"/>
              </a:cxn>
              <a:cxn ang="0">
                <a:pos x="123" y="0"/>
              </a:cxn>
              <a:cxn ang="0">
                <a:pos x="0" y="24"/>
              </a:cxn>
              <a:cxn ang="0">
                <a:pos x="0" y="255"/>
              </a:cxn>
            </a:cxnLst>
            <a:rect l="0" t="0" r="r" b="b"/>
            <a:pathLst>
              <a:path w="123" h="255">
                <a:moveTo>
                  <a:pt x="0" y="255"/>
                </a:moveTo>
                <a:cubicBezTo>
                  <a:pt x="123" y="255"/>
                  <a:pt x="123" y="255"/>
                  <a:pt x="123" y="255"/>
                </a:cubicBezTo>
                <a:cubicBezTo>
                  <a:pt x="123" y="0"/>
                  <a:pt x="123" y="0"/>
                  <a:pt x="123" y="0"/>
                </a:cubicBezTo>
                <a:cubicBezTo>
                  <a:pt x="87" y="4"/>
                  <a:pt x="46" y="12"/>
                  <a:pt x="0" y="24"/>
                </a:cubicBezTo>
                <a:lnTo>
                  <a:pt x="0" y="255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8" name="Freeform 4"/>
          <p:cNvSpPr>
            <a:spLocks/>
          </p:cNvSpPr>
          <p:nvPr/>
        </p:nvSpPr>
        <p:spPr bwMode="auto">
          <a:xfrm>
            <a:off x="2179638" y="4375171"/>
            <a:ext cx="1401762" cy="2054225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20" y="176"/>
              </a:cxn>
              <a:cxn ang="0">
                <a:pos x="120" y="0"/>
              </a:cxn>
              <a:cxn ang="0">
                <a:pos x="0" y="67"/>
              </a:cxn>
              <a:cxn ang="0">
                <a:pos x="0" y="176"/>
              </a:cxn>
            </a:cxnLst>
            <a:rect l="0" t="0" r="r" b="b"/>
            <a:pathLst>
              <a:path w="120" h="176">
                <a:moveTo>
                  <a:pt x="0" y="176"/>
                </a:moveTo>
                <a:cubicBezTo>
                  <a:pt x="120" y="176"/>
                  <a:pt x="120" y="176"/>
                  <a:pt x="120" y="176"/>
                </a:cubicBezTo>
                <a:cubicBezTo>
                  <a:pt x="120" y="0"/>
                  <a:pt x="120" y="0"/>
                  <a:pt x="120" y="0"/>
                </a:cubicBezTo>
                <a:cubicBezTo>
                  <a:pt x="81" y="19"/>
                  <a:pt x="41" y="41"/>
                  <a:pt x="0" y="67"/>
                </a:cubicBezTo>
                <a:lnTo>
                  <a:pt x="0" y="176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D9D9D9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3767138" y="3779859"/>
            <a:ext cx="1406525" cy="2649537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227"/>
              </a:cxn>
              <a:cxn ang="0">
                <a:pos x="120" y="227"/>
              </a:cxn>
              <a:cxn ang="0">
                <a:pos x="120" y="0"/>
              </a:cxn>
              <a:cxn ang="0">
                <a:pos x="0" y="44"/>
              </a:cxn>
            </a:cxnLst>
            <a:rect l="0" t="0" r="r" b="b"/>
            <a:pathLst>
              <a:path w="120" h="227">
                <a:moveTo>
                  <a:pt x="0" y="44"/>
                </a:moveTo>
                <a:cubicBezTo>
                  <a:pt x="0" y="227"/>
                  <a:pt x="0" y="227"/>
                  <a:pt x="0" y="227"/>
                </a:cubicBezTo>
                <a:cubicBezTo>
                  <a:pt x="120" y="227"/>
                  <a:pt x="120" y="227"/>
                  <a:pt x="120" y="227"/>
                </a:cubicBezTo>
                <a:cubicBezTo>
                  <a:pt x="120" y="0"/>
                  <a:pt x="120" y="0"/>
                  <a:pt x="120" y="0"/>
                </a:cubicBezTo>
                <a:cubicBezTo>
                  <a:pt x="82" y="11"/>
                  <a:pt x="42" y="25"/>
                  <a:pt x="0" y="44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574675" y="5284809"/>
            <a:ext cx="1419225" cy="1144587"/>
          </a:xfrm>
          <a:custGeom>
            <a:avLst/>
            <a:gdLst/>
            <a:ahLst/>
            <a:cxnLst>
              <a:cxn ang="0">
                <a:pos x="121" y="98"/>
              </a:cxn>
              <a:cxn ang="0">
                <a:pos x="121" y="0"/>
              </a:cxn>
              <a:cxn ang="0">
                <a:pos x="0" y="98"/>
              </a:cxn>
              <a:cxn ang="0">
                <a:pos x="121" y="98"/>
              </a:cxn>
            </a:cxnLst>
            <a:rect l="0" t="0" r="r" b="b"/>
            <a:pathLst>
              <a:path w="121" h="98">
                <a:moveTo>
                  <a:pt x="121" y="98"/>
                </a:moveTo>
                <a:cubicBezTo>
                  <a:pt x="121" y="0"/>
                  <a:pt x="121" y="0"/>
                  <a:pt x="121" y="0"/>
                </a:cubicBezTo>
                <a:cubicBezTo>
                  <a:pt x="81" y="28"/>
                  <a:pt x="40" y="60"/>
                  <a:pt x="0" y="98"/>
                </a:cubicBezTo>
                <a:lnTo>
                  <a:pt x="121" y="98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D9D9D9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539750" y="4689496"/>
            <a:ext cx="1454150" cy="1354138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116"/>
              </a:cxn>
              <a:cxn ang="0">
                <a:pos x="2" y="116"/>
              </a:cxn>
              <a:cxn ang="0">
                <a:pos x="124" y="19"/>
              </a:cxn>
              <a:cxn ang="0">
                <a:pos x="124" y="0"/>
              </a:cxn>
              <a:cxn ang="0">
                <a:pos x="0" y="94"/>
              </a:cxn>
            </a:cxnLst>
            <a:rect l="0" t="0" r="r" b="b"/>
            <a:pathLst>
              <a:path w="124" h="116">
                <a:moveTo>
                  <a:pt x="0" y="94"/>
                </a:moveTo>
                <a:cubicBezTo>
                  <a:pt x="0" y="116"/>
                  <a:pt x="0" y="116"/>
                  <a:pt x="0" y="116"/>
                </a:cubicBezTo>
                <a:cubicBezTo>
                  <a:pt x="2" y="116"/>
                  <a:pt x="2" y="116"/>
                  <a:pt x="2" y="116"/>
                </a:cubicBezTo>
                <a:cubicBezTo>
                  <a:pt x="22" y="96"/>
                  <a:pt x="63" y="59"/>
                  <a:pt x="124" y="19"/>
                </a:cubicBezTo>
                <a:cubicBezTo>
                  <a:pt x="124" y="0"/>
                  <a:pt x="124" y="0"/>
                  <a:pt x="124" y="0"/>
                </a:cubicBezTo>
                <a:cubicBezTo>
                  <a:pt x="83" y="26"/>
                  <a:pt x="42" y="57"/>
                  <a:pt x="0" y="94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10001"/>
                </a:srgbClr>
              </a:gs>
              <a:gs pos="100000">
                <a:srgbClr val="FFCC00">
                  <a:alpha val="50000"/>
                </a:srgbClr>
              </a:gs>
            </a:gsLst>
            <a:lin ang="189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2" name="Freeform 8"/>
          <p:cNvSpPr>
            <a:spLocks/>
          </p:cNvSpPr>
          <p:nvPr/>
        </p:nvSpPr>
        <p:spPr bwMode="auto">
          <a:xfrm>
            <a:off x="2179638" y="3849709"/>
            <a:ext cx="1401762" cy="944562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62"/>
              </a:cxn>
              <a:cxn ang="0">
                <a:pos x="0" y="81"/>
              </a:cxn>
              <a:cxn ang="0">
                <a:pos x="120" y="18"/>
              </a:cxn>
              <a:cxn ang="0">
                <a:pos x="120" y="0"/>
              </a:cxn>
            </a:cxnLst>
            <a:rect l="0" t="0" r="r" b="b"/>
            <a:pathLst>
              <a:path w="120" h="81">
                <a:moveTo>
                  <a:pt x="120" y="0"/>
                </a:moveTo>
                <a:cubicBezTo>
                  <a:pt x="81" y="17"/>
                  <a:pt x="41" y="37"/>
                  <a:pt x="0" y="62"/>
                </a:cubicBezTo>
                <a:cubicBezTo>
                  <a:pt x="0" y="81"/>
                  <a:pt x="0" y="81"/>
                  <a:pt x="0" y="81"/>
                </a:cubicBezTo>
                <a:cubicBezTo>
                  <a:pt x="35" y="59"/>
                  <a:pt x="75" y="38"/>
                  <a:pt x="120" y="18"/>
                </a:cubicBezTo>
                <a:lnTo>
                  <a:pt x="120" y="0"/>
                </a:lnTo>
                <a:close/>
              </a:path>
            </a:pathLst>
          </a:custGeom>
          <a:gradFill rotWithShape="1">
            <a:gsLst>
              <a:gs pos="0">
                <a:srgbClr val="FFCC00">
                  <a:alpha val="30000"/>
                </a:srgbClr>
              </a:gs>
              <a:gs pos="100000">
                <a:srgbClr val="FFCC00">
                  <a:alpha val="50000"/>
                </a:srgbClr>
              </a:gs>
            </a:gsLst>
            <a:lin ang="189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3767138" y="3311546"/>
            <a:ext cx="1406525" cy="677863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39"/>
              </a:cxn>
              <a:cxn ang="0">
                <a:pos x="0" y="58"/>
              </a:cxn>
              <a:cxn ang="0">
                <a:pos x="120" y="19"/>
              </a:cxn>
              <a:cxn ang="0">
                <a:pos x="120" y="0"/>
              </a:cxn>
            </a:cxnLst>
            <a:rect l="0" t="0" r="r" b="b"/>
            <a:pathLst>
              <a:path w="120" h="58">
                <a:moveTo>
                  <a:pt x="120" y="0"/>
                </a:moveTo>
                <a:cubicBezTo>
                  <a:pt x="83" y="9"/>
                  <a:pt x="42" y="22"/>
                  <a:pt x="0" y="39"/>
                </a:cubicBezTo>
                <a:cubicBezTo>
                  <a:pt x="0" y="58"/>
                  <a:pt x="0" y="58"/>
                  <a:pt x="0" y="58"/>
                </a:cubicBezTo>
                <a:cubicBezTo>
                  <a:pt x="37" y="43"/>
                  <a:pt x="77" y="30"/>
                  <a:pt x="120" y="19"/>
                </a:cubicBezTo>
                <a:lnTo>
                  <a:pt x="120" y="0"/>
                </a:lnTo>
                <a:close/>
              </a:path>
            </a:pathLst>
          </a:custGeom>
          <a:gradFill rotWithShape="1">
            <a:gsLst>
              <a:gs pos="0">
                <a:srgbClr val="FFCC00"/>
              </a:gs>
              <a:gs pos="100000">
                <a:srgbClr val="E20000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4" name="Freeform 10"/>
          <p:cNvSpPr>
            <a:spLocks/>
          </p:cNvSpPr>
          <p:nvPr/>
        </p:nvSpPr>
        <p:spPr bwMode="auto">
          <a:xfrm>
            <a:off x="5360988" y="3032146"/>
            <a:ext cx="1436687" cy="455613"/>
          </a:xfrm>
          <a:custGeom>
            <a:avLst/>
            <a:gdLst/>
            <a:ahLst/>
            <a:cxnLst>
              <a:cxn ang="0">
                <a:pos x="123" y="0"/>
              </a:cxn>
              <a:cxn ang="0">
                <a:pos x="0" y="20"/>
              </a:cxn>
              <a:cxn ang="0">
                <a:pos x="0" y="39"/>
              </a:cxn>
              <a:cxn ang="0">
                <a:pos x="123" y="20"/>
              </a:cxn>
              <a:cxn ang="0">
                <a:pos x="123" y="0"/>
              </a:cxn>
            </a:cxnLst>
            <a:rect l="0" t="0" r="r" b="b"/>
            <a:pathLst>
              <a:path w="123" h="39">
                <a:moveTo>
                  <a:pt x="123" y="0"/>
                </a:moveTo>
                <a:cubicBezTo>
                  <a:pt x="88" y="3"/>
                  <a:pt x="47" y="9"/>
                  <a:pt x="0" y="20"/>
                </a:cubicBezTo>
                <a:cubicBezTo>
                  <a:pt x="0" y="39"/>
                  <a:pt x="0" y="39"/>
                  <a:pt x="0" y="39"/>
                </a:cubicBezTo>
                <a:cubicBezTo>
                  <a:pt x="39" y="30"/>
                  <a:pt x="80" y="24"/>
                  <a:pt x="123" y="20"/>
                </a:cubicBezTo>
                <a:lnTo>
                  <a:pt x="123" y="0"/>
                </a:lnTo>
                <a:close/>
              </a:path>
            </a:pathLst>
          </a:custGeom>
          <a:gradFill rotWithShape="1">
            <a:gsLst>
              <a:gs pos="0">
                <a:srgbClr val="E20000"/>
              </a:gs>
              <a:gs pos="100000">
                <a:srgbClr val="CC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539750" y="6418284"/>
            <a:ext cx="8064500" cy="0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V="1">
            <a:off x="539750" y="2097109"/>
            <a:ext cx="0" cy="4321175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6981825" y="2889271"/>
            <a:ext cx="1516063" cy="447675"/>
          </a:xfrm>
          <a:prstGeom prst="rightArrow">
            <a:avLst>
              <a:gd name="adj1" fmla="val 49648"/>
              <a:gd name="adj2" fmla="val 65441"/>
            </a:avLst>
          </a:prstGeom>
          <a:gradFill rotWithShape="1">
            <a:gsLst>
              <a:gs pos="0">
                <a:srgbClr val="CC0000"/>
              </a:gs>
              <a:gs pos="100000">
                <a:srgbClr val="800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 rot="-5400000">
            <a:off x="-195262" y="2976584"/>
            <a:ext cx="1809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rPr>
              <a:t>单击此处添加文字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6948488" y="4592659"/>
            <a:ext cx="1439862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rPr>
              <a:t>单击添加文字内容</a:t>
            </a: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rPr>
              <a:t>单击添加文字内容</a:t>
            </a: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rPr>
              <a:t>单击添加文字内容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6985000" y="3968771"/>
            <a:ext cx="1403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rPr>
              <a:t>单击此处添加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rPr>
              <a:t>文字内容</a:t>
            </a:r>
          </a:p>
        </p:txBody>
      </p:sp>
      <p:sp>
        <p:nvSpPr>
          <p:cNvPr id="41" name="WordArt 17"/>
          <p:cNvSpPr>
            <a:spLocks noChangeArrowheads="1" noChangeShapeType="1" noTextEdit="1"/>
          </p:cNvSpPr>
          <p:nvPr/>
        </p:nvSpPr>
        <p:spPr bwMode="auto">
          <a:xfrm>
            <a:off x="7308850" y="6022996"/>
            <a:ext cx="7429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solidFill>
                  <a:srgbClr val="FFFFFF"/>
                </a:solidFill>
                <a:latin typeface="Arial"/>
                <a:cs typeface="Arial"/>
              </a:rPr>
              <a:t>2011</a:t>
            </a:r>
            <a:endParaRPr lang="zh-CN" altLang="en-US" sz="3600" b="1" kern="1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2" name="WordArt 18"/>
          <p:cNvSpPr>
            <a:spLocks noChangeArrowheads="1" noChangeShapeType="1" noTextEdit="1"/>
          </p:cNvSpPr>
          <p:nvPr/>
        </p:nvSpPr>
        <p:spPr bwMode="auto">
          <a:xfrm>
            <a:off x="5708650" y="6022996"/>
            <a:ext cx="7429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solidFill>
                  <a:srgbClr val="FFFFFF"/>
                </a:solidFill>
                <a:latin typeface="Arial"/>
                <a:cs typeface="Arial"/>
              </a:rPr>
              <a:t>2010</a:t>
            </a:r>
            <a:endParaRPr lang="zh-CN" altLang="en-US" sz="3600" b="1" kern="1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3" name="WordArt 19"/>
          <p:cNvSpPr>
            <a:spLocks noChangeArrowheads="1" noChangeShapeType="1" noTextEdit="1"/>
          </p:cNvSpPr>
          <p:nvPr/>
        </p:nvSpPr>
        <p:spPr bwMode="auto">
          <a:xfrm>
            <a:off x="4108450" y="6022996"/>
            <a:ext cx="7429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solidFill>
                  <a:srgbClr val="FFFFFF"/>
                </a:solidFill>
                <a:latin typeface="Arial"/>
                <a:cs typeface="Arial"/>
              </a:rPr>
              <a:t>2009</a:t>
            </a:r>
            <a:endParaRPr lang="zh-CN" altLang="en-US" sz="3600" b="1" kern="1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4" name="WordArt 20"/>
          <p:cNvSpPr>
            <a:spLocks noChangeArrowheads="1" noChangeShapeType="1" noTextEdit="1"/>
          </p:cNvSpPr>
          <p:nvPr/>
        </p:nvSpPr>
        <p:spPr bwMode="auto">
          <a:xfrm>
            <a:off x="2508250" y="6022996"/>
            <a:ext cx="7429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solidFill>
                  <a:srgbClr val="FFFFFF"/>
                </a:solidFill>
                <a:latin typeface="Arial"/>
                <a:cs typeface="Arial"/>
              </a:rPr>
              <a:t>2008</a:t>
            </a:r>
            <a:endParaRPr lang="zh-CN" altLang="en-US" sz="3600" b="1" kern="1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5" name="WordArt 21"/>
          <p:cNvSpPr>
            <a:spLocks noChangeArrowheads="1" noChangeShapeType="1" noTextEdit="1"/>
          </p:cNvSpPr>
          <p:nvPr/>
        </p:nvSpPr>
        <p:spPr bwMode="auto">
          <a:xfrm>
            <a:off x="1098550" y="6022996"/>
            <a:ext cx="742950" cy="287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solidFill>
                  <a:srgbClr val="FFFFFF"/>
                </a:solidFill>
                <a:latin typeface="Arial"/>
                <a:cs typeface="Arial"/>
              </a:rPr>
              <a:t>2007</a:t>
            </a:r>
            <a:endParaRPr lang="zh-CN" altLang="en-US" sz="3600" b="1" kern="1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6" name="WordArt 22"/>
          <p:cNvSpPr>
            <a:spLocks noChangeArrowheads="1" noChangeShapeType="1" noTextEdit="1"/>
          </p:cNvSpPr>
          <p:nvPr/>
        </p:nvSpPr>
        <p:spPr bwMode="auto">
          <a:xfrm>
            <a:off x="2341563" y="3465534"/>
            <a:ext cx="935037" cy="2873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cs typeface="Arial"/>
              </a:rPr>
              <a:t>+20%</a:t>
            </a:r>
            <a:endParaRPr kumimoji="0" lang="zh-CN" altLang="en-US" sz="3600" b="1" i="0" u="none" strike="noStrike" kern="1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7" name="WordArt 36"/>
          <p:cNvSpPr>
            <a:spLocks noChangeArrowheads="1" noChangeShapeType="1" noTextEdit="1"/>
          </p:cNvSpPr>
          <p:nvPr/>
        </p:nvSpPr>
        <p:spPr bwMode="auto">
          <a:xfrm>
            <a:off x="4356100" y="1604984"/>
            <a:ext cx="4105275" cy="406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/>
                <a:ea typeface="微软雅黑"/>
              </a:rPr>
              <a:t>双击此处添加标题文字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49"/>
          <p:cNvSpPr>
            <a:spLocks noChangeShapeType="1"/>
          </p:cNvSpPr>
          <p:nvPr/>
        </p:nvSpPr>
        <p:spPr bwMode="auto">
          <a:xfrm flipV="1">
            <a:off x="1561279" y="2484439"/>
            <a:ext cx="6474670" cy="46037"/>
          </a:xfrm>
          <a:prstGeom prst="line">
            <a:avLst/>
          </a:prstGeom>
          <a:noFill/>
          <a:ln w="12700">
            <a:solidFill>
              <a:srgbClr val="000000">
                <a:alpha val="50195"/>
              </a:srgb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Line 49"/>
          <p:cNvSpPr>
            <a:spLocks noChangeShapeType="1"/>
          </p:cNvSpPr>
          <p:nvPr/>
        </p:nvSpPr>
        <p:spPr bwMode="auto">
          <a:xfrm flipV="1">
            <a:off x="1271390" y="3379789"/>
            <a:ext cx="6764559" cy="46037"/>
          </a:xfrm>
          <a:prstGeom prst="line">
            <a:avLst/>
          </a:prstGeom>
          <a:noFill/>
          <a:ln w="12700">
            <a:solidFill>
              <a:srgbClr val="000000">
                <a:alpha val="50195"/>
              </a:srgb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Line 49"/>
          <p:cNvSpPr>
            <a:spLocks noChangeShapeType="1"/>
          </p:cNvSpPr>
          <p:nvPr/>
        </p:nvSpPr>
        <p:spPr bwMode="auto">
          <a:xfrm flipV="1">
            <a:off x="899097" y="4529139"/>
            <a:ext cx="7086821" cy="46037"/>
          </a:xfrm>
          <a:prstGeom prst="line">
            <a:avLst/>
          </a:prstGeom>
          <a:noFill/>
          <a:ln w="12700">
            <a:solidFill>
              <a:srgbClr val="000000">
                <a:alpha val="50195"/>
              </a:srgb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43"/>
          <p:cNvSpPr>
            <a:spLocks noChangeArrowheads="1"/>
          </p:cNvSpPr>
          <p:nvPr/>
        </p:nvSpPr>
        <p:spPr bwMode="auto">
          <a:xfrm>
            <a:off x="2651672" y="2500313"/>
            <a:ext cx="5553501" cy="931862"/>
          </a:xfrm>
          <a:prstGeom prst="rect">
            <a:avLst/>
          </a:prstGeom>
          <a:gradFill rotWithShape="1">
            <a:gsLst>
              <a:gs pos="0">
                <a:srgbClr val="FFD8B1"/>
              </a:gs>
              <a:gs pos="100000">
                <a:srgbClr val="766452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Rectangle 45"/>
          <p:cNvSpPr>
            <a:spLocks noChangeArrowheads="1"/>
          </p:cNvSpPr>
          <p:nvPr/>
        </p:nvSpPr>
        <p:spPr bwMode="auto">
          <a:xfrm>
            <a:off x="3085769" y="3429000"/>
            <a:ext cx="5091445" cy="1143000"/>
          </a:xfrm>
          <a:prstGeom prst="rect">
            <a:avLst/>
          </a:prstGeom>
          <a:gradFill rotWithShape="1">
            <a:gsLst>
              <a:gs pos="0">
                <a:srgbClr val="E2E0A0"/>
              </a:gs>
              <a:gs pos="100000">
                <a:srgbClr val="69684A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Rectangle 46"/>
          <p:cNvSpPr>
            <a:spLocks noChangeArrowheads="1"/>
          </p:cNvSpPr>
          <p:nvPr/>
        </p:nvSpPr>
        <p:spPr bwMode="auto">
          <a:xfrm>
            <a:off x="3589028" y="4538664"/>
            <a:ext cx="4533740" cy="1214437"/>
          </a:xfrm>
          <a:prstGeom prst="rect">
            <a:avLst/>
          </a:prstGeom>
          <a:gradFill rotWithShape="1">
            <a:gsLst>
              <a:gs pos="0">
                <a:srgbClr val="BED25A"/>
              </a:gs>
              <a:gs pos="100000">
                <a:srgbClr val="58612A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Line 49"/>
          <p:cNvSpPr>
            <a:spLocks noChangeShapeType="1"/>
          </p:cNvSpPr>
          <p:nvPr/>
        </p:nvSpPr>
        <p:spPr bwMode="auto">
          <a:xfrm flipV="1">
            <a:off x="529746" y="5721350"/>
            <a:ext cx="7487073" cy="46038"/>
          </a:xfrm>
          <a:prstGeom prst="line">
            <a:avLst/>
          </a:prstGeom>
          <a:noFill/>
          <a:ln w="12700">
            <a:solidFill>
              <a:srgbClr val="000000">
                <a:alpha val="50195"/>
              </a:srgb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Text Box 52"/>
          <p:cNvSpPr txBox="1">
            <a:spLocks noChangeArrowheads="1"/>
          </p:cNvSpPr>
          <p:nvPr/>
        </p:nvSpPr>
        <p:spPr bwMode="auto">
          <a:xfrm>
            <a:off x="4439564" y="4643439"/>
            <a:ext cx="3597856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0">
                <a:solidFill>
                  <a:srgbClr val="00664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0">
                <a:solidFill>
                  <a:srgbClr val="00664D"/>
                </a:solidFill>
                <a:latin typeface="微软雅黑" pitchFamily="34" charset="-122"/>
                <a:ea typeface="微软雅黑" pitchFamily="34" charset="-122"/>
              </a:rPr>
              <a:t>、员工</a:t>
            </a:r>
          </a:p>
          <a:p>
            <a:pPr>
              <a:spcBef>
                <a:spcPct val="20000"/>
              </a:spcBef>
            </a:pPr>
            <a:r>
              <a:rPr lang="en-US" altLang="zh-CN" sz="1400" b="0">
                <a:solidFill>
                  <a:srgbClr val="00664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0">
                <a:solidFill>
                  <a:srgbClr val="00664D"/>
                </a:solidFill>
                <a:latin typeface="微软雅黑" pitchFamily="34" charset="-122"/>
                <a:ea typeface="微软雅黑" pitchFamily="34" charset="-122"/>
              </a:rPr>
              <a:t>、企业</a:t>
            </a:r>
          </a:p>
          <a:p>
            <a:pPr>
              <a:spcBef>
                <a:spcPct val="20000"/>
              </a:spcBef>
            </a:pPr>
            <a:r>
              <a:rPr lang="en-US" altLang="zh-CN" sz="1400" b="0">
                <a:solidFill>
                  <a:srgbClr val="00664D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0">
                <a:solidFill>
                  <a:srgbClr val="00664D"/>
                </a:solidFill>
                <a:latin typeface="微软雅黑" pitchFamily="34" charset="-122"/>
                <a:ea typeface="微软雅黑" pitchFamily="34" charset="-122"/>
              </a:rPr>
              <a:t>、文化</a:t>
            </a:r>
          </a:p>
          <a:p>
            <a:pPr>
              <a:spcBef>
                <a:spcPct val="20000"/>
              </a:spcBef>
            </a:pPr>
            <a:r>
              <a:rPr lang="en-US" altLang="zh-CN" sz="1400" b="0">
                <a:solidFill>
                  <a:srgbClr val="00664D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b="0">
                <a:solidFill>
                  <a:srgbClr val="00664D"/>
                </a:solidFill>
                <a:latin typeface="微软雅黑" pitchFamily="34" charset="-122"/>
                <a:ea typeface="微软雅黑" pitchFamily="34" charset="-122"/>
              </a:rPr>
              <a:t>、沟通</a:t>
            </a:r>
            <a:endParaRPr lang="en-US" altLang="ko-KR" sz="1400">
              <a:solidFill>
                <a:srgbClr val="336600"/>
              </a:solidFill>
              <a:latin typeface="Arial" charset="0"/>
            </a:endParaRPr>
          </a:p>
        </p:txBody>
      </p:sp>
      <p:grpSp>
        <p:nvGrpSpPr>
          <p:cNvPr id="2058" name="Group 60"/>
          <p:cNvGrpSpPr>
            <a:grpSpLocks/>
          </p:cNvGrpSpPr>
          <p:nvPr/>
        </p:nvGrpSpPr>
        <p:grpSpPr bwMode="auto">
          <a:xfrm>
            <a:off x="731344" y="4278314"/>
            <a:ext cx="3605214" cy="1508125"/>
            <a:chOff x="305" y="2403"/>
            <a:chExt cx="2912" cy="963"/>
          </a:xfrm>
        </p:grpSpPr>
        <p:sp>
          <p:nvSpPr>
            <p:cNvPr id="2082" name="Freeform 61"/>
            <p:cNvSpPr>
              <a:spLocks/>
            </p:cNvSpPr>
            <p:nvPr/>
          </p:nvSpPr>
          <p:spPr bwMode="gray">
            <a:xfrm>
              <a:off x="595" y="2403"/>
              <a:ext cx="2242" cy="346"/>
            </a:xfrm>
            <a:custGeom>
              <a:avLst/>
              <a:gdLst>
                <a:gd name="T0" fmla="*/ 0 w 2208"/>
                <a:gd name="T1" fmla="*/ 754 h 303"/>
                <a:gd name="T2" fmla="*/ 2201 w 2208"/>
                <a:gd name="T3" fmla="*/ 765 h 303"/>
                <a:gd name="T4" fmla="*/ 2457 w 2208"/>
                <a:gd name="T5" fmla="*/ 0 h 303"/>
                <a:gd name="T6" fmla="*/ 768 w 2208"/>
                <a:gd name="T7" fmla="*/ 72 h 303"/>
                <a:gd name="T8" fmla="*/ 0 w 2208"/>
                <a:gd name="T9" fmla="*/ 754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8"/>
                <a:gd name="T16" fmla="*/ 0 h 303"/>
                <a:gd name="T17" fmla="*/ 2208 w 2208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8" h="303">
                  <a:moveTo>
                    <a:pt x="0" y="298"/>
                  </a:moveTo>
                  <a:lnTo>
                    <a:pt x="1979" y="302"/>
                  </a:lnTo>
                  <a:lnTo>
                    <a:pt x="2207" y="0"/>
                  </a:lnTo>
                  <a:lnTo>
                    <a:pt x="690" y="28"/>
                  </a:lnTo>
                  <a:lnTo>
                    <a:pt x="0" y="298"/>
                  </a:lnTo>
                </a:path>
              </a:pathLst>
            </a:custGeom>
            <a:gradFill rotWithShape="1">
              <a:gsLst>
                <a:gs pos="0">
                  <a:srgbClr val="558000"/>
                </a:gs>
                <a:gs pos="50000">
                  <a:srgbClr val="385500"/>
                </a:gs>
                <a:gs pos="100000">
                  <a:srgbClr val="558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62"/>
            <p:cNvSpPr>
              <a:spLocks/>
            </p:cNvSpPr>
            <p:nvPr/>
          </p:nvSpPr>
          <p:spPr bwMode="gray">
            <a:xfrm>
              <a:off x="305" y="2746"/>
              <a:ext cx="2597" cy="617"/>
            </a:xfrm>
            <a:custGeom>
              <a:avLst/>
              <a:gdLst>
                <a:gd name="T0" fmla="*/ 0 w 2557"/>
                <a:gd name="T1" fmla="*/ 1400 h 538"/>
                <a:gd name="T2" fmla="*/ 2850 w 2557"/>
                <a:gd name="T3" fmla="*/ 1399 h 538"/>
                <a:gd name="T4" fmla="*/ 2521 w 2557"/>
                <a:gd name="T5" fmla="*/ 1 h 538"/>
                <a:gd name="T6" fmla="*/ 323 w 2557"/>
                <a:gd name="T7" fmla="*/ 0 h 538"/>
                <a:gd name="T8" fmla="*/ 0 w 2557"/>
                <a:gd name="T9" fmla="*/ 1400 h 5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7"/>
                <a:gd name="T16" fmla="*/ 0 h 538"/>
                <a:gd name="T17" fmla="*/ 2557 w 2557"/>
                <a:gd name="T18" fmla="*/ 538 h 5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7" h="538">
                  <a:moveTo>
                    <a:pt x="0" y="537"/>
                  </a:moveTo>
                  <a:lnTo>
                    <a:pt x="2556" y="536"/>
                  </a:lnTo>
                  <a:lnTo>
                    <a:pt x="2262" y="1"/>
                  </a:lnTo>
                  <a:lnTo>
                    <a:pt x="288" y="0"/>
                  </a:lnTo>
                  <a:lnTo>
                    <a:pt x="0" y="537"/>
                  </a:lnTo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2F47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63"/>
            <p:cNvSpPr>
              <a:spLocks/>
            </p:cNvSpPr>
            <p:nvPr/>
          </p:nvSpPr>
          <p:spPr bwMode="gray">
            <a:xfrm>
              <a:off x="2596" y="2409"/>
              <a:ext cx="621" cy="957"/>
            </a:xfrm>
            <a:custGeom>
              <a:avLst/>
              <a:gdLst>
                <a:gd name="T0" fmla="*/ 336 w 612"/>
                <a:gd name="T1" fmla="*/ 2149 h 836"/>
                <a:gd name="T2" fmla="*/ 677 w 612"/>
                <a:gd name="T3" fmla="*/ 1225 h 836"/>
                <a:gd name="T4" fmla="*/ 249 w 612"/>
                <a:gd name="T5" fmla="*/ 0 h 836"/>
                <a:gd name="T6" fmla="*/ 0 w 612"/>
                <a:gd name="T7" fmla="*/ 778 h 836"/>
                <a:gd name="T8" fmla="*/ 336 w 612"/>
                <a:gd name="T9" fmla="*/ 2149 h 8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2"/>
                <a:gd name="T16" fmla="*/ 0 h 836"/>
                <a:gd name="T17" fmla="*/ 612 w 612"/>
                <a:gd name="T18" fmla="*/ 836 h 8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2" h="836">
                  <a:moveTo>
                    <a:pt x="302" y="835"/>
                  </a:moveTo>
                  <a:lnTo>
                    <a:pt x="611" y="476"/>
                  </a:lnTo>
                  <a:lnTo>
                    <a:pt x="226" y="0"/>
                  </a:lnTo>
                  <a:lnTo>
                    <a:pt x="0" y="302"/>
                  </a:lnTo>
                  <a:lnTo>
                    <a:pt x="302" y="835"/>
                  </a:lnTo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9" name="Group 64"/>
          <p:cNvGrpSpPr>
            <a:grpSpLocks/>
          </p:cNvGrpSpPr>
          <p:nvPr/>
        </p:nvGrpSpPr>
        <p:grpSpPr bwMode="auto">
          <a:xfrm>
            <a:off x="1144839" y="3355976"/>
            <a:ext cx="2661973" cy="1343025"/>
            <a:chOff x="635" y="1825"/>
            <a:chExt cx="2150" cy="838"/>
          </a:xfrm>
        </p:grpSpPr>
        <p:sp>
          <p:nvSpPr>
            <p:cNvPr id="2079" name="Freeform 65"/>
            <p:cNvSpPr>
              <a:spLocks/>
            </p:cNvSpPr>
            <p:nvPr/>
          </p:nvSpPr>
          <p:spPr bwMode="gray">
            <a:xfrm>
              <a:off x="2261" y="1825"/>
              <a:ext cx="524" cy="838"/>
            </a:xfrm>
            <a:custGeom>
              <a:avLst/>
              <a:gdLst>
                <a:gd name="T0" fmla="*/ 0 w 516"/>
                <a:gd name="T1" fmla="*/ 517 h 732"/>
                <a:gd name="T2" fmla="*/ 329 w 516"/>
                <a:gd name="T3" fmla="*/ 1884 h 732"/>
                <a:gd name="T4" fmla="*/ 573 w 516"/>
                <a:gd name="T5" fmla="*/ 1143 h 732"/>
                <a:gd name="T6" fmla="*/ 174 w 516"/>
                <a:gd name="T7" fmla="*/ 0 h 732"/>
                <a:gd name="T8" fmla="*/ 0 w 516"/>
                <a:gd name="T9" fmla="*/ 517 h 7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6"/>
                <a:gd name="T16" fmla="*/ 0 h 732"/>
                <a:gd name="T17" fmla="*/ 516 w 516"/>
                <a:gd name="T18" fmla="*/ 732 h 7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6" h="732">
                  <a:moveTo>
                    <a:pt x="0" y="201"/>
                  </a:moveTo>
                  <a:lnTo>
                    <a:pt x="294" y="731"/>
                  </a:lnTo>
                  <a:lnTo>
                    <a:pt x="515" y="444"/>
                  </a:lnTo>
                  <a:lnTo>
                    <a:pt x="156" y="0"/>
                  </a:lnTo>
                  <a:lnTo>
                    <a:pt x="0" y="201"/>
                  </a:lnTo>
                </a:path>
              </a:pathLst>
            </a:custGeom>
            <a:solidFill>
              <a:srgbClr val="FEF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66"/>
            <p:cNvSpPr>
              <a:spLocks/>
            </p:cNvSpPr>
            <p:nvPr/>
          </p:nvSpPr>
          <p:spPr bwMode="gray">
            <a:xfrm>
              <a:off x="915" y="1825"/>
              <a:ext cx="1504" cy="226"/>
            </a:xfrm>
            <a:custGeom>
              <a:avLst/>
              <a:gdLst>
                <a:gd name="T0" fmla="*/ 0 w 1481"/>
                <a:gd name="T1" fmla="*/ 513 h 197"/>
                <a:gd name="T2" fmla="*/ 1481 w 1481"/>
                <a:gd name="T3" fmla="*/ 513 h 197"/>
                <a:gd name="T4" fmla="*/ 1648 w 1481"/>
                <a:gd name="T5" fmla="*/ 0 h 197"/>
                <a:gd name="T6" fmla="*/ 409 w 1481"/>
                <a:gd name="T7" fmla="*/ 3 h 197"/>
                <a:gd name="T8" fmla="*/ 0 w 1481"/>
                <a:gd name="T9" fmla="*/ 513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1"/>
                <a:gd name="T16" fmla="*/ 0 h 197"/>
                <a:gd name="T17" fmla="*/ 1481 w 1481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1" h="197">
                  <a:moveTo>
                    <a:pt x="0" y="196"/>
                  </a:moveTo>
                  <a:lnTo>
                    <a:pt x="1329" y="196"/>
                  </a:lnTo>
                  <a:lnTo>
                    <a:pt x="1480" y="0"/>
                  </a:lnTo>
                  <a:lnTo>
                    <a:pt x="367" y="3"/>
                  </a:lnTo>
                  <a:lnTo>
                    <a:pt x="0" y="196"/>
                  </a:lnTo>
                </a:path>
              </a:pathLst>
            </a:custGeom>
            <a:gradFill rotWithShape="1">
              <a:gsLst>
                <a:gs pos="0">
                  <a:srgbClr val="9E9A00"/>
                </a:gs>
                <a:gs pos="50000">
                  <a:srgbClr val="696600"/>
                </a:gs>
                <a:gs pos="100000">
                  <a:srgbClr val="9E9A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67"/>
            <p:cNvSpPr>
              <a:spLocks/>
            </p:cNvSpPr>
            <p:nvPr/>
          </p:nvSpPr>
          <p:spPr bwMode="gray">
            <a:xfrm>
              <a:off x="635" y="2051"/>
              <a:ext cx="1935" cy="607"/>
            </a:xfrm>
            <a:custGeom>
              <a:avLst/>
              <a:gdLst>
                <a:gd name="T0" fmla="*/ 0 w 1906"/>
                <a:gd name="T1" fmla="*/ 1366 h 530"/>
                <a:gd name="T2" fmla="*/ 2117 w 1906"/>
                <a:gd name="T3" fmla="*/ 1366 h 530"/>
                <a:gd name="T4" fmla="*/ 1785 w 1906"/>
                <a:gd name="T5" fmla="*/ 0 h 530"/>
                <a:gd name="T6" fmla="*/ 313 w 1906"/>
                <a:gd name="T7" fmla="*/ 0 h 530"/>
                <a:gd name="T8" fmla="*/ 0 w 1906"/>
                <a:gd name="T9" fmla="*/ 1366 h 5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6"/>
                <a:gd name="T16" fmla="*/ 0 h 530"/>
                <a:gd name="T17" fmla="*/ 1906 w 1906"/>
                <a:gd name="T18" fmla="*/ 530 h 5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6" h="530">
                  <a:moveTo>
                    <a:pt x="0" y="529"/>
                  </a:moveTo>
                  <a:lnTo>
                    <a:pt x="1905" y="529"/>
                  </a:lnTo>
                  <a:lnTo>
                    <a:pt x="1606" y="0"/>
                  </a:lnTo>
                  <a:lnTo>
                    <a:pt x="282" y="0"/>
                  </a:lnTo>
                  <a:lnTo>
                    <a:pt x="0" y="529"/>
                  </a:lnTo>
                </a:path>
              </a:pathLst>
            </a:custGeom>
            <a:gradFill rotWithShape="1">
              <a:gsLst>
                <a:gs pos="0">
                  <a:srgbClr val="CCCC00"/>
                </a:gs>
                <a:gs pos="100000">
                  <a:srgbClr val="5E5E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60" name="Group 68"/>
          <p:cNvGrpSpPr>
            <a:grpSpLocks/>
          </p:cNvGrpSpPr>
          <p:nvPr/>
        </p:nvGrpSpPr>
        <p:grpSpPr bwMode="auto">
          <a:xfrm>
            <a:off x="1525963" y="2589213"/>
            <a:ext cx="1737860" cy="989012"/>
            <a:chOff x="955" y="1234"/>
            <a:chExt cx="1404" cy="737"/>
          </a:xfrm>
        </p:grpSpPr>
        <p:sp>
          <p:nvSpPr>
            <p:cNvPr id="2076" name="Freeform 69"/>
            <p:cNvSpPr>
              <a:spLocks/>
            </p:cNvSpPr>
            <p:nvPr/>
          </p:nvSpPr>
          <p:spPr bwMode="gray">
            <a:xfrm>
              <a:off x="1250" y="1239"/>
              <a:ext cx="742" cy="118"/>
            </a:xfrm>
            <a:custGeom>
              <a:avLst/>
              <a:gdLst>
                <a:gd name="T0" fmla="*/ 0 w 734"/>
                <a:gd name="T1" fmla="*/ 241 h 104"/>
                <a:gd name="T2" fmla="*/ 702 w 734"/>
                <a:gd name="T3" fmla="*/ 250 h 104"/>
                <a:gd name="T4" fmla="*/ 790 w 734"/>
                <a:gd name="T5" fmla="*/ 0 h 104"/>
                <a:gd name="T6" fmla="*/ 194 w 734"/>
                <a:gd name="T7" fmla="*/ 0 h 104"/>
                <a:gd name="T8" fmla="*/ 0 w 734"/>
                <a:gd name="T9" fmla="*/ 241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4"/>
                <a:gd name="T16" fmla="*/ 0 h 104"/>
                <a:gd name="T17" fmla="*/ 734 w 734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4" h="104">
                  <a:moveTo>
                    <a:pt x="0" y="100"/>
                  </a:moveTo>
                  <a:lnTo>
                    <a:pt x="652" y="103"/>
                  </a:lnTo>
                  <a:lnTo>
                    <a:pt x="733" y="0"/>
                  </a:lnTo>
                  <a:lnTo>
                    <a:pt x="180" y="0"/>
                  </a:lnTo>
                  <a:lnTo>
                    <a:pt x="0" y="100"/>
                  </a:lnTo>
                </a:path>
              </a:pathLst>
            </a:custGeom>
            <a:gradFill rotWithShape="1">
              <a:gsLst>
                <a:gs pos="0">
                  <a:srgbClr val="FF6535"/>
                </a:gs>
                <a:gs pos="50000">
                  <a:srgbClr val="A94323"/>
                </a:gs>
                <a:gs pos="100000">
                  <a:srgbClr val="FF653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70"/>
            <p:cNvSpPr>
              <a:spLocks/>
            </p:cNvSpPr>
            <p:nvPr/>
          </p:nvSpPr>
          <p:spPr bwMode="gray">
            <a:xfrm>
              <a:off x="955" y="1354"/>
              <a:ext cx="1258" cy="617"/>
            </a:xfrm>
            <a:custGeom>
              <a:avLst/>
              <a:gdLst>
                <a:gd name="T0" fmla="*/ 0 w 1239"/>
                <a:gd name="T1" fmla="*/ 1400 h 538"/>
                <a:gd name="T2" fmla="*/ 1377 w 1239"/>
                <a:gd name="T3" fmla="*/ 1400 h 538"/>
                <a:gd name="T4" fmla="*/ 1057 w 1239"/>
                <a:gd name="T5" fmla="*/ 0 h 538"/>
                <a:gd name="T6" fmla="*/ 321 w 1239"/>
                <a:gd name="T7" fmla="*/ 0 h 538"/>
                <a:gd name="T8" fmla="*/ 0 w 1239"/>
                <a:gd name="T9" fmla="*/ 1400 h 5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9"/>
                <a:gd name="T16" fmla="*/ 0 h 538"/>
                <a:gd name="T17" fmla="*/ 1239 w 1239"/>
                <a:gd name="T18" fmla="*/ 538 h 5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9" h="538">
                  <a:moveTo>
                    <a:pt x="0" y="537"/>
                  </a:moveTo>
                  <a:lnTo>
                    <a:pt x="1238" y="537"/>
                  </a:lnTo>
                  <a:lnTo>
                    <a:pt x="950" y="0"/>
                  </a:lnTo>
                  <a:lnTo>
                    <a:pt x="288" y="0"/>
                  </a:lnTo>
                  <a:lnTo>
                    <a:pt x="0" y="537"/>
                  </a:lnTo>
                </a:path>
              </a:pathLst>
            </a:cu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71"/>
            <p:cNvSpPr>
              <a:spLocks/>
            </p:cNvSpPr>
            <p:nvPr/>
          </p:nvSpPr>
          <p:spPr bwMode="gray">
            <a:xfrm>
              <a:off x="1914" y="1234"/>
              <a:ext cx="445" cy="732"/>
            </a:xfrm>
            <a:custGeom>
              <a:avLst/>
              <a:gdLst>
                <a:gd name="T0" fmla="*/ 317 w 439"/>
                <a:gd name="T1" fmla="*/ 1669 h 638"/>
                <a:gd name="T2" fmla="*/ 480 w 439"/>
                <a:gd name="T3" fmla="*/ 1155 h 638"/>
                <a:gd name="T4" fmla="*/ 86 w 439"/>
                <a:gd name="T5" fmla="*/ 0 h 638"/>
                <a:gd name="T6" fmla="*/ 0 w 439"/>
                <a:gd name="T7" fmla="*/ 250 h 638"/>
                <a:gd name="T8" fmla="*/ 317 w 439"/>
                <a:gd name="T9" fmla="*/ 1669 h 6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9"/>
                <a:gd name="T16" fmla="*/ 0 h 638"/>
                <a:gd name="T17" fmla="*/ 439 w 439"/>
                <a:gd name="T18" fmla="*/ 638 h 6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9" h="638">
                  <a:moveTo>
                    <a:pt x="289" y="637"/>
                  </a:moveTo>
                  <a:lnTo>
                    <a:pt x="438" y="441"/>
                  </a:lnTo>
                  <a:lnTo>
                    <a:pt x="79" y="0"/>
                  </a:lnTo>
                  <a:lnTo>
                    <a:pt x="0" y="96"/>
                  </a:lnTo>
                  <a:lnTo>
                    <a:pt x="289" y="637"/>
                  </a:lnTo>
                </a:path>
              </a:pathLst>
            </a:custGeom>
            <a:solidFill>
              <a:srgbClr val="FFB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61" name="Group 72"/>
          <p:cNvGrpSpPr>
            <a:grpSpLocks/>
          </p:cNvGrpSpPr>
          <p:nvPr/>
        </p:nvGrpSpPr>
        <p:grpSpPr bwMode="auto">
          <a:xfrm>
            <a:off x="1933572" y="1808164"/>
            <a:ext cx="807863" cy="827087"/>
            <a:chOff x="1284" y="653"/>
            <a:chExt cx="653" cy="616"/>
          </a:xfrm>
        </p:grpSpPr>
        <p:sp>
          <p:nvSpPr>
            <p:cNvPr id="2074" name="Freeform 73"/>
            <p:cNvSpPr>
              <a:spLocks/>
            </p:cNvSpPr>
            <p:nvPr/>
          </p:nvSpPr>
          <p:spPr bwMode="gray">
            <a:xfrm>
              <a:off x="1284" y="653"/>
              <a:ext cx="598" cy="616"/>
            </a:xfrm>
            <a:custGeom>
              <a:avLst/>
              <a:gdLst>
                <a:gd name="T0" fmla="*/ 0 w 587"/>
                <a:gd name="T1" fmla="*/ 1393 h 537"/>
                <a:gd name="T2" fmla="*/ 667 w 587"/>
                <a:gd name="T3" fmla="*/ 1402 h 537"/>
                <a:gd name="T4" fmla="*/ 322 w 587"/>
                <a:gd name="T5" fmla="*/ 0 h 537"/>
                <a:gd name="T6" fmla="*/ 0 w 587"/>
                <a:gd name="T7" fmla="*/ 1393 h 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7"/>
                <a:gd name="T13" fmla="*/ 0 h 537"/>
                <a:gd name="T14" fmla="*/ 587 w 587"/>
                <a:gd name="T15" fmla="*/ 537 h 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7" h="537">
                  <a:moveTo>
                    <a:pt x="0" y="533"/>
                  </a:moveTo>
                  <a:lnTo>
                    <a:pt x="586" y="536"/>
                  </a:lnTo>
                  <a:lnTo>
                    <a:pt x="283" y="0"/>
                  </a:lnTo>
                  <a:lnTo>
                    <a:pt x="0" y="533"/>
                  </a:lnTo>
                </a:path>
              </a:pathLst>
            </a:custGeom>
            <a:gradFill rotWithShape="1">
              <a:gsLst>
                <a:gs pos="0">
                  <a:srgbClr val="CC3300"/>
                </a:gs>
                <a:gs pos="100000">
                  <a:srgbClr val="5E18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74"/>
            <p:cNvSpPr>
              <a:spLocks/>
            </p:cNvSpPr>
            <p:nvPr/>
          </p:nvSpPr>
          <p:spPr bwMode="gray">
            <a:xfrm>
              <a:off x="1568" y="653"/>
              <a:ext cx="369" cy="613"/>
            </a:xfrm>
            <a:custGeom>
              <a:avLst/>
              <a:gdLst>
                <a:gd name="T0" fmla="*/ 324 w 364"/>
                <a:gd name="T1" fmla="*/ 1384 h 535"/>
                <a:gd name="T2" fmla="*/ 398 w 364"/>
                <a:gd name="T3" fmla="*/ 1154 h 535"/>
                <a:gd name="T4" fmla="*/ 0 w 364"/>
                <a:gd name="T5" fmla="*/ 0 h 535"/>
                <a:gd name="T6" fmla="*/ 324 w 364"/>
                <a:gd name="T7" fmla="*/ 1384 h 5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4"/>
                <a:gd name="T13" fmla="*/ 0 h 535"/>
                <a:gd name="T14" fmla="*/ 364 w 364"/>
                <a:gd name="T15" fmla="*/ 535 h 5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4" h="535">
                  <a:moveTo>
                    <a:pt x="296" y="534"/>
                  </a:moveTo>
                  <a:lnTo>
                    <a:pt x="363" y="445"/>
                  </a:lnTo>
                  <a:lnTo>
                    <a:pt x="0" y="0"/>
                  </a:lnTo>
                  <a:lnTo>
                    <a:pt x="296" y="534"/>
                  </a:lnTo>
                </a:path>
              </a:pathLst>
            </a:custGeom>
            <a:solidFill>
              <a:srgbClr val="FF6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2" name="Text Box 17"/>
          <p:cNvSpPr txBox="1">
            <a:spLocks noChangeArrowheads="1"/>
          </p:cNvSpPr>
          <p:nvPr/>
        </p:nvSpPr>
        <p:spPr bwMode="auto">
          <a:xfrm>
            <a:off x="4108473" y="3643314"/>
            <a:ext cx="46352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400" b="0">
                <a:solidFill>
                  <a:srgbClr val="6F6C00"/>
                </a:solidFill>
                <a:latin typeface="微软雅黑" pitchFamily="34" charset="-122"/>
                <a:ea typeface="微软雅黑" pitchFamily="34" charset="-122"/>
              </a:rPr>
              <a:t>潜规则是</a:t>
            </a:r>
            <a:r>
              <a:rPr lang="en-US" altLang="zh-CN" sz="1400" b="0">
                <a:solidFill>
                  <a:srgbClr val="6F6C00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0">
              <a:solidFill>
                <a:srgbClr val="6F6C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400" b="0">
                <a:solidFill>
                  <a:srgbClr val="6F6C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0">
                <a:solidFill>
                  <a:srgbClr val="6F6C00"/>
                </a:solidFill>
                <a:latin typeface="微软雅黑" pitchFamily="34" charset="-122"/>
                <a:ea typeface="微软雅黑" pitchFamily="34" charset="-122"/>
              </a:rPr>
              <a:t>、品质</a:t>
            </a:r>
          </a:p>
          <a:p>
            <a:pPr>
              <a:spcBef>
                <a:spcPct val="20000"/>
              </a:spcBef>
            </a:pPr>
            <a:r>
              <a:rPr lang="en-US" altLang="zh-CN" sz="1400" b="0">
                <a:solidFill>
                  <a:srgbClr val="6F6C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0">
                <a:solidFill>
                  <a:srgbClr val="6F6C00"/>
                </a:solidFill>
                <a:latin typeface="微软雅黑" pitchFamily="34" charset="-122"/>
                <a:ea typeface="微软雅黑" pitchFamily="34" charset="-122"/>
              </a:rPr>
              <a:t>、战略</a:t>
            </a:r>
          </a:p>
          <a:p>
            <a:pPr>
              <a:spcBef>
                <a:spcPct val="20000"/>
              </a:spcBef>
            </a:pPr>
            <a:endParaRPr lang="en-US" altLang="zh-CN" sz="1400" b="0">
              <a:solidFill>
                <a:srgbClr val="6F6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3" name="Text Box 22"/>
          <p:cNvSpPr txBox="1">
            <a:spLocks noChangeArrowheads="1"/>
          </p:cNvSpPr>
          <p:nvPr/>
        </p:nvSpPr>
        <p:spPr bwMode="auto">
          <a:xfrm>
            <a:off x="5962583" y="3857625"/>
            <a:ext cx="1314064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400" b="0">
                <a:solidFill>
                  <a:srgbClr val="6F6C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0">
                <a:solidFill>
                  <a:srgbClr val="6F6C00"/>
                </a:solidFill>
                <a:latin typeface="微软雅黑" pitchFamily="34" charset="-122"/>
                <a:ea typeface="微软雅黑" pitchFamily="34" charset="-122"/>
              </a:rPr>
              <a:t>、价值</a:t>
            </a:r>
          </a:p>
          <a:p>
            <a:pPr>
              <a:spcBef>
                <a:spcPct val="20000"/>
              </a:spcBef>
            </a:pPr>
            <a:r>
              <a:rPr lang="en-US" altLang="zh-CN" sz="1400" b="0">
                <a:solidFill>
                  <a:srgbClr val="6F6C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0">
                <a:solidFill>
                  <a:srgbClr val="6F6C00"/>
                </a:solidFill>
                <a:latin typeface="微软雅黑" pitchFamily="34" charset="-122"/>
                <a:ea typeface="微软雅黑" pitchFamily="34" charset="-122"/>
              </a:rPr>
              <a:t>、绩效</a:t>
            </a:r>
          </a:p>
        </p:txBody>
      </p:sp>
      <p:sp>
        <p:nvSpPr>
          <p:cNvPr id="2064" name="Text Box 20"/>
          <p:cNvSpPr txBox="1">
            <a:spLocks noChangeArrowheads="1"/>
          </p:cNvSpPr>
          <p:nvPr/>
        </p:nvSpPr>
        <p:spPr bwMode="auto">
          <a:xfrm>
            <a:off x="3781796" y="2643189"/>
            <a:ext cx="397750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品牌力：</a:t>
            </a:r>
            <a:r>
              <a:rPr lang="en-US" altLang="zh-CN" sz="1400" b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5" name="Text Box 21"/>
          <p:cNvSpPr txBox="1">
            <a:spLocks noChangeArrowheads="1"/>
          </p:cNvSpPr>
          <p:nvPr/>
        </p:nvSpPr>
        <p:spPr bwMode="auto">
          <a:xfrm>
            <a:off x="3777382" y="2928939"/>
            <a:ext cx="4112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服务力：</a:t>
            </a:r>
            <a:r>
              <a:rPr lang="en-US" altLang="zh-CN" sz="1400" b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6" name="Text Box 9"/>
          <p:cNvSpPr txBox="1">
            <a:spLocks noChangeArrowheads="1"/>
          </p:cNvSpPr>
          <p:nvPr/>
        </p:nvSpPr>
        <p:spPr bwMode="auto">
          <a:xfrm>
            <a:off x="1592180" y="3143251"/>
            <a:ext cx="16230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品牌力</a:t>
            </a:r>
            <a:r>
              <a:rPr lang="en-US" altLang="zh-CN"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服务力</a:t>
            </a:r>
          </a:p>
        </p:txBody>
      </p:sp>
      <p:sp>
        <p:nvSpPr>
          <p:cNvPr id="2067" name="Text Box 10"/>
          <p:cNvSpPr txBox="1">
            <a:spLocks noChangeArrowheads="1"/>
          </p:cNvSpPr>
          <p:nvPr/>
        </p:nvSpPr>
        <p:spPr bwMode="auto">
          <a:xfrm>
            <a:off x="1261090" y="4071939"/>
            <a:ext cx="225877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潜规则</a:t>
            </a:r>
          </a:p>
        </p:txBody>
      </p:sp>
      <p:sp>
        <p:nvSpPr>
          <p:cNvPr id="2068" name="Text Box 11"/>
          <p:cNvSpPr txBox="1">
            <a:spLocks noChangeArrowheads="1"/>
          </p:cNvSpPr>
          <p:nvPr/>
        </p:nvSpPr>
        <p:spPr bwMode="auto">
          <a:xfrm>
            <a:off x="1261090" y="5143501"/>
            <a:ext cx="232940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en-US" altLang="zh-CN"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企业文化</a:t>
            </a:r>
          </a:p>
        </p:txBody>
      </p:sp>
      <p:sp>
        <p:nvSpPr>
          <p:cNvPr id="2069" name="Line 49"/>
          <p:cNvSpPr>
            <a:spLocks noChangeShapeType="1"/>
          </p:cNvSpPr>
          <p:nvPr/>
        </p:nvSpPr>
        <p:spPr bwMode="auto">
          <a:xfrm flipV="1">
            <a:off x="476771" y="2593976"/>
            <a:ext cx="1059491" cy="3046413"/>
          </a:xfrm>
          <a:prstGeom prst="line">
            <a:avLst/>
          </a:prstGeom>
          <a:noFill/>
          <a:ln w="12700">
            <a:solidFill>
              <a:srgbClr val="000000">
                <a:alpha val="50195"/>
              </a:srgbClr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0" name="Text Box 20"/>
          <p:cNvSpPr txBox="1">
            <a:spLocks noChangeArrowheads="1"/>
          </p:cNvSpPr>
          <p:nvPr/>
        </p:nvSpPr>
        <p:spPr bwMode="auto">
          <a:xfrm rot="-4145472">
            <a:off x="169673" y="3497541"/>
            <a:ext cx="1357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858838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858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0">
                <a:solidFill>
                  <a:srgbClr val="339933"/>
                </a:solidFill>
                <a:latin typeface="微软雅黑" pitchFamily="34" charset="-122"/>
                <a:ea typeface="微软雅黑" pitchFamily="34" charset="-122"/>
              </a:rPr>
              <a:t>持续循环</a:t>
            </a:r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466472" y="428626"/>
            <a:ext cx="5459324" cy="523875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1" hangingPunct="0">
              <a:spcBef>
                <a:spcPct val="50000"/>
              </a:spcBef>
              <a:defRPr/>
            </a:pPr>
            <a:r>
              <a:rPr kumimoji="1" lang="zh-CN" altLang="en-US" sz="2800" b="0" kern="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企业文化内涵体系</a:t>
            </a:r>
          </a:p>
        </p:txBody>
      </p:sp>
      <p:sp>
        <p:nvSpPr>
          <p:cNvPr id="36" name="矩形 35"/>
          <p:cNvSpPr/>
          <p:nvPr/>
        </p:nvSpPr>
        <p:spPr>
          <a:xfrm>
            <a:off x="3578720" y="1500175"/>
            <a:ext cx="3559579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0" spc="50" dirty="0">
                <a:ln w="11430"/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企业竞争力模型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49129" y="571500"/>
            <a:ext cx="1194871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企业标志</a:t>
            </a:r>
          </a:p>
        </p:txBody>
      </p:sp>
    </p:spTree>
    <p:extLst>
      <p:ext uri="{BB962C8B-B14F-4D97-AF65-F5344CB8AC3E}">
        <p14:creationId xmlns:p14="http://schemas.microsoft.com/office/powerpoint/2010/main" val="27685109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6472" y="428626"/>
            <a:ext cx="5459324" cy="523875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1" hangingPunct="0">
              <a:spcBef>
                <a:spcPct val="50000"/>
              </a:spcBef>
              <a:defRPr/>
            </a:pPr>
            <a:r>
              <a:rPr kumimoji="1" lang="zh-CN" altLang="en-US" sz="2800" b="0" kern="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企业文化内涵体系</a:t>
            </a:r>
          </a:p>
        </p:txBody>
      </p:sp>
      <p:sp>
        <p:nvSpPr>
          <p:cNvPr id="15" name="Freeform 62"/>
          <p:cNvSpPr>
            <a:spLocks/>
          </p:cNvSpPr>
          <p:nvPr/>
        </p:nvSpPr>
        <p:spPr bwMode="gray">
          <a:xfrm rot="10800000">
            <a:off x="797510" y="4572000"/>
            <a:ext cx="4030116" cy="1022635"/>
          </a:xfrm>
          <a:prstGeom prst="rect">
            <a:avLst/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shade val="46275"/>
                  <a:invGamma/>
                </a:srgbClr>
              </a:gs>
            </a:gsLst>
            <a:lin ang="27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600000" rev="0"/>
            </a:camera>
            <a:lightRig rig="threePt" dir="t"/>
          </a:scene3d>
          <a:sp3d extrusionH="63500" contourW="6350">
            <a:bevelT w="0" h="0"/>
            <a:bevelB w="0" h="0"/>
            <a:contourClr>
              <a:srgbClr val="92D050"/>
            </a:contourClr>
          </a:sp3d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Freeform 67"/>
          <p:cNvSpPr>
            <a:spLocks/>
          </p:cNvSpPr>
          <p:nvPr/>
        </p:nvSpPr>
        <p:spPr bwMode="gray">
          <a:xfrm rot="10800000">
            <a:off x="797509" y="3500431"/>
            <a:ext cx="4039340" cy="972028"/>
          </a:xfrm>
          <a:prstGeom prst="rect">
            <a:avLst/>
          </a:prstGeom>
          <a:gradFill rotWithShape="1">
            <a:gsLst>
              <a:gs pos="0">
                <a:srgbClr val="CCCC00"/>
              </a:gs>
              <a:gs pos="100000">
                <a:srgbClr val="CCCC00">
                  <a:gamma/>
                  <a:shade val="46275"/>
                  <a:invGamma/>
                </a:srgbClr>
              </a:gs>
            </a:gsLst>
            <a:lin ang="2700000" scaled="1"/>
          </a:gradFill>
          <a:ln w="12700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600000" rev="0"/>
            </a:camera>
            <a:lightRig rig="threePt" dir="t"/>
          </a:scene3d>
          <a:sp3d extrusionH="63500" contourW="6350">
            <a:bevelT w="0" h="0"/>
            <a:bevelB w="0" h="0"/>
            <a:contourClr>
              <a:srgbClr val="808000"/>
            </a:contourClr>
          </a:sp3d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Freeform 70"/>
          <p:cNvSpPr>
            <a:spLocks/>
          </p:cNvSpPr>
          <p:nvPr/>
        </p:nvSpPr>
        <p:spPr bwMode="gray">
          <a:xfrm rot="10800000">
            <a:off x="797510" y="2428861"/>
            <a:ext cx="4039119" cy="918267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</a:srgbClr>
              </a:gs>
            </a:gsLst>
            <a:lin ang="27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600000" rev="0"/>
            </a:camera>
            <a:lightRig rig="threePt" dir="t"/>
          </a:scene3d>
          <a:sp3d extrusionH="63500" contourW="6350" prstMaterial="softEdge">
            <a:bevelT w="0" h="0"/>
            <a:bevelB w="0" h="0"/>
            <a:contourClr>
              <a:srgbClr val="FFC000"/>
            </a:contourClr>
          </a:sp3d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空心弧 51"/>
          <p:cNvSpPr/>
          <p:nvPr/>
        </p:nvSpPr>
        <p:spPr bwMode="auto">
          <a:xfrm>
            <a:off x="4042250" y="4572008"/>
            <a:ext cx="2118998" cy="2000264"/>
          </a:xfrm>
          <a:prstGeom prst="blockArc">
            <a:avLst>
              <a:gd name="adj1" fmla="val 16174697"/>
              <a:gd name="adj2" fmla="val 21599800"/>
              <a:gd name="adj3" fmla="val 49999"/>
            </a:avLst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shade val="46275"/>
                  <a:invGamma/>
                  <a:alpha val="0"/>
                </a:srgbClr>
              </a:gs>
            </a:gsLst>
            <a:lin ang="27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600000" rev="0"/>
            </a:camera>
            <a:lightRig rig="threePt" dir="t"/>
          </a:scene3d>
          <a:sp3d extrusionH="63500" contourW="6350">
            <a:bevelT w="0" h="0"/>
            <a:bevelB w="0" h="0"/>
            <a:contourClr>
              <a:srgbClr val="92D050"/>
            </a:contourClr>
          </a:sp3d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空心弧 55"/>
          <p:cNvSpPr/>
          <p:nvPr/>
        </p:nvSpPr>
        <p:spPr bwMode="auto">
          <a:xfrm>
            <a:off x="3048970" y="3500438"/>
            <a:ext cx="4105558" cy="4071966"/>
          </a:xfrm>
          <a:prstGeom prst="blockArc">
            <a:avLst>
              <a:gd name="adj1" fmla="val 16174697"/>
              <a:gd name="adj2" fmla="val 30204"/>
              <a:gd name="adj3" fmla="val 23620"/>
            </a:avLst>
          </a:prstGeom>
          <a:gradFill rotWithShape="1">
            <a:gsLst>
              <a:gs pos="0">
                <a:srgbClr val="CCCC00"/>
              </a:gs>
              <a:gs pos="100000">
                <a:srgbClr val="CCCC00">
                  <a:gamma/>
                  <a:shade val="46275"/>
                  <a:invGamma/>
                  <a:alpha val="0"/>
                </a:srgbClr>
              </a:gs>
            </a:gsLst>
            <a:lin ang="2700000" scaled="1"/>
          </a:gradFill>
          <a:ln w="12700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600000" rev="0"/>
            </a:camera>
            <a:lightRig rig="threePt" dir="t"/>
          </a:scene3d>
          <a:sp3d extrusionH="63500" contourW="6350">
            <a:bevelT w="0" h="0"/>
            <a:bevelB w="0" h="0"/>
            <a:contourClr>
              <a:srgbClr val="FFFF00"/>
            </a:contourClr>
          </a:sp3d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空心弧 57"/>
          <p:cNvSpPr/>
          <p:nvPr/>
        </p:nvSpPr>
        <p:spPr bwMode="auto">
          <a:xfrm>
            <a:off x="2055689" y="2428868"/>
            <a:ext cx="6092119" cy="6286544"/>
          </a:xfrm>
          <a:prstGeom prst="blockArc">
            <a:avLst>
              <a:gd name="adj1" fmla="val 16174697"/>
              <a:gd name="adj2" fmla="val 21573251"/>
              <a:gd name="adj3" fmla="val 14604"/>
            </a:avLst>
          </a:prstGeom>
          <a:gradFill rotWithShape="1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  <a:alpha val="0"/>
                </a:srgbClr>
              </a:gs>
            </a:gsLst>
            <a:lin ang="27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600000" rev="0"/>
            </a:camera>
            <a:lightRig rig="threePt" dir="t"/>
          </a:scene3d>
          <a:sp3d extrusionH="63500" contourW="6350" prstMaterial="softEdge">
            <a:bevelT w="0" h="0"/>
            <a:bevelB w="0" h="0"/>
            <a:contourClr>
              <a:srgbClr val="FFC000"/>
            </a:contourClr>
          </a:sp3d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81" name="Text Box 5"/>
          <p:cNvSpPr txBox="1">
            <a:spLocks noChangeArrowheads="1"/>
          </p:cNvSpPr>
          <p:nvPr/>
        </p:nvSpPr>
        <p:spPr bwMode="gray">
          <a:xfrm>
            <a:off x="6955856" y="4500563"/>
            <a:ext cx="122282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0">
                <a:latin typeface="微软雅黑" pitchFamily="34" charset="-122"/>
                <a:ea typeface="微软雅黑" pitchFamily="34" charset="-122"/>
              </a:rPr>
              <a:t>形象层</a:t>
            </a:r>
            <a:endParaRPr kumimoji="1" lang="en-US" altLang="zh-CN" sz="1600" b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2" name="Text Box 7"/>
          <p:cNvSpPr txBox="1">
            <a:spLocks noChangeArrowheads="1"/>
          </p:cNvSpPr>
          <p:nvPr/>
        </p:nvSpPr>
        <p:spPr bwMode="gray">
          <a:xfrm>
            <a:off x="6095019" y="4786314"/>
            <a:ext cx="108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0">
                <a:latin typeface="微软雅黑" pitchFamily="34" charset="-122"/>
                <a:ea typeface="微软雅黑" pitchFamily="34" charset="-122"/>
              </a:rPr>
              <a:t>行为层</a:t>
            </a:r>
            <a:endParaRPr kumimoji="1" lang="en-US" altLang="zh-CN" sz="1600" b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3" name="Text Box 5"/>
          <p:cNvSpPr txBox="1">
            <a:spLocks noChangeArrowheads="1"/>
          </p:cNvSpPr>
          <p:nvPr/>
        </p:nvSpPr>
        <p:spPr bwMode="gray">
          <a:xfrm>
            <a:off x="5101746" y="3714750"/>
            <a:ext cx="122282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0">
                <a:latin typeface="微软雅黑" pitchFamily="34" charset="-122"/>
                <a:ea typeface="微软雅黑" pitchFamily="34" charset="-122"/>
              </a:rPr>
              <a:t>制度层</a:t>
            </a:r>
          </a:p>
        </p:txBody>
      </p:sp>
      <p:sp>
        <p:nvSpPr>
          <p:cNvPr id="3084" name="Text Box 5"/>
          <p:cNvSpPr txBox="1">
            <a:spLocks noChangeArrowheads="1"/>
          </p:cNvSpPr>
          <p:nvPr/>
        </p:nvSpPr>
        <p:spPr bwMode="gray">
          <a:xfrm>
            <a:off x="5300401" y="2643188"/>
            <a:ext cx="12228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0">
                <a:latin typeface="微软雅黑" pitchFamily="34" charset="-122"/>
                <a:ea typeface="微软雅黑" pitchFamily="34" charset="-122"/>
              </a:rPr>
              <a:t>物质层</a:t>
            </a:r>
          </a:p>
        </p:txBody>
      </p:sp>
      <p:sp>
        <p:nvSpPr>
          <p:cNvPr id="3085" name="Rectangle 15"/>
          <p:cNvSpPr>
            <a:spLocks noChangeArrowheads="1"/>
          </p:cNvSpPr>
          <p:nvPr/>
        </p:nvSpPr>
        <p:spPr bwMode="gray">
          <a:xfrm>
            <a:off x="996217" y="4786313"/>
            <a:ext cx="370822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13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企业文化的核心，反应</a:t>
            </a:r>
            <a:r>
              <a:rPr lang="en-US" altLang="zh-CN" sz="13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13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086" name="Rectangle 18"/>
          <p:cNvSpPr>
            <a:spLocks noChangeArrowheads="1"/>
          </p:cNvSpPr>
          <p:nvPr/>
        </p:nvSpPr>
        <p:spPr bwMode="gray">
          <a:xfrm>
            <a:off x="929998" y="3571876"/>
            <a:ext cx="3774439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0" hangingPunct="0">
              <a:lnSpc>
                <a:spcPct val="120000"/>
              </a:lnSpc>
            </a:pPr>
            <a:r>
              <a:rPr lang="zh-CN" altLang="en-US" sz="13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企业文化的中间层次，是</a:t>
            </a:r>
            <a:r>
              <a:rPr lang="en-US" altLang="zh-CN" sz="13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300" b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7" name="Rectangle 21"/>
          <p:cNvSpPr>
            <a:spLocks noChangeArrowheads="1"/>
          </p:cNvSpPr>
          <p:nvPr/>
        </p:nvSpPr>
        <p:spPr bwMode="gray">
          <a:xfrm>
            <a:off x="929998" y="2714626"/>
            <a:ext cx="3840657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13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企业文化的表层，通过</a:t>
            </a:r>
            <a:r>
              <a:rPr lang="en-US" altLang="zh-CN" sz="13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300" b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73"/>
          <p:cNvGrpSpPr>
            <a:grpSpLocks/>
          </p:cNvGrpSpPr>
          <p:nvPr/>
        </p:nvGrpSpPr>
        <p:grpSpPr bwMode="auto">
          <a:xfrm>
            <a:off x="5101746" y="3500439"/>
            <a:ext cx="2317637" cy="2071687"/>
            <a:chOff x="5503867" y="3500437"/>
            <a:chExt cx="2357453" cy="2071704"/>
          </a:xfrm>
          <a:solidFill>
            <a:schemeClr val="bg1"/>
          </a:solidFill>
        </p:grpSpPr>
        <p:sp>
          <p:nvSpPr>
            <p:cNvPr id="5143" name="Freeform 51"/>
            <p:cNvSpPr>
              <a:spLocks/>
            </p:cNvSpPr>
            <p:nvPr/>
          </p:nvSpPr>
          <p:spPr bwMode="auto">
            <a:xfrm>
              <a:off x="5503867" y="3500439"/>
              <a:ext cx="2357453" cy="2071702"/>
            </a:xfrm>
            <a:custGeom>
              <a:avLst/>
              <a:gdLst>
                <a:gd name="T0" fmla="*/ 0 w 2214"/>
                <a:gd name="T1" fmla="*/ 1452 h 1830"/>
                <a:gd name="T2" fmla="*/ 1656 w 2214"/>
                <a:gd name="T3" fmla="*/ 174 h 1830"/>
                <a:gd name="T4" fmla="*/ 1410 w 2214"/>
                <a:gd name="T5" fmla="*/ 24 h 1830"/>
                <a:gd name="T6" fmla="*/ 2214 w 2214"/>
                <a:gd name="T7" fmla="*/ 0 h 1830"/>
                <a:gd name="T8" fmla="*/ 2004 w 2214"/>
                <a:gd name="T9" fmla="*/ 750 h 1830"/>
                <a:gd name="T10" fmla="*/ 1920 w 2214"/>
                <a:gd name="T11" fmla="*/ 498 h 1830"/>
                <a:gd name="T12" fmla="*/ 312 w 2214"/>
                <a:gd name="T13" fmla="*/ 1830 h 1830"/>
                <a:gd name="T14" fmla="*/ 18 w 2214"/>
                <a:gd name="T15" fmla="*/ 1818 h 1830"/>
                <a:gd name="T16" fmla="*/ 0 w 2214"/>
                <a:gd name="T17" fmla="*/ 1452 h 18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14"/>
                <a:gd name="T28" fmla="*/ 0 h 1830"/>
                <a:gd name="T29" fmla="*/ 2214 w 2214"/>
                <a:gd name="T30" fmla="*/ 1830 h 18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14" h="1830">
                  <a:moveTo>
                    <a:pt x="0" y="1452"/>
                  </a:moveTo>
                  <a:lnTo>
                    <a:pt x="1656" y="174"/>
                  </a:lnTo>
                  <a:lnTo>
                    <a:pt x="1410" y="24"/>
                  </a:lnTo>
                  <a:lnTo>
                    <a:pt x="2214" y="0"/>
                  </a:lnTo>
                  <a:lnTo>
                    <a:pt x="2004" y="750"/>
                  </a:lnTo>
                  <a:lnTo>
                    <a:pt x="1920" y="498"/>
                  </a:lnTo>
                  <a:lnTo>
                    <a:pt x="312" y="1830"/>
                  </a:lnTo>
                  <a:lnTo>
                    <a:pt x="18" y="1818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chemeClr val="bg1">
                <a:alpha val="6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44" name="Line 57"/>
            <p:cNvSpPr>
              <a:spLocks noChangeShapeType="1"/>
            </p:cNvSpPr>
            <p:nvPr/>
          </p:nvSpPr>
          <p:spPr bwMode="auto">
            <a:xfrm flipV="1">
              <a:off x="5575304" y="3500437"/>
              <a:ext cx="2286016" cy="1978019"/>
            </a:xfrm>
            <a:prstGeom prst="line">
              <a:avLst/>
            </a:prstGeom>
            <a:grpFill/>
            <a:ln w="12700">
              <a:solidFill>
                <a:srgbClr val="C00000">
                  <a:alpha val="50195"/>
                </a:srgb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89" name="Line 43"/>
          <p:cNvSpPr>
            <a:spLocks noChangeShapeType="1"/>
          </p:cNvSpPr>
          <p:nvPr/>
        </p:nvSpPr>
        <p:spPr bwMode="auto">
          <a:xfrm flipV="1">
            <a:off x="4969310" y="2071688"/>
            <a:ext cx="0" cy="3708400"/>
          </a:xfrm>
          <a:prstGeom prst="line">
            <a:avLst/>
          </a:prstGeom>
          <a:noFill/>
          <a:ln w="57150">
            <a:solidFill>
              <a:srgbClr val="B6CA6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Line 55"/>
          <p:cNvSpPr>
            <a:spLocks noChangeShapeType="1"/>
          </p:cNvSpPr>
          <p:nvPr/>
        </p:nvSpPr>
        <p:spPr bwMode="auto">
          <a:xfrm>
            <a:off x="779903" y="5753100"/>
            <a:ext cx="7441457" cy="0"/>
          </a:xfrm>
          <a:prstGeom prst="line">
            <a:avLst/>
          </a:prstGeom>
          <a:noFill/>
          <a:ln w="57150">
            <a:solidFill>
              <a:srgbClr val="B6CA6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Rectangle 9"/>
          <p:cNvSpPr>
            <a:spLocks noChangeArrowheads="1"/>
          </p:cNvSpPr>
          <p:nvPr/>
        </p:nvSpPr>
        <p:spPr bwMode="gray">
          <a:xfrm>
            <a:off x="797562" y="5929314"/>
            <a:ext cx="7416440" cy="396875"/>
          </a:xfrm>
          <a:prstGeom prst="rect">
            <a:avLst/>
          </a:prstGeom>
          <a:solidFill>
            <a:srgbClr val="A9C153">
              <a:alpha val="81569"/>
            </a:srgb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20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市场竞争的最高层次是文化竞争</a:t>
            </a:r>
            <a:r>
              <a:rPr kumimoji="1" lang="en-US" altLang="zh-CN" sz="20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sp>
        <p:nvSpPr>
          <p:cNvPr id="3092" name="Text Box 7"/>
          <p:cNvSpPr txBox="1">
            <a:spLocks noChangeArrowheads="1"/>
          </p:cNvSpPr>
          <p:nvPr/>
        </p:nvSpPr>
        <p:spPr bwMode="gray">
          <a:xfrm>
            <a:off x="5167964" y="5143501"/>
            <a:ext cx="112571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0">
                <a:latin typeface="微软雅黑" pitchFamily="34" charset="-122"/>
                <a:ea typeface="微软雅黑" pitchFamily="34" charset="-122"/>
              </a:rPr>
              <a:t>精神层</a:t>
            </a:r>
          </a:p>
        </p:txBody>
      </p:sp>
      <p:sp>
        <p:nvSpPr>
          <p:cNvPr id="3093" name="Text Box 5"/>
          <p:cNvSpPr txBox="1">
            <a:spLocks noChangeArrowheads="1"/>
          </p:cNvSpPr>
          <p:nvPr/>
        </p:nvSpPr>
        <p:spPr bwMode="gray">
          <a:xfrm>
            <a:off x="4836873" y="4643438"/>
            <a:ext cx="122282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0">
                <a:latin typeface="微软雅黑" pitchFamily="34" charset="-122"/>
                <a:ea typeface="微软雅黑" pitchFamily="34" charset="-122"/>
              </a:rPr>
              <a:t>理念层</a:t>
            </a:r>
          </a:p>
        </p:txBody>
      </p:sp>
      <p:sp>
        <p:nvSpPr>
          <p:cNvPr id="25" name="矩形 24"/>
          <p:cNvSpPr/>
          <p:nvPr/>
        </p:nvSpPr>
        <p:spPr>
          <a:xfrm>
            <a:off x="2386784" y="1500175"/>
            <a:ext cx="3559579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0" spc="50" dirty="0">
                <a:ln w="11430"/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企业文化的三个层次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49129" y="571500"/>
            <a:ext cx="1194871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企业标志</a:t>
            </a:r>
          </a:p>
        </p:txBody>
      </p:sp>
    </p:spTree>
    <p:extLst>
      <p:ext uri="{BB962C8B-B14F-4D97-AF65-F5344CB8AC3E}">
        <p14:creationId xmlns:p14="http://schemas.microsoft.com/office/powerpoint/2010/main" val="134253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0" descr="0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220729" y="2500314"/>
            <a:ext cx="816691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9" name="组合 310"/>
          <p:cNvGrpSpPr>
            <a:grpSpLocks/>
          </p:cNvGrpSpPr>
          <p:nvPr/>
        </p:nvGrpSpPr>
        <p:grpSpPr bwMode="auto">
          <a:xfrm>
            <a:off x="0" y="4572000"/>
            <a:ext cx="9144000" cy="2071688"/>
            <a:chOff x="0" y="4857760"/>
            <a:chExt cx="9144001" cy="2849878"/>
          </a:xfrm>
        </p:grpSpPr>
        <p:grpSp>
          <p:nvGrpSpPr>
            <p:cNvPr id="4121" name="Group 111"/>
            <p:cNvGrpSpPr>
              <a:grpSpLocks/>
            </p:cNvGrpSpPr>
            <p:nvPr/>
          </p:nvGrpSpPr>
          <p:grpSpPr bwMode="auto">
            <a:xfrm>
              <a:off x="4570806" y="4857760"/>
              <a:ext cx="4573195" cy="2166937"/>
              <a:chOff x="2854" y="1824"/>
              <a:chExt cx="2622" cy="1882"/>
            </a:xfrm>
          </p:grpSpPr>
          <p:sp>
            <p:nvSpPr>
              <p:cNvPr id="8252" name="Line 11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432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53" name="Line 11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686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54" name="Line 11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487" cy="1880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55" name="Line 11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083" cy="1880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56" name="Line 116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704" cy="1880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57" name="Line 117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322" cy="1880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58" name="Line 118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986" cy="1880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59" name="Line 119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651" cy="1880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60" name="Line 12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314" cy="1880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61" name="Line 12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0" cy="1880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62" name="Line 12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39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63" name="Line 12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066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64" name="Line 12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918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65" name="Line 12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770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66" name="Line 126"/>
              <p:cNvSpPr>
                <a:spLocks noChangeShapeType="1"/>
              </p:cNvSpPr>
              <p:nvPr/>
            </p:nvSpPr>
            <p:spPr bwMode="auto">
              <a:xfrm>
                <a:off x="2877" y="1824"/>
                <a:ext cx="2599" cy="641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67" name="Line 127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514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68" name="Line 128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404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69" name="Line 129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98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70" name="Line 13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12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71" name="Line 13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5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72" name="Line 13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63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122" name="Group 133"/>
            <p:cNvGrpSpPr>
              <a:grpSpLocks/>
            </p:cNvGrpSpPr>
            <p:nvPr/>
          </p:nvGrpSpPr>
          <p:grpSpPr bwMode="auto">
            <a:xfrm>
              <a:off x="0" y="4857760"/>
              <a:ext cx="4570806" cy="2849878"/>
              <a:chOff x="235" y="1824"/>
              <a:chExt cx="2619" cy="1882"/>
            </a:xfrm>
          </p:grpSpPr>
          <p:sp>
            <p:nvSpPr>
              <p:cNvPr id="8231" name="Line 134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0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32" name="Line 135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432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33" name="Line 13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687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34" name="Line 137"/>
              <p:cNvSpPr>
                <a:spLocks noChangeShapeType="1"/>
              </p:cNvSpPr>
              <p:nvPr/>
            </p:nvSpPr>
            <p:spPr bwMode="auto">
              <a:xfrm flipH="1">
                <a:off x="371" y="1824"/>
                <a:ext cx="2483" cy="1882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35" name="Line 138"/>
              <p:cNvSpPr>
                <a:spLocks noChangeShapeType="1"/>
              </p:cNvSpPr>
              <p:nvPr/>
            </p:nvSpPr>
            <p:spPr bwMode="auto">
              <a:xfrm flipH="1">
                <a:off x="774" y="1824"/>
                <a:ext cx="2080" cy="1882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36" name="Line 139"/>
              <p:cNvSpPr>
                <a:spLocks noChangeShapeType="1"/>
              </p:cNvSpPr>
              <p:nvPr/>
            </p:nvSpPr>
            <p:spPr bwMode="auto">
              <a:xfrm flipH="1">
                <a:off x="1153" y="1824"/>
                <a:ext cx="1701" cy="1882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37" name="Line 140"/>
              <p:cNvSpPr>
                <a:spLocks noChangeShapeType="1"/>
              </p:cNvSpPr>
              <p:nvPr/>
            </p:nvSpPr>
            <p:spPr bwMode="auto">
              <a:xfrm flipH="1">
                <a:off x="1534" y="1824"/>
                <a:ext cx="1320" cy="1882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38" name="Line 141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982" cy="1882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39" name="Line 142"/>
              <p:cNvSpPr>
                <a:spLocks noChangeShapeType="1"/>
              </p:cNvSpPr>
              <p:nvPr/>
            </p:nvSpPr>
            <p:spPr bwMode="auto">
              <a:xfrm flipH="1">
                <a:off x="2206" y="1824"/>
                <a:ext cx="648" cy="1882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40" name="Line 143"/>
              <p:cNvSpPr>
                <a:spLocks noChangeShapeType="1"/>
              </p:cNvSpPr>
              <p:nvPr/>
            </p:nvSpPr>
            <p:spPr bwMode="auto">
              <a:xfrm flipH="1">
                <a:off x="2543" y="1824"/>
                <a:ext cx="311" cy="1882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41" name="Line 144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39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42" name="Line 145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067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43" name="Line 14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919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44" name="Line 147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770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45" name="Line 148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597" cy="642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46" name="Line 149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513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47" name="Line 150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405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48" name="Line 151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99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49" name="Line 152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13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50" name="Line 153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5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51" name="Line 154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63"/>
              </a:xfrm>
              <a:prstGeom prst="line">
                <a:avLst/>
              </a:prstGeom>
              <a:noFill/>
              <a:ln w="3175">
                <a:solidFill>
                  <a:schemeClr val="accent5">
                    <a:lumMod val="75000"/>
                    <a:alpha val="50195"/>
                  </a:schemeClr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123" name="Group 155"/>
            <p:cNvGrpSpPr>
              <a:grpSpLocks/>
            </p:cNvGrpSpPr>
            <p:nvPr/>
          </p:nvGrpSpPr>
          <p:grpSpPr bwMode="auto">
            <a:xfrm>
              <a:off x="0" y="4872903"/>
              <a:ext cx="9144001" cy="1842881"/>
              <a:chOff x="235" y="1844"/>
              <a:chExt cx="5241" cy="1605"/>
            </a:xfrm>
          </p:grpSpPr>
          <p:grpSp>
            <p:nvGrpSpPr>
              <p:cNvPr id="4124" name="Group 156"/>
              <p:cNvGrpSpPr>
                <a:grpSpLocks/>
              </p:cNvGrpSpPr>
              <p:nvPr/>
            </p:nvGrpSpPr>
            <p:grpSpPr bwMode="auto">
              <a:xfrm>
                <a:off x="235" y="2750"/>
                <a:ext cx="5241" cy="699"/>
                <a:chOff x="235" y="2750"/>
                <a:chExt cx="5241" cy="699"/>
              </a:xfrm>
            </p:grpSpPr>
            <p:sp>
              <p:nvSpPr>
                <p:cNvPr id="8227" name="Line 157"/>
                <p:cNvSpPr>
                  <a:spLocks noChangeShapeType="1"/>
                </p:cNvSpPr>
                <p:nvPr/>
              </p:nvSpPr>
              <p:spPr bwMode="auto">
                <a:xfrm>
                  <a:off x="235" y="344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50195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228" name="Line 158"/>
                <p:cNvSpPr>
                  <a:spLocks noChangeShapeType="1"/>
                </p:cNvSpPr>
                <p:nvPr/>
              </p:nvSpPr>
              <p:spPr bwMode="auto">
                <a:xfrm>
                  <a:off x="235" y="319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50195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229" name="Line 159"/>
                <p:cNvSpPr>
                  <a:spLocks noChangeShapeType="1"/>
                </p:cNvSpPr>
                <p:nvPr/>
              </p:nvSpPr>
              <p:spPr bwMode="auto">
                <a:xfrm>
                  <a:off x="235" y="2959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50195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230" name="Line 160"/>
                <p:cNvSpPr>
                  <a:spLocks noChangeShapeType="1"/>
                </p:cNvSpPr>
                <p:nvPr/>
              </p:nvSpPr>
              <p:spPr bwMode="auto">
                <a:xfrm>
                  <a:off x="235" y="274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50195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4125" name="Group 161"/>
              <p:cNvGrpSpPr>
                <a:grpSpLocks/>
              </p:cNvGrpSpPr>
              <p:nvPr/>
            </p:nvGrpSpPr>
            <p:grpSpPr bwMode="auto">
              <a:xfrm>
                <a:off x="235" y="1844"/>
                <a:ext cx="5241" cy="728"/>
                <a:chOff x="235" y="1844"/>
                <a:chExt cx="5241" cy="728"/>
              </a:xfrm>
            </p:grpSpPr>
            <p:sp>
              <p:nvSpPr>
                <p:cNvPr id="2" name="Line 162"/>
                <p:cNvSpPr>
                  <a:spLocks noChangeShapeType="1"/>
                </p:cNvSpPr>
                <p:nvPr/>
              </p:nvSpPr>
              <p:spPr bwMode="auto">
                <a:xfrm>
                  <a:off x="235" y="2574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50195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35" y="2401"/>
                  <a:ext cx="5241" cy="2"/>
                </a:xfrm>
                <a:prstGeom prst="lin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50195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" name="Line 164"/>
                <p:cNvSpPr>
                  <a:spLocks noChangeShapeType="1"/>
                </p:cNvSpPr>
                <p:nvPr/>
              </p:nvSpPr>
              <p:spPr bwMode="auto">
                <a:xfrm>
                  <a:off x="235" y="2245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50195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" name="Line 165"/>
                <p:cNvSpPr>
                  <a:spLocks noChangeShapeType="1"/>
                </p:cNvSpPr>
                <p:nvPr/>
              </p:nvSpPr>
              <p:spPr bwMode="auto">
                <a:xfrm>
                  <a:off x="235" y="2122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50195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222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35" y="2015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50195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223" name="Line 167"/>
                <p:cNvSpPr>
                  <a:spLocks noChangeShapeType="1"/>
                </p:cNvSpPr>
                <p:nvPr/>
              </p:nvSpPr>
              <p:spPr bwMode="auto">
                <a:xfrm>
                  <a:off x="235" y="1947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50195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224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235" y="1909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50195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225" name="Line 169"/>
                <p:cNvSpPr>
                  <a:spLocks noChangeShapeType="1"/>
                </p:cNvSpPr>
                <p:nvPr/>
              </p:nvSpPr>
              <p:spPr bwMode="auto">
                <a:xfrm>
                  <a:off x="258" y="1867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50195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226" name="Line 170"/>
                <p:cNvSpPr>
                  <a:spLocks noChangeShapeType="1"/>
                </p:cNvSpPr>
                <p:nvPr/>
              </p:nvSpPr>
              <p:spPr bwMode="auto">
                <a:xfrm>
                  <a:off x="235" y="1844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chemeClr val="accent5">
                      <a:lumMod val="75000"/>
                      <a:alpha val="50195"/>
                    </a:schemeClr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8196" name="Text Box 5"/>
          <p:cNvSpPr txBox="1">
            <a:spLocks noChangeArrowheads="1"/>
          </p:cNvSpPr>
          <p:nvPr/>
        </p:nvSpPr>
        <p:spPr bwMode="gray">
          <a:xfrm>
            <a:off x="1415834" y="4000500"/>
            <a:ext cx="121058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我们的定位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gray">
          <a:xfrm>
            <a:off x="2864955" y="4000500"/>
            <a:ext cx="1415772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我们要做什么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gray">
          <a:xfrm>
            <a:off x="4372616" y="4000500"/>
            <a:ext cx="1826142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我们的目标是什么</a:t>
            </a:r>
          </a:p>
        </p:txBody>
      </p:sp>
      <p:grpSp>
        <p:nvGrpSpPr>
          <p:cNvPr id="4103" name="组合 311"/>
          <p:cNvGrpSpPr>
            <a:grpSpLocks/>
          </p:cNvGrpSpPr>
          <p:nvPr/>
        </p:nvGrpSpPr>
        <p:grpSpPr bwMode="auto">
          <a:xfrm>
            <a:off x="1306706" y="1785939"/>
            <a:ext cx="4854532" cy="2193925"/>
            <a:chOff x="1409700" y="1933575"/>
            <a:chExt cx="5637213" cy="2474913"/>
          </a:xfrm>
        </p:grpSpPr>
        <p:sp>
          <p:nvSpPr>
            <p:cNvPr id="9218" name="Oval 2"/>
            <p:cNvSpPr>
              <a:spLocks noChangeArrowheads="1"/>
            </p:cNvSpPr>
            <p:nvPr/>
          </p:nvSpPr>
          <p:spPr bwMode="gray">
            <a:xfrm>
              <a:off x="1409700" y="1933575"/>
              <a:ext cx="5637213" cy="2474913"/>
            </a:xfrm>
            <a:prstGeom prst="ellipse">
              <a:avLst/>
            </a:prstGeom>
            <a:gradFill flip="none"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8100000" scaled="1"/>
              <a:tileRect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  <a:scene3d>
              <a:camera prst="orthographicFront">
                <a:rot lat="0" lon="600000" rev="0"/>
              </a:camera>
              <a:lightRig rig="flat" dir="t"/>
            </a:scene3d>
            <a:sp3d extrusionH="63500" contourW="6350" prstMaterial="dkEdge">
              <a:bevelT w="0" h="0"/>
              <a:bevelB w="0" h="0"/>
              <a:contourClr>
                <a:srgbClr val="FFC000"/>
              </a:contourClr>
            </a:sp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19" name="Oval 4"/>
            <p:cNvSpPr>
              <a:spLocks noChangeArrowheads="1"/>
            </p:cNvSpPr>
            <p:nvPr/>
          </p:nvSpPr>
          <p:spPr bwMode="gray">
            <a:xfrm>
              <a:off x="1409700" y="2112963"/>
              <a:ext cx="3760788" cy="2114550"/>
            </a:xfrm>
            <a:prstGeom prst="ellipse">
              <a:avLst/>
            </a:prstGeom>
            <a:gradFill flip="none" rotWithShape="1">
              <a:gsLst>
                <a:gs pos="0">
                  <a:srgbClr val="808000"/>
                </a:gs>
                <a:gs pos="100000">
                  <a:srgbClr val="DBD600"/>
                </a:gs>
              </a:gsLst>
              <a:lin ang="0" scaled="1"/>
              <a:tileRect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schemeClr val="bg1"/>
              </a:innerShdw>
            </a:effectLst>
            <a:scene3d>
              <a:camera prst="orthographicFront">
                <a:rot lat="0" lon="600000" rev="0"/>
              </a:camera>
              <a:lightRig rig="flat" dir="t"/>
            </a:scene3d>
            <a:sp3d extrusionH="63500" contourW="6350" prstMaterial="dkEdge">
              <a:bevelT w="0" h="0"/>
              <a:bevelB w="0" h="0"/>
              <a:extrusionClr>
                <a:srgbClr val="FFFF00"/>
              </a:extrusionClr>
              <a:contourClr>
                <a:srgbClr val="808000"/>
              </a:contourClr>
            </a:sp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3" name="Oval 8"/>
            <p:cNvSpPr>
              <a:spLocks noChangeArrowheads="1"/>
            </p:cNvSpPr>
            <p:nvPr/>
          </p:nvSpPr>
          <p:spPr bwMode="gray">
            <a:xfrm>
              <a:off x="1409700" y="2428875"/>
              <a:ext cx="1698625" cy="1484313"/>
            </a:xfrm>
            <a:prstGeom prst="ellipse">
              <a:avLst/>
            </a:prstGeom>
            <a:gradFill flip="none" rotWithShape="1">
              <a:gsLst>
                <a:gs pos="0">
                  <a:srgbClr val="669900"/>
                </a:gs>
                <a:gs pos="100000">
                  <a:srgbClr val="669900">
                    <a:gamma/>
                    <a:shade val="46275"/>
                    <a:invGamma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  <a:scene3d>
              <a:camera prst="orthographicFront">
                <a:rot lat="0" lon="600000" rev="0"/>
              </a:camera>
              <a:lightRig rig="flat" dir="t"/>
            </a:scene3d>
            <a:sp3d extrusionH="63500" contourW="6350" prstMaterial="dkEdge">
              <a:bevelT w="0" h="0"/>
              <a:bevelB w="0" h="0"/>
              <a:contourClr>
                <a:srgbClr val="92D050"/>
              </a:contourClr>
            </a:sp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04" name="Text Box 9"/>
          <p:cNvSpPr txBox="1">
            <a:spLocks noChangeArrowheads="1"/>
          </p:cNvSpPr>
          <p:nvPr/>
        </p:nvSpPr>
        <p:spPr bwMode="gray">
          <a:xfrm>
            <a:off x="1327307" y="2571751"/>
            <a:ext cx="145385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核心价值观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gray">
          <a:xfrm>
            <a:off x="2585455" y="2571751"/>
            <a:ext cx="141559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  命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gray">
          <a:xfrm>
            <a:off x="4439565" y="2571750"/>
            <a:ext cx="14097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愿  景</a:t>
            </a:r>
          </a:p>
        </p:txBody>
      </p:sp>
      <p:sp>
        <p:nvSpPr>
          <p:cNvPr id="8206" name="Text Box 24"/>
          <p:cNvSpPr txBox="1">
            <a:spLocks noChangeArrowheads="1"/>
          </p:cNvSpPr>
          <p:nvPr/>
        </p:nvSpPr>
        <p:spPr bwMode="auto">
          <a:xfrm>
            <a:off x="466471" y="428626"/>
            <a:ext cx="447340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企业文化内涵体系</a:t>
            </a:r>
          </a:p>
        </p:txBody>
      </p:sp>
      <p:sp>
        <p:nvSpPr>
          <p:cNvPr id="9231" name="TextBox 20"/>
          <p:cNvSpPr txBox="1">
            <a:spLocks noChangeArrowheads="1"/>
          </p:cNvSpPr>
          <p:nvPr/>
        </p:nvSpPr>
        <p:spPr bwMode="auto">
          <a:xfrm>
            <a:off x="2323524" y="4929198"/>
            <a:ext cx="682047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defRPr/>
            </a:pPr>
            <a:r>
              <a:rPr lang="zh-CN" altLang="en-US" sz="1600" spc="50" dirty="0">
                <a:ln w="11430"/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系统发布的一款功能强大的系统调节工具，主要功能包括：</a:t>
            </a:r>
            <a:endParaRPr lang="en-US" altLang="zh-CN" sz="1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defRPr/>
            </a:pPr>
            <a:r>
              <a:rPr lang="zh-CN" altLang="en-US" sz="1600" spc="50" dirty="0">
                <a:ln w="11430"/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系统发布的一款功能强大的系统调节工具，主要功能包括：</a:t>
            </a:r>
            <a:endParaRPr lang="en-US" altLang="zh-CN" sz="1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defRPr/>
            </a:pPr>
            <a:r>
              <a:rPr lang="zh-CN" altLang="en-US" sz="1600" spc="50" dirty="0">
                <a:ln w="11430"/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系统发布的一款功能强大的系统调节工具，主要功能包括：</a:t>
            </a:r>
            <a:endParaRPr lang="en-US" altLang="zh-CN" sz="1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5" name="矩形 402"/>
          <p:cNvSpPr>
            <a:spLocks noChangeArrowheads="1"/>
          </p:cNvSpPr>
          <p:nvPr/>
        </p:nvSpPr>
        <p:spPr bwMode="auto">
          <a:xfrm>
            <a:off x="6227455" y="3286125"/>
            <a:ext cx="2262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对利益相关者的承诺</a:t>
            </a:r>
            <a:endParaRPr lang="zh-CN" altLang="en-US" sz="1800">
              <a:solidFill>
                <a:schemeClr val="accent1">
                  <a:lumMod val="50000"/>
                </a:schemeClr>
              </a:solidFill>
              <a:ea typeface="宋体" pitchFamily="2" charset="-122"/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6823435" y="1928802"/>
            <a:ext cx="529749" cy="1262058"/>
            <a:chOff x="2304" y="1344"/>
            <a:chExt cx="498" cy="1245"/>
          </a:xfrm>
          <a:solidFill>
            <a:srgbClr val="FFC000"/>
          </a:solidFill>
        </p:grpSpPr>
        <p:sp>
          <p:nvSpPr>
            <p:cNvPr id="84" name="Freeform 7"/>
            <p:cNvSpPr>
              <a:spLocks/>
            </p:cNvSpPr>
            <p:nvPr/>
          </p:nvSpPr>
          <p:spPr bwMode="gray">
            <a:xfrm>
              <a:off x="2425" y="1344"/>
              <a:ext cx="233" cy="254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61" y="3"/>
                </a:cxn>
                <a:cxn ang="0">
                  <a:pos x="186" y="12"/>
                </a:cxn>
                <a:cxn ang="0">
                  <a:pos x="209" y="25"/>
                </a:cxn>
                <a:cxn ang="0">
                  <a:pos x="228" y="42"/>
                </a:cxn>
                <a:cxn ang="0">
                  <a:pos x="245" y="64"/>
                </a:cxn>
                <a:cxn ang="0">
                  <a:pos x="257" y="88"/>
                </a:cxn>
                <a:cxn ang="0">
                  <a:pos x="265" y="116"/>
                </a:cxn>
                <a:cxn ang="0">
                  <a:pos x="267" y="146"/>
                </a:cxn>
                <a:cxn ang="0">
                  <a:pos x="265" y="175"/>
                </a:cxn>
                <a:cxn ang="0">
                  <a:pos x="257" y="203"/>
                </a:cxn>
                <a:cxn ang="0">
                  <a:pos x="245" y="227"/>
                </a:cxn>
                <a:cxn ang="0">
                  <a:pos x="228" y="249"/>
                </a:cxn>
                <a:cxn ang="0">
                  <a:pos x="209" y="267"/>
                </a:cxn>
                <a:cxn ang="0">
                  <a:pos x="186" y="281"/>
                </a:cxn>
                <a:cxn ang="0">
                  <a:pos x="161" y="289"/>
                </a:cxn>
                <a:cxn ang="0">
                  <a:pos x="133" y="292"/>
                </a:cxn>
                <a:cxn ang="0">
                  <a:pos x="103" y="288"/>
                </a:cxn>
                <a:cxn ang="0">
                  <a:pos x="75" y="277"/>
                </a:cxn>
                <a:cxn ang="0">
                  <a:pos x="51" y="260"/>
                </a:cxn>
                <a:cxn ang="0">
                  <a:pos x="29" y="237"/>
                </a:cxn>
                <a:cxn ang="0">
                  <a:pos x="13" y="210"/>
                </a:cxn>
                <a:cxn ang="0">
                  <a:pos x="4" y="178"/>
                </a:cxn>
                <a:cxn ang="0">
                  <a:pos x="0" y="146"/>
                </a:cxn>
                <a:cxn ang="0">
                  <a:pos x="4" y="113"/>
                </a:cxn>
                <a:cxn ang="0">
                  <a:pos x="13" y="81"/>
                </a:cxn>
                <a:cxn ang="0">
                  <a:pos x="29" y="54"/>
                </a:cxn>
                <a:cxn ang="0">
                  <a:pos x="51" y="32"/>
                </a:cxn>
                <a:cxn ang="0">
                  <a:pos x="75" y="14"/>
                </a:cxn>
                <a:cxn ang="0">
                  <a:pos x="103" y="3"/>
                </a:cxn>
                <a:cxn ang="0">
                  <a:pos x="133" y="0"/>
                </a:cxn>
              </a:cxnLst>
              <a:rect l="0" t="0" r="r" b="b"/>
              <a:pathLst>
                <a:path w="267" h="292">
                  <a:moveTo>
                    <a:pt x="133" y="0"/>
                  </a:moveTo>
                  <a:lnTo>
                    <a:pt x="161" y="3"/>
                  </a:lnTo>
                  <a:lnTo>
                    <a:pt x="186" y="12"/>
                  </a:lnTo>
                  <a:lnTo>
                    <a:pt x="209" y="25"/>
                  </a:lnTo>
                  <a:lnTo>
                    <a:pt x="228" y="42"/>
                  </a:lnTo>
                  <a:lnTo>
                    <a:pt x="245" y="64"/>
                  </a:lnTo>
                  <a:lnTo>
                    <a:pt x="257" y="88"/>
                  </a:lnTo>
                  <a:lnTo>
                    <a:pt x="265" y="116"/>
                  </a:lnTo>
                  <a:lnTo>
                    <a:pt x="267" y="146"/>
                  </a:lnTo>
                  <a:lnTo>
                    <a:pt x="265" y="175"/>
                  </a:lnTo>
                  <a:lnTo>
                    <a:pt x="257" y="203"/>
                  </a:lnTo>
                  <a:lnTo>
                    <a:pt x="245" y="227"/>
                  </a:lnTo>
                  <a:lnTo>
                    <a:pt x="228" y="249"/>
                  </a:lnTo>
                  <a:lnTo>
                    <a:pt x="209" y="267"/>
                  </a:lnTo>
                  <a:lnTo>
                    <a:pt x="186" y="281"/>
                  </a:lnTo>
                  <a:lnTo>
                    <a:pt x="161" y="289"/>
                  </a:lnTo>
                  <a:lnTo>
                    <a:pt x="133" y="292"/>
                  </a:lnTo>
                  <a:lnTo>
                    <a:pt x="103" y="288"/>
                  </a:lnTo>
                  <a:lnTo>
                    <a:pt x="75" y="277"/>
                  </a:lnTo>
                  <a:lnTo>
                    <a:pt x="51" y="260"/>
                  </a:lnTo>
                  <a:lnTo>
                    <a:pt x="29" y="237"/>
                  </a:lnTo>
                  <a:lnTo>
                    <a:pt x="13" y="210"/>
                  </a:lnTo>
                  <a:lnTo>
                    <a:pt x="4" y="178"/>
                  </a:lnTo>
                  <a:lnTo>
                    <a:pt x="0" y="146"/>
                  </a:lnTo>
                  <a:lnTo>
                    <a:pt x="4" y="113"/>
                  </a:lnTo>
                  <a:lnTo>
                    <a:pt x="13" y="81"/>
                  </a:lnTo>
                  <a:lnTo>
                    <a:pt x="29" y="54"/>
                  </a:lnTo>
                  <a:lnTo>
                    <a:pt x="51" y="32"/>
                  </a:lnTo>
                  <a:lnTo>
                    <a:pt x="75" y="14"/>
                  </a:lnTo>
                  <a:lnTo>
                    <a:pt x="10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19050" cmpd="sng">
              <a:noFill/>
              <a:round/>
              <a:headEnd/>
              <a:tailEnd/>
            </a:ln>
            <a:effectLst/>
            <a:scene3d>
              <a:camera prst="legacyPerspectiveTopRight"/>
              <a:lightRig rig="legacyNormal2" dir="t"/>
            </a:scene3d>
            <a:sp3d extrusionH="101600" prstMaterial="legacyMetal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gray">
            <a:xfrm>
              <a:off x="2304" y="1625"/>
              <a:ext cx="498" cy="964"/>
            </a:xfrm>
            <a:custGeom>
              <a:avLst/>
              <a:gdLst/>
              <a:ahLst/>
              <a:cxnLst>
                <a:cxn ang="0">
                  <a:pos x="72" y="5"/>
                </a:cxn>
                <a:cxn ang="0">
                  <a:pos x="30" y="32"/>
                </a:cxn>
                <a:cxn ang="0">
                  <a:pos x="4" y="75"/>
                </a:cxn>
                <a:cxn ang="0">
                  <a:pos x="0" y="509"/>
                </a:cxn>
                <a:cxn ang="0">
                  <a:pos x="1" y="516"/>
                </a:cxn>
                <a:cxn ang="0">
                  <a:pos x="9" y="533"/>
                </a:cxn>
                <a:cxn ang="0">
                  <a:pos x="26" y="550"/>
                </a:cxn>
                <a:cxn ang="0">
                  <a:pos x="56" y="557"/>
                </a:cxn>
                <a:cxn ang="0">
                  <a:pos x="84" y="551"/>
                </a:cxn>
                <a:cxn ang="0">
                  <a:pos x="100" y="534"/>
                </a:cxn>
                <a:cxn ang="0">
                  <a:pos x="106" y="516"/>
                </a:cxn>
                <a:cxn ang="0">
                  <a:pos x="108" y="503"/>
                </a:cxn>
                <a:cxn ang="0">
                  <a:pos x="108" y="166"/>
                </a:cxn>
                <a:cxn ang="0">
                  <a:pos x="135" y="1066"/>
                </a:cxn>
                <a:cxn ang="0">
                  <a:pos x="138" y="1073"/>
                </a:cxn>
                <a:cxn ang="0">
                  <a:pos x="151" y="1089"/>
                </a:cxn>
                <a:cxn ang="0">
                  <a:pos x="174" y="1105"/>
                </a:cxn>
                <a:cxn ang="0">
                  <a:pos x="199" y="1111"/>
                </a:cxn>
                <a:cxn ang="0">
                  <a:pos x="227" y="1110"/>
                </a:cxn>
                <a:cxn ang="0">
                  <a:pos x="255" y="1097"/>
                </a:cxn>
                <a:cxn ang="0">
                  <a:pos x="272" y="1080"/>
                </a:cxn>
                <a:cxn ang="0">
                  <a:pos x="278" y="1068"/>
                </a:cxn>
                <a:cxn ang="0">
                  <a:pos x="279" y="499"/>
                </a:cxn>
                <a:cxn ang="0">
                  <a:pos x="302" y="503"/>
                </a:cxn>
                <a:cxn ang="0">
                  <a:pos x="302" y="534"/>
                </a:cxn>
                <a:cxn ang="0">
                  <a:pos x="304" y="590"/>
                </a:cxn>
                <a:cxn ang="0">
                  <a:pos x="304" y="664"/>
                </a:cxn>
                <a:cxn ang="0">
                  <a:pos x="304" y="750"/>
                </a:cxn>
                <a:cxn ang="0">
                  <a:pos x="304" y="838"/>
                </a:cxn>
                <a:cxn ang="0">
                  <a:pos x="305" y="926"/>
                </a:cxn>
                <a:cxn ang="0">
                  <a:pos x="305" y="1004"/>
                </a:cxn>
                <a:cxn ang="0">
                  <a:pos x="305" y="1066"/>
                </a:cxn>
                <a:cxn ang="0">
                  <a:pos x="306" y="1073"/>
                </a:cxn>
                <a:cxn ang="0">
                  <a:pos x="315" y="1088"/>
                </a:cxn>
                <a:cxn ang="0">
                  <a:pos x="335" y="1103"/>
                </a:cxn>
                <a:cxn ang="0">
                  <a:pos x="372" y="1111"/>
                </a:cxn>
                <a:cxn ang="0">
                  <a:pos x="408" y="1103"/>
                </a:cxn>
                <a:cxn ang="0">
                  <a:pos x="429" y="1089"/>
                </a:cxn>
                <a:cxn ang="0">
                  <a:pos x="437" y="1073"/>
                </a:cxn>
                <a:cxn ang="0">
                  <a:pos x="438" y="1067"/>
                </a:cxn>
                <a:cxn ang="0">
                  <a:pos x="466" y="166"/>
                </a:cxn>
                <a:cxn ang="0">
                  <a:pos x="468" y="503"/>
                </a:cxn>
                <a:cxn ang="0">
                  <a:pos x="472" y="517"/>
                </a:cxn>
                <a:cxn ang="0">
                  <a:pos x="483" y="537"/>
                </a:cxn>
                <a:cxn ang="0">
                  <a:pos x="505" y="551"/>
                </a:cxn>
                <a:cxn ang="0">
                  <a:pos x="536" y="551"/>
                </a:cxn>
                <a:cxn ang="0">
                  <a:pos x="557" y="537"/>
                </a:cxn>
                <a:cxn ang="0">
                  <a:pos x="570" y="517"/>
                </a:cxn>
                <a:cxn ang="0">
                  <a:pos x="573" y="508"/>
                </a:cxn>
                <a:cxn ang="0">
                  <a:pos x="572" y="68"/>
                </a:cxn>
                <a:cxn ang="0">
                  <a:pos x="546" y="28"/>
                </a:cxn>
                <a:cxn ang="0">
                  <a:pos x="506" y="4"/>
                </a:cxn>
                <a:cxn ang="0">
                  <a:pos x="94" y="0"/>
                </a:cxn>
              </a:cxnLst>
              <a:rect l="0" t="0" r="r" b="b"/>
              <a:pathLst>
                <a:path w="573" h="1111">
                  <a:moveTo>
                    <a:pt x="94" y="0"/>
                  </a:moveTo>
                  <a:lnTo>
                    <a:pt x="72" y="5"/>
                  </a:lnTo>
                  <a:lnTo>
                    <a:pt x="50" y="16"/>
                  </a:lnTo>
                  <a:lnTo>
                    <a:pt x="30" y="32"/>
                  </a:lnTo>
                  <a:lnTo>
                    <a:pt x="15" y="53"/>
                  </a:lnTo>
                  <a:lnTo>
                    <a:pt x="4" y="75"/>
                  </a:lnTo>
                  <a:lnTo>
                    <a:pt x="0" y="99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1" y="516"/>
                  </a:lnTo>
                  <a:lnTo>
                    <a:pt x="4" y="525"/>
                  </a:lnTo>
                  <a:lnTo>
                    <a:pt x="9" y="533"/>
                  </a:lnTo>
                  <a:lnTo>
                    <a:pt x="16" y="543"/>
                  </a:lnTo>
                  <a:lnTo>
                    <a:pt x="26" y="550"/>
                  </a:lnTo>
                  <a:lnTo>
                    <a:pt x="39" y="556"/>
                  </a:lnTo>
                  <a:lnTo>
                    <a:pt x="56" y="557"/>
                  </a:lnTo>
                  <a:lnTo>
                    <a:pt x="72" y="556"/>
                  </a:lnTo>
                  <a:lnTo>
                    <a:pt x="84" y="551"/>
                  </a:lnTo>
                  <a:lnTo>
                    <a:pt x="92" y="543"/>
                  </a:lnTo>
                  <a:lnTo>
                    <a:pt x="100" y="534"/>
                  </a:lnTo>
                  <a:lnTo>
                    <a:pt x="103" y="525"/>
                  </a:lnTo>
                  <a:lnTo>
                    <a:pt x="106" y="516"/>
                  </a:lnTo>
                  <a:lnTo>
                    <a:pt x="107" y="508"/>
                  </a:lnTo>
                  <a:lnTo>
                    <a:pt x="108" y="503"/>
                  </a:lnTo>
                  <a:lnTo>
                    <a:pt x="108" y="500"/>
                  </a:lnTo>
                  <a:lnTo>
                    <a:pt x="108" y="166"/>
                  </a:lnTo>
                  <a:lnTo>
                    <a:pt x="134" y="167"/>
                  </a:lnTo>
                  <a:lnTo>
                    <a:pt x="135" y="1066"/>
                  </a:lnTo>
                  <a:lnTo>
                    <a:pt x="136" y="1068"/>
                  </a:lnTo>
                  <a:lnTo>
                    <a:pt x="138" y="1073"/>
                  </a:lnTo>
                  <a:lnTo>
                    <a:pt x="143" y="1080"/>
                  </a:lnTo>
                  <a:lnTo>
                    <a:pt x="151" y="1089"/>
                  </a:lnTo>
                  <a:lnTo>
                    <a:pt x="162" y="1097"/>
                  </a:lnTo>
                  <a:lnTo>
                    <a:pt x="174" y="1105"/>
                  </a:lnTo>
                  <a:lnTo>
                    <a:pt x="189" y="1110"/>
                  </a:lnTo>
                  <a:lnTo>
                    <a:pt x="199" y="1111"/>
                  </a:lnTo>
                  <a:lnTo>
                    <a:pt x="217" y="1111"/>
                  </a:lnTo>
                  <a:lnTo>
                    <a:pt x="227" y="1110"/>
                  </a:lnTo>
                  <a:lnTo>
                    <a:pt x="243" y="1105"/>
                  </a:lnTo>
                  <a:lnTo>
                    <a:pt x="255" y="1097"/>
                  </a:lnTo>
                  <a:lnTo>
                    <a:pt x="265" y="1089"/>
                  </a:lnTo>
                  <a:lnTo>
                    <a:pt x="272" y="1080"/>
                  </a:lnTo>
                  <a:lnTo>
                    <a:pt x="276" y="1073"/>
                  </a:lnTo>
                  <a:lnTo>
                    <a:pt x="278" y="1068"/>
                  </a:lnTo>
                  <a:lnTo>
                    <a:pt x="279" y="1066"/>
                  </a:lnTo>
                  <a:lnTo>
                    <a:pt x="279" y="499"/>
                  </a:lnTo>
                  <a:lnTo>
                    <a:pt x="302" y="499"/>
                  </a:lnTo>
                  <a:lnTo>
                    <a:pt x="302" y="503"/>
                  </a:lnTo>
                  <a:lnTo>
                    <a:pt x="302" y="515"/>
                  </a:lnTo>
                  <a:lnTo>
                    <a:pt x="302" y="534"/>
                  </a:lnTo>
                  <a:lnTo>
                    <a:pt x="302" y="560"/>
                  </a:lnTo>
                  <a:lnTo>
                    <a:pt x="304" y="590"/>
                  </a:lnTo>
                  <a:lnTo>
                    <a:pt x="304" y="626"/>
                  </a:lnTo>
                  <a:lnTo>
                    <a:pt x="304" y="664"/>
                  </a:lnTo>
                  <a:lnTo>
                    <a:pt x="304" y="706"/>
                  </a:lnTo>
                  <a:lnTo>
                    <a:pt x="304" y="750"/>
                  </a:lnTo>
                  <a:lnTo>
                    <a:pt x="304" y="793"/>
                  </a:lnTo>
                  <a:lnTo>
                    <a:pt x="304" y="838"/>
                  </a:lnTo>
                  <a:lnTo>
                    <a:pt x="305" y="882"/>
                  </a:lnTo>
                  <a:lnTo>
                    <a:pt x="305" y="926"/>
                  </a:lnTo>
                  <a:lnTo>
                    <a:pt x="305" y="966"/>
                  </a:lnTo>
                  <a:lnTo>
                    <a:pt x="305" y="1004"/>
                  </a:lnTo>
                  <a:lnTo>
                    <a:pt x="305" y="1037"/>
                  </a:lnTo>
                  <a:lnTo>
                    <a:pt x="305" y="1066"/>
                  </a:lnTo>
                  <a:lnTo>
                    <a:pt x="305" y="1067"/>
                  </a:lnTo>
                  <a:lnTo>
                    <a:pt x="306" y="1073"/>
                  </a:lnTo>
                  <a:lnTo>
                    <a:pt x="310" y="1079"/>
                  </a:lnTo>
                  <a:lnTo>
                    <a:pt x="315" y="1088"/>
                  </a:lnTo>
                  <a:lnTo>
                    <a:pt x="323" y="1096"/>
                  </a:lnTo>
                  <a:lnTo>
                    <a:pt x="335" y="1103"/>
                  </a:lnTo>
                  <a:lnTo>
                    <a:pt x="351" y="1108"/>
                  </a:lnTo>
                  <a:lnTo>
                    <a:pt x="372" y="1111"/>
                  </a:lnTo>
                  <a:lnTo>
                    <a:pt x="392" y="1108"/>
                  </a:lnTo>
                  <a:lnTo>
                    <a:pt x="408" y="1103"/>
                  </a:lnTo>
                  <a:lnTo>
                    <a:pt x="420" y="1096"/>
                  </a:lnTo>
                  <a:lnTo>
                    <a:pt x="429" y="1089"/>
                  </a:lnTo>
                  <a:lnTo>
                    <a:pt x="434" y="1080"/>
                  </a:lnTo>
                  <a:lnTo>
                    <a:pt x="437" y="1073"/>
                  </a:lnTo>
                  <a:lnTo>
                    <a:pt x="438" y="1068"/>
                  </a:lnTo>
                  <a:lnTo>
                    <a:pt x="438" y="1067"/>
                  </a:lnTo>
                  <a:lnTo>
                    <a:pt x="440" y="166"/>
                  </a:lnTo>
                  <a:lnTo>
                    <a:pt x="466" y="166"/>
                  </a:lnTo>
                  <a:lnTo>
                    <a:pt x="466" y="500"/>
                  </a:lnTo>
                  <a:lnTo>
                    <a:pt x="468" y="503"/>
                  </a:lnTo>
                  <a:lnTo>
                    <a:pt x="469" y="509"/>
                  </a:lnTo>
                  <a:lnTo>
                    <a:pt x="472" y="517"/>
                  </a:lnTo>
                  <a:lnTo>
                    <a:pt x="477" y="527"/>
                  </a:lnTo>
                  <a:lnTo>
                    <a:pt x="483" y="537"/>
                  </a:lnTo>
                  <a:lnTo>
                    <a:pt x="493" y="545"/>
                  </a:lnTo>
                  <a:lnTo>
                    <a:pt x="505" y="551"/>
                  </a:lnTo>
                  <a:lnTo>
                    <a:pt x="520" y="554"/>
                  </a:lnTo>
                  <a:lnTo>
                    <a:pt x="536" y="551"/>
                  </a:lnTo>
                  <a:lnTo>
                    <a:pt x="548" y="545"/>
                  </a:lnTo>
                  <a:lnTo>
                    <a:pt x="557" y="537"/>
                  </a:lnTo>
                  <a:lnTo>
                    <a:pt x="563" y="527"/>
                  </a:lnTo>
                  <a:lnTo>
                    <a:pt x="570" y="517"/>
                  </a:lnTo>
                  <a:lnTo>
                    <a:pt x="573" y="510"/>
                  </a:lnTo>
                  <a:lnTo>
                    <a:pt x="573" y="508"/>
                  </a:lnTo>
                  <a:lnTo>
                    <a:pt x="573" y="79"/>
                  </a:lnTo>
                  <a:lnTo>
                    <a:pt x="572" y="68"/>
                  </a:lnTo>
                  <a:lnTo>
                    <a:pt x="561" y="47"/>
                  </a:lnTo>
                  <a:lnTo>
                    <a:pt x="546" y="28"/>
                  </a:lnTo>
                  <a:lnTo>
                    <a:pt x="528" y="14"/>
                  </a:lnTo>
                  <a:lnTo>
                    <a:pt x="506" y="4"/>
                  </a:lnTo>
                  <a:lnTo>
                    <a:pt x="485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19050" cmpd="sng">
              <a:noFill/>
              <a:round/>
              <a:headEnd/>
              <a:tailEnd/>
            </a:ln>
            <a:effectLst/>
            <a:scene3d>
              <a:camera prst="legacyPerspectiveTopRight"/>
              <a:lightRig rig="legacyNormal2" dir="t"/>
            </a:scene3d>
            <a:sp3d extrusionH="101600" prstMaterial="legacyMetal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111" name="Line 55"/>
          <p:cNvSpPr>
            <a:spLocks noChangeShapeType="1"/>
          </p:cNvSpPr>
          <p:nvPr/>
        </p:nvSpPr>
        <p:spPr bwMode="auto">
          <a:xfrm>
            <a:off x="1658399" y="4357688"/>
            <a:ext cx="5760984" cy="0"/>
          </a:xfrm>
          <a:prstGeom prst="line">
            <a:avLst/>
          </a:prstGeom>
          <a:noFill/>
          <a:ln w="127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2" name="Line 55"/>
          <p:cNvSpPr>
            <a:spLocks noChangeShapeType="1"/>
          </p:cNvSpPr>
          <p:nvPr/>
        </p:nvSpPr>
        <p:spPr bwMode="auto">
          <a:xfrm>
            <a:off x="6293675" y="3714750"/>
            <a:ext cx="2074837" cy="0"/>
          </a:xfrm>
          <a:prstGeom prst="line">
            <a:avLst/>
          </a:prstGeom>
          <a:noFill/>
          <a:ln w="127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3" name="Line 55"/>
          <p:cNvSpPr>
            <a:spLocks noChangeShapeType="1"/>
          </p:cNvSpPr>
          <p:nvPr/>
        </p:nvSpPr>
        <p:spPr bwMode="auto">
          <a:xfrm rot="5400000" flipV="1">
            <a:off x="7097914" y="4036219"/>
            <a:ext cx="642938" cy="0"/>
          </a:xfrm>
          <a:prstGeom prst="line">
            <a:avLst/>
          </a:prstGeom>
          <a:noFill/>
          <a:ln w="127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gray">
          <a:xfrm>
            <a:off x="598907" y="4929188"/>
            <a:ext cx="1523019" cy="423862"/>
          </a:xfrm>
          <a:prstGeom prst="rect">
            <a:avLst/>
          </a:prstGeom>
          <a:gradFill flip="none" rotWithShape="1">
            <a:gsLst>
              <a:gs pos="0">
                <a:srgbClr val="5AAB1D">
                  <a:shade val="30000"/>
                  <a:satMod val="115000"/>
                </a:srgbClr>
              </a:gs>
              <a:gs pos="50000">
                <a:srgbClr val="5AAB1D">
                  <a:shade val="67500"/>
                  <a:satMod val="115000"/>
                </a:srgbClr>
              </a:gs>
              <a:gs pos="100000">
                <a:srgbClr val="5AAB1D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76200" dist="63500" dir="19620000" sy="23000" kx="-1200000" algn="bl" rotWithShape="0">
              <a:prstClr val="black">
                <a:alpha val="51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核心价值观</a:t>
            </a:r>
            <a:endParaRPr lang="en-US" altLang="zh-CN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gray">
          <a:xfrm>
            <a:off x="598907" y="5572126"/>
            <a:ext cx="1523019" cy="423863"/>
          </a:xfrm>
          <a:prstGeom prst="rect">
            <a:avLst/>
          </a:prstGeom>
          <a:gradFill flip="none" rotWithShape="1">
            <a:gsLst>
              <a:gs pos="0">
                <a:srgbClr val="C9C400">
                  <a:shade val="30000"/>
                  <a:satMod val="115000"/>
                </a:srgbClr>
              </a:gs>
              <a:gs pos="50000">
                <a:srgbClr val="C9C400">
                  <a:shade val="67500"/>
                  <a:satMod val="115000"/>
                </a:srgbClr>
              </a:gs>
              <a:gs pos="100000">
                <a:srgbClr val="C9C4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76200" dist="63500" dir="18900000" sy="23000" kx="-1200000" algn="bl" rotWithShape="0">
              <a:prstClr val="black">
                <a:alpha val="6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我们的使命</a:t>
            </a:r>
            <a:endParaRPr lang="en-US" altLang="zh-CN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ectangle 32"/>
          <p:cNvSpPr>
            <a:spLocks noChangeArrowheads="1"/>
          </p:cNvSpPr>
          <p:nvPr/>
        </p:nvSpPr>
        <p:spPr bwMode="gray">
          <a:xfrm>
            <a:off x="598907" y="6143626"/>
            <a:ext cx="1523019" cy="423863"/>
          </a:xfrm>
          <a:prstGeom prst="rect">
            <a:avLst/>
          </a:prstGeom>
          <a:gradFill flip="none" rotWithShape="1">
            <a:gsLst>
              <a:gs pos="0">
                <a:srgbClr val="DA8200">
                  <a:shade val="30000"/>
                  <a:satMod val="115000"/>
                </a:srgbClr>
              </a:gs>
              <a:gs pos="50000">
                <a:srgbClr val="DA8200">
                  <a:shade val="67500"/>
                  <a:satMod val="115000"/>
                </a:srgbClr>
              </a:gs>
              <a:gs pos="100000">
                <a:srgbClr val="DA82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76200" dist="63500" dir="18900000" sy="23000" kx="-1200000" algn="bl" rotWithShape="0">
              <a:prstClr val="black">
                <a:alpha val="55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我们的愿景</a:t>
            </a:r>
            <a:endParaRPr lang="en-US" altLang="zh-CN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49129" y="571500"/>
            <a:ext cx="1194871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企业标志</a:t>
            </a:r>
          </a:p>
        </p:txBody>
      </p:sp>
    </p:spTree>
    <p:extLst>
      <p:ext uri="{BB962C8B-B14F-4D97-AF65-F5344CB8AC3E}">
        <p14:creationId xmlns:p14="http://schemas.microsoft.com/office/powerpoint/2010/main" val="15444946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7"/>
          <p:cNvSpPr>
            <a:spLocks/>
          </p:cNvSpPr>
          <p:nvPr/>
        </p:nvSpPr>
        <p:spPr bwMode="gray">
          <a:xfrm>
            <a:off x="1459744" y="3587750"/>
            <a:ext cx="1836452" cy="2484438"/>
          </a:xfrm>
          <a:custGeom>
            <a:avLst/>
            <a:gdLst>
              <a:gd name="T0" fmla="*/ 2147483647 w 1248"/>
              <a:gd name="T1" fmla="*/ 0 h 1703"/>
              <a:gd name="T2" fmla="*/ 2147483647 w 1248"/>
              <a:gd name="T3" fmla="*/ 2147483647 h 1703"/>
              <a:gd name="T4" fmla="*/ 2147483647 w 1248"/>
              <a:gd name="T5" fmla="*/ 2147483647 h 1703"/>
              <a:gd name="T6" fmla="*/ 0 w 1248"/>
              <a:gd name="T7" fmla="*/ 2147483647 h 1703"/>
              <a:gd name="T8" fmla="*/ 0 w 1248"/>
              <a:gd name="T9" fmla="*/ 2147483647 h 17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703"/>
              <a:gd name="T17" fmla="*/ 1248 w 1248"/>
              <a:gd name="T18" fmla="*/ 1703 h 17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703">
                <a:moveTo>
                  <a:pt x="1153" y="0"/>
                </a:moveTo>
                <a:cubicBezTo>
                  <a:pt x="1181" y="101"/>
                  <a:pt x="1208" y="202"/>
                  <a:pt x="1236" y="303"/>
                </a:cubicBezTo>
                <a:cubicBezTo>
                  <a:pt x="1240" y="763"/>
                  <a:pt x="1244" y="1224"/>
                  <a:pt x="1248" y="1684"/>
                </a:cubicBezTo>
                <a:lnTo>
                  <a:pt x="0" y="1703"/>
                </a:lnTo>
                <a:lnTo>
                  <a:pt x="0" y="430"/>
                </a:lnTo>
              </a:path>
            </a:pathLst>
          </a:custGeom>
          <a:gradFill rotWithShape="1">
            <a:gsLst>
              <a:gs pos="0">
                <a:srgbClr val="467413"/>
              </a:gs>
              <a:gs pos="50000">
                <a:srgbClr val="68A920"/>
              </a:gs>
              <a:gs pos="100000">
                <a:srgbClr val="7CCA2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642" y="428626"/>
            <a:ext cx="8228717" cy="500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kumimoji="1" lang="zh-CN" altLang="en-US" sz="280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企业文化建设</a:t>
            </a:r>
          </a:p>
        </p:txBody>
      </p:sp>
      <p:sp>
        <p:nvSpPr>
          <p:cNvPr id="5124" name="Freeform 18"/>
          <p:cNvSpPr>
            <a:spLocks/>
          </p:cNvSpPr>
          <p:nvPr/>
        </p:nvSpPr>
        <p:spPr bwMode="gray">
          <a:xfrm>
            <a:off x="5357790" y="3116263"/>
            <a:ext cx="1821737" cy="2527300"/>
          </a:xfrm>
          <a:custGeom>
            <a:avLst/>
            <a:gdLst>
              <a:gd name="T0" fmla="*/ 2147483647 w 1238"/>
              <a:gd name="T1" fmla="*/ 0 h 1662"/>
              <a:gd name="T2" fmla="*/ 2147483647 w 1238"/>
              <a:gd name="T3" fmla="*/ 2147483647 h 1662"/>
              <a:gd name="T4" fmla="*/ 0 w 1238"/>
              <a:gd name="T5" fmla="*/ 2147483647 h 1662"/>
              <a:gd name="T6" fmla="*/ 2147483647 w 1238"/>
              <a:gd name="T7" fmla="*/ 2147483647 h 1662"/>
              <a:gd name="T8" fmla="*/ 0 60000 65536"/>
              <a:gd name="T9" fmla="*/ 0 60000 65536"/>
              <a:gd name="T10" fmla="*/ 0 60000 65536"/>
              <a:gd name="T11" fmla="*/ 0 60000 65536"/>
              <a:gd name="T12" fmla="*/ 0 w 1238"/>
              <a:gd name="T13" fmla="*/ 0 h 1662"/>
              <a:gd name="T14" fmla="*/ 1238 w 1238"/>
              <a:gd name="T15" fmla="*/ 1662 h 16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8" h="1662">
                <a:moveTo>
                  <a:pt x="1226" y="0"/>
                </a:moveTo>
                <a:lnTo>
                  <a:pt x="1238" y="1662"/>
                </a:lnTo>
                <a:lnTo>
                  <a:pt x="0" y="1662"/>
                </a:lnTo>
                <a:lnTo>
                  <a:pt x="4" y="416"/>
                </a:lnTo>
              </a:path>
            </a:pathLst>
          </a:cu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Freeform 17"/>
          <p:cNvSpPr>
            <a:spLocks/>
          </p:cNvSpPr>
          <p:nvPr/>
        </p:nvSpPr>
        <p:spPr bwMode="gray">
          <a:xfrm>
            <a:off x="3406560" y="3371851"/>
            <a:ext cx="1836452" cy="2557463"/>
          </a:xfrm>
          <a:custGeom>
            <a:avLst/>
            <a:gdLst>
              <a:gd name="T0" fmla="*/ 2147483647 w 1248"/>
              <a:gd name="T1" fmla="*/ 0 h 1664"/>
              <a:gd name="T2" fmla="*/ 2147483647 w 1248"/>
              <a:gd name="T3" fmla="*/ 2147483647 h 1664"/>
              <a:gd name="T4" fmla="*/ 2147483647 w 1248"/>
              <a:gd name="T5" fmla="*/ 2147483647 h 1664"/>
              <a:gd name="T6" fmla="*/ 0 w 1248"/>
              <a:gd name="T7" fmla="*/ 2147483647 h 1664"/>
              <a:gd name="T8" fmla="*/ 0 w 1248"/>
              <a:gd name="T9" fmla="*/ 2147483647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664"/>
              <a:gd name="T17" fmla="*/ 1248 w 1248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664">
                <a:moveTo>
                  <a:pt x="1158" y="0"/>
                </a:moveTo>
                <a:lnTo>
                  <a:pt x="1248" y="288"/>
                </a:lnTo>
                <a:lnTo>
                  <a:pt x="1248" y="1645"/>
                </a:lnTo>
                <a:lnTo>
                  <a:pt x="0" y="1664"/>
                </a:lnTo>
                <a:lnTo>
                  <a:pt x="0" y="391"/>
                </a:lnTo>
              </a:path>
            </a:pathLst>
          </a:custGeom>
          <a:gradFill rotWithShape="1">
            <a:gsLst>
              <a:gs pos="0">
                <a:srgbClr val="6B7938"/>
              </a:gs>
              <a:gs pos="50000">
                <a:srgbClr val="9CAF54"/>
              </a:gs>
              <a:gs pos="100000">
                <a:srgbClr val="BAD16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gray">
          <a:xfrm>
            <a:off x="3313854" y="3571875"/>
            <a:ext cx="0" cy="2497138"/>
          </a:xfrm>
          <a:prstGeom prst="line">
            <a:avLst/>
          </a:prstGeom>
          <a:noFill/>
          <a:ln w="9525">
            <a:solidFill>
              <a:srgbClr val="A9C15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Line 5"/>
          <p:cNvSpPr>
            <a:spLocks noChangeShapeType="1"/>
          </p:cNvSpPr>
          <p:nvPr/>
        </p:nvSpPr>
        <p:spPr bwMode="gray">
          <a:xfrm>
            <a:off x="5300400" y="3562350"/>
            <a:ext cx="0" cy="2497138"/>
          </a:xfrm>
          <a:prstGeom prst="line">
            <a:avLst/>
          </a:prstGeom>
          <a:noFill/>
          <a:ln w="9525">
            <a:solidFill>
              <a:srgbClr val="A9C15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Line 6"/>
          <p:cNvSpPr>
            <a:spLocks noChangeShapeType="1"/>
          </p:cNvSpPr>
          <p:nvPr/>
        </p:nvSpPr>
        <p:spPr bwMode="gray">
          <a:xfrm>
            <a:off x="7232501" y="3255964"/>
            <a:ext cx="0" cy="2803525"/>
          </a:xfrm>
          <a:prstGeom prst="line">
            <a:avLst/>
          </a:prstGeom>
          <a:noFill/>
          <a:ln w="9525">
            <a:solidFill>
              <a:srgbClr val="A9C15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Freeform 7"/>
          <p:cNvSpPr>
            <a:spLocks/>
          </p:cNvSpPr>
          <p:nvPr/>
        </p:nvSpPr>
        <p:spPr bwMode="gray">
          <a:xfrm rot="-60000">
            <a:off x="1508305" y="2398713"/>
            <a:ext cx="6259829" cy="1598612"/>
          </a:xfrm>
          <a:custGeom>
            <a:avLst/>
            <a:gdLst>
              <a:gd name="T0" fmla="*/ 0 w 4371"/>
              <a:gd name="T1" fmla="*/ 2147483647 h 1066"/>
              <a:gd name="T2" fmla="*/ 2147483647 w 4371"/>
              <a:gd name="T3" fmla="*/ 2147483647 h 1066"/>
              <a:gd name="T4" fmla="*/ 2147483647 w 4371"/>
              <a:gd name="T5" fmla="*/ 2147483647 h 1066"/>
              <a:gd name="T6" fmla="*/ 2147483647 w 4371"/>
              <a:gd name="T7" fmla="*/ 2147483647 h 1066"/>
              <a:gd name="T8" fmla="*/ 2147483647 w 4371"/>
              <a:gd name="T9" fmla="*/ 2147483647 h 1066"/>
              <a:gd name="T10" fmla="*/ 2147483647 w 4371"/>
              <a:gd name="T11" fmla="*/ 2147483647 h 1066"/>
              <a:gd name="T12" fmla="*/ 2147483647 w 4371"/>
              <a:gd name="T13" fmla="*/ 0 h 1066"/>
              <a:gd name="T14" fmla="*/ 2147483647 w 4371"/>
              <a:gd name="T15" fmla="*/ 2147483647 h 1066"/>
              <a:gd name="T16" fmla="*/ 2147483647 w 4371"/>
              <a:gd name="T17" fmla="*/ 2147483647 h 1066"/>
              <a:gd name="T18" fmla="*/ 2147483647 w 4371"/>
              <a:gd name="T19" fmla="*/ 2147483647 h 1066"/>
              <a:gd name="T20" fmla="*/ 2147483647 w 4371"/>
              <a:gd name="T21" fmla="*/ 2147483647 h 1066"/>
              <a:gd name="T22" fmla="*/ 2147483647 w 4371"/>
              <a:gd name="T23" fmla="*/ 2147483647 h 1066"/>
              <a:gd name="T24" fmla="*/ 2147483647 w 4371"/>
              <a:gd name="T25" fmla="*/ 2147483647 h 1066"/>
              <a:gd name="T26" fmla="*/ 2147483647 w 4371"/>
              <a:gd name="T27" fmla="*/ 2147483647 h 1066"/>
              <a:gd name="T28" fmla="*/ 2147483647 w 4371"/>
              <a:gd name="T29" fmla="*/ 2147483647 h 1066"/>
              <a:gd name="T30" fmla="*/ 0 w 4371"/>
              <a:gd name="T31" fmla="*/ 2147483647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9933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PerspectiveTopRight">
              <a:rot lat="0" lon="20999986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130" name="Text Box 16"/>
          <p:cNvSpPr txBox="1">
            <a:spLocks noChangeArrowheads="1"/>
          </p:cNvSpPr>
          <p:nvPr/>
        </p:nvSpPr>
        <p:spPr bwMode="auto">
          <a:xfrm rot="-1194442">
            <a:off x="3715578" y="2647950"/>
            <a:ext cx="17717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0">
                <a:solidFill>
                  <a:srgbClr val="585600"/>
                </a:solidFill>
                <a:latin typeface="微软雅黑" pitchFamily="34" charset="-122"/>
                <a:ea typeface="微软雅黑" pitchFamily="34" charset="-122"/>
              </a:rPr>
              <a:t>实现使命</a:t>
            </a:r>
          </a:p>
        </p:txBody>
      </p:sp>
      <p:sp>
        <p:nvSpPr>
          <p:cNvPr id="5131" name="Text Box 16"/>
          <p:cNvSpPr txBox="1">
            <a:spLocks noChangeArrowheads="1"/>
          </p:cNvSpPr>
          <p:nvPr/>
        </p:nvSpPr>
        <p:spPr bwMode="auto">
          <a:xfrm rot="-1140000">
            <a:off x="1244903" y="3006725"/>
            <a:ext cx="2317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0">
                <a:solidFill>
                  <a:srgbClr val="585600"/>
                </a:solidFill>
                <a:latin typeface="微软雅黑" pitchFamily="34" charset="-122"/>
                <a:ea typeface="微软雅黑" pitchFamily="34" charset="-122"/>
              </a:rPr>
              <a:t>企业文化建设</a:t>
            </a:r>
          </a:p>
        </p:txBody>
      </p:sp>
      <p:sp>
        <p:nvSpPr>
          <p:cNvPr id="194" name="Freeform 62"/>
          <p:cNvSpPr>
            <a:spLocks/>
          </p:cNvSpPr>
          <p:nvPr/>
        </p:nvSpPr>
        <p:spPr bwMode="gray">
          <a:xfrm rot="10800000">
            <a:off x="1459722" y="5500702"/>
            <a:ext cx="1854123" cy="545280"/>
          </a:xfrm>
          <a:prstGeom prst="rect">
            <a:avLst/>
          </a:prstGeom>
          <a:gradFill flip="none" rotWithShape="1">
            <a:gsLst>
              <a:gs pos="0">
                <a:srgbClr val="669900"/>
              </a:gs>
              <a:gs pos="100000">
                <a:srgbClr val="669900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600000" rev="0"/>
            </a:camera>
            <a:lightRig rig="flat" dir="t"/>
          </a:scene3d>
          <a:sp3d extrusionH="63500" contourW="6350" prstMaterial="dkEdge">
            <a:bevelT w="0" h="0"/>
            <a:bevelB w="0" h="0"/>
            <a:contourClr>
              <a:srgbClr val="92D050"/>
            </a:contourClr>
          </a:sp3d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5" name="Freeform 67"/>
          <p:cNvSpPr>
            <a:spLocks/>
          </p:cNvSpPr>
          <p:nvPr/>
        </p:nvSpPr>
        <p:spPr bwMode="gray">
          <a:xfrm rot="10800000">
            <a:off x="3418316" y="5500702"/>
            <a:ext cx="1815871" cy="518296"/>
          </a:xfrm>
          <a:prstGeom prst="rect">
            <a:avLst/>
          </a:prstGeom>
          <a:gradFill flip="none" rotWithShape="1">
            <a:gsLst>
              <a:gs pos="0">
                <a:srgbClr val="CCCC00"/>
              </a:gs>
              <a:gs pos="100000">
                <a:srgbClr val="CCCC00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12700" cap="rnd" cmpd="sng">
            <a:solidFill>
              <a:srgbClr val="B6CA6C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600000" rev="0"/>
            </a:camera>
            <a:lightRig rig="flat" dir="t"/>
          </a:scene3d>
          <a:sp3d extrusionH="63500" contourW="6350" prstMaterial="dkEdge">
            <a:bevelT w="0" h="0"/>
            <a:bevelB w="0" h="0"/>
            <a:contourClr>
              <a:srgbClr val="808000"/>
            </a:contourClr>
          </a:sp3d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6" name="Freeform 70"/>
          <p:cNvSpPr>
            <a:spLocks/>
          </p:cNvSpPr>
          <p:nvPr/>
        </p:nvSpPr>
        <p:spPr bwMode="gray">
          <a:xfrm rot="10800000">
            <a:off x="5366623" y="5500702"/>
            <a:ext cx="1812389" cy="489630"/>
          </a:xfrm>
          <a:prstGeom prst="rect">
            <a:avLst/>
          </a:prstGeom>
          <a:gradFill flip="none" rotWithShape="1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600000" rev="0"/>
            </a:camera>
            <a:lightRig rig="flat" dir="t"/>
          </a:scene3d>
          <a:sp3d extrusionH="63500" contourW="6350" prstMaterial="dkEdge">
            <a:bevelT w="0" h="0"/>
            <a:bevelB w="0" h="0"/>
            <a:contourClr>
              <a:srgbClr val="FFC000"/>
            </a:contourClr>
          </a:sp3d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35" name="Text Box 5"/>
          <p:cNvSpPr txBox="1">
            <a:spLocks noChangeArrowheads="1"/>
          </p:cNvSpPr>
          <p:nvPr/>
        </p:nvSpPr>
        <p:spPr bwMode="auto">
          <a:xfrm>
            <a:off x="1592180" y="4643439"/>
            <a:ext cx="165545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强大的系统调节工具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强大的系统调节工具</a:t>
            </a:r>
          </a:p>
        </p:txBody>
      </p:sp>
      <p:sp>
        <p:nvSpPr>
          <p:cNvPr id="5136" name="Text Box 7"/>
          <p:cNvSpPr txBox="1">
            <a:spLocks noChangeArrowheads="1"/>
          </p:cNvSpPr>
          <p:nvPr/>
        </p:nvSpPr>
        <p:spPr bwMode="auto">
          <a:xfrm>
            <a:off x="5697710" y="5572125"/>
            <a:ext cx="145680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形象层</a:t>
            </a:r>
          </a:p>
        </p:txBody>
      </p:sp>
      <p:sp>
        <p:nvSpPr>
          <p:cNvPr id="5137" name="Text Box 5"/>
          <p:cNvSpPr txBox="1">
            <a:spLocks noChangeArrowheads="1"/>
          </p:cNvSpPr>
          <p:nvPr/>
        </p:nvSpPr>
        <p:spPr bwMode="auto">
          <a:xfrm>
            <a:off x="1327308" y="5572125"/>
            <a:ext cx="208219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0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精神层</a:t>
            </a:r>
          </a:p>
        </p:txBody>
      </p:sp>
      <p:sp>
        <p:nvSpPr>
          <p:cNvPr id="5138" name="Text Box 6"/>
          <p:cNvSpPr txBox="1">
            <a:spLocks noChangeArrowheads="1"/>
          </p:cNvSpPr>
          <p:nvPr/>
        </p:nvSpPr>
        <p:spPr bwMode="auto">
          <a:xfrm>
            <a:off x="3247636" y="5572125"/>
            <a:ext cx="219403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行为层</a:t>
            </a:r>
          </a:p>
        </p:txBody>
      </p:sp>
      <p:sp>
        <p:nvSpPr>
          <p:cNvPr id="5139" name="Text Box 16"/>
          <p:cNvSpPr txBox="1">
            <a:spLocks noChangeArrowheads="1"/>
          </p:cNvSpPr>
          <p:nvPr/>
        </p:nvSpPr>
        <p:spPr bwMode="auto">
          <a:xfrm>
            <a:off x="2850327" y="6143625"/>
            <a:ext cx="337418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0">
                <a:solidFill>
                  <a:srgbClr val="585600"/>
                </a:solidFill>
                <a:latin typeface="微软雅黑" pitchFamily="34" charset="-122"/>
                <a:ea typeface="微软雅黑" pitchFamily="34" charset="-122"/>
              </a:rPr>
              <a:t>三位一体  相互支撑</a:t>
            </a:r>
          </a:p>
        </p:txBody>
      </p:sp>
      <p:sp>
        <p:nvSpPr>
          <p:cNvPr id="5140" name="Line 98"/>
          <p:cNvSpPr>
            <a:spLocks noChangeShapeType="1"/>
          </p:cNvSpPr>
          <p:nvPr/>
        </p:nvSpPr>
        <p:spPr bwMode="auto">
          <a:xfrm>
            <a:off x="5565274" y="6286500"/>
            <a:ext cx="2068951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98"/>
          <p:cNvSpPr>
            <a:spLocks noChangeShapeType="1"/>
          </p:cNvSpPr>
          <p:nvPr/>
        </p:nvSpPr>
        <p:spPr bwMode="auto">
          <a:xfrm>
            <a:off x="1327308" y="6286500"/>
            <a:ext cx="2169014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Text Box 16"/>
          <p:cNvSpPr txBox="1">
            <a:spLocks noChangeArrowheads="1"/>
          </p:cNvSpPr>
          <p:nvPr/>
        </p:nvSpPr>
        <p:spPr bwMode="auto">
          <a:xfrm rot="-1194442">
            <a:off x="5578517" y="2482850"/>
            <a:ext cx="149947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0">
                <a:solidFill>
                  <a:srgbClr val="585600"/>
                </a:solidFill>
                <a:latin typeface="微软雅黑" pitchFamily="34" charset="-122"/>
                <a:ea typeface="微软雅黑" pitchFamily="34" charset="-122"/>
              </a:rPr>
              <a:t>共享愿景</a:t>
            </a:r>
          </a:p>
        </p:txBody>
      </p:sp>
      <p:grpSp>
        <p:nvGrpSpPr>
          <p:cNvPr id="5143" name="组合 125"/>
          <p:cNvGrpSpPr>
            <a:grpSpLocks/>
          </p:cNvGrpSpPr>
          <p:nvPr/>
        </p:nvGrpSpPr>
        <p:grpSpPr bwMode="auto">
          <a:xfrm>
            <a:off x="7419384" y="4929189"/>
            <a:ext cx="1456801" cy="1266825"/>
            <a:chOff x="8004196" y="4643446"/>
            <a:chExt cx="1682750" cy="1552575"/>
          </a:xfrm>
        </p:grpSpPr>
        <p:sp>
          <p:nvSpPr>
            <p:cNvPr id="5148" name="Freeform 23"/>
            <p:cNvSpPr>
              <a:spLocks/>
            </p:cNvSpPr>
            <p:nvPr/>
          </p:nvSpPr>
          <p:spPr bwMode="gray">
            <a:xfrm>
              <a:off x="8170514" y="5839085"/>
              <a:ext cx="655490" cy="337432"/>
            </a:xfrm>
            <a:custGeom>
              <a:avLst/>
              <a:gdLst>
                <a:gd name="T0" fmla="*/ 0 w 335"/>
                <a:gd name="T1" fmla="*/ 2147483647 h 173"/>
                <a:gd name="T2" fmla="*/ 2147483647 w 335"/>
                <a:gd name="T3" fmla="*/ 2147483647 h 173"/>
                <a:gd name="T4" fmla="*/ 2147483647 w 335"/>
                <a:gd name="T5" fmla="*/ 2147483647 h 173"/>
                <a:gd name="T6" fmla="*/ 2147483647 w 335"/>
                <a:gd name="T7" fmla="*/ 2147483647 h 173"/>
                <a:gd name="T8" fmla="*/ 2147483647 w 335"/>
                <a:gd name="T9" fmla="*/ 2147483647 h 173"/>
                <a:gd name="T10" fmla="*/ 0 w 335"/>
                <a:gd name="T11" fmla="*/ 2147483647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"/>
                <a:gd name="T19" fmla="*/ 0 h 173"/>
                <a:gd name="T20" fmla="*/ 335 w 335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Freeform 24"/>
            <p:cNvSpPr>
              <a:spLocks/>
            </p:cNvSpPr>
            <p:nvPr/>
          </p:nvSpPr>
          <p:spPr bwMode="gray">
            <a:xfrm>
              <a:off x="8620552" y="5716205"/>
              <a:ext cx="718104" cy="331580"/>
            </a:xfrm>
            <a:custGeom>
              <a:avLst/>
              <a:gdLst>
                <a:gd name="T0" fmla="*/ 0 w 367"/>
                <a:gd name="T1" fmla="*/ 2147483647 h 170"/>
                <a:gd name="T2" fmla="*/ 2147483647 w 367"/>
                <a:gd name="T3" fmla="*/ 2147483647 h 170"/>
                <a:gd name="T4" fmla="*/ 2147483647 w 367"/>
                <a:gd name="T5" fmla="*/ 2147483647 h 170"/>
                <a:gd name="T6" fmla="*/ 2147483647 w 367"/>
                <a:gd name="T7" fmla="*/ 2147483647 h 170"/>
                <a:gd name="T8" fmla="*/ 2147483647 w 367"/>
                <a:gd name="T9" fmla="*/ 2147483647 h 170"/>
                <a:gd name="T10" fmla="*/ 0 w 367"/>
                <a:gd name="T11" fmla="*/ 2147483647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7"/>
                <a:gd name="T19" fmla="*/ 0 h 170"/>
                <a:gd name="T20" fmla="*/ 367 w 367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Freeform 25"/>
            <p:cNvSpPr>
              <a:spLocks/>
            </p:cNvSpPr>
            <p:nvPr/>
          </p:nvSpPr>
          <p:spPr bwMode="gray">
            <a:xfrm>
              <a:off x="9086243" y="5917104"/>
              <a:ext cx="600703" cy="278917"/>
            </a:xfrm>
            <a:custGeom>
              <a:avLst/>
              <a:gdLst>
                <a:gd name="T0" fmla="*/ 0 w 307"/>
                <a:gd name="T1" fmla="*/ 2147483647 h 143"/>
                <a:gd name="T2" fmla="*/ 2147483647 w 307"/>
                <a:gd name="T3" fmla="*/ 2147483647 h 143"/>
                <a:gd name="T4" fmla="*/ 2147483647 w 307"/>
                <a:gd name="T5" fmla="*/ 2147483647 h 143"/>
                <a:gd name="T6" fmla="*/ 2147483647 w 307"/>
                <a:gd name="T7" fmla="*/ 2147483647 h 143"/>
                <a:gd name="T8" fmla="*/ 0 w 307"/>
                <a:gd name="T9" fmla="*/ 2147483647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43"/>
                <a:gd name="T17" fmla="*/ 307 w 307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Freeform 26"/>
            <p:cNvSpPr>
              <a:spLocks/>
            </p:cNvSpPr>
            <p:nvPr/>
          </p:nvSpPr>
          <p:spPr bwMode="gray">
            <a:xfrm>
              <a:off x="8004196" y="5062797"/>
              <a:ext cx="438298" cy="1109818"/>
            </a:xfrm>
            <a:custGeom>
              <a:avLst/>
              <a:gdLst>
                <a:gd name="T0" fmla="*/ 2147483647 w 224"/>
                <a:gd name="T1" fmla="*/ 2147483647 h 569"/>
                <a:gd name="T2" fmla="*/ 2147483647 w 224"/>
                <a:gd name="T3" fmla="*/ 2147483647 h 569"/>
                <a:gd name="T4" fmla="*/ 2147483647 w 224"/>
                <a:gd name="T5" fmla="*/ 2147483647 h 569"/>
                <a:gd name="T6" fmla="*/ 2147483647 w 224"/>
                <a:gd name="T7" fmla="*/ 2147483647 h 569"/>
                <a:gd name="T8" fmla="*/ 2147483647 w 224"/>
                <a:gd name="T9" fmla="*/ 2147483647 h 569"/>
                <a:gd name="T10" fmla="*/ 2147483647 w 224"/>
                <a:gd name="T11" fmla="*/ 2147483647 h 569"/>
                <a:gd name="T12" fmla="*/ 2147483647 w 224"/>
                <a:gd name="T13" fmla="*/ 2147483647 h 569"/>
                <a:gd name="T14" fmla="*/ 2147483647 w 224"/>
                <a:gd name="T15" fmla="*/ 2147483647 h 569"/>
                <a:gd name="T16" fmla="*/ 2147483647 w 224"/>
                <a:gd name="T17" fmla="*/ 2147483647 h 569"/>
                <a:gd name="T18" fmla="*/ 2147483647 w 224"/>
                <a:gd name="T19" fmla="*/ 2147483647 h 569"/>
                <a:gd name="T20" fmla="*/ 2147483647 w 224"/>
                <a:gd name="T21" fmla="*/ 2147483647 h 569"/>
                <a:gd name="T22" fmla="*/ 2147483647 w 224"/>
                <a:gd name="T23" fmla="*/ 2147483647 h 569"/>
                <a:gd name="T24" fmla="*/ 2147483647 w 224"/>
                <a:gd name="T25" fmla="*/ 2147483647 h 569"/>
                <a:gd name="T26" fmla="*/ 2147483647 w 224"/>
                <a:gd name="T27" fmla="*/ 2147483647 h 569"/>
                <a:gd name="T28" fmla="*/ 2147483647 w 224"/>
                <a:gd name="T29" fmla="*/ 2147483647 h 569"/>
                <a:gd name="T30" fmla="*/ 2147483647 w 224"/>
                <a:gd name="T31" fmla="*/ 2147483647 h 569"/>
                <a:gd name="T32" fmla="*/ 2147483647 w 224"/>
                <a:gd name="T33" fmla="*/ 2147483647 h 569"/>
                <a:gd name="T34" fmla="*/ 2147483647 w 224"/>
                <a:gd name="T35" fmla="*/ 2147483647 h 569"/>
                <a:gd name="T36" fmla="*/ 2147483647 w 224"/>
                <a:gd name="T37" fmla="*/ 2147483647 h 569"/>
                <a:gd name="T38" fmla="*/ 2147483647 w 224"/>
                <a:gd name="T39" fmla="*/ 2147483647 h 569"/>
                <a:gd name="T40" fmla="*/ 2147483647 w 224"/>
                <a:gd name="T41" fmla="*/ 2147483647 h 569"/>
                <a:gd name="T42" fmla="*/ 2147483647 w 224"/>
                <a:gd name="T43" fmla="*/ 2147483647 h 569"/>
                <a:gd name="T44" fmla="*/ 2147483647 w 224"/>
                <a:gd name="T45" fmla="*/ 2147483647 h 569"/>
                <a:gd name="T46" fmla="*/ 2147483647 w 224"/>
                <a:gd name="T47" fmla="*/ 2147483647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solidFill>
              <a:srgbClr val="7CBF33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152" name="Freeform 27"/>
            <p:cNvSpPr>
              <a:spLocks/>
            </p:cNvSpPr>
            <p:nvPr/>
          </p:nvSpPr>
          <p:spPr bwMode="gray">
            <a:xfrm>
              <a:off x="8426840" y="4643446"/>
              <a:ext cx="551785" cy="1396537"/>
            </a:xfrm>
            <a:custGeom>
              <a:avLst/>
              <a:gdLst>
                <a:gd name="T0" fmla="*/ 2147483647 w 224"/>
                <a:gd name="T1" fmla="*/ 2147483647 h 569"/>
                <a:gd name="T2" fmla="*/ 2147483647 w 224"/>
                <a:gd name="T3" fmla="*/ 2147483647 h 569"/>
                <a:gd name="T4" fmla="*/ 2147483647 w 224"/>
                <a:gd name="T5" fmla="*/ 2147483647 h 569"/>
                <a:gd name="T6" fmla="*/ 2147483647 w 224"/>
                <a:gd name="T7" fmla="*/ 2147483647 h 569"/>
                <a:gd name="T8" fmla="*/ 2147483647 w 224"/>
                <a:gd name="T9" fmla="*/ 2147483647 h 569"/>
                <a:gd name="T10" fmla="*/ 2147483647 w 224"/>
                <a:gd name="T11" fmla="*/ 2147483647 h 569"/>
                <a:gd name="T12" fmla="*/ 2147483647 w 224"/>
                <a:gd name="T13" fmla="*/ 2147483647 h 569"/>
                <a:gd name="T14" fmla="*/ 2147483647 w 224"/>
                <a:gd name="T15" fmla="*/ 2147483647 h 569"/>
                <a:gd name="T16" fmla="*/ 2147483647 w 224"/>
                <a:gd name="T17" fmla="*/ 2147483647 h 569"/>
                <a:gd name="T18" fmla="*/ 2147483647 w 224"/>
                <a:gd name="T19" fmla="*/ 2147483647 h 569"/>
                <a:gd name="T20" fmla="*/ 2147483647 w 224"/>
                <a:gd name="T21" fmla="*/ 2147483647 h 569"/>
                <a:gd name="T22" fmla="*/ 2147483647 w 224"/>
                <a:gd name="T23" fmla="*/ 2147483647 h 569"/>
                <a:gd name="T24" fmla="*/ 2147483647 w 224"/>
                <a:gd name="T25" fmla="*/ 2147483647 h 569"/>
                <a:gd name="T26" fmla="*/ 2147483647 w 224"/>
                <a:gd name="T27" fmla="*/ 2147483647 h 569"/>
                <a:gd name="T28" fmla="*/ 2147483647 w 224"/>
                <a:gd name="T29" fmla="*/ 2147483647 h 569"/>
                <a:gd name="T30" fmla="*/ 2147483647 w 224"/>
                <a:gd name="T31" fmla="*/ 2147483647 h 569"/>
                <a:gd name="T32" fmla="*/ 2147483647 w 224"/>
                <a:gd name="T33" fmla="*/ 2147483647 h 569"/>
                <a:gd name="T34" fmla="*/ 2147483647 w 224"/>
                <a:gd name="T35" fmla="*/ 2147483647 h 569"/>
                <a:gd name="T36" fmla="*/ 2147483647 w 224"/>
                <a:gd name="T37" fmla="*/ 2147483647 h 569"/>
                <a:gd name="T38" fmla="*/ 2147483647 w 224"/>
                <a:gd name="T39" fmla="*/ 2147483647 h 569"/>
                <a:gd name="T40" fmla="*/ 2147483647 w 224"/>
                <a:gd name="T41" fmla="*/ 2147483647 h 569"/>
                <a:gd name="T42" fmla="*/ 2147483647 w 224"/>
                <a:gd name="T43" fmla="*/ 2147483647 h 569"/>
                <a:gd name="T44" fmla="*/ 2147483647 w 224"/>
                <a:gd name="T45" fmla="*/ 2147483647 h 569"/>
                <a:gd name="T46" fmla="*/ 2147483647 w 224"/>
                <a:gd name="T47" fmla="*/ 2147483647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solidFill>
              <a:srgbClr val="7F9335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153" name="Freeform 28"/>
            <p:cNvSpPr>
              <a:spLocks/>
            </p:cNvSpPr>
            <p:nvPr/>
          </p:nvSpPr>
          <p:spPr bwMode="gray">
            <a:xfrm>
              <a:off x="8931665" y="5086203"/>
              <a:ext cx="438298" cy="1109818"/>
            </a:xfrm>
            <a:custGeom>
              <a:avLst/>
              <a:gdLst>
                <a:gd name="T0" fmla="*/ 2147483647 w 224"/>
                <a:gd name="T1" fmla="*/ 2147483647 h 569"/>
                <a:gd name="T2" fmla="*/ 2147483647 w 224"/>
                <a:gd name="T3" fmla="*/ 2147483647 h 569"/>
                <a:gd name="T4" fmla="*/ 2147483647 w 224"/>
                <a:gd name="T5" fmla="*/ 2147483647 h 569"/>
                <a:gd name="T6" fmla="*/ 2147483647 w 224"/>
                <a:gd name="T7" fmla="*/ 2147483647 h 569"/>
                <a:gd name="T8" fmla="*/ 2147483647 w 224"/>
                <a:gd name="T9" fmla="*/ 2147483647 h 569"/>
                <a:gd name="T10" fmla="*/ 2147483647 w 224"/>
                <a:gd name="T11" fmla="*/ 2147483647 h 569"/>
                <a:gd name="T12" fmla="*/ 2147483647 w 224"/>
                <a:gd name="T13" fmla="*/ 2147483647 h 569"/>
                <a:gd name="T14" fmla="*/ 2147483647 w 224"/>
                <a:gd name="T15" fmla="*/ 2147483647 h 569"/>
                <a:gd name="T16" fmla="*/ 2147483647 w 224"/>
                <a:gd name="T17" fmla="*/ 2147483647 h 569"/>
                <a:gd name="T18" fmla="*/ 2147483647 w 224"/>
                <a:gd name="T19" fmla="*/ 2147483647 h 569"/>
                <a:gd name="T20" fmla="*/ 2147483647 w 224"/>
                <a:gd name="T21" fmla="*/ 2147483647 h 569"/>
                <a:gd name="T22" fmla="*/ 2147483647 w 224"/>
                <a:gd name="T23" fmla="*/ 2147483647 h 569"/>
                <a:gd name="T24" fmla="*/ 2147483647 w 224"/>
                <a:gd name="T25" fmla="*/ 2147483647 h 569"/>
                <a:gd name="T26" fmla="*/ 2147483647 w 224"/>
                <a:gd name="T27" fmla="*/ 2147483647 h 569"/>
                <a:gd name="T28" fmla="*/ 2147483647 w 224"/>
                <a:gd name="T29" fmla="*/ 2147483647 h 569"/>
                <a:gd name="T30" fmla="*/ 2147483647 w 224"/>
                <a:gd name="T31" fmla="*/ 2147483647 h 569"/>
                <a:gd name="T32" fmla="*/ 2147483647 w 224"/>
                <a:gd name="T33" fmla="*/ 2147483647 h 569"/>
                <a:gd name="T34" fmla="*/ 2147483647 w 224"/>
                <a:gd name="T35" fmla="*/ 2147483647 h 569"/>
                <a:gd name="T36" fmla="*/ 2147483647 w 224"/>
                <a:gd name="T37" fmla="*/ 2147483647 h 569"/>
                <a:gd name="T38" fmla="*/ 2147483647 w 224"/>
                <a:gd name="T39" fmla="*/ 2147483647 h 569"/>
                <a:gd name="T40" fmla="*/ 2147483647 w 224"/>
                <a:gd name="T41" fmla="*/ 2147483647 h 569"/>
                <a:gd name="T42" fmla="*/ 2147483647 w 224"/>
                <a:gd name="T43" fmla="*/ 2147483647 h 569"/>
                <a:gd name="T44" fmla="*/ 2147483647 w 224"/>
                <a:gd name="T45" fmla="*/ 2147483647 h 569"/>
                <a:gd name="T46" fmla="*/ 2147483647 w 224"/>
                <a:gd name="T47" fmla="*/ 2147483647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949129" y="571500"/>
            <a:ext cx="1194871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企业标志</a:t>
            </a:r>
          </a:p>
        </p:txBody>
      </p:sp>
      <p:sp>
        <p:nvSpPr>
          <p:cNvPr id="5145" name="Text Box 5"/>
          <p:cNvSpPr txBox="1">
            <a:spLocks noChangeArrowheads="1"/>
          </p:cNvSpPr>
          <p:nvPr/>
        </p:nvSpPr>
        <p:spPr bwMode="auto">
          <a:xfrm>
            <a:off x="3512509" y="4429125"/>
            <a:ext cx="165545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强大的系统调节工具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强大的系统调节工具</a:t>
            </a:r>
          </a:p>
        </p:txBody>
      </p:sp>
      <p:sp>
        <p:nvSpPr>
          <p:cNvPr id="5146" name="Text Box 5"/>
          <p:cNvSpPr txBox="1">
            <a:spLocks noChangeArrowheads="1"/>
          </p:cNvSpPr>
          <p:nvPr/>
        </p:nvSpPr>
        <p:spPr bwMode="auto">
          <a:xfrm>
            <a:off x="5432837" y="4071939"/>
            <a:ext cx="165545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强大的系统调节工具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强大的系统调节工具</a:t>
            </a:r>
          </a:p>
        </p:txBody>
      </p:sp>
      <p:sp>
        <p:nvSpPr>
          <p:cNvPr id="35" name="矩形 34"/>
          <p:cNvSpPr/>
          <p:nvPr/>
        </p:nvSpPr>
        <p:spPr>
          <a:xfrm>
            <a:off x="598879" y="1357299"/>
            <a:ext cx="5959681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0" spc="50" dirty="0">
                <a:ln w="11430"/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系统调节工具</a:t>
            </a:r>
          </a:p>
        </p:txBody>
      </p:sp>
    </p:spTree>
    <p:extLst>
      <p:ext uri="{BB962C8B-B14F-4D97-AF65-F5344CB8AC3E}">
        <p14:creationId xmlns:p14="http://schemas.microsoft.com/office/powerpoint/2010/main" val="36675740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2"/>
          <p:cNvSpPr>
            <a:spLocks noChangeArrowheads="1"/>
          </p:cNvSpPr>
          <p:nvPr/>
        </p:nvSpPr>
        <p:spPr bwMode="gray">
          <a:xfrm>
            <a:off x="863754" y="2786058"/>
            <a:ext cx="3244715" cy="2928958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149" name="Oval 3"/>
          <p:cNvSpPr>
            <a:spLocks noChangeArrowheads="1"/>
          </p:cNvSpPr>
          <p:nvPr/>
        </p:nvSpPr>
        <p:spPr bwMode="gray">
          <a:xfrm>
            <a:off x="1790835" y="3214689"/>
            <a:ext cx="2052764" cy="2071687"/>
          </a:xfrm>
          <a:prstGeom prst="ellipse">
            <a:avLst/>
          </a:prstGeom>
          <a:solidFill>
            <a:srgbClr val="0070C0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Oval 9"/>
          <p:cNvSpPr>
            <a:spLocks noChangeArrowheads="1"/>
          </p:cNvSpPr>
          <p:nvPr/>
        </p:nvSpPr>
        <p:spPr bwMode="gray">
          <a:xfrm>
            <a:off x="2386799" y="3714750"/>
            <a:ext cx="1258147" cy="1285875"/>
          </a:xfrm>
          <a:prstGeom prst="ellipse">
            <a:avLst/>
          </a:prstGeom>
          <a:solidFill>
            <a:srgbClr val="0070C0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1" name="组合 580"/>
          <p:cNvGrpSpPr>
            <a:grpSpLocks/>
          </p:cNvGrpSpPr>
          <p:nvPr/>
        </p:nvGrpSpPr>
        <p:grpSpPr bwMode="auto">
          <a:xfrm>
            <a:off x="3976036" y="3929063"/>
            <a:ext cx="860837" cy="1071562"/>
            <a:chOff x="6932626" y="5072074"/>
            <a:chExt cx="1146175" cy="1361680"/>
          </a:xfrm>
        </p:grpSpPr>
        <p:sp>
          <p:nvSpPr>
            <p:cNvPr id="6374" name="Oval 70"/>
            <p:cNvSpPr>
              <a:spLocks noChangeArrowheads="1"/>
            </p:cNvSpPr>
            <p:nvPr/>
          </p:nvSpPr>
          <p:spPr bwMode="gray">
            <a:xfrm>
              <a:off x="6932626" y="5072074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375" name="Picture 72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967551" y="5102237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6" name="Oval 73"/>
            <p:cNvSpPr>
              <a:spLocks noChangeArrowheads="1"/>
            </p:cNvSpPr>
            <p:nvPr/>
          </p:nvSpPr>
          <p:spPr bwMode="gray">
            <a:xfrm>
              <a:off x="6967551" y="5102237"/>
              <a:ext cx="1079500" cy="1081458"/>
            </a:xfrm>
            <a:prstGeom prst="ellipse">
              <a:avLst/>
            </a:prstGeom>
            <a:solidFill>
              <a:srgbClr val="D2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377" name="Picture 7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6977987" y="5147250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78" name="Group 75"/>
            <p:cNvGrpSpPr>
              <a:grpSpLocks/>
            </p:cNvGrpSpPr>
            <p:nvPr/>
          </p:nvGrpSpPr>
          <p:grpSpPr bwMode="auto">
            <a:xfrm rot="-3733502" flipH="1" flipV="1">
              <a:off x="7288074" y="5845665"/>
              <a:ext cx="955081" cy="221466"/>
              <a:chOff x="2520" y="1060"/>
              <a:chExt cx="902" cy="236"/>
            </a:xfrm>
          </p:grpSpPr>
          <p:grpSp>
            <p:nvGrpSpPr>
              <p:cNvPr id="6390" name="Group 76"/>
              <p:cNvGrpSpPr>
                <a:grpSpLocks/>
              </p:cNvGrpSpPr>
              <p:nvPr/>
            </p:nvGrpSpPr>
            <p:grpSpPr bwMode="auto">
              <a:xfrm>
                <a:off x="2520" y="1060"/>
                <a:ext cx="742" cy="186"/>
                <a:chOff x="1565" y="2568"/>
                <a:chExt cx="1118" cy="279"/>
              </a:xfrm>
            </p:grpSpPr>
            <p:sp>
              <p:nvSpPr>
                <p:cNvPr id="6396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97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98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99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91" name="Group 8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392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93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94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95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79" name="Group 86"/>
            <p:cNvGrpSpPr>
              <a:grpSpLocks/>
            </p:cNvGrpSpPr>
            <p:nvPr/>
          </p:nvGrpSpPr>
          <p:grpSpPr bwMode="auto">
            <a:xfrm rot="-3733502" flipH="1" flipV="1">
              <a:off x="7404212" y="5860159"/>
              <a:ext cx="845408" cy="193673"/>
              <a:chOff x="2520" y="1060"/>
              <a:chExt cx="902" cy="236"/>
            </a:xfrm>
          </p:grpSpPr>
          <p:grpSp>
            <p:nvGrpSpPr>
              <p:cNvPr id="6380" name="Group 87"/>
              <p:cNvGrpSpPr>
                <a:grpSpLocks/>
              </p:cNvGrpSpPr>
              <p:nvPr/>
            </p:nvGrpSpPr>
            <p:grpSpPr bwMode="auto">
              <a:xfrm>
                <a:off x="2520" y="1060"/>
                <a:ext cx="742" cy="186"/>
                <a:chOff x="1565" y="2568"/>
                <a:chExt cx="1118" cy="279"/>
              </a:xfrm>
            </p:grpSpPr>
            <p:sp>
              <p:nvSpPr>
                <p:cNvPr id="6386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87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88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89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81" name="Group 9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382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83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84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85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152" name="组合 445"/>
          <p:cNvGrpSpPr>
            <a:grpSpLocks/>
          </p:cNvGrpSpPr>
          <p:nvPr/>
        </p:nvGrpSpPr>
        <p:grpSpPr bwMode="auto">
          <a:xfrm>
            <a:off x="3644946" y="2714626"/>
            <a:ext cx="860836" cy="1071563"/>
            <a:chOff x="8316025" y="1067808"/>
            <a:chExt cx="1146175" cy="1361499"/>
          </a:xfrm>
        </p:grpSpPr>
        <p:sp>
          <p:nvSpPr>
            <p:cNvPr id="6348" name="Oval 70"/>
            <p:cNvSpPr>
              <a:spLocks noChangeArrowheads="1"/>
            </p:cNvSpPr>
            <p:nvPr/>
          </p:nvSpPr>
          <p:spPr bwMode="gray">
            <a:xfrm>
              <a:off x="8316025" y="1067808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349" name="Picture 72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350950" y="1097971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" name="Oval 73"/>
            <p:cNvSpPr>
              <a:spLocks noChangeArrowheads="1"/>
            </p:cNvSpPr>
            <p:nvPr/>
          </p:nvSpPr>
          <p:spPr bwMode="gray">
            <a:xfrm>
              <a:off x="8350950" y="1097971"/>
              <a:ext cx="1079500" cy="108145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351" name="Picture 7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8361386" y="1142984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52" name="Group 75"/>
            <p:cNvGrpSpPr>
              <a:grpSpLocks/>
            </p:cNvGrpSpPr>
            <p:nvPr/>
          </p:nvGrpSpPr>
          <p:grpSpPr bwMode="auto">
            <a:xfrm rot="-3733502" flipH="1" flipV="1">
              <a:off x="8671755" y="1841867"/>
              <a:ext cx="954022" cy="221466"/>
              <a:chOff x="2521" y="1060"/>
              <a:chExt cx="901" cy="236"/>
            </a:xfrm>
          </p:grpSpPr>
          <p:grpSp>
            <p:nvGrpSpPr>
              <p:cNvPr id="6364" name="Group 76"/>
              <p:cNvGrpSpPr>
                <a:grpSpLocks/>
              </p:cNvGrpSpPr>
              <p:nvPr/>
            </p:nvGrpSpPr>
            <p:grpSpPr bwMode="auto">
              <a:xfrm>
                <a:off x="2521" y="1060"/>
                <a:ext cx="742" cy="186"/>
                <a:chOff x="1565" y="2568"/>
                <a:chExt cx="1118" cy="279"/>
              </a:xfrm>
            </p:grpSpPr>
            <p:sp>
              <p:nvSpPr>
                <p:cNvPr id="6370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71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72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73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65" name="Group 8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366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67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68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69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53" name="Group 86"/>
            <p:cNvGrpSpPr>
              <a:grpSpLocks/>
            </p:cNvGrpSpPr>
            <p:nvPr/>
          </p:nvGrpSpPr>
          <p:grpSpPr bwMode="auto">
            <a:xfrm rot="-3733502" flipH="1" flipV="1">
              <a:off x="8787861" y="1856308"/>
              <a:ext cx="844471" cy="193673"/>
              <a:chOff x="2521" y="1060"/>
              <a:chExt cx="901" cy="236"/>
            </a:xfrm>
          </p:grpSpPr>
          <p:grpSp>
            <p:nvGrpSpPr>
              <p:cNvPr id="6354" name="Group 87"/>
              <p:cNvGrpSpPr>
                <a:grpSpLocks/>
              </p:cNvGrpSpPr>
              <p:nvPr/>
            </p:nvGrpSpPr>
            <p:grpSpPr bwMode="auto">
              <a:xfrm>
                <a:off x="2521" y="1060"/>
                <a:ext cx="742" cy="186"/>
                <a:chOff x="1565" y="2568"/>
                <a:chExt cx="1118" cy="279"/>
              </a:xfrm>
            </p:grpSpPr>
            <p:sp>
              <p:nvSpPr>
                <p:cNvPr id="6360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61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62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63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5" name="Group 9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356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7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642" y="428625"/>
            <a:ext cx="8228717" cy="571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280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企业文化建设</a:t>
            </a:r>
          </a:p>
        </p:txBody>
      </p:sp>
      <p:sp>
        <p:nvSpPr>
          <p:cNvPr id="6154" name="Line 4"/>
          <p:cNvSpPr>
            <a:spLocks noChangeShapeType="1"/>
          </p:cNvSpPr>
          <p:nvPr/>
        </p:nvSpPr>
        <p:spPr bwMode="gray">
          <a:xfrm>
            <a:off x="1327307" y="4071938"/>
            <a:ext cx="1390583" cy="142875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Line 5"/>
          <p:cNvSpPr>
            <a:spLocks noChangeShapeType="1"/>
          </p:cNvSpPr>
          <p:nvPr/>
        </p:nvSpPr>
        <p:spPr bwMode="gray">
          <a:xfrm>
            <a:off x="2254363" y="2857500"/>
            <a:ext cx="662182" cy="1214438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6" name="Line 6"/>
          <p:cNvSpPr>
            <a:spLocks noChangeShapeType="1"/>
          </p:cNvSpPr>
          <p:nvPr/>
        </p:nvSpPr>
        <p:spPr bwMode="gray">
          <a:xfrm flipH="1">
            <a:off x="2585454" y="4643438"/>
            <a:ext cx="463527" cy="1071562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Line 7"/>
          <p:cNvSpPr>
            <a:spLocks noChangeShapeType="1"/>
          </p:cNvSpPr>
          <p:nvPr/>
        </p:nvSpPr>
        <p:spPr bwMode="gray">
          <a:xfrm>
            <a:off x="3313854" y="4714875"/>
            <a:ext cx="463528" cy="571500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Line 8"/>
          <p:cNvSpPr>
            <a:spLocks noChangeShapeType="1"/>
          </p:cNvSpPr>
          <p:nvPr/>
        </p:nvSpPr>
        <p:spPr bwMode="gray">
          <a:xfrm flipV="1">
            <a:off x="3313854" y="3357563"/>
            <a:ext cx="595964" cy="785812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9" name="Line 5"/>
          <p:cNvSpPr>
            <a:spLocks noChangeShapeType="1"/>
          </p:cNvSpPr>
          <p:nvPr/>
        </p:nvSpPr>
        <p:spPr bwMode="gray">
          <a:xfrm flipV="1">
            <a:off x="1327308" y="4572001"/>
            <a:ext cx="1456801" cy="785813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60" name="组合 418"/>
          <p:cNvGrpSpPr>
            <a:grpSpLocks/>
          </p:cNvGrpSpPr>
          <p:nvPr/>
        </p:nvGrpSpPr>
        <p:grpSpPr bwMode="auto">
          <a:xfrm>
            <a:off x="665125" y="3505201"/>
            <a:ext cx="860837" cy="1071563"/>
            <a:chOff x="8316025" y="1067808"/>
            <a:chExt cx="1146175" cy="1361499"/>
          </a:xfrm>
        </p:grpSpPr>
        <p:sp>
          <p:nvSpPr>
            <p:cNvPr id="6322" name="Oval 70"/>
            <p:cNvSpPr>
              <a:spLocks noChangeArrowheads="1"/>
            </p:cNvSpPr>
            <p:nvPr/>
          </p:nvSpPr>
          <p:spPr bwMode="gray">
            <a:xfrm>
              <a:off x="8316025" y="1067808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323" name="Picture 72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350950" y="1097971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24" name="Oval 73"/>
            <p:cNvSpPr>
              <a:spLocks noChangeArrowheads="1"/>
            </p:cNvSpPr>
            <p:nvPr/>
          </p:nvSpPr>
          <p:spPr bwMode="gray">
            <a:xfrm>
              <a:off x="8350950" y="1097971"/>
              <a:ext cx="1079500" cy="108145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325" name="Picture 7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8361386" y="1142984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26" name="Group 75"/>
            <p:cNvGrpSpPr>
              <a:grpSpLocks/>
            </p:cNvGrpSpPr>
            <p:nvPr/>
          </p:nvGrpSpPr>
          <p:grpSpPr bwMode="auto">
            <a:xfrm rot="-3733502" flipH="1" flipV="1">
              <a:off x="8672320" y="1842803"/>
              <a:ext cx="951904" cy="221466"/>
              <a:chOff x="2523" y="1060"/>
              <a:chExt cx="899" cy="236"/>
            </a:xfrm>
          </p:grpSpPr>
          <p:grpSp>
            <p:nvGrpSpPr>
              <p:cNvPr id="6338" name="Group 76"/>
              <p:cNvGrpSpPr>
                <a:grpSpLocks/>
              </p:cNvGrpSpPr>
              <p:nvPr/>
            </p:nvGrpSpPr>
            <p:grpSpPr bwMode="auto">
              <a:xfrm>
                <a:off x="2523" y="1060"/>
                <a:ext cx="742" cy="186"/>
                <a:chOff x="1565" y="2568"/>
                <a:chExt cx="1118" cy="279"/>
              </a:xfrm>
            </p:grpSpPr>
            <p:sp>
              <p:nvSpPr>
                <p:cNvPr id="6344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45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46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47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39" name="Group 8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340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41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42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43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27" name="Group 86"/>
            <p:cNvGrpSpPr>
              <a:grpSpLocks/>
            </p:cNvGrpSpPr>
            <p:nvPr/>
          </p:nvGrpSpPr>
          <p:grpSpPr bwMode="auto">
            <a:xfrm rot="-3733502" flipH="1" flipV="1">
              <a:off x="8788362" y="1857138"/>
              <a:ext cx="842597" cy="193673"/>
              <a:chOff x="2523" y="1060"/>
              <a:chExt cx="899" cy="236"/>
            </a:xfrm>
          </p:grpSpPr>
          <p:grpSp>
            <p:nvGrpSpPr>
              <p:cNvPr id="6328" name="Group 87"/>
              <p:cNvGrpSpPr>
                <a:grpSpLocks/>
              </p:cNvGrpSpPr>
              <p:nvPr/>
            </p:nvGrpSpPr>
            <p:grpSpPr bwMode="auto">
              <a:xfrm>
                <a:off x="2523" y="1060"/>
                <a:ext cx="742" cy="186"/>
                <a:chOff x="1565" y="2568"/>
                <a:chExt cx="1118" cy="279"/>
              </a:xfrm>
            </p:grpSpPr>
            <p:sp>
              <p:nvSpPr>
                <p:cNvPr id="6334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35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36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37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29" name="Group 9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330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31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32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33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161" name="组合 445"/>
          <p:cNvGrpSpPr>
            <a:grpSpLocks/>
          </p:cNvGrpSpPr>
          <p:nvPr/>
        </p:nvGrpSpPr>
        <p:grpSpPr bwMode="auto">
          <a:xfrm>
            <a:off x="3446290" y="5005388"/>
            <a:ext cx="860837" cy="1071562"/>
            <a:chOff x="8316025" y="1067808"/>
            <a:chExt cx="1146175" cy="1361499"/>
          </a:xfrm>
        </p:grpSpPr>
        <p:sp>
          <p:nvSpPr>
            <p:cNvPr id="6296" name="Oval 70"/>
            <p:cNvSpPr>
              <a:spLocks noChangeArrowheads="1"/>
            </p:cNvSpPr>
            <p:nvPr/>
          </p:nvSpPr>
          <p:spPr bwMode="gray">
            <a:xfrm>
              <a:off x="8316025" y="1067808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297" name="Picture 72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8350950" y="1097971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98" name="Oval 73"/>
            <p:cNvSpPr>
              <a:spLocks noChangeArrowheads="1"/>
            </p:cNvSpPr>
            <p:nvPr/>
          </p:nvSpPr>
          <p:spPr bwMode="gray">
            <a:xfrm>
              <a:off x="8350950" y="1097971"/>
              <a:ext cx="1079500" cy="108145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299" name="Picture 7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8361386" y="1142984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00" name="Group 75"/>
            <p:cNvGrpSpPr>
              <a:grpSpLocks/>
            </p:cNvGrpSpPr>
            <p:nvPr/>
          </p:nvGrpSpPr>
          <p:grpSpPr bwMode="auto">
            <a:xfrm rot="-3733502" flipH="1" flipV="1">
              <a:off x="8672038" y="1842335"/>
              <a:ext cx="952963" cy="221466"/>
              <a:chOff x="2522" y="1060"/>
              <a:chExt cx="900" cy="236"/>
            </a:xfrm>
          </p:grpSpPr>
          <p:grpSp>
            <p:nvGrpSpPr>
              <p:cNvPr id="6312" name="Group 76"/>
              <p:cNvGrpSpPr>
                <a:grpSpLocks/>
              </p:cNvGrpSpPr>
              <p:nvPr/>
            </p:nvGrpSpPr>
            <p:grpSpPr bwMode="auto">
              <a:xfrm>
                <a:off x="2522" y="1060"/>
                <a:ext cx="742" cy="186"/>
                <a:chOff x="1565" y="2568"/>
                <a:chExt cx="1118" cy="279"/>
              </a:xfrm>
            </p:grpSpPr>
            <p:sp>
              <p:nvSpPr>
                <p:cNvPr id="6318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19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20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21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13" name="Group 8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314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15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16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17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01" name="Group 86"/>
            <p:cNvGrpSpPr>
              <a:grpSpLocks/>
            </p:cNvGrpSpPr>
            <p:nvPr/>
          </p:nvGrpSpPr>
          <p:grpSpPr bwMode="auto">
            <a:xfrm rot="-3733502" flipH="1" flipV="1">
              <a:off x="8788111" y="1856723"/>
              <a:ext cx="843534" cy="193673"/>
              <a:chOff x="2522" y="1060"/>
              <a:chExt cx="900" cy="236"/>
            </a:xfrm>
          </p:grpSpPr>
          <p:grpSp>
            <p:nvGrpSpPr>
              <p:cNvPr id="6302" name="Group 87"/>
              <p:cNvGrpSpPr>
                <a:grpSpLocks/>
              </p:cNvGrpSpPr>
              <p:nvPr/>
            </p:nvGrpSpPr>
            <p:grpSpPr bwMode="auto">
              <a:xfrm>
                <a:off x="2522" y="1060"/>
                <a:ext cx="742" cy="186"/>
                <a:chOff x="1565" y="2568"/>
                <a:chExt cx="1118" cy="279"/>
              </a:xfrm>
            </p:grpSpPr>
            <p:sp>
              <p:nvSpPr>
                <p:cNvPr id="6308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09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10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11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03" name="Group 9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304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05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06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07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162" name="组合 472"/>
          <p:cNvGrpSpPr>
            <a:grpSpLocks/>
          </p:cNvGrpSpPr>
          <p:nvPr/>
        </p:nvGrpSpPr>
        <p:grpSpPr bwMode="auto">
          <a:xfrm>
            <a:off x="1989490" y="5500688"/>
            <a:ext cx="860837" cy="1071562"/>
            <a:chOff x="957911" y="2353692"/>
            <a:chExt cx="1146175" cy="1361499"/>
          </a:xfrm>
        </p:grpSpPr>
        <p:sp>
          <p:nvSpPr>
            <p:cNvPr id="6270" name="Oval 70"/>
            <p:cNvSpPr>
              <a:spLocks noChangeArrowheads="1"/>
            </p:cNvSpPr>
            <p:nvPr/>
          </p:nvSpPr>
          <p:spPr bwMode="gray">
            <a:xfrm>
              <a:off x="957911" y="2353692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271" name="Picture 72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92836" y="2383855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72" name="Oval 73"/>
            <p:cNvSpPr>
              <a:spLocks noChangeArrowheads="1"/>
            </p:cNvSpPr>
            <p:nvPr/>
          </p:nvSpPr>
          <p:spPr bwMode="gray">
            <a:xfrm>
              <a:off x="992836" y="2383855"/>
              <a:ext cx="1079500" cy="1081458"/>
            </a:xfrm>
            <a:prstGeom prst="ellipse">
              <a:avLst/>
            </a:prstGeom>
            <a:solidFill>
              <a:srgbClr val="DE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273" name="Picture 7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1003272" y="2428868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74" name="Group 75"/>
            <p:cNvGrpSpPr>
              <a:grpSpLocks/>
            </p:cNvGrpSpPr>
            <p:nvPr/>
          </p:nvGrpSpPr>
          <p:grpSpPr bwMode="auto">
            <a:xfrm rot="-3733502" flipH="1" flipV="1">
              <a:off x="1314489" y="3129155"/>
              <a:ext cx="950845" cy="221466"/>
              <a:chOff x="2524" y="1060"/>
              <a:chExt cx="898" cy="236"/>
            </a:xfrm>
          </p:grpSpPr>
          <p:grpSp>
            <p:nvGrpSpPr>
              <p:cNvPr id="6286" name="Group 76"/>
              <p:cNvGrpSpPr>
                <a:grpSpLocks/>
              </p:cNvGrpSpPr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6292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93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94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95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87" name="Group 8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288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89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90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91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275" name="Group 86"/>
            <p:cNvGrpSpPr>
              <a:grpSpLocks/>
            </p:cNvGrpSpPr>
            <p:nvPr/>
          </p:nvGrpSpPr>
          <p:grpSpPr bwMode="auto">
            <a:xfrm rot="-3733502" flipH="1" flipV="1">
              <a:off x="1430500" y="3143437"/>
              <a:ext cx="841660" cy="193673"/>
              <a:chOff x="2524" y="1060"/>
              <a:chExt cx="898" cy="236"/>
            </a:xfrm>
          </p:grpSpPr>
          <p:grpSp>
            <p:nvGrpSpPr>
              <p:cNvPr id="6276" name="Group 87"/>
              <p:cNvGrpSpPr>
                <a:grpSpLocks/>
              </p:cNvGrpSpPr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6282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83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84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85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77" name="Group 9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278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79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80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81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163" name="组合 613"/>
          <p:cNvGrpSpPr>
            <a:grpSpLocks/>
          </p:cNvGrpSpPr>
          <p:nvPr/>
        </p:nvGrpSpPr>
        <p:grpSpPr bwMode="auto">
          <a:xfrm>
            <a:off x="1658400" y="2276476"/>
            <a:ext cx="860836" cy="1071563"/>
            <a:chOff x="2146280" y="1719245"/>
            <a:chExt cx="1146175" cy="1361680"/>
          </a:xfrm>
        </p:grpSpPr>
        <p:sp>
          <p:nvSpPr>
            <p:cNvPr id="6244" name="Oval 70"/>
            <p:cNvSpPr>
              <a:spLocks noChangeArrowheads="1"/>
            </p:cNvSpPr>
            <p:nvPr/>
          </p:nvSpPr>
          <p:spPr bwMode="gray">
            <a:xfrm>
              <a:off x="2146280" y="1719245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245" name="Picture 72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181205" y="1749408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6" name="Oval 73"/>
            <p:cNvSpPr>
              <a:spLocks noChangeArrowheads="1"/>
            </p:cNvSpPr>
            <p:nvPr/>
          </p:nvSpPr>
          <p:spPr bwMode="gray">
            <a:xfrm>
              <a:off x="2181205" y="1749408"/>
              <a:ext cx="1079500" cy="1081458"/>
            </a:xfrm>
            <a:prstGeom prst="ellipse">
              <a:avLst/>
            </a:prstGeom>
            <a:solidFill>
              <a:srgbClr val="DE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247" name="Picture 7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2191641" y="1794421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48" name="Group 75"/>
            <p:cNvGrpSpPr>
              <a:grpSpLocks/>
            </p:cNvGrpSpPr>
            <p:nvPr/>
          </p:nvGrpSpPr>
          <p:grpSpPr bwMode="auto">
            <a:xfrm rot="-3733502" flipH="1" flipV="1">
              <a:off x="2502575" y="2494240"/>
              <a:ext cx="951904" cy="221466"/>
              <a:chOff x="2523" y="1060"/>
              <a:chExt cx="899" cy="236"/>
            </a:xfrm>
          </p:grpSpPr>
          <p:grpSp>
            <p:nvGrpSpPr>
              <p:cNvPr id="6260" name="Group 76"/>
              <p:cNvGrpSpPr>
                <a:grpSpLocks/>
              </p:cNvGrpSpPr>
              <p:nvPr/>
            </p:nvGrpSpPr>
            <p:grpSpPr bwMode="auto">
              <a:xfrm>
                <a:off x="2523" y="1060"/>
                <a:ext cx="742" cy="186"/>
                <a:chOff x="1565" y="2568"/>
                <a:chExt cx="1118" cy="279"/>
              </a:xfrm>
            </p:grpSpPr>
            <p:sp>
              <p:nvSpPr>
                <p:cNvPr id="6266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67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68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69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61" name="Group 8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262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63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64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65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249" name="Group 86"/>
            <p:cNvGrpSpPr>
              <a:grpSpLocks/>
            </p:cNvGrpSpPr>
            <p:nvPr/>
          </p:nvGrpSpPr>
          <p:grpSpPr bwMode="auto">
            <a:xfrm rot="-3733502" flipH="1" flipV="1">
              <a:off x="2618621" y="2508572"/>
              <a:ext cx="842596" cy="193673"/>
              <a:chOff x="2523" y="1060"/>
              <a:chExt cx="899" cy="236"/>
            </a:xfrm>
          </p:grpSpPr>
          <p:grpSp>
            <p:nvGrpSpPr>
              <p:cNvPr id="6250" name="Group 87"/>
              <p:cNvGrpSpPr>
                <a:grpSpLocks/>
              </p:cNvGrpSpPr>
              <p:nvPr/>
            </p:nvGrpSpPr>
            <p:grpSpPr bwMode="auto">
              <a:xfrm>
                <a:off x="2523" y="1060"/>
                <a:ext cx="742" cy="186"/>
                <a:chOff x="1565" y="2568"/>
                <a:chExt cx="1118" cy="279"/>
              </a:xfrm>
            </p:grpSpPr>
            <p:sp>
              <p:nvSpPr>
                <p:cNvPr id="6256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7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8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9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1" name="Group 9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252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3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4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5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164" name="组合 526"/>
          <p:cNvGrpSpPr>
            <a:grpSpLocks/>
          </p:cNvGrpSpPr>
          <p:nvPr/>
        </p:nvGrpSpPr>
        <p:grpSpPr bwMode="auto">
          <a:xfrm>
            <a:off x="665125" y="5000626"/>
            <a:ext cx="860837" cy="1071563"/>
            <a:chOff x="6932626" y="5072074"/>
            <a:chExt cx="1146175" cy="1361680"/>
          </a:xfrm>
        </p:grpSpPr>
        <p:sp>
          <p:nvSpPr>
            <p:cNvPr id="6218" name="Oval 70"/>
            <p:cNvSpPr>
              <a:spLocks noChangeArrowheads="1"/>
            </p:cNvSpPr>
            <p:nvPr/>
          </p:nvSpPr>
          <p:spPr bwMode="gray">
            <a:xfrm>
              <a:off x="6932626" y="5072074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219" name="Picture 72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967551" y="5102237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20" name="Oval 73"/>
            <p:cNvSpPr>
              <a:spLocks noChangeArrowheads="1"/>
            </p:cNvSpPr>
            <p:nvPr/>
          </p:nvSpPr>
          <p:spPr bwMode="gray">
            <a:xfrm>
              <a:off x="6967551" y="5102237"/>
              <a:ext cx="1079500" cy="1081458"/>
            </a:xfrm>
            <a:prstGeom prst="ellipse">
              <a:avLst/>
            </a:prstGeom>
            <a:solidFill>
              <a:srgbClr val="D2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221" name="Picture 7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6977987" y="5147250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22" name="Group 75"/>
            <p:cNvGrpSpPr>
              <a:grpSpLocks/>
            </p:cNvGrpSpPr>
            <p:nvPr/>
          </p:nvGrpSpPr>
          <p:grpSpPr bwMode="auto">
            <a:xfrm rot="-3733502" flipH="1" flipV="1">
              <a:off x="7288356" y="5846133"/>
              <a:ext cx="954022" cy="221466"/>
              <a:chOff x="2521" y="1060"/>
              <a:chExt cx="901" cy="236"/>
            </a:xfrm>
          </p:grpSpPr>
          <p:grpSp>
            <p:nvGrpSpPr>
              <p:cNvPr id="6234" name="Group 76"/>
              <p:cNvGrpSpPr>
                <a:grpSpLocks/>
              </p:cNvGrpSpPr>
              <p:nvPr/>
            </p:nvGrpSpPr>
            <p:grpSpPr bwMode="auto">
              <a:xfrm>
                <a:off x="2521" y="1060"/>
                <a:ext cx="742" cy="186"/>
                <a:chOff x="1565" y="2568"/>
                <a:chExt cx="1118" cy="279"/>
              </a:xfrm>
            </p:grpSpPr>
            <p:sp>
              <p:nvSpPr>
                <p:cNvPr id="6240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41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42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43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35" name="Group 8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236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37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38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39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223" name="Group 86"/>
            <p:cNvGrpSpPr>
              <a:grpSpLocks/>
            </p:cNvGrpSpPr>
            <p:nvPr/>
          </p:nvGrpSpPr>
          <p:grpSpPr bwMode="auto">
            <a:xfrm rot="-3733502" flipH="1" flipV="1">
              <a:off x="7404462" y="5860574"/>
              <a:ext cx="844471" cy="193673"/>
              <a:chOff x="2521" y="1060"/>
              <a:chExt cx="901" cy="236"/>
            </a:xfrm>
          </p:grpSpPr>
          <p:grpSp>
            <p:nvGrpSpPr>
              <p:cNvPr id="6224" name="Group 87"/>
              <p:cNvGrpSpPr>
                <a:grpSpLocks/>
              </p:cNvGrpSpPr>
              <p:nvPr/>
            </p:nvGrpSpPr>
            <p:grpSpPr bwMode="auto">
              <a:xfrm>
                <a:off x="2521" y="1060"/>
                <a:ext cx="742" cy="186"/>
                <a:chOff x="1565" y="2568"/>
                <a:chExt cx="1118" cy="279"/>
              </a:xfrm>
            </p:grpSpPr>
            <p:sp>
              <p:nvSpPr>
                <p:cNvPr id="6230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31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32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33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25" name="Group 9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226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27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28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29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165" name="TextBox 35"/>
          <p:cNvSpPr txBox="1">
            <a:spLocks noChangeArrowheads="1"/>
          </p:cNvSpPr>
          <p:nvPr/>
        </p:nvSpPr>
        <p:spPr bwMode="auto">
          <a:xfrm>
            <a:off x="731344" y="3643313"/>
            <a:ext cx="79461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b="0">
                <a:latin typeface="微软雅黑" pitchFamily="34" charset="-122"/>
                <a:ea typeface="微软雅黑" pitchFamily="34" charset="-122"/>
              </a:rPr>
              <a:t>人力资源理念</a:t>
            </a:r>
          </a:p>
        </p:txBody>
      </p:sp>
      <p:sp>
        <p:nvSpPr>
          <p:cNvPr id="6166" name="TextBox 36"/>
          <p:cNvSpPr txBox="1">
            <a:spLocks noChangeArrowheads="1"/>
          </p:cNvSpPr>
          <p:nvPr/>
        </p:nvSpPr>
        <p:spPr bwMode="auto">
          <a:xfrm>
            <a:off x="1790836" y="2428876"/>
            <a:ext cx="66218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b="0">
                <a:latin typeface="微软雅黑" pitchFamily="34" charset="-122"/>
                <a:ea typeface="微软雅黑" pitchFamily="34" charset="-122"/>
              </a:rPr>
              <a:t>企业使命</a:t>
            </a:r>
          </a:p>
        </p:txBody>
      </p:sp>
      <p:sp>
        <p:nvSpPr>
          <p:cNvPr id="6167" name="TextBox 37"/>
          <p:cNvSpPr txBox="1">
            <a:spLocks noChangeArrowheads="1"/>
          </p:cNvSpPr>
          <p:nvPr/>
        </p:nvSpPr>
        <p:spPr bwMode="auto">
          <a:xfrm>
            <a:off x="3843600" y="2928939"/>
            <a:ext cx="59596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b="0">
                <a:solidFill>
                  <a:srgbClr val="003E2F"/>
                </a:solidFill>
                <a:latin typeface="微软雅黑" pitchFamily="34" charset="-122"/>
                <a:ea typeface="微软雅黑" pitchFamily="34" charset="-122"/>
              </a:rPr>
              <a:t>企业愿景</a:t>
            </a:r>
          </a:p>
        </p:txBody>
      </p:sp>
      <p:sp>
        <p:nvSpPr>
          <p:cNvPr id="6168" name="TextBox 39"/>
          <p:cNvSpPr txBox="1">
            <a:spLocks noChangeArrowheads="1"/>
          </p:cNvSpPr>
          <p:nvPr/>
        </p:nvSpPr>
        <p:spPr bwMode="auto">
          <a:xfrm>
            <a:off x="3578727" y="5214939"/>
            <a:ext cx="7284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b="0">
                <a:solidFill>
                  <a:srgbClr val="003E2F"/>
                </a:solidFill>
                <a:latin typeface="微软雅黑" pitchFamily="34" charset="-122"/>
                <a:ea typeface="微软雅黑" pitchFamily="34" charset="-122"/>
              </a:rPr>
              <a:t>核心价值观</a:t>
            </a:r>
          </a:p>
        </p:txBody>
      </p:sp>
      <p:sp>
        <p:nvSpPr>
          <p:cNvPr id="6169" name="TextBox 40"/>
          <p:cNvSpPr txBox="1">
            <a:spLocks noChangeArrowheads="1"/>
          </p:cNvSpPr>
          <p:nvPr/>
        </p:nvSpPr>
        <p:spPr bwMode="auto">
          <a:xfrm>
            <a:off x="4174692" y="4143376"/>
            <a:ext cx="66218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b="0">
                <a:solidFill>
                  <a:srgbClr val="003E2F"/>
                </a:solidFill>
                <a:latin typeface="微软雅黑" pitchFamily="34" charset="-122"/>
                <a:ea typeface="微软雅黑" pitchFamily="34" charset="-122"/>
              </a:rPr>
              <a:t>企业精神</a:t>
            </a:r>
          </a:p>
        </p:txBody>
      </p:sp>
      <p:sp>
        <p:nvSpPr>
          <p:cNvPr id="6170" name="TextBox 41"/>
          <p:cNvSpPr txBox="1">
            <a:spLocks noChangeArrowheads="1"/>
          </p:cNvSpPr>
          <p:nvPr/>
        </p:nvSpPr>
        <p:spPr bwMode="auto">
          <a:xfrm>
            <a:off x="2121927" y="5715001"/>
            <a:ext cx="66218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b="0">
                <a:latin typeface="微软雅黑" pitchFamily="34" charset="-122"/>
                <a:ea typeface="微软雅黑" pitchFamily="34" charset="-122"/>
              </a:rPr>
              <a:t>经营理念</a:t>
            </a:r>
          </a:p>
        </p:txBody>
      </p:sp>
      <p:sp>
        <p:nvSpPr>
          <p:cNvPr id="6171" name="TextBox 42"/>
          <p:cNvSpPr txBox="1">
            <a:spLocks noChangeArrowheads="1"/>
          </p:cNvSpPr>
          <p:nvPr/>
        </p:nvSpPr>
        <p:spPr bwMode="auto">
          <a:xfrm>
            <a:off x="863780" y="5143501"/>
            <a:ext cx="5297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b="0">
                <a:latin typeface="微软雅黑" pitchFamily="34" charset="-122"/>
                <a:ea typeface="微软雅黑" pitchFamily="34" charset="-122"/>
              </a:rPr>
              <a:t>管理风格</a:t>
            </a:r>
          </a:p>
        </p:txBody>
      </p:sp>
      <p:sp>
        <p:nvSpPr>
          <p:cNvPr id="6172" name="Line 7"/>
          <p:cNvSpPr>
            <a:spLocks noChangeShapeType="1"/>
          </p:cNvSpPr>
          <p:nvPr/>
        </p:nvSpPr>
        <p:spPr bwMode="gray">
          <a:xfrm>
            <a:off x="3446291" y="4357689"/>
            <a:ext cx="728401" cy="71437"/>
          </a:xfrm>
          <a:prstGeom prst="line">
            <a:avLst/>
          </a:prstGeom>
          <a:noFill/>
          <a:ln w="19050">
            <a:solidFill>
              <a:srgbClr val="FFBD5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1592159" y="1357299"/>
            <a:ext cx="5959681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0" spc="50" dirty="0">
                <a:ln w="11430"/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系统调节工具，主要功能包括是</a:t>
            </a:r>
          </a:p>
        </p:txBody>
      </p:sp>
      <p:grpSp>
        <p:nvGrpSpPr>
          <p:cNvPr id="6174" name="组合 233"/>
          <p:cNvGrpSpPr>
            <a:grpSpLocks/>
          </p:cNvGrpSpPr>
          <p:nvPr/>
        </p:nvGrpSpPr>
        <p:grpSpPr bwMode="auto">
          <a:xfrm>
            <a:off x="2585454" y="3857625"/>
            <a:ext cx="927055" cy="1214438"/>
            <a:chOff x="957911" y="2353692"/>
            <a:chExt cx="1146175" cy="1361618"/>
          </a:xfrm>
        </p:grpSpPr>
        <p:sp>
          <p:nvSpPr>
            <p:cNvPr id="6193" name="Oval 70"/>
            <p:cNvSpPr>
              <a:spLocks noChangeArrowheads="1"/>
            </p:cNvSpPr>
            <p:nvPr/>
          </p:nvSpPr>
          <p:spPr bwMode="gray">
            <a:xfrm>
              <a:off x="957911" y="2353692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194" name="Picture 72" descr="circuler_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92836" y="2383855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95" name="Oval 73"/>
            <p:cNvSpPr>
              <a:spLocks noChangeArrowheads="1"/>
            </p:cNvSpPr>
            <p:nvPr/>
          </p:nvSpPr>
          <p:spPr bwMode="gray">
            <a:xfrm>
              <a:off x="992836" y="2383855"/>
              <a:ext cx="1079500" cy="108145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96" name="Group 75"/>
            <p:cNvGrpSpPr>
              <a:grpSpLocks/>
            </p:cNvGrpSpPr>
            <p:nvPr/>
          </p:nvGrpSpPr>
          <p:grpSpPr bwMode="auto">
            <a:xfrm rot="-3733502" flipH="1" flipV="1">
              <a:off x="1314489" y="3129155"/>
              <a:ext cx="950845" cy="221466"/>
              <a:chOff x="2524" y="1060"/>
              <a:chExt cx="898" cy="236"/>
            </a:xfrm>
          </p:grpSpPr>
          <p:grpSp>
            <p:nvGrpSpPr>
              <p:cNvPr id="6208" name="Group 76"/>
              <p:cNvGrpSpPr>
                <a:grpSpLocks/>
              </p:cNvGrpSpPr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6214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15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16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17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09" name="Group 8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210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11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12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13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197" name="Group 86"/>
            <p:cNvGrpSpPr>
              <a:grpSpLocks/>
            </p:cNvGrpSpPr>
            <p:nvPr/>
          </p:nvGrpSpPr>
          <p:grpSpPr bwMode="auto">
            <a:xfrm rot="-3733502" flipH="1" flipV="1">
              <a:off x="1430500" y="3143437"/>
              <a:ext cx="841660" cy="193673"/>
              <a:chOff x="2524" y="1060"/>
              <a:chExt cx="898" cy="236"/>
            </a:xfrm>
          </p:grpSpPr>
          <p:grpSp>
            <p:nvGrpSpPr>
              <p:cNvPr id="6198" name="Group 87"/>
              <p:cNvGrpSpPr>
                <a:grpSpLocks/>
              </p:cNvGrpSpPr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6204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05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06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07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99" name="Group 9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6200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01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02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03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175" name="Group 59"/>
          <p:cNvGrpSpPr>
            <a:grpSpLocks/>
          </p:cNvGrpSpPr>
          <p:nvPr/>
        </p:nvGrpSpPr>
        <p:grpSpPr bwMode="auto">
          <a:xfrm>
            <a:off x="2585455" y="3857626"/>
            <a:ext cx="962371" cy="1027113"/>
            <a:chOff x="1969" y="1904"/>
            <a:chExt cx="709" cy="708"/>
          </a:xfrm>
        </p:grpSpPr>
        <p:sp>
          <p:nvSpPr>
            <p:cNvPr id="6191" name="Oval 61"/>
            <p:cNvSpPr>
              <a:spLocks noChangeArrowheads="1"/>
            </p:cNvSpPr>
            <p:nvPr/>
          </p:nvSpPr>
          <p:spPr bwMode="auto">
            <a:xfrm>
              <a:off x="1969" y="1904"/>
              <a:ext cx="709" cy="708"/>
            </a:xfrm>
            <a:prstGeom prst="ellipse">
              <a:avLst/>
            </a:prstGeom>
            <a:gradFill rotWithShape="1">
              <a:gsLst>
                <a:gs pos="0">
                  <a:srgbClr val="6BA1C5"/>
                </a:gs>
                <a:gs pos="100000">
                  <a:srgbClr val="314A5A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ko-KR" sz="140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6192" name="Oval 62"/>
            <p:cNvSpPr>
              <a:spLocks noChangeArrowheads="1"/>
            </p:cNvSpPr>
            <p:nvPr/>
          </p:nvSpPr>
          <p:spPr bwMode="auto">
            <a:xfrm>
              <a:off x="2115" y="1953"/>
              <a:ext cx="163" cy="17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76" name="TextBox 43"/>
          <p:cNvSpPr txBox="1">
            <a:spLocks noChangeArrowheads="1"/>
          </p:cNvSpPr>
          <p:nvPr/>
        </p:nvSpPr>
        <p:spPr bwMode="auto">
          <a:xfrm>
            <a:off x="2651672" y="4143375"/>
            <a:ext cx="79461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价值理念体系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7949129" y="571500"/>
            <a:ext cx="1194871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企业标志</a:t>
            </a:r>
          </a:p>
        </p:txBody>
      </p:sp>
      <p:sp>
        <p:nvSpPr>
          <p:cNvPr id="6178" name="Line 4"/>
          <p:cNvSpPr>
            <a:spLocks noChangeShapeType="1"/>
          </p:cNvSpPr>
          <p:nvPr/>
        </p:nvSpPr>
        <p:spPr bwMode="auto">
          <a:xfrm flipH="1">
            <a:off x="5162078" y="2697163"/>
            <a:ext cx="4415" cy="3384550"/>
          </a:xfrm>
          <a:prstGeom prst="line">
            <a:avLst/>
          </a:prstGeom>
          <a:noFill/>
          <a:ln w="12700">
            <a:solidFill>
              <a:srgbClr val="8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9" name="AutoShape 23"/>
          <p:cNvSpPr>
            <a:spLocks noChangeArrowheads="1"/>
          </p:cNvSpPr>
          <p:nvPr/>
        </p:nvSpPr>
        <p:spPr bwMode="auto">
          <a:xfrm>
            <a:off x="5432837" y="4786313"/>
            <a:ext cx="229556" cy="247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0" name="Line 28"/>
          <p:cNvSpPr>
            <a:spLocks noChangeShapeType="1"/>
          </p:cNvSpPr>
          <p:nvPr/>
        </p:nvSpPr>
        <p:spPr bwMode="auto">
          <a:xfrm rot="16200000" flipH="1">
            <a:off x="6847468" y="1742067"/>
            <a:ext cx="6350" cy="3297667"/>
          </a:xfrm>
          <a:prstGeom prst="line">
            <a:avLst/>
          </a:prstGeom>
          <a:noFill/>
          <a:ln w="12700">
            <a:solidFill>
              <a:srgbClr val="8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5414335" y="2786059"/>
            <a:ext cx="6463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0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2800" b="0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82" name="AutoShape 23"/>
          <p:cNvSpPr>
            <a:spLocks noChangeArrowheads="1"/>
          </p:cNvSpPr>
          <p:nvPr/>
        </p:nvSpPr>
        <p:spPr bwMode="auto">
          <a:xfrm>
            <a:off x="5432837" y="5143500"/>
            <a:ext cx="229556" cy="247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3" name="AutoShape 23"/>
          <p:cNvSpPr>
            <a:spLocks noChangeArrowheads="1"/>
          </p:cNvSpPr>
          <p:nvPr/>
        </p:nvSpPr>
        <p:spPr bwMode="auto">
          <a:xfrm>
            <a:off x="5432837" y="5500688"/>
            <a:ext cx="229556" cy="247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" name="TextBox 36"/>
          <p:cNvSpPr txBox="1">
            <a:spLocks noChangeArrowheads="1"/>
          </p:cNvSpPr>
          <p:nvPr/>
        </p:nvSpPr>
        <p:spPr bwMode="auto">
          <a:xfrm>
            <a:off x="5763928" y="4714876"/>
            <a:ext cx="2648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发掘配合</a:t>
            </a:r>
            <a:r>
              <a:rPr lang="en-US" altLang="zh-CN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</a:t>
            </a:r>
          </a:p>
        </p:txBody>
      </p:sp>
      <p:sp>
        <p:nvSpPr>
          <p:cNvPr id="6185" name="AutoShape 23"/>
          <p:cNvSpPr>
            <a:spLocks noChangeArrowheads="1"/>
          </p:cNvSpPr>
          <p:nvPr/>
        </p:nvSpPr>
        <p:spPr bwMode="auto">
          <a:xfrm>
            <a:off x="5432837" y="5857875"/>
            <a:ext cx="229556" cy="247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" name="TextBox 36"/>
          <p:cNvSpPr txBox="1">
            <a:spLocks noChangeArrowheads="1"/>
          </p:cNvSpPr>
          <p:nvPr/>
        </p:nvSpPr>
        <p:spPr bwMode="auto">
          <a:xfrm>
            <a:off x="6028802" y="2786063"/>
            <a:ext cx="1125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是关键</a:t>
            </a:r>
          </a:p>
        </p:txBody>
      </p:sp>
      <p:sp>
        <p:nvSpPr>
          <p:cNvPr id="266" name="TextBox 36"/>
          <p:cNvSpPr txBox="1">
            <a:spLocks noChangeArrowheads="1"/>
          </p:cNvSpPr>
          <p:nvPr/>
        </p:nvSpPr>
        <p:spPr bwMode="auto">
          <a:xfrm>
            <a:off x="5366620" y="3500438"/>
            <a:ext cx="324469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CN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系统发布的一款功能强大的系统调节工具，主要功能包括：</a:t>
            </a:r>
            <a:r>
              <a:rPr lang="en-US" altLang="zh-CN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电压和总线速度监控</a:t>
            </a:r>
          </a:p>
        </p:txBody>
      </p:sp>
      <p:sp>
        <p:nvSpPr>
          <p:cNvPr id="267" name="TextBox 36"/>
          <p:cNvSpPr txBox="1">
            <a:spLocks noChangeArrowheads="1"/>
          </p:cNvSpPr>
          <p:nvPr/>
        </p:nvSpPr>
        <p:spPr bwMode="auto">
          <a:xfrm>
            <a:off x="5763928" y="5072064"/>
            <a:ext cx="2648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发掘配合</a:t>
            </a:r>
            <a:r>
              <a:rPr lang="en-US" altLang="zh-CN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</a:t>
            </a:r>
          </a:p>
        </p:txBody>
      </p:sp>
      <p:sp>
        <p:nvSpPr>
          <p:cNvPr id="268" name="TextBox 36"/>
          <p:cNvSpPr txBox="1">
            <a:spLocks noChangeArrowheads="1"/>
          </p:cNvSpPr>
          <p:nvPr/>
        </p:nvSpPr>
        <p:spPr bwMode="auto">
          <a:xfrm>
            <a:off x="5763928" y="5468939"/>
            <a:ext cx="2648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发掘配合</a:t>
            </a:r>
            <a:r>
              <a:rPr lang="en-US" altLang="zh-CN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</a:t>
            </a:r>
          </a:p>
        </p:txBody>
      </p:sp>
      <p:sp>
        <p:nvSpPr>
          <p:cNvPr id="269" name="TextBox 36"/>
          <p:cNvSpPr txBox="1">
            <a:spLocks noChangeArrowheads="1"/>
          </p:cNvSpPr>
          <p:nvPr/>
        </p:nvSpPr>
        <p:spPr bwMode="auto">
          <a:xfrm>
            <a:off x="5763928" y="5805489"/>
            <a:ext cx="2648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发掘配合</a:t>
            </a:r>
            <a:r>
              <a:rPr lang="en-US" altLang="zh-CN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</a:t>
            </a:r>
          </a:p>
        </p:txBody>
      </p:sp>
    </p:spTree>
    <p:extLst>
      <p:ext uri="{BB962C8B-B14F-4D97-AF65-F5344CB8AC3E}">
        <p14:creationId xmlns:p14="http://schemas.microsoft.com/office/powerpoint/2010/main" val="2617008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2"/>
          <p:cNvSpPr>
            <a:spLocks/>
          </p:cNvSpPr>
          <p:nvPr/>
        </p:nvSpPr>
        <p:spPr bwMode="gray">
          <a:xfrm rot="10800000">
            <a:off x="532660" y="5143512"/>
            <a:ext cx="1324374" cy="1500198"/>
          </a:xfrm>
          <a:prstGeom prst="rect">
            <a:avLst/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shade val="46275"/>
                  <a:invGamma/>
                </a:srgbClr>
              </a:gs>
            </a:gsLst>
            <a:lin ang="27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3519804" lon="18206263" rev="18000000"/>
            </a:camera>
            <a:lightRig rig="flat" dir="t">
              <a:rot lat="0" lon="0" rev="5400000"/>
            </a:lightRig>
          </a:scene3d>
          <a:sp3d extrusionH="222250" contourW="6350" prstMaterial="softEdge">
            <a:bevelT w="0" h="0"/>
            <a:bevelB w="0" h="0"/>
            <a:contourClr>
              <a:srgbClr val="92D050"/>
            </a:contourClr>
          </a:sp3d>
        </p:spPr>
        <p:txBody>
          <a:bodyPr>
            <a:flatTx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642" y="428625"/>
            <a:ext cx="8228717" cy="571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280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企业文化建设</a:t>
            </a:r>
          </a:p>
        </p:txBody>
      </p:sp>
      <p:sp>
        <p:nvSpPr>
          <p:cNvPr id="25" name="Freeform 62"/>
          <p:cNvSpPr>
            <a:spLocks/>
          </p:cNvSpPr>
          <p:nvPr/>
        </p:nvSpPr>
        <p:spPr bwMode="gray">
          <a:xfrm rot="10800000">
            <a:off x="797535" y="4857760"/>
            <a:ext cx="1324374" cy="1500198"/>
          </a:xfrm>
          <a:prstGeom prst="rect">
            <a:avLst/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shade val="46275"/>
                  <a:invGamma/>
                </a:srgbClr>
              </a:gs>
            </a:gsLst>
            <a:lin ang="27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3519804" lon="18206263" rev="18000000"/>
            </a:camera>
            <a:lightRig rig="flat" dir="t">
              <a:rot lat="0" lon="0" rev="5400000"/>
            </a:lightRig>
          </a:scene3d>
          <a:sp3d extrusionH="222250" contourW="6350" prstMaterial="softEdge">
            <a:bevelT w="0" h="0"/>
            <a:bevelB w="0" h="0"/>
            <a:contourClr>
              <a:srgbClr val="92D050"/>
            </a:contourClr>
          </a:sp3d>
        </p:spPr>
        <p:txBody>
          <a:bodyPr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Freeform 62"/>
          <p:cNvSpPr>
            <a:spLocks/>
          </p:cNvSpPr>
          <p:nvPr/>
        </p:nvSpPr>
        <p:spPr bwMode="gray">
          <a:xfrm rot="10800000">
            <a:off x="1062409" y="4572008"/>
            <a:ext cx="1324374" cy="1500198"/>
          </a:xfrm>
          <a:prstGeom prst="rect">
            <a:avLst/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shade val="46275"/>
                  <a:invGamma/>
                </a:srgbClr>
              </a:gs>
            </a:gsLst>
            <a:lin ang="27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3519804" lon="18206263" rev="18000000"/>
            </a:camera>
            <a:lightRig rig="flat" dir="t">
              <a:rot lat="0" lon="0" rev="5400000"/>
            </a:lightRig>
          </a:scene3d>
          <a:sp3d extrusionH="222250" contourW="6350" prstMaterial="softEdge">
            <a:bevelT w="0" h="0"/>
            <a:bevelB w="0" h="0"/>
            <a:contourClr>
              <a:srgbClr val="92D050"/>
            </a:contourClr>
          </a:sp3d>
        </p:spPr>
        <p:txBody>
          <a:bodyPr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Freeform 62"/>
          <p:cNvSpPr>
            <a:spLocks/>
          </p:cNvSpPr>
          <p:nvPr/>
        </p:nvSpPr>
        <p:spPr bwMode="gray">
          <a:xfrm rot="10800000">
            <a:off x="1327284" y="4286256"/>
            <a:ext cx="1324374" cy="1500198"/>
          </a:xfrm>
          <a:prstGeom prst="rect">
            <a:avLst/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shade val="46275"/>
                  <a:invGamma/>
                </a:srgbClr>
              </a:gs>
            </a:gsLst>
            <a:lin ang="27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3519804" lon="18206263" rev="18000000"/>
            </a:camera>
            <a:lightRig rig="flat" dir="t">
              <a:rot lat="0" lon="0" rev="5400000"/>
            </a:lightRig>
          </a:scene3d>
          <a:sp3d extrusionH="222250" contourW="6350" prstMaterial="softEdge">
            <a:bevelT w="0" h="0"/>
            <a:bevelB w="0" h="0"/>
            <a:contourClr>
              <a:srgbClr val="92D050"/>
            </a:contourClr>
          </a:sp3d>
        </p:spPr>
        <p:txBody>
          <a:bodyPr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Freeform 62"/>
          <p:cNvSpPr>
            <a:spLocks/>
          </p:cNvSpPr>
          <p:nvPr/>
        </p:nvSpPr>
        <p:spPr bwMode="gray">
          <a:xfrm rot="10800000">
            <a:off x="1525940" y="3929066"/>
            <a:ext cx="1324374" cy="1500198"/>
          </a:xfrm>
          <a:prstGeom prst="rect">
            <a:avLst/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shade val="46275"/>
                  <a:invGamma/>
                </a:srgbClr>
              </a:gs>
            </a:gsLst>
            <a:lin ang="27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3519804" lon="18206263" rev="18000000"/>
            </a:camera>
            <a:lightRig rig="flat" dir="t">
              <a:rot lat="0" lon="0" rev="5400000"/>
            </a:lightRig>
          </a:scene3d>
          <a:sp3d extrusionH="222250" contourW="6350" prstMaterial="softEdge">
            <a:bevelT w="0" h="0"/>
            <a:bevelB w="0" h="0"/>
            <a:contourClr>
              <a:srgbClr val="92D050"/>
            </a:contourClr>
          </a:sp3d>
        </p:spPr>
        <p:txBody>
          <a:bodyPr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Freeform 62"/>
          <p:cNvSpPr>
            <a:spLocks/>
          </p:cNvSpPr>
          <p:nvPr/>
        </p:nvSpPr>
        <p:spPr bwMode="gray">
          <a:xfrm rot="10800000">
            <a:off x="1790815" y="3643314"/>
            <a:ext cx="1324374" cy="1500198"/>
          </a:xfrm>
          <a:prstGeom prst="rect">
            <a:avLst/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shade val="46275"/>
                  <a:invGamma/>
                </a:srgbClr>
              </a:gs>
            </a:gsLst>
            <a:lin ang="27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3519804" lon="18206263" rev="18000000"/>
            </a:camera>
            <a:lightRig rig="flat" dir="t">
              <a:rot lat="0" lon="0" rev="5400000"/>
            </a:lightRig>
          </a:scene3d>
          <a:sp3d extrusionH="222250" contourW="6350" prstMaterial="softEdge">
            <a:bevelT w="0" h="0"/>
            <a:bevelB w="0" h="0"/>
            <a:contourClr>
              <a:srgbClr val="92D050"/>
            </a:contourClr>
          </a:sp3d>
        </p:spPr>
        <p:txBody>
          <a:bodyPr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Freeform 62"/>
          <p:cNvSpPr>
            <a:spLocks/>
          </p:cNvSpPr>
          <p:nvPr/>
        </p:nvSpPr>
        <p:spPr bwMode="gray">
          <a:xfrm rot="10800000">
            <a:off x="2055689" y="3286124"/>
            <a:ext cx="1324374" cy="1500198"/>
          </a:xfrm>
          <a:prstGeom prst="rect">
            <a:avLst/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shade val="46275"/>
                  <a:invGamma/>
                </a:srgbClr>
              </a:gs>
            </a:gsLst>
            <a:lin ang="27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3519804" lon="18206263" rev="18000000"/>
            </a:camera>
            <a:lightRig rig="flat" dir="t">
              <a:rot lat="0" lon="0" rev="5400000"/>
            </a:lightRig>
          </a:scene3d>
          <a:sp3d extrusionH="222250" contourW="6350" prstMaterial="softEdge">
            <a:bevelT w="0" h="0"/>
            <a:bevelB w="0" h="0"/>
            <a:contourClr>
              <a:srgbClr val="92D050"/>
            </a:contourClr>
          </a:sp3d>
        </p:spPr>
        <p:txBody>
          <a:bodyPr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Freeform 62"/>
          <p:cNvSpPr>
            <a:spLocks/>
          </p:cNvSpPr>
          <p:nvPr/>
        </p:nvSpPr>
        <p:spPr bwMode="gray">
          <a:xfrm rot="10800000">
            <a:off x="2320564" y="3000372"/>
            <a:ext cx="1324374" cy="1500198"/>
          </a:xfrm>
          <a:prstGeom prst="rect">
            <a:avLst/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shade val="46275"/>
                  <a:invGamma/>
                </a:srgbClr>
              </a:gs>
            </a:gsLst>
            <a:lin ang="27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3519804" lon="18206263" rev="18000000"/>
            </a:camera>
            <a:lightRig rig="flat" dir="t">
              <a:rot lat="0" lon="0" rev="5400000"/>
            </a:lightRig>
          </a:scene3d>
          <a:sp3d extrusionH="222250" contourW="6350" prstMaterial="softEdge">
            <a:bevelT w="0" h="0"/>
            <a:bevelB w="0" h="0"/>
            <a:contourClr>
              <a:srgbClr val="92D050"/>
            </a:contourClr>
          </a:sp3d>
        </p:spPr>
        <p:txBody>
          <a:bodyPr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Freeform 62"/>
          <p:cNvSpPr>
            <a:spLocks/>
          </p:cNvSpPr>
          <p:nvPr/>
        </p:nvSpPr>
        <p:spPr bwMode="gray">
          <a:xfrm rot="10800000">
            <a:off x="2585439" y="2643182"/>
            <a:ext cx="1324374" cy="1500198"/>
          </a:xfrm>
          <a:prstGeom prst="rect">
            <a:avLst/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shade val="46275"/>
                  <a:invGamma/>
                </a:srgbClr>
              </a:gs>
            </a:gsLst>
            <a:lin ang="270000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3519804" lon="18206263" rev="18000000"/>
            </a:camera>
            <a:lightRig rig="flat" dir="t">
              <a:rot lat="0" lon="0" rev="5400000"/>
            </a:lightRig>
          </a:scene3d>
          <a:sp3d extrusionH="222250" contourW="6350" prstMaterial="softEdge">
            <a:bevelT w="0" h="0"/>
            <a:bevelB w="0" h="0"/>
            <a:contourClr>
              <a:srgbClr val="92D050"/>
            </a:contourClr>
          </a:sp3d>
        </p:spPr>
        <p:txBody>
          <a:bodyPr>
            <a:flatTx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7198" name="Group 22"/>
          <p:cNvGrpSpPr>
            <a:grpSpLocks/>
          </p:cNvGrpSpPr>
          <p:nvPr/>
        </p:nvGrpSpPr>
        <p:grpSpPr bwMode="auto">
          <a:xfrm>
            <a:off x="2519235" y="2214563"/>
            <a:ext cx="1390583" cy="1338262"/>
            <a:chOff x="482" y="1851"/>
            <a:chExt cx="860" cy="796"/>
          </a:xfrm>
        </p:grpSpPr>
        <p:sp>
          <p:nvSpPr>
            <p:cNvPr id="7227" name="Freeform 23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>
                <a:gd name="T0" fmla="*/ 0 w 335"/>
                <a:gd name="T1" fmla="*/ 166 h 173"/>
                <a:gd name="T2" fmla="*/ 58 w 335"/>
                <a:gd name="T3" fmla="*/ 173 h 173"/>
                <a:gd name="T4" fmla="*/ 297 w 335"/>
                <a:gd name="T5" fmla="*/ 32 h 173"/>
                <a:gd name="T6" fmla="*/ 289 w 335"/>
                <a:gd name="T7" fmla="*/ 8 h 173"/>
                <a:gd name="T8" fmla="*/ 223 w 335"/>
                <a:gd name="T9" fmla="*/ 26 h 173"/>
                <a:gd name="T10" fmla="*/ 0 w 335"/>
                <a:gd name="T11" fmla="*/ 166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"/>
                <a:gd name="T19" fmla="*/ 0 h 173"/>
                <a:gd name="T20" fmla="*/ 335 w 335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Freeform 24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>
                <a:gd name="T0" fmla="*/ 0 w 367"/>
                <a:gd name="T1" fmla="*/ 158 h 170"/>
                <a:gd name="T2" fmla="*/ 80 w 367"/>
                <a:gd name="T3" fmla="*/ 170 h 170"/>
                <a:gd name="T4" fmla="*/ 332 w 367"/>
                <a:gd name="T5" fmla="*/ 37 h 170"/>
                <a:gd name="T6" fmla="*/ 292 w 367"/>
                <a:gd name="T7" fmla="*/ 1 h 170"/>
                <a:gd name="T8" fmla="*/ 230 w 367"/>
                <a:gd name="T9" fmla="*/ 29 h 170"/>
                <a:gd name="T10" fmla="*/ 0 w 367"/>
                <a:gd name="T11" fmla="*/ 158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7"/>
                <a:gd name="T19" fmla="*/ 0 h 170"/>
                <a:gd name="T20" fmla="*/ 367 w 367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Freeform 25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>
                <a:gd name="T0" fmla="*/ 0 w 307"/>
                <a:gd name="T1" fmla="*/ 134 h 143"/>
                <a:gd name="T2" fmla="*/ 66 w 307"/>
                <a:gd name="T3" fmla="*/ 143 h 143"/>
                <a:gd name="T4" fmla="*/ 282 w 307"/>
                <a:gd name="T5" fmla="*/ 35 h 143"/>
                <a:gd name="T6" fmla="*/ 219 w 307"/>
                <a:gd name="T7" fmla="*/ 17 h 143"/>
                <a:gd name="T8" fmla="*/ 0 w 307"/>
                <a:gd name="T9" fmla="*/ 134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43"/>
                <a:gd name="T17" fmla="*/ 307 w 307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Freeform 26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7231" name="Freeform 27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>
                <a:gd name="T0" fmla="*/ 326 w 224"/>
                <a:gd name="T1" fmla="*/ 318 h 569"/>
                <a:gd name="T2" fmla="*/ 233 w 224"/>
                <a:gd name="T3" fmla="*/ 157 h 569"/>
                <a:gd name="T4" fmla="*/ 380 w 224"/>
                <a:gd name="T5" fmla="*/ 1 h 569"/>
                <a:gd name="T6" fmla="*/ 540 w 224"/>
                <a:gd name="T7" fmla="*/ 164 h 569"/>
                <a:gd name="T8" fmla="*/ 427 w 224"/>
                <a:gd name="T9" fmla="*/ 318 h 569"/>
                <a:gd name="T10" fmla="*/ 424 w 224"/>
                <a:gd name="T11" fmla="*/ 391 h 569"/>
                <a:gd name="T12" fmla="*/ 661 w 224"/>
                <a:gd name="T13" fmla="*/ 456 h 569"/>
                <a:gd name="T14" fmla="*/ 699 w 224"/>
                <a:gd name="T15" fmla="*/ 643 h 569"/>
                <a:gd name="T16" fmla="*/ 687 w 224"/>
                <a:gd name="T17" fmla="*/ 1012 h 569"/>
                <a:gd name="T18" fmla="*/ 661 w 224"/>
                <a:gd name="T19" fmla="*/ 1151 h 569"/>
                <a:gd name="T20" fmla="*/ 622 w 224"/>
                <a:gd name="T21" fmla="*/ 973 h 569"/>
                <a:gd name="T22" fmla="*/ 592 w 224"/>
                <a:gd name="T23" fmla="*/ 638 h 569"/>
                <a:gd name="T24" fmla="*/ 538 w 224"/>
                <a:gd name="T25" fmla="*/ 1012 h 569"/>
                <a:gd name="T26" fmla="*/ 454 w 224"/>
                <a:gd name="T27" fmla="*/ 1796 h 569"/>
                <a:gd name="T28" fmla="*/ 245 w 224"/>
                <a:gd name="T29" fmla="*/ 1783 h 569"/>
                <a:gd name="T30" fmla="*/ 157 w 224"/>
                <a:gd name="T31" fmla="*/ 1026 h 569"/>
                <a:gd name="T32" fmla="*/ 106 w 224"/>
                <a:gd name="T33" fmla="*/ 657 h 569"/>
                <a:gd name="T34" fmla="*/ 78 w 224"/>
                <a:gd name="T35" fmla="*/ 979 h 569"/>
                <a:gd name="T36" fmla="*/ 38 w 224"/>
                <a:gd name="T37" fmla="*/ 1151 h 569"/>
                <a:gd name="T38" fmla="*/ 1 w 224"/>
                <a:gd name="T39" fmla="*/ 963 h 569"/>
                <a:gd name="T40" fmla="*/ 23 w 224"/>
                <a:gd name="T41" fmla="*/ 581 h 569"/>
                <a:gd name="T42" fmla="*/ 74 w 224"/>
                <a:gd name="T43" fmla="*/ 440 h 569"/>
                <a:gd name="T44" fmla="*/ 322 w 224"/>
                <a:gd name="T45" fmla="*/ 391 h 569"/>
                <a:gd name="T46" fmla="*/ 326 w 224"/>
                <a:gd name="T47" fmla="*/ 318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7232" name="Freeform 28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7199" name="TextBox 42"/>
          <p:cNvSpPr txBox="1">
            <a:spLocks noChangeArrowheads="1"/>
          </p:cNvSpPr>
          <p:nvPr/>
        </p:nvSpPr>
        <p:spPr bwMode="auto">
          <a:xfrm rot="420000">
            <a:off x="1837924" y="4251326"/>
            <a:ext cx="165545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员工绩效考核</a:t>
            </a:r>
          </a:p>
        </p:txBody>
      </p:sp>
      <p:sp>
        <p:nvSpPr>
          <p:cNvPr id="7200" name="TextBox 43"/>
          <p:cNvSpPr txBox="1">
            <a:spLocks noChangeArrowheads="1"/>
          </p:cNvSpPr>
          <p:nvPr/>
        </p:nvSpPr>
        <p:spPr bwMode="auto">
          <a:xfrm rot="420000">
            <a:off x="2064538" y="3965576"/>
            <a:ext cx="165545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职业道德规范</a:t>
            </a:r>
          </a:p>
        </p:txBody>
      </p:sp>
      <p:sp>
        <p:nvSpPr>
          <p:cNvPr id="7201" name="TextBox 44"/>
          <p:cNvSpPr txBox="1">
            <a:spLocks noChangeArrowheads="1"/>
          </p:cNvSpPr>
          <p:nvPr/>
        </p:nvSpPr>
        <p:spPr bwMode="auto">
          <a:xfrm rot="420000">
            <a:off x="2395629" y="3616326"/>
            <a:ext cx="178789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员工行为准则</a:t>
            </a:r>
          </a:p>
        </p:txBody>
      </p:sp>
      <p:sp>
        <p:nvSpPr>
          <p:cNvPr id="7202" name="TextBox 45"/>
          <p:cNvSpPr txBox="1">
            <a:spLocks noChangeArrowheads="1"/>
          </p:cNvSpPr>
          <p:nvPr/>
        </p:nvSpPr>
        <p:spPr bwMode="auto">
          <a:xfrm rot="420000">
            <a:off x="478244" y="6073776"/>
            <a:ext cx="1125709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团队管理</a:t>
            </a:r>
          </a:p>
        </p:txBody>
      </p:sp>
      <p:sp>
        <p:nvSpPr>
          <p:cNvPr id="7203" name="TextBox 46"/>
          <p:cNvSpPr txBox="1">
            <a:spLocks noChangeArrowheads="1"/>
          </p:cNvSpPr>
          <p:nvPr/>
        </p:nvSpPr>
        <p:spPr bwMode="auto">
          <a:xfrm rot="420000">
            <a:off x="622452" y="5862638"/>
            <a:ext cx="1787891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沟通渠道建立</a:t>
            </a:r>
          </a:p>
        </p:txBody>
      </p:sp>
      <p:sp>
        <p:nvSpPr>
          <p:cNvPr id="7204" name="TextBox 47"/>
          <p:cNvSpPr txBox="1">
            <a:spLocks noChangeArrowheads="1"/>
          </p:cNvSpPr>
          <p:nvPr/>
        </p:nvSpPr>
        <p:spPr bwMode="auto">
          <a:xfrm rot="420000">
            <a:off x="938827" y="5541964"/>
            <a:ext cx="1721674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顾客满意工程</a:t>
            </a:r>
          </a:p>
        </p:txBody>
      </p:sp>
      <p:sp>
        <p:nvSpPr>
          <p:cNvPr id="7205" name="TextBox 48"/>
          <p:cNvSpPr txBox="1">
            <a:spLocks noChangeArrowheads="1"/>
          </p:cNvSpPr>
          <p:nvPr/>
        </p:nvSpPr>
        <p:spPr bwMode="auto">
          <a:xfrm rot="420000">
            <a:off x="1203700" y="5256214"/>
            <a:ext cx="1721674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员工满意工程</a:t>
            </a:r>
          </a:p>
        </p:txBody>
      </p:sp>
      <p:sp>
        <p:nvSpPr>
          <p:cNvPr id="7206" name="TextBox 49"/>
          <p:cNvSpPr txBox="1">
            <a:spLocks noChangeArrowheads="1"/>
          </p:cNvSpPr>
          <p:nvPr/>
        </p:nvSpPr>
        <p:spPr bwMode="auto">
          <a:xfrm rot="420000">
            <a:off x="1402355" y="4908551"/>
            <a:ext cx="18702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培训体系设计</a:t>
            </a:r>
          </a:p>
        </p:txBody>
      </p:sp>
      <p:sp>
        <p:nvSpPr>
          <p:cNvPr id="7207" name="TextBox 50"/>
          <p:cNvSpPr txBox="1">
            <a:spLocks noChangeArrowheads="1"/>
          </p:cNvSpPr>
          <p:nvPr/>
        </p:nvSpPr>
        <p:spPr bwMode="auto">
          <a:xfrm rot="420000">
            <a:off x="1602481" y="4603751"/>
            <a:ext cx="15892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激励机制设计</a:t>
            </a:r>
          </a:p>
        </p:txBody>
      </p:sp>
      <p:sp>
        <p:nvSpPr>
          <p:cNvPr id="53" name="Freeform 23"/>
          <p:cNvSpPr>
            <a:spLocks/>
          </p:cNvSpPr>
          <p:nvPr/>
        </p:nvSpPr>
        <p:spPr bwMode="gray">
          <a:xfrm rot="18290010">
            <a:off x="2927701" y="3797182"/>
            <a:ext cx="2359252" cy="553062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D2CD0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perspectiveAbove"/>
            <a:lightRig rig="threePt" dir="t"/>
          </a:scene3d>
          <a:sp3d extrusionH="50800"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6" name="Freeform 24"/>
          <p:cNvSpPr>
            <a:spLocks/>
          </p:cNvSpPr>
          <p:nvPr/>
        </p:nvSpPr>
        <p:spPr bwMode="gray">
          <a:xfrm>
            <a:off x="665098" y="3714753"/>
            <a:ext cx="1191936" cy="1447799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solidFill>
            <a:srgbClr val="D2CD0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perspectiveLeft"/>
            <a:lightRig rig="threePt" dir="t"/>
          </a:scene3d>
          <a:sp3d extrusionH="50800"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316" name="Rectangle 177"/>
          <p:cNvSpPr>
            <a:spLocks noChangeArrowheads="1"/>
          </p:cNvSpPr>
          <p:nvPr/>
        </p:nvSpPr>
        <p:spPr bwMode="auto">
          <a:xfrm rot="18270286">
            <a:off x="3627127" y="3961028"/>
            <a:ext cx="1857375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推动企业绩效</a:t>
            </a:r>
            <a:endParaRPr lang="en-US" altLang="zh-CN" sz="1400" b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17" name="Rectangle 177"/>
          <p:cNvSpPr>
            <a:spLocks noChangeArrowheads="1"/>
          </p:cNvSpPr>
          <p:nvPr/>
        </p:nvSpPr>
        <p:spPr bwMode="auto">
          <a:xfrm rot="18295938">
            <a:off x="45594" y="3873715"/>
            <a:ext cx="1571625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1400" b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规范员工行为</a:t>
            </a:r>
            <a:endParaRPr lang="en-US" altLang="zh-CN" sz="1400" b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12" name="Line 4"/>
          <p:cNvSpPr>
            <a:spLocks noChangeShapeType="1"/>
          </p:cNvSpPr>
          <p:nvPr/>
        </p:nvSpPr>
        <p:spPr bwMode="auto">
          <a:xfrm flipH="1">
            <a:off x="5162078" y="2697163"/>
            <a:ext cx="4415" cy="3384550"/>
          </a:xfrm>
          <a:prstGeom prst="line">
            <a:avLst/>
          </a:prstGeom>
          <a:noFill/>
          <a:ln w="12700">
            <a:solidFill>
              <a:srgbClr val="8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3" name="AutoShape 23"/>
          <p:cNvSpPr>
            <a:spLocks noChangeArrowheads="1"/>
          </p:cNvSpPr>
          <p:nvPr/>
        </p:nvSpPr>
        <p:spPr bwMode="auto">
          <a:xfrm>
            <a:off x="5432837" y="4786313"/>
            <a:ext cx="229556" cy="247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4" name="Line 28"/>
          <p:cNvSpPr>
            <a:spLocks noChangeShapeType="1"/>
          </p:cNvSpPr>
          <p:nvPr/>
        </p:nvSpPr>
        <p:spPr bwMode="auto">
          <a:xfrm rot="16200000" flipH="1">
            <a:off x="6847468" y="1742067"/>
            <a:ext cx="6350" cy="3297667"/>
          </a:xfrm>
          <a:prstGeom prst="line">
            <a:avLst/>
          </a:prstGeom>
          <a:noFill/>
          <a:ln w="12700">
            <a:solidFill>
              <a:srgbClr val="8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414335" y="2786059"/>
            <a:ext cx="6463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0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2800" b="0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16" name="AutoShape 23"/>
          <p:cNvSpPr>
            <a:spLocks noChangeArrowheads="1"/>
          </p:cNvSpPr>
          <p:nvPr/>
        </p:nvSpPr>
        <p:spPr bwMode="auto">
          <a:xfrm>
            <a:off x="5432837" y="5143500"/>
            <a:ext cx="229556" cy="247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7" name="AutoShape 23"/>
          <p:cNvSpPr>
            <a:spLocks noChangeArrowheads="1"/>
          </p:cNvSpPr>
          <p:nvPr/>
        </p:nvSpPr>
        <p:spPr bwMode="auto">
          <a:xfrm>
            <a:off x="5432837" y="5500688"/>
            <a:ext cx="229556" cy="247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Box 36"/>
          <p:cNvSpPr txBox="1">
            <a:spLocks noChangeArrowheads="1"/>
          </p:cNvSpPr>
          <p:nvPr/>
        </p:nvSpPr>
        <p:spPr bwMode="auto">
          <a:xfrm>
            <a:off x="5763928" y="4714876"/>
            <a:ext cx="2648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发掘配合</a:t>
            </a:r>
            <a:r>
              <a:rPr lang="en-US" altLang="zh-CN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</a:t>
            </a:r>
          </a:p>
        </p:txBody>
      </p:sp>
      <p:sp>
        <p:nvSpPr>
          <p:cNvPr id="7219" name="AutoShape 23"/>
          <p:cNvSpPr>
            <a:spLocks noChangeArrowheads="1"/>
          </p:cNvSpPr>
          <p:nvPr/>
        </p:nvSpPr>
        <p:spPr bwMode="auto">
          <a:xfrm>
            <a:off x="5432837" y="5857875"/>
            <a:ext cx="229556" cy="247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36"/>
          <p:cNvSpPr txBox="1">
            <a:spLocks noChangeArrowheads="1"/>
          </p:cNvSpPr>
          <p:nvPr/>
        </p:nvSpPr>
        <p:spPr bwMode="auto">
          <a:xfrm>
            <a:off x="6028802" y="2786063"/>
            <a:ext cx="1125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是关键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949129" y="571500"/>
            <a:ext cx="1194871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企业标志</a:t>
            </a:r>
          </a:p>
        </p:txBody>
      </p:sp>
      <p:sp>
        <p:nvSpPr>
          <p:cNvPr id="59" name="TextBox 36"/>
          <p:cNvSpPr txBox="1">
            <a:spLocks noChangeArrowheads="1"/>
          </p:cNvSpPr>
          <p:nvPr/>
        </p:nvSpPr>
        <p:spPr bwMode="auto">
          <a:xfrm>
            <a:off x="5366620" y="3500438"/>
            <a:ext cx="324469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CN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系统发布的一款功能强大的系统调节工具，主要功能包括：</a:t>
            </a:r>
            <a:r>
              <a:rPr lang="en-US" altLang="zh-CN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电压和总线速度监控</a:t>
            </a:r>
          </a:p>
        </p:txBody>
      </p:sp>
      <p:sp>
        <p:nvSpPr>
          <p:cNvPr id="60" name="TextBox 36"/>
          <p:cNvSpPr txBox="1">
            <a:spLocks noChangeArrowheads="1"/>
          </p:cNvSpPr>
          <p:nvPr/>
        </p:nvSpPr>
        <p:spPr bwMode="auto">
          <a:xfrm>
            <a:off x="5763928" y="5072064"/>
            <a:ext cx="2648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发掘配合</a:t>
            </a:r>
            <a:r>
              <a:rPr lang="en-US" altLang="zh-CN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</a:t>
            </a:r>
          </a:p>
        </p:txBody>
      </p:sp>
      <p:sp>
        <p:nvSpPr>
          <p:cNvPr id="61" name="TextBox 36"/>
          <p:cNvSpPr txBox="1">
            <a:spLocks noChangeArrowheads="1"/>
          </p:cNvSpPr>
          <p:nvPr/>
        </p:nvSpPr>
        <p:spPr bwMode="auto">
          <a:xfrm>
            <a:off x="5763928" y="5459414"/>
            <a:ext cx="2648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发掘配合</a:t>
            </a:r>
            <a:r>
              <a:rPr lang="en-US" altLang="zh-CN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</a:t>
            </a:r>
          </a:p>
        </p:txBody>
      </p:sp>
      <p:sp>
        <p:nvSpPr>
          <p:cNvPr id="62" name="TextBox 36"/>
          <p:cNvSpPr txBox="1">
            <a:spLocks noChangeArrowheads="1"/>
          </p:cNvSpPr>
          <p:nvPr/>
        </p:nvSpPr>
        <p:spPr bwMode="auto">
          <a:xfrm>
            <a:off x="5763928" y="5784851"/>
            <a:ext cx="2648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发掘配合</a:t>
            </a:r>
            <a:r>
              <a:rPr lang="en-US" altLang="zh-CN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</a:t>
            </a:r>
          </a:p>
        </p:txBody>
      </p:sp>
      <p:sp>
        <p:nvSpPr>
          <p:cNvPr id="47" name="矩形 46"/>
          <p:cNvSpPr/>
          <p:nvPr/>
        </p:nvSpPr>
        <p:spPr>
          <a:xfrm>
            <a:off x="1592159" y="1357299"/>
            <a:ext cx="5959681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0" spc="50" dirty="0">
                <a:ln w="11430"/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系统调节工具，主要功能包括是</a:t>
            </a:r>
          </a:p>
        </p:txBody>
      </p:sp>
    </p:spTree>
    <p:extLst>
      <p:ext uri="{BB962C8B-B14F-4D97-AF65-F5344CB8AC3E}">
        <p14:creationId xmlns:p14="http://schemas.microsoft.com/office/powerpoint/2010/main" val="18160378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642" y="428625"/>
            <a:ext cx="8228717" cy="571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280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企业文化建设</a:t>
            </a:r>
          </a:p>
        </p:txBody>
      </p:sp>
      <p:sp>
        <p:nvSpPr>
          <p:cNvPr id="631" name="矩形 630"/>
          <p:cNvSpPr/>
          <p:nvPr/>
        </p:nvSpPr>
        <p:spPr>
          <a:xfrm>
            <a:off x="2453002" y="1285861"/>
            <a:ext cx="5165057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0" spc="50" dirty="0">
                <a:ln w="11430"/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创造企业形象文化，建立品牌形象系统</a:t>
            </a:r>
          </a:p>
        </p:txBody>
      </p:sp>
      <p:grpSp>
        <p:nvGrpSpPr>
          <p:cNvPr id="8196" name="组合 649"/>
          <p:cNvGrpSpPr>
            <a:grpSpLocks/>
          </p:cNvGrpSpPr>
          <p:nvPr/>
        </p:nvGrpSpPr>
        <p:grpSpPr bwMode="auto">
          <a:xfrm>
            <a:off x="1393526" y="2571750"/>
            <a:ext cx="2600168" cy="3429000"/>
            <a:chOff x="1412838" y="1857364"/>
            <a:chExt cx="3349625" cy="4343401"/>
          </a:xfrm>
        </p:grpSpPr>
        <p:sp>
          <p:nvSpPr>
            <p:cNvPr id="634" name="Freeform 22"/>
            <p:cNvSpPr>
              <a:spLocks/>
            </p:cNvSpPr>
            <p:nvPr/>
          </p:nvSpPr>
          <p:spPr bwMode="gray">
            <a:xfrm>
              <a:off x="2295488" y="4838689"/>
              <a:ext cx="2466975" cy="771525"/>
            </a:xfrm>
            <a:custGeom>
              <a:avLst/>
              <a:gdLst/>
              <a:ahLst/>
              <a:cxnLst>
                <a:cxn ang="0">
                  <a:pos x="1405" y="102"/>
                </a:cxn>
                <a:cxn ang="0">
                  <a:pos x="1540" y="395"/>
                </a:cxn>
                <a:cxn ang="0">
                  <a:pos x="1472" y="369"/>
                </a:cxn>
                <a:cxn ang="0">
                  <a:pos x="1373" y="403"/>
                </a:cxn>
                <a:cxn ang="0">
                  <a:pos x="1274" y="433"/>
                </a:cxn>
                <a:cxn ang="0">
                  <a:pos x="1160" y="458"/>
                </a:cxn>
                <a:cxn ang="0">
                  <a:pos x="1062" y="472"/>
                </a:cxn>
                <a:cxn ang="0">
                  <a:pos x="968" y="479"/>
                </a:cxn>
                <a:cxn ang="0">
                  <a:pos x="872" y="479"/>
                </a:cxn>
                <a:cxn ang="0">
                  <a:pos x="766" y="468"/>
                </a:cxn>
                <a:cxn ang="0">
                  <a:pos x="634" y="439"/>
                </a:cxn>
                <a:cxn ang="0">
                  <a:pos x="524" y="407"/>
                </a:cxn>
                <a:cxn ang="0">
                  <a:pos x="435" y="373"/>
                </a:cxn>
                <a:cxn ang="0">
                  <a:pos x="344" y="326"/>
                </a:cxn>
                <a:cxn ang="0">
                  <a:pos x="242" y="256"/>
                </a:cxn>
                <a:cxn ang="0">
                  <a:pos x="157" y="186"/>
                </a:cxn>
                <a:cxn ang="0">
                  <a:pos x="102" y="132"/>
                </a:cxn>
                <a:cxn ang="0">
                  <a:pos x="0" y="0"/>
                </a:cxn>
                <a:cxn ang="0">
                  <a:pos x="135" y="124"/>
                </a:cxn>
                <a:cxn ang="0">
                  <a:pos x="219" y="186"/>
                </a:cxn>
                <a:cxn ang="0">
                  <a:pos x="307" y="231"/>
                </a:cxn>
                <a:cxn ang="0">
                  <a:pos x="395" y="267"/>
                </a:cxn>
                <a:cxn ang="0">
                  <a:pos x="487" y="293"/>
                </a:cxn>
                <a:cxn ang="0">
                  <a:pos x="571" y="309"/>
                </a:cxn>
                <a:cxn ang="0">
                  <a:pos x="673" y="318"/>
                </a:cxn>
                <a:cxn ang="0">
                  <a:pos x="766" y="318"/>
                </a:cxn>
                <a:cxn ang="0">
                  <a:pos x="890" y="311"/>
                </a:cxn>
                <a:cxn ang="0">
                  <a:pos x="1000" y="296"/>
                </a:cxn>
                <a:cxn ang="0">
                  <a:pos x="1106" y="274"/>
                </a:cxn>
                <a:cxn ang="0">
                  <a:pos x="1212" y="245"/>
                </a:cxn>
                <a:cxn ang="0">
                  <a:pos x="1318" y="209"/>
                </a:cxn>
                <a:cxn ang="0">
                  <a:pos x="1427" y="15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solidFill>
              <a:srgbClr val="D2CD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Above"/>
              <a:lightRig rig="threePt" dir="t"/>
            </a:scene3d>
            <a:sp3d extrusionH="50800"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5" name="Freeform 23"/>
            <p:cNvSpPr>
              <a:spLocks/>
            </p:cNvSpPr>
            <p:nvPr/>
          </p:nvSpPr>
          <p:spPr bwMode="gray">
            <a:xfrm rot="3600000">
              <a:off x="1117563" y="4583102"/>
              <a:ext cx="2465388" cy="769938"/>
            </a:xfrm>
            <a:custGeom>
              <a:avLst/>
              <a:gdLst/>
              <a:ahLst/>
              <a:cxnLst>
                <a:cxn ang="0">
                  <a:pos x="1405" y="102"/>
                </a:cxn>
                <a:cxn ang="0">
                  <a:pos x="1540" y="395"/>
                </a:cxn>
                <a:cxn ang="0">
                  <a:pos x="1472" y="369"/>
                </a:cxn>
                <a:cxn ang="0">
                  <a:pos x="1373" y="403"/>
                </a:cxn>
                <a:cxn ang="0">
                  <a:pos x="1274" y="433"/>
                </a:cxn>
                <a:cxn ang="0">
                  <a:pos x="1160" y="458"/>
                </a:cxn>
                <a:cxn ang="0">
                  <a:pos x="1062" y="472"/>
                </a:cxn>
                <a:cxn ang="0">
                  <a:pos x="968" y="479"/>
                </a:cxn>
                <a:cxn ang="0">
                  <a:pos x="872" y="479"/>
                </a:cxn>
                <a:cxn ang="0">
                  <a:pos x="766" y="468"/>
                </a:cxn>
                <a:cxn ang="0">
                  <a:pos x="634" y="439"/>
                </a:cxn>
                <a:cxn ang="0">
                  <a:pos x="524" y="407"/>
                </a:cxn>
                <a:cxn ang="0">
                  <a:pos x="435" y="373"/>
                </a:cxn>
                <a:cxn ang="0">
                  <a:pos x="344" y="326"/>
                </a:cxn>
                <a:cxn ang="0">
                  <a:pos x="242" y="256"/>
                </a:cxn>
                <a:cxn ang="0">
                  <a:pos x="157" y="186"/>
                </a:cxn>
                <a:cxn ang="0">
                  <a:pos x="102" y="132"/>
                </a:cxn>
                <a:cxn ang="0">
                  <a:pos x="0" y="0"/>
                </a:cxn>
                <a:cxn ang="0">
                  <a:pos x="135" y="124"/>
                </a:cxn>
                <a:cxn ang="0">
                  <a:pos x="219" y="186"/>
                </a:cxn>
                <a:cxn ang="0">
                  <a:pos x="307" y="231"/>
                </a:cxn>
                <a:cxn ang="0">
                  <a:pos x="395" y="267"/>
                </a:cxn>
                <a:cxn ang="0">
                  <a:pos x="487" y="293"/>
                </a:cxn>
                <a:cxn ang="0">
                  <a:pos x="571" y="309"/>
                </a:cxn>
                <a:cxn ang="0">
                  <a:pos x="673" y="318"/>
                </a:cxn>
                <a:cxn ang="0">
                  <a:pos x="766" y="318"/>
                </a:cxn>
                <a:cxn ang="0">
                  <a:pos x="890" y="311"/>
                </a:cxn>
                <a:cxn ang="0">
                  <a:pos x="1000" y="296"/>
                </a:cxn>
                <a:cxn ang="0">
                  <a:pos x="1106" y="274"/>
                </a:cxn>
                <a:cxn ang="0">
                  <a:pos x="1212" y="245"/>
                </a:cxn>
                <a:cxn ang="0">
                  <a:pos x="1318" y="209"/>
                </a:cxn>
                <a:cxn ang="0">
                  <a:pos x="1427" y="15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solidFill>
              <a:srgbClr val="99CC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Above"/>
              <a:lightRig rig="threePt" dir="t"/>
            </a:scene3d>
            <a:sp3d extrusionH="50800"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6" name="Freeform 24"/>
            <p:cNvSpPr>
              <a:spLocks/>
            </p:cNvSpPr>
            <p:nvPr/>
          </p:nvSpPr>
          <p:spPr bwMode="gray">
            <a:xfrm rot="7200000">
              <a:off x="788950" y="3282939"/>
              <a:ext cx="2465388" cy="769938"/>
            </a:xfrm>
            <a:custGeom>
              <a:avLst/>
              <a:gdLst/>
              <a:ahLst/>
              <a:cxnLst>
                <a:cxn ang="0">
                  <a:pos x="1405" y="102"/>
                </a:cxn>
                <a:cxn ang="0">
                  <a:pos x="1540" y="395"/>
                </a:cxn>
                <a:cxn ang="0">
                  <a:pos x="1472" y="369"/>
                </a:cxn>
                <a:cxn ang="0">
                  <a:pos x="1373" y="403"/>
                </a:cxn>
                <a:cxn ang="0">
                  <a:pos x="1274" y="433"/>
                </a:cxn>
                <a:cxn ang="0">
                  <a:pos x="1160" y="458"/>
                </a:cxn>
                <a:cxn ang="0">
                  <a:pos x="1062" y="472"/>
                </a:cxn>
                <a:cxn ang="0">
                  <a:pos x="968" y="479"/>
                </a:cxn>
                <a:cxn ang="0">
                  <a:pos x="872" y="479"/>
                </a:cxn>
                <a:cxn ang="0">
                  <a:pos x="766" y="468"/>
                </a:cxn>
                <a:cxn ang="0">
                  <a:pos x="634" y="439"/>
                </a:cxn>
                <a:cxn ang="0">
                  <a:pos x="524" y="407"/>
                </a:cxn>
                <a:cxn ang="0">
                  <a:pos x="435" y="373"/>
                </a:cxn>
                <a:cxn ang="0">
                  <a:pos x="344" y="326"/>
                </a:cxn>
                <a:cxn ang="0">
                  <a:pos x="242" y="256"/>
                </a:cxn>
                <a:cxn ang="0">
                  <a:pos x="157" y="186"/>
                </a:cxn>
                <a:cxn ang="0">
                  <a:pos x="102" y="132"/>
                </a:cxn>
                <a:cxn ang="0">
                  <a:pos x="0" y="0"/>
                </a:cxn>
                <a:cxn ang="0">
                  <a:pos x="135" y="124"/>
                </a:cxn>
                <a:cxn ang="0">
                  <a:pos x="219" y="186"/>
                </a:cxn>
                <a:cxn ang="0">
                  <a:pos x="307" y="231"/>
                </a:cxn>
                <a:cxn ang="0">
                  <a:pos x="395" y="267"/>
                </a:cxn>
                <a:cxn ang="0">
                  <a:pos x="487" y="293"/>
                </a:cxn>
                <a:cxn ang="0">
                  <a:pos x="571" y="309"/>
                </a:cxn>
                <a:cxn ang="0">
                  <a:pos x="673" y="318"/>
                </a:cxn>
                <a:cxn ang="0">
                  <a:pos x="766" y="318"/>
                </a:cxn>
                <a:cxn ang="0">
                  <a:pos x="890" y="311"/>
                </a:cxn>
                <a:cxn ang="0">
                  <a:pos x="1000" y="296"/>
                </a:cxn>
                <a:cxn ang="0">
                  <a:pos x="1106" y="274"/>
                </a:cxn>
                <a:cxn ang="0">
                  <a:pos x="1212" y="245"/>
                </a:cxn>
                <a:cxn ang="0">
                  <a:pos x="1318" y="209"/>
                </a:cxn>
                <a:cxn ang="0">
                  <a:pos x="1427" y="15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solidFill>
              <a:srgbClr val="61A13D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Above"/>
              <a:lightRig rig="threePt" dir="t"/>
            </a:scene3d>
            <a:sp3d extrusionH="50800"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7" name="Freeform 25"/>
            <p:cNvSpPr>
              <a:spLocks/>
            </p:cNvSpPr>
            <p:nvPr/>
          </p:nvSpPr>
          <p:spPr bwMode="gray">
            <a:xfrm rot="10800000">
              <a:off x="1412838" y="2409814"/>
              <a:ext cx="2466975" cy="769938"/>
            </a:xfrm>
            <a:custGeom>
              <a:avLst/>
              <a:gdLst/>
              <a:ahLst/>
              <a:cxnLst>
                <a:cxn ang="0">
                  <a:pos x="1405" y="102"/>
                </a:cxn>
                <a:cxn ang="0">
                  <a:pos x="1540" y="395"/>
                </a:cxn>
                <a:cxn ang="0">
                  <a:pos x="1472" y="369"/>
                </a:cxn>
                <a:cxn ang="0">
                  <a:pos x="1373" y="403"/>
                </a:cxn>
                <a:cxn ang="0">
                  <a:pos x="1274" y="433"/>
                </a:cxn>
                <a:cxn ang="0">
                  <a:pos x="1160" y="458"/>
                </a:cxn>
                <a:cxn ang="0">
                  <a:pos x="1062" y="472"/>
                </a:cxn>
                <a:cxn ang="0">
                  <a:pos x="968" y="479"/>
                </a:cxn>
                <a:cxn ang="0">
                  <a:pos x="872" y="479"/>
                </a:cxn>
                <a:cxn ang="0">
                  <a:pos x="766" y="468"/>
                </a:cxn>
                <a:cxn ang="0">
                  <a:pos x="634" y="439"/>
                </a:cxn>
                <a:cxn ang="0">
                  <a:pos x="524" y="407"/>
                </a:cxn>
                <a:cxn ang="0">
                  <a:pos x="435" y="373"/>
                </a:cxn>
                <a:cxn ang="0">
                  <a:pos x="344" y="326"/>
                </a:cxn>
                <a:cxn ang="0">
                  <a:pos x="242" y="256"/>
                </a:cxn>
                <a:cxn ang="0">
                  <a:pos x="157" y="186"/>
                </a:cxn>
                <a:cxn ang="0">
                  <a:pos x="102" y="132"/>
                </a:cxn>
                <a:cxn ang="0">
                  <a:pos x="0" y="0"/>
                </a:cxn>
                <a:cxn ang="0">
                  <a:pos x="135" y="124"/>
                </a:cxn>
                <a:cxn ang="0">
                  <a:pos x="219" y="186"/>
                </a:cxn>
                <a:cxn ang="0">
                  <a:pos x="307" y="231"/>
                </a:cxn>
                <a:cxn ang="0">
                  <a:pos x="395" y="267"/>
                </a:cxn>
                <a:cxn ang="0">
                  <a:pos x="487" y="293"/>
                </a:cxn>
                <a:cxn ang="0">
                  <a:pos x="571" y="309"/>
                </a:cxn>
                <a:cxn ang="0">
                  <a:pos x="673" y="318"/>
                </a:cxn>
                <a:cxn ang="0">
                  <a:pos x="766" y="318"/>
                </a:cxn>
                <a:cxn ang="0">
                  <a:pos x="890" y="311"/>
                </a:cxn>
                <a:cxn ang="0">
                  <a:pos x="1000" y="296"/>
                </a:cxn>
                <a:cxn ang="0">
                  <a:pos x="1106" y="274"/>
                </a:cxn>
                <a:cxn ang="0">
                  <a:pos x="1212" y="245"/>
                </a:cxn>
                <a:cxn ang="0">
                  <a:pos x="1318" y="209"/>
                </a:cxn>
                <a:cxn ang="0">
                  <a:pos x="1427" y="15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solidFill>
              <a:srgbClr val="808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Above"/>
              <a:lightRig rig="threePt" dir="t"/>
            </a:scene3d>
            <a:sp3d extrusionH="50800"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8" name="Freeform 26"/>
            <p:cNvSpPr>
              <a:spLocks/>
            </p:cNvSpPr>
            <p:nvPr/>
          </p:nvSpPr>
          <p:spPr bwMode="gray">
            <a:xfrm rot="14400000">
              <a:off x="2663788" y="2705089"/>
              <a:ext cx="2465388" cy="769938"/>
            </a:xfrm>
            <a:custGeom>
              <a:avLst/>
              <a:gdLst/>
              <a:ahLst/>
              <a:cxnLst>
                <a:cxn ang="0">
                  <a:pos x="1405" y="102"/>
                </a:cxn>
                <a:cxn ang="0">
                  <a:pos x="1540" y="395"/>
                </a:cxn>
                <a:cxn ang="0">
                  <a:pos x="1472" y="369"/>
                </a:cxn>
                <a:cxn ang="0">
                  <a:pos x="1373" y="403"/>
                </a:cxn>
                <a:cxn ang="0">
                  <a:pos x="1274" y="433"/>
                </a:cxn>
                <a:cxn ang="0">
                  <a:pos x="1160" y="458"/>
                </a:cxn>
                <a:cxn ang="0">
                  <a:pos x="1062" y="472"/>
                </a:cxn>
                <a:cxn ang="0">
                  <a:pos x="968" y="479"/>
                </a:cxn>
                <a:cxn ang="0">
                  <a:pos x="872" y="479"/>
                </a:cxn>
                <a:cxn ang="0">
                  <a:pos x="766" y="468"/>
                </a:cxn>
                <a:cxn ang="0">
                  <a:pos x="634" y="439"/>
                </a:cxn>
                <a:cxn ang="0">
                  <a:pos x="524" y="407"/>
                </a:cxn>
                <a:cxn ang="0">
                  <a:pos x="435" y="373"/>
                </a:cxn>
                <a:cxn ang="0">
                  <a:pos x="344" y="326"/>
                </a:cxn>
                <a:cxn ang="0">
                  <a:pos x="242" y="256"/>
                </a:cxn>
                <a:cxn ang="0">
                  <a:pos x="157" y="186"/>
                </a:cxn>
                <a:cxn ang="0">
                  <a:pos x="102" y="132"/>
                </a:cxn>
                <a:cxn ang="0">
                  <a:pos x="0" y="0"/>
                </a:cxn>
                <a:cxn ang="0">
                  <a:pos x="135" y="124"/>
                </a:cxn>
                <a:cxn ang="0">
                  <a:pos x="219" y="186"/>
                </a:cxn>
                <a:cxn ang="0">
                  <a:pos x="307" y="231"/>
                </a:cxn>
                <a:cxn ang="0">
                  <a:pos x="395" y="267"/>
                </a:cxn>
                <a:cxn ang="0">
                  <a:pos x="487" y="293"/>
                </a:cxn>
                <a:cxn ang="0">
                  <a:pos x="571" y="309"/>
                </a:cxn>
                <a:cxn ang="0">
                  <a:pos x="673" y="318"/>
                </a:cxn>
                <a:cxn ang="0">
                  <a:pos x="766" y="318"/>
                </a:cxn>
                <a:cxn ang="0">
                  <a:pos x="890" y="311"/>
                </a:cxn>
                <a:cxn ang="0">
                  <a:pos x="1000" y="296"/>
                </a:cxn>
                <a:cxn ang="0">
                  <a:pos x="1106" y="274"/>
                </a:cxn>
                <a:cxn ang="0">
                  <a:pos x="1212" y="245"/>
                </a:cxn>
                <a:cxn ang="0">
                  <a:pos x="1318" y="209"/>
                </a:cxn>
                <a:cxn ang="0">
                  <a:pos x="1427" y="15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gradFill>
              <a:gsLst>
                <a:gs pos="0">
                  <a:srgbClr val="C89800"/>
                </a:gs>
                <a:gs pos="54000">
                  <a:srgbClr val="C89800"/>
                </a:gs>
                <a:gs pos="100000">
                  <a:srgbClr val="C89800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Above"/>
              <a:lightRig rig="threePt" dir="t"/>
            </a:scene3d>
            <a:sp3d extrusionH="50800"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9" name="Freeform 27"/>
            <p:cNvSpPr>
              <a:spLocks/>
            </p:cNvSpPr>
            <p:nvPr/>
          </p:nvSpPr>
          <p:spPr bwMode="gray">
            <a:xfrm rot="18000000">
              <a:off x="2993988" y="3919527"/>
              <a:ext cx="2466975" cy="771525"/>
            </a:xfrm>
            <a:custGeom>
              <a:avLst/>
              <a:gdLst/>
              <a:ahLst/>
              <a:cxnLst>
                <a:cxn ang="0">
                  <a:pos x="1405" y="102"/>
                </a:cxn>
                <a:cxn ang="0">
                  <a:pos x="1540" y="395"/>
                </a:cxn>
                <a:cxn ang="0">
                  <a:pos x="1472" y="369"/>
                </a:cxn>
                <a:cxn ang="0">
                  <a:pos x="1373" y="403"/>
                </a:cxn>
                <a:cxn ang="0">
                  <a:pos x="1274" y="433"/>
                </a:cxn>
                <a:cxn ang="0">
                  <a:pos x="1160" y="458"/>
                </a:cxn>
                <a:cxn ang="0">
                  <a:pos x="1062" y="472"/>
                </a:cxn>
                <a:cxn ang="0">
                  <a:pos x="968" y="479"/>
                </a:cxn>
                <a:cxn ang="0">
                  <a:pos x="872" y="479"/>
                </a:cxn>
                <a:cxn ang="0">
                  <a:pos x="766" y="468"/>
                </a:cxn>
                <a:cxn ang="0">
                  <a:pos x="634" y="439"/>
                </a:cxn>
                <a:cxn ang="0">
                  <a:pos x="524" y="407"/>
                </a:cxn>
                <a:cxn ang="0">
                  <a:pos x="435" y="373"/>
                </a:cxn>
                <a:cxn ang="0">
                  <a:pos x="344" y="326"/>
                </a:cxn>
                <a:cxn ang="0">
                  <a:pos x="242" y="256"/>
                </a:cxn>
                <a:cxn ang="0">
                  <a:pos x="157" y="186"/>
                </a:cxn>
                <a:cxn ang="0">
                  <a:pos x="102" y="132"/>
                </a:cxn>
                <a:cxn ang="0">
                  <a:pos x="0" y="0"/>
                </a:cxn>
                <a:cxn ang="0">
                  <a:pos x="135" y="124"/>
                </a:cxn>
                <a:cxn ang="0">
                  <a:pos x="219" y="186"/>
                </a:cxn>
                <a:cxn ang="0">
                  <a:pos x="307" y="231"/>
                </a:cxn>
                <a:cxn ang="0">
                  <a:pos x="395" y="267"/>
                </a:cxn>
                <a:cxn ang="0">
                  <a:pos x="487" y="293"/>
                </a:cxn>
                <a:cxn ang="0">
                  <a:pos x="571" y="309"/>
                </a:cxn>
                <a:cxn ang="0">
                  <a:pos x="673" y="318"/>
                </a:cxn>
                <a:cxn ang="0">
                  <a:pos x="766" y="318"/>
                </a:cxn>
                <a:cxn ang="0">
                  <a:pos x="890" y="311"/>
                </a:cxn>
                <a:cxn ang="0">
                  <a:pos x="1000" y="296"/>
                </a:cxn>
                <a:cxn ang="0">
                  <a:pos x="1106" y="274"/>
                </a:cxn>
                <a:cxn ang="0">
                  <a:pos x="1212" y="245"/>
                </a:cxn>
                <a:cxn ang="0">
                  <a:pos x="1318" y="209"/>
                </a:cxn>
                <a:cxn ang="0">
                  <a:pos x="1427" y="15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solidFill>
              <a:srgbClr val="FFC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Above"/>
              <a:lightRig rig="threePt" dir="t"/>
            </a:scene3d>
            <a:sp3d extrusionH="50800"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8197" name="组合 613"/>
          <p:cNvGrpSpPr>
            <a:grpSpLocks/>
          </p:cNvGrpSpPr>
          <p:nvPr/>
        </p:nvGrpSpPr>
        <p:grpSpPr bwMode="auto">
          <a:xfrm>
            <a:off x="1923272" y="3500439"/>
            <a:ext cx="1523019" cy="1785937"/>
            <a:chOff x="2146280" y="1719245"/>
            <a:chExt cx="1146175" cy="1361680"/>
          </a:xfrm>
        </p:grpSpPr>
        <p:sp>
          <p:nvSpPr>
            <p:cNvPr id="8219" name="Oval 70"/>
            <p:cNvSpPr>
              <a:spLocks noChangeArrowheads="1"/>
            </p:cNvSpPr>
            <p:nvPr/>
          </p:nvSpPr>
          <p:spPr bwMode="gray">
            <a:xfrm>
              <a:off x="2146280" y="1719245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220" name="Picture 72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181205" y="1749408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1" name="Oval 73"/>
            <p:cNvSpPr>
              <a:spLocks noChangeArrowheads="1"/>
            </p:cNvSpPr>
            <p:nvPr/>
          </p:nvSpPr>
          <p:spPr bwMode="gray">
            <a:xfrm>
              <a:off x="2181205" y="1749408"/>
              <a:ext cx="1079500" cy="1081458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222" name="Picture 74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2191641" y="1794421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23" name="Group 75"/>
            <p:cNvGrpSpPr>
              <a:grpSpLocks/>
            </p:cNvGrpSpPr>
            <p:nvPr/>
          </p:nvGrpSpPr>
          <p:grpSpPr bwMode="auto">
            <a:xfrm rot="-3733502" flipH="1" flipV="1">
              <a:off x="2502010" y="2493304"/>
              <a:ext cx="954022" cy="221466"/>
              <a:chOff x="2521" y="1060"/>
              <a:chExt cx="901" cy="236"/>
            </a:xfrm>
          </p:grpSpPr>
          <p:grpSp>
            <p:nvGrpSpPr>
              <p:cNvPr id="8235" name="Group 76"/>
              <p:cNvGrpSpPr>
                <a:grpSpLocks/>
              </p:cNvGrpSpPr>
              <p:nvPr/>
            </p:nvGrpSpPr>
            <p:grpSpPr bwMode="auto">
              <a:xfrm>
                <a:off x="2521" y="1060"/>
                <a:ext cx="742" cy="186"/>
                <a:chOff x="1565" y="2568"/>
                <a:chExt cx="1118" cy="279"/>
              </a:xfrm>
            </p:grpSpPr>
            <p:sp>
              <p:nvSpPr>
                <p:cNvPr id="8241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2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3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4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36" name="Group 8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8237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8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9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0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224" name="Group 86"/>
            <p:cNvGrpSpPr>
              <a:grpSpLocks/>
            </p:cNvGrpSpPr>
            <p:nvPr/>
          </p:nvGrpSpPr>
          <p:grpSpPr bwMode="auto">
            <a:xfrm rot="-3733502" flipH="1" flipV="1">
              <a:off x="2618121" y="2507742"/>
              <a:ext cx="844470" cy="193673"/>
              <a:chOff x="2521" y="1060"/>
              <a:chExt cx="901" cy="236"/>
            </a:xfrm>
          </p:grpSpPr>
          <p:grpSp>
            <p:nvGrpSpPr>
              <p:cNvPr id="8225" name="Group 87"/>
              <p:cNvGrpSpPr>
                <a:grpSpLocks/>
              </p:cNvGrpSpPr>
              <p:nvPr/>
            </p:nvGrpSpPr>
            <p:grpSpPr bwMode="auto">
              <a:xfrm>
                <a:off x="2521" y="1060"/>
                <a:ext cx="742" cy="186"/>
                <a:chOff x="1565" y="2568"/>
                <a:chExt cx="1118" cy="279"/>
              </a:xfrm>
            </p:grpSpPr>
            <p:sp>
              <p:nvSpPr>
                <p:cNvPr id="8231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2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3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4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6" name="Group 9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8227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8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9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0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198" name="TextBox 677"/>
          <p:cNvSpPr txBox="1">
            <a:spLocks noChangeArrowheads="1"/>
          </p:cNvSpPr>
          <p:nvPr/>
        </p:nvSpPr>
        <p:spPr bwMode="auto">
          <a:xfrm>
            <a:off x="2386799" y="3929063"/>
            <a:ext cx="66218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微软雅黑" pitchFamily="34" charset="-122"/>
                <a:ea typeface="微软雅黑" pitchFamily="34" charset="-122"/>
              </a:rPr>
              <a:t>品牌形象</a:t>
            </a:r>
          </a:p>
        </p:txBody>
      </p:sp>
      <p:sp>
        <p:nvSpPr>
          <p:cNvPr id="679" name="TextBox 678"/>
          <p:cNvSpPr txBox="1"/>
          <p:nvPr/>
        </p:nvSpPr>
        <p:spPr>
          <a:xfrm>
            <a:off x="334035" y="3286125"/>
            <a:ext cx="139058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企业标志</a:t>
            </a:r>
          </a:p>
        </p:txBody>
      </p:sp>
      <p:sp>
        <p:nvSpPr>
          <p:cNvPr id="680" name="TextBox 679"/>
          <p:cNvSpPr txBox="1"/>
          <p:nvPr/>
        </p:nvSpPr>
        <p:spPr>
          <a:xfrm>
            <a:off x="466471" y="4929189"/>
            <a:ext cx="119192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员工服饰</a:t>
            </a:r>
          </a:p>
        </p:txBody>
      </p:sp>
      <p:sp>
        <p:nvSpPr>
          <p:cNvPr id="681" name="TextBox 680"/>
          <p:cNvSpPr txBox="1"/>
          <p:nvPr/>
        </p:nvSpPr>
        <p:spPr>
          <a:xfrm>
            <a:off x="2651672" y="5786439"/>
            <a:ext cx="1456801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文化刊物</a:t>
            </a:r>
          </a:p>
        </p:txBody>
      </p:sp>
      <p:sp>
        <p:nvSpPr>
          <p:cNvPr id="682" name="TextBox 681"/>
          <p:cNvSpPr txBox="1"/>
          <p:nvPr/>
        </p:nvSpPr>
        <p:spPr>
          <a:xfrm>
            <a:off x="3976036" y="4786314"/>
            <a:ext cx="139058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传媒组合</a:t>
            </a:r>
          </a:p>
        </p:txBody>
      </p:sp>
      <p:sp>
        <p:nvSpPr>
          <p:cNvPr id="683" name="TextBox 682"/>
          <p:cNvSpPr txBox="1"/>
          <p:nvPr/>
        </p:nvSpPr>
        <p:spPr>
          <a:xfrm>
            <a:off x="2055708" y="2286000"/>
            <a:ext cx="1059491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企业环境</a:t>
            </a:r>
          </a:p>
        </p:txBody>
      </p:sp>
      <p:sp>
        <p:nvSpPr>
          <p:cNvPr id="684" name="TextBox 683"/>
          <p:cNvSpPr txBox="1"/>
          <p:nvPr/>
        </p:nvSpPr>
        <p:spPr>
          <a:xfrm>
            <a:off x="3843600" y="3214689"/>
            <a:ext cx="119192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设施建设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49129" y="571500"/>
            <a:ext cx="1194871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企业标志</a:t>
            </a:r>
          </a:p>
        </p:txBody>
      </p:sp>
      <p:sp>
        <p:nvSpPr>
          <p:cNvPr id="8206" name="Line 4"/>
          <p:cNvSpPr>
            <a:spLocks noChangeShapeType="1"/>
          </p:cNvSpPr>
          <p:nvPr/>
        </p:nvSpPr>
        <p:spPr bwMode="auto">
          <a:xfrm flipH="1">
            <a:off x="5162078" y="2697163"/>
            <a:ext cx="4415" cy="3384550"/>
          </a:xfrm>
          <a:prstGeom prst="line">
            <a:avLst/>
          </a:prstGeom>
          <a:noFill/>
          <a:ln w="12700">
            <a:solidFill>
              <a:srgbClr val="8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AutoShape 23"/>
          <p:cNvSpPr>
            <a:spLocks noChangeArrowheads="1"/>
          </p:cNvSpPr>
          <p:nvPr/>
        </p:nvSpPr>
        <p:spPr bwMode="auto">
          <a:xfrm>
            <a:off x="5432837" y="4786313"/>
            <a:ext cx="229556" cy="247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Line 28"/>
          <p:cNvSpPr>
            <a:spLocks noChangeShapeType="1"/>
          </p:cNvSpPr>
          <p:nvPr/>
        </p:nvSpPr>
        <p:spPr bwMode="auto">
          <a:xfrm rot="16200000" flipH="1">
            <a:off x="6847468" y="1742067"/>
            <a:ext cx="6350" cy="3297667"/>
          </a:xfrm>
          <a:prstGeom prst="line">
            <a:avLst/>
          </a:prstGeom>
          <a:noFill/>
          <a:ln w="12700">
            <a:solidFill>
              <a:srgbClr val="8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5414335" y="2786059"/>
            <a:ext cx="6463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0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2800" b="0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0" name="AutoShape 23"/>
          <p:cNvSpPr>
            <a:spLocks noChangeArrowheads="1"/>
          </p:cNvSpPr>
          <p:nvPr/>
        </p:nvSpPr>
        <p:spPr bwMode="auto">
          <a:xfrm>
            <a:off x="5432837" y="5143500"/>
            <a:ext cx="229556" cy="247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1" name="AutoShape 23"/>
          <p:cNvSpPr>
            <a:spLocks noChangeArrowheads="1"/>
          </p:cNvSpPr>
          <p:nvPr/>
        </p:nvSpPr>
        <p:spPr bwMode="auto">
          <a:xfrm>
            <a:off x="5432837" y="5500688"/>
            <a:ext cx="229556" cy="247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Box 36"/>
          <p:cNvSpPr txBox="1">
            <a:spLocks noChangeArrowheads="1"/>
          </p:cNvSpPr>
          <p:nvPr/>
        </p:nvSpPr>
        <p:spPr bwMode="auto">
          <a:xfrm>
            <a:off x="5763928" y="4714876"/>
            <a:ext cx="2648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发掘配合</a:t>
            </a:r>
            <a:r>
              <a:rPr lang="en-US" altLang="zh-CN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</a:t>
            </a:r>
          </a:p>
        </p:txBody>
      </p:sp>
      <p:sp>
        <p:nvSpPr>
          <p:cNvPr id="8213" name="AutoShape 23"/>
          <p:cNvSpPr>
            <a:spLocks noChangeArrowheads="1"/>
          </p:cNvSpPr>
          <p:nvPr/>
        </p:nvSpPr>
        <p:spPr bwMode="auto">
          <a:xfrm>
            <a:off x="5432837" y="5857875"/>
            <a:ext cx="229556" cy="247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TextBox 36"/>
          <p:cNvSpPr txBox="1">
            <a:spLocks noChangeArrowheads="1"/>
          </p:cNvSpPr>
          <p:nvPr/>
        </p:nvSpPr>
        <p:spPr bwMode="auto">
          <a:xfrm>
            <a:off x="6028802" y="2786063"/>
            <a:ext cx="1125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是关键</a:t>
            </a:r>
          </a:p>
        </p:txBody>
      </p:sp>
      <p:sp>
        <p:nvSpPr>
          <p:cNvPr id="78" name="TextBox 36"/>
          <p:cNvSpPr txBox="1">
            <a:spLocks noChangeArrowheads="1"/>
          </p:cNvSpPr>
          <p:nvPr/>
        </p:nvSpPr>
        <p:spPr bwMode="auto">
          <a:xfrm>
            <a:off x="5366620" y="3500438"/>
            <a:ext cx="324469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CN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系统发布的一款功能强大的系统调节工具，主要功能包括：</a:t>
            </a:r>
            <a:r>
              <a:rPr lang="en-US" altLang="zh-CN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电压和总线速度监控</a:t>
            </a:r>
          </a:p>
        </p:txBody>
      </p:sp>
      <p:sp>
        <p:nvSpPr>
          <p:cNvPr id="79" name="TextBox 36"/>
          <p:cNvSpPr txBox="1">
            <a:spLocks noChangeArrowheads="1"/>
          </p:cNvSpPr>
          <p:nvPr/>
        </p:nvSpPr>
        <p:spPr bwMode="auto">
          <a:xfrm>
            <a:off x="5763928" y="5102226"/>
            <a:ext cx="2648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发掘配合</a:t>
            </a:r>
            <a:r>
              <a:rPr lang="en-US" altLang="zh-CN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</a:t>
            </a:r>
          </a:p>
        </p:txBody>
      </p:sp>
      <p:sp>
        <p:nvSpPr>
          <p:cNvPr id="80" name="TextBox 36"/>
          <p:cNvSpPr txBox="1">
            <a:spLocks noChangeArrowheads="1"/>
          </p:cNvSpPr>
          <p:nvPr/>
        </p:nvSpPr>
        <p:spPr bwMode="auto">
          <a:xfrm>
            <a:off x="5763928" y="5480051"/>
            <a:ext cx="2648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发掘配合</a:t>
            </a:r>
            <a:r>
              <a:rPr lang="en-US" altLang="zh-CN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</a:t>
            </a:r>
          </a:p>
        </p:txBody>
      </p:sp>
      <p:sp>
        <p:nvSpPr>
          <p:cNvPr id="81" name="TextBox 36"/>
          <p:cNvSpPr txBox="1">
            <a:spLocks noChangeArrowheads="1"/>
          </p:cNvSpPr>
          <p:nvPr/>
        </p:nvSpPr>
        <p:spPr bwMode="auto">
          <a:xfrm>
            <a:off x="5772757" y="5805489"/>
            <a:ext cx="2648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发掘配合</a:t>
            </a:r>
            <a:r>
              <a:rPr lang="en-US" altLang="zh-CN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nForce4</a:t>
            </a:r>
            <a:r>
              <a:rPr lang="zh-CN" altLang="en-US" sz="1400" b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系统发布的一款</a:t>
            </a:r>
          </a:p>
        </p:txBody>
      </p:sp>
    </p:spTree>
    <p:extLst>
      <p:ext uri="{BB962C8B-B14F-4D97-AF65-F5344CB8AC3E}">
        <p14:creationId xmlns:p14="http://schemas.microsoft.com/office/powerpoint/2010/main" val="32391233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466472" y="428626"/>
            <a:ext cx="5459324" cy="523875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1" hangingPunct="0">
              <a:spcBef>
                <a:spcPct val="50000"/>
              </a:spcBef>
              <a:defRPr/>
            </a:pPr>
            <a:r>
              <a:rPr kumimoji="1" lang="zh-CN" altLang="en-US" sz="2800" b="0" kern="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市场发展和竞争态势</a:t>
            </a:r>
          </a:p>
        </p:txBody>
      </p:sp>
      <p:cxnSp>
        <p:nvCxnSpPr>
          <p:cNvPr id="9219" name="AutoShape 17"/>
          <p:cNvCxnSpPr>
            <a:cxnSpLocks noChangeShapeType="1"/>
            <a:stCxn id="9298" idx="1"/>
          </p:cNvCxnSpPr>
          <p:nvPr/>
        </p:nvCxnSpPr>
        <p:spPr bwMode="auto">
          <a:xfrm rot="10800000" flipV="1">
            <a:off x="3380073" y="2208214"/>
            <a:ext cx="2482447" cy="890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0" name="AutoShape 18"/>
          <p:cNvCxnSpPr>
            <a:cxnSpLocks noChangeShapeType="1"/>
            <a:stCxn id="9296" idx="1"/>
          </p:cNvCxnSpPr>
          <p:nvPr/>
        </p:nvCxnSpPr>
        <p:spPr bwMode="auto">
          <a:xfrm rot="10800000" flipV="1">
            <a:off x="4174691" y="3762375"/>
            <a:ext cx="1687828" cy="95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21" name="Group 21"/>
          <p:cNvGrpSpPr>
            <a:grpSpLocks/>
          </p:cNvGrpSpPr>
          <p:nvPr/>
        </p:nvGrpSpPr>
        <p:grpSpPr bwMode="auto">
          <a:xfrm>
            <a:off x="5862520" y="1997075"/>
            <a:ext cx="1880597" cy="482600"/>
            <a:chOff x="816" y="2304"/>
            <a:chExt cx="1440" cy="448"/>
          </a:xfrm>
        </p:grpSpPr>
        <p:sp>
          <p:nvSpPr>
            <p:cNvPr id="9297" name="Freeform 22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2381 w 1120"/>
                <a:gd name="T1" fmla="*/ 46 h 252"/>
                <a:gd name="T2" fmla="*/ 2371 w 1120"/>
                <a:gd name="T3" fmla="*/ 46 h 252"/>
                <a:gd name="T4" fmla="*/ 2337 w 1120"/>
                <a:gd name="T5" fmla="*/ 45 h 252"/>
                <a:gd name="T6" fmla="*/ 2284 w 1120"/>
                <a:gd name="T7" fmla="*/ 44 h 252"/>
                <a:gd name="T8" fmla="*/ 2208 w 1120"/>
                <a:gd name="T9" fmla="*/ 43 h 252"/>
                <a:gd name="T10" fmla="*/ 2110 w 1120"/>
                <a:gd name="T11" fmla="*/ 41 h 252"/>
                <a:gd name="T12" fmla="*/ 1996 w 1120"/>
                <a:gd name="T13" fmla="*/ 39 h 252"/>
                <a:gd name="T14" fmla="*/ 1862 w 1120"/>
                <a:gd name="T15" fmla="*/ 38 h 252"/>
                <a:gd name="T16" fmla="*/ 1712 w 1120"/>
                <a:gd name="T17" fmla="*/ 36 h 252"/>
                <a:gd name="T18" fmla="*/ 1553 w 1120"/>
                <a:gd name="T19" fmla="*/ 35 h 252"/>
                <a:gd name="T20" fmla="*/ 1373 w 1120"/>
                <a:gd name="T21" fmla="*/ 34 h 252"/>
                <a:gd name="T22" fmla="*/ 1180 w 1120"/>
                <a:gd name="T23" fmla="*/ 34 h 252"/>
                <a:gd name="T24" fmla="*/ 990 w 1120"/>
                <a:gd name="T25" fmla="*/ 34 h 252"/>
                <a:gd name="T26" fmla="*/ 815 w 1120"/>
                <a:gd name="T27" fmla="*/ 35 h 252"/>
                <a:gd name="T28" fmla="*/ 654 w 1120"/>
                <a:gd name="T29" fmla="*/ 36 h 252"/>
                <a:gd name="T30" fmla="*/ 506 w 1120"/>
                <a:gd name="T31" fmla="*/ 38 h 252"/>
                <a:gd name="T32" fmla="*/ 380 w 1120"/>
                <a:gd name="T33" fmla="*/ 39 h 252"/>
                <a:gd name="T34" fmla="*/ 269 w 1120"/>
                <a:gd name="T35" fmla="*/ 41 h 252"/>
                <a:gd name="T36" fmla="*/ 173 w 1120"/>
                <a:gd name="T37" fmla="*/ 43 h 252"/>
                <a:gd name="T38" fmla="*/ 98 w 1120"/>
                <a:gd name="T39" fmla="*/ 44 h 252"/>
                <a:gd name="T40" fmla="*/ 42 w 1120"/>
                <a:gd name="T41" fmla="*/ 45 h 252"/>
                <a:gd name="T42" fmla="*/ 12 w 1120"/>
                <a:gd name="T43" fmla="*/ 46 h 252"/>
                <a:gd name="T44" fmla="*/ 0 w 1120"/>
                <a:gd name="T45" fmla="*/ 46 h 252"/>
                <a:gd name="T46" fmla="*/ 0 w 1120"/>
                <a:gd name="T47" fmla="*/ 11 h 252"/>
                <a:gd name="T48" fmla="*/ 1189 w 1120"/>
                <a:gd name="T49" fmla="*/ 0 h 252"/>
                <a:gd name="T50" fmla="*/ 2381 w 1120"/>
                <a:gd name="T51" fmla="*/ 11 h 252"/>
                <a:gd name="T52" fmla="*/ 2381 w 1120"/>
                <a:gd name="T53" fmla="*/ 46 h 252"/>
                <a:gd name="T54" fmla="*/ 2381 w 1120"/>
                <a:gd name="T55" fmla="*/ 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98" name="Rectangle 23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solidFill>
              <a:srgbClr val="5AA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 sz="180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9222" name="Group 24"/>
          <p:cNvGrpSpPr>
            <a:grpSpLocks/>
          </p:cNvGrpSpPr>
          <p:nvPr/>
        </p:nvGrpSpPr>
        <p:grpSpPr bwMode="auto">
          <a:xfrm>
            <a:off x="5862520" y="3551238"/>
            <a:ext cx="1880597" cy="482600"/>
            <a:chOff x="816" y="2304"/>
            <a:chExt cx="1440" cy="448"/>
          </a:xfrm>
        </p:grpSpPr>
        <p:sp>
          <p:nvSpPr>
            <p:cNvPr id="9295" name="Freeform 25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2381 w 1120"/>
                <a:gd name="T1" fmla="*/ 46 h 252"/>
                <a:gd name="T2" fmla="*/ 2371 w 1120"/>
                <a:gd name="T3" fmla="*/ 46 h 252"/>
                <a:gd name="T4" fmla="*/ 2337 w 1120"/>
                <a:gd name="T5" fmla="*/ 45 h 252"/>
                <a:gd name="T6" fmla="*/ 2284 w 1120"/>
                <a:gd name="T7" fmla="*/ 44 h 252"/>
                <a:gd name="T8" fmla="*/ 2208 w 1120"/>
                <a:gd name="T9" fmla="*/ 43 h 252"/>
                <a:gd name="T10" fmla="*/ 2110 w 1120"/>
                <a:gd name="T11" fmla="*/ 41 h 252"/>
                <a:gd name="T12" fmla="*/ 1996 w 1120"/>
                <a:gd name="T13" fmla="*/ 39 h 252"/>
                <a:gd name="T14" fmla="*/ 1862 w 1120"/>
                <a:gd name="T15" fmla="*/ 38 h 252"/>
                <a:gd name="T16" fmla="*/ 1712 w 1120"/>
                <a:gd name="T17" fmla="*/ 36 h 252"/>
                <a:gd name="T18" fmla="*/ 1553 w 1120"/>
                <a:gd name="T19" fmla="*/ 35 h 252"/>
                <a:gd name="T20" fmla="*/ 1373 w 1120"/>
                <a:gd name="T21" fmla="*/ 34 h 252"/>
                <a:gd name="T22" fmla="*/ 1180 w 1120"/>
                <a:gd name="T23" fmla="*/ 34 h 252"/>
                <a:gd name="T24" fmla="*/ 990 w 1120"/>
                <a:gd name="T25" fmla="*/ 34 h 252"/>
                <a:gd name="T26" fmla="*/ 815 w 1120"/>
                <a:gd name="T27" fmla="*/ 35 h 252"/>
                <a:gd name="T28" fmla="*/ 654 w 1120"/>
                <a:gd name="T29" fmla="*/ 36 h 252"/>
                <a:gd name="T30" fmla="*/ 506 w 1120"/>
                <a:gd name="T31" fmla="*/ 38 h 252"/>
                <a:gd name="T32" fmla="*/ 380 w 1120"/>
                <a:gd name="T33" fmla="*/ 39 h 252"/>
                <a:gd name="T34" fmla="*/ 269 w 1120"/>
                <a:gd name="T35" fmla="*/ 41 h 252"/>
                <a:gd name="T36" fmla="*/ 173 w 1120"/>
                <a:gd name="T37" fmla="*/ 43 h 252"/>
                <a:gd name="T38" fmla="*/ 98 w 1120"/>
                <a:gd name="T39" fmla="*/ 44 h 252"/>
                <a:gd name="T40" fmla="*/ 42 w 1120"/>
                <a:gd name="T41" fmla="*/ 45 h 252"/>
                <a:gd name="T42" fmla="*/ 12 w 1120"/>
                <a:gd name="T43" fmla="*/ 46 h 252"/>
                <a:gd name="T44" fmla="*/ 0 w 1120"/>
                <a:gd name="T45" fmla="*/ 46 h 252"/>
                <a:gd name="T46" fmla="*/ 0 w 1120"/>
                <a:gd name="T47" fmla="*/ 11 h 252"/>
                <a:gd name="T48" fmla="*/ 1189 w 1120"/>
                <a:gd name="T49" fmla="*/ 0 h 252"/>
                <a:gd name="T50" fmla="*/ 2381 w 1120"/>
                <a:gd name="T51" fmla="*/ 11 h 252"/>
                <a:gd name="T52" fmla="*/ 2381 w 1120"/>
                <a:gd name="T53" fmla="*/ 46 h 252"/>
                <a:gd name="T54" fmla="*/ 2381 w 1120"/>
                <a:gd name="T55" fmla="*/ 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96" name="Rectangle 26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solidFill>
              <a:srgbClr val="C9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 sz="180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9223" name="Group 27"/>
          <p:cNvGrpSpPr>
            <a:grpSpLocks/>
          </p:cNvGrpSpPr>
          <p:nvPr/>
        </p:nvGrpSpPr>
        <p:grpSpPr bwMode="auto">
          <a:xfrm>
            <a:off x="5862520" y="4922838"/>
            <a:ext cx="1880597" cy="482600"/>
            <a:chOff x="816" y="2304"/>
            <a:chExt cx="1440" cy="448"/>
          </a:xfrm>
        </p:grpSpPr>
        <p:sp>
          <p:nvSpPr>
            <p:cNvPr id="9293" name="Freeform 28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2381 w 1120"/>
                <a:gd name="T1" fmla="*/ 46 h 252"/>
                <a:gd name="T2" fmla="*/ 2371 w 1120"/>
                <a:gd name="T3" fmla="*/ 46 h 252"/>
                <a:gd name="T4" fmla="*/ 2337 w 1120"/>
                <a:gd name="T5" fmla="*/ 45 h 252"/>
                <a:gd name="T6" fmla="*/ 2284 w 1120"/>
                <a:gd name="T7" fmla="*/ 44 h 252"/>
                <a:gd name="T8" fmla="*/ 2208 w 1120"/>
                <a:gd name="T9" fmla="*/ 43 h 252"/>
                <a:gd name="T10" fmla="*/ 2110 w 1120"/>
                <a:gd name="T11" fmla="*/ 41 h 252"/>
                <a:gd name="T12" fmla="*/ 1996 w 1120"/>
                <a:gd name="T13" fmla="*/ 39 h 252"/>
                <a:gd name="T14" fmla="*/ 1862 w 1120"/>
                <a:gd name="T15" fmla="*/ 38 h 252"/>
                <a:gd name="T16" fmla="*/ 1712 w 1120"/>
                <a:gd name="T17" fmla="*/ 36 h 252"/>
                <a:gd name="T18" fmla="*/ 1553 w 1120"/>
                <a:gd name="T19" fmla="*/ 35 h 252"/>
                <a:gd name="T20" fmla="*/ 1373 w 1120"/>
                <a:gd name="T21" fmla="*/ 34 h 252"/>
                <a:gd name="T22" fmla="*/ 1180 w 1120"/>
                <a:gd name="T23" fmla="*/ 34 h 252"/>
                <a:gd name="T24" fmla="*/ 990 w 1120"/>
                <a:gd name="T25" fmla="*/ 34 h 252"/>
                <a:gd name="T26" fmla="*/ 815 w 1120"/>
                <a:gd name="T27" fmla="*/ 35 h 252"/>
                <a:gd name="T28" fmla="*/ 654 w 1120"/>
                <a:gd name="T29" fmla="*/ 36 h 252"/>
                <a:gd name="T30" fmla="*/ 506 w 1120"/>
                <a:gd name="T31" fmla="*/ 38 h 252"/>
                <a:gd name="T32" fmla="*/ 380 w 1120"/>
                <a:gd name="T33" fmla="*/ 39 h 252"/>
                <a:gd name="T34" fmla="*/ 269 w 1120"/>
                <a:gd name="T35" fmla="*/ 41 h 252"/>
                <a:gd name="T36" fmla="*/ 173 w 1120"/>
                <a:gd name="T37" fmla="*/ 43 h 252"/>
                <a:gd name="T38" fmla="*/ 98 w 1120"/>
                <a:gd name="T39" fmla="*/ 44 h 252"/>
                <a:gd name="T40" fmla="*/ 42 w 1120"/>
                <a:gd name="T41" fmla="*/ 45 h 252"/>
                <a:gd name="T42" fmla="*/ 12 w 1120"/>
                <a:gd name="T43" fmla="*/ 46 h 252"/>
                <a:gd name="T44" fmla="*/ 0 w 1120"/>
                <a:gd name="T45" fmla="*/ 46 h 252"/>
                <a:gd name="T46" fmla="*/ 0 w 1120"/>
                <a:gd name="T47" fmla="*/ 11 h 252"/>
                <a:gd name="T48" fmla="*/ 1189 w 1120"/>
                <a:gd name="T49" fmla="*/ 0 h 252"/>
                <a:gd name="T50" fmla="*/ 2381 w 1120"/>
                <a:gd name="T51" fmla="*/ 11 h 252"/>
                <a:gd name="T52" fmla="*/ 2381 w 1120"/>
                <a:gd name="T53" fmla="*/ 46 h 252"/>
                <a:gd name="T54" fmla="*/ 2381 w 1120"/>
                <a:gd name="T55" fmla="*/ 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9" name="Rectangle 29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altLang="zh-CN" sz="1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9224" name="Group 30"/>
          <p:cNvGrpSpPr>
            <a:grpSpLocks/>
          </p:cNvGrpSpPr>
          <p:nvPr/>
        </p:nvGrpSpPr>
        <p:grpSpPr bwMode="auto">
          <a:xfrm>
            <a:off x="1059492" y="5151438"/>
            <a:ext cx="1880597" cy="482600"/>
            <a:chOff x="816" y="2304"/>
            <a:chExt cx="1440" cy="448"/>
          </a:xfrm>
        </p:grpSpPr>
        <p:sp>
          <p:nvSpPr>
            <p:cNvPr id="9291" name="Freeform 31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2381 w 1120"/>
                <a:gd name="T1" fmla="*/ 46 h 252"/>
                <a:gd name="T2" fmla="*/ 2371 w 1120"/>
                <a:gd name="T3" fmla="*/ 46 h 252"/>
                <a:gd name="T4" fmla="*/ 2337 w 1120"/>
                <a:gd name="T5" fmla="*/ 45 h 252"/>
                <a:gd name="T6" fmla="*/ 2284 w 1120"/>
                <a:gd name="T7" fmla="*/ 44 h 252"/>
                <a:gd name="T8" fmla="*/ 2208 w 1120"/>
                <a:gd name="T9" fmla="*/ 43 h 252"/>
                <a:gd name="T10" fmla="*/ 2110 w 1120"/>
                <a:gd name="T11" fmla="*/ 41 h 252"/>
                <a:gd name="T12" fmla="*/ 1996 w 1120"/>
                <a:gd name="T13" fmla="*/ 39 h 252"/>
                <a:gd name="T14" fmla="*/ 1862 w 1120"/>
                <a:gd name="T15" fmla="*/ 38 h 252"/>
                <a:gd name="T16" fmla="*/ 1712 w 1120"/>
                <a:gd name="T17" fmla="*/ 36 h 252"/>
                <a:gd name="T18" fmla="*/ 1553 w 1120"/>
                <a:gd name="T19" fmla="*/ 35 h 252"/>
                <a:gd name="T20" fmla="*/ 1373 w 1120"/>
                <a:gd name="T21" fmla="*/ 34 h 252"/>
                <a:gd name="T22" fmla="*/ 1180 w 1120"/>
                <a:gd name="T23" fmla="*/ 34 h 252"/>
                <a:gd name="T24" fmla="*/ 990 w 1120"/>
                <a:gd name="T25" fmla="*/ 34 h 252"/>
                <a:gd name="T26" fmla="*/ 815 w 1120"/>
                <a:gd name="T27" fmla="*/ 35 h 252"/>
                <a:gd name="T28" fmla="*/ 654 w 1120"/>
                <a:gd name="T29" fmla="*/ 36 h 252"/>
                <a:gd name="T30" fmla="*/ 506 w 1120"/>
                <a:gd name="T31" fmla="*/ 38 h 252"/>
                <a:gd name="T32" fmla="*/ 380 w 1120"/>
                <a:gd name="T33" fmla="*/ 39 h 252"/>
                <a:gd name="T34" fmla="*/ 269 w 1120"/>
                <a:gd name="T35" fmla="*/ 41 h 252"/>
                <a:gd name="T36" fmla="*/ 173 w 1120"/>
                <a:gd name="T37" fmla="*/ 43 h 252"/>
                <a:gd name="T38" fmla="*/ 98 w 1120"/>
                <a:gd name="T39" fmla="*/ 44 h 252"/>
                <a:gd name="T40" fmla="*/ 42 w 1120"/>
                <a:gd name="T41" fmla="*/ 45 h 252"/>
                <a:gd name="T42" fmla="*/ 12 w 1120"/>
                <a:gd name="T43" fmla="*/ 46 h 252"/>
                <a:gd name="T44" fmla="*/ 0 w 1120"/>
                <a:gd name="T45" fmla="*/ 46 h 252"/>
                <a:gd name="T46" fmla="*/ 0 w 1120"/>
                <a:gd name="T47" fmla="*/ 11 h 252"/>
                <a:gd name="T48" fmla="*/ 1189 w 1120"/>
                <a:gd name="T49" fmla="*/ 0 h 252"/>
                <a:gd name="T50" fmla="*/ 2381 w 1120"/>
                <a:gd name="T51" fmla="*/ 11 h 252"/>
                <a:gd name="T52" fmla="*/ 2381 w 1120"/>
                <a:gd name="T53" fmla="*/ 46 h 252"/>
                <a:gd name="T54" fmla="*/ 2381 w 1120"/>
                <a:gd name="T55" fmla="*/ 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92" name="Rectangle 32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 sz="1800">
                <a:solidFill>
                  <a:schemeClr val="bg1"/>
                </a:solidFill>
                <a:latin typeface="Arial" charset="0"/>
              </a:endParaRPr>
            </a:p>
          </p:txBody>
        </p:sp>
      </p:grpSp>
      <p:cxnSp>
        <p:nvCxnSpPr>
          <p:cNvPr id="9225" name="AutoShape 33"/>
          <p:cNvCxnSpPr>
            <a:cxnSpLocks noChangeShapeType="1"/>
          </p:cNvCxnSpPr>
          <p:nvPr/>
        </p:nvCxnSpPr>
        <p:spPr bwMode="auto">
          <a:xfrm rot="10800000">
            <a:off x="3843599" y="4357688"/>
            <a:ext cx="1920329" cy="7858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AutoShape 34"/>
          <p:cNvCxnSpPr>
            <a:cxnSpLocks noChangeShapeType="1"/>
          </p:cNvCxnSpPr>
          <p:nvPr/>
        </p:nvCxnSpPr>
        <p:spPr bwMode="auto">
          <a:xfrm rot="-5400000">
            <a:off x="2457620" y="4643308"/>
            <a:ext cx="1203325" cy="23838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" name="矩形 259"/>
          <p:cNvSpPr/>
          <p:nvPr/>
        </p:nvSpPr>
        <p:spPr>
          <a:xfrm>
            <a:off x="3247626" y="1285861"/>
            <a:ext cx="3559579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0" spc="50" dirty="0">
                <a:ln w="11430"/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市场竞争态势</a:t>
            </a:r>
          </a:p>
        </p:txBody>
      </p:sp>
      <p:grpSp>
        <p:nvGrpSpPr>
          <p:cNvPr id="6" name="组合 106"/>
          <p:cNvGrpSpPr/>
          <p:nvPr/>
        </p:nvGrpSpPr>
        <p:grpSpPr>
          <a:xfrm>
            <a:off x="598879" y="1857364"/>
            <a:ext cx="4042250" cy="4071966"/>
            <a:chOff x="0" y="1142984"/>
            <a:chExt cx="4360858" cy="4071966"/>
          </a:xfrm>
          <a:scene3d>
            <a:camera prst="isometricOffAxis2Top">
              <a:rot lat="17458078" lon="20959272" rev="651420"/>
            </a:camera>
            <a:lightRig rig="chilly" dir="t"/>
          </a:scene3d>
        </p:grpSpPr>
        <p:sp>
          <p:nvSpPr>
            <p:cNvPr id="102" name="饼形 101"/>
            <p:cNvSpPr/>
            <p:nvPr/>
          </p:nvSpPr>
          <p:spPr bwMode="auto">
            <a:xfrm>
              <a:off x="0" y="1142984"/>
              <a:ext cx="4360858" cy="4071966"/>
            </a:xfrm>
            <a:prstGeom prst="pie">
              <a:avLst>
                <a:gd name="adj1" fmla="val 6996668"/>
                <a:gd name="adj2" fmla="val 20654231"/>
              </a:avLst>
            </a:prstGeom>
            <a:gradFill flip="none" rotWithShape="1">
              <a:gsLst>
                <a:gs pos="0">
                  <a:srgbClr val="37992F">
                    <a:shade val="30000"/>
                    <a:satMod val="115000"/>
                  </a:srgbClr>
                </a:gs>
                <a:gs pos="50000">
                  <a:srgbClr val="37992F">
                    <a:shade val="67500"/>
                    <a:satMod val="115000"/>
                  </a:srgbClr>
                </a:gs>
                <a:gs pos="100000">
                  <a:srgbClr val="37992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 z="158750" extrusionH="215900" contourW="12700" prstMaterial="softEdge">
              <a:extrusionClr>
                <a:srgbClr val="37992F"/>
              </a:extrusionClr>
              <a:contourClr>
                <a:srgbClr val="80AD1B"/>
              </a:contourClr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" name="饼形 102"/>
            <p:cNvSpPr/>
            <p:nvPr/>
          </p:nvSpPr>
          <p:spPr bwMode="auto">
            <a:xfrm rot="7888568">
              <a:off x="322956" y="1397063"/>
              <a:ext cx="3714776" cy="3643338"/>
            </a:xfrm>
            <a:prstGeom prst="pie">
              <a:avLst>
                <a:gd name="adj1" fmla="val 17817286"/>
                <a:gd name="adj2" fmla="val 20743790"/>
              </a:avLst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114300" contourW="12700">
              <a:extrusionClr>
                <a:srgbClr val="FFBD5B"/>
              </a:extrusionClr>
              <a:contourClr>
                <a:srgbClr val="FFC000"/>
              </a:contourClr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4" name="饼形 103"/>
            <p:cNvSpPr/>
            <p:nvPr/>
          </p:nvSpPr>
          <p:spPr bwMode="auto">
            <a:xfrm rot="4624192">
              <a:off x="322446" y="1347006"/>
              <a:ext cx="3714776" cy="3643338"/>
            </a:xfrm>
            <a:prstGeom prst="pie">
              <a:avLst>
                <a:gd name="adj1" fmla="val 18493646"/>
                <a:gd name="adj2" fmla="val 21097219"/>
              </a:avLst>
            </a:pr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114300" contourW="12700">
              <a:extrusionClr>
                <a:schemeClr val="bg1">
                  <a:lumMod val="65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" name="饼形 104"/>
            <p:cNvSpPr/>
            <p:nvPr/>
          </p:nvSpPr>
          <p:spPr bwMode="auto">
            <a:xfrm rot="2195088">
              <a:off x="303406" y="1333914"/>
              <a:ext cx="3714776" cy="3643338"/>
            </a:xfrm>
            <a:prstGeom prst="pie">
              <a:avLst>
                <a:gd name="adj1" fmla="val 18553295"/>
                <a:gd name="adj2" fmla="val 21024058"/>
              </a:avLst>
            </a:prstGeom>
            <a:gradFill flip="none" rotWithShape="1">
              <a:gsLst>
                <a:gs pos="0">
                  <a:srgbClr val="C9C400">
                    <a:shade val="30000"/>
                    <a:satMod val="115000"/>
                  </a:srgbClr>
                </a:gs>
                <a:gs pos="50000">
                  <a:srgbClr val="C9C400">
                    <a:shade val="67500"/>
                    <a:satMod val="115000"/>
                  </a:srgbClr>
                </a:gs>
                <a:gs pos="100000">
                  <a:srgbClr val="C9C40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114300" contourW="12700">
              <a:extrusionClr>
                <a:srgbClr val="FFFF00"/>
              </a:extrusionClr>
              <a:contourClr>
                <a:srgbClr val="C9C400"/>
              </a:contourClr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229" name="Text Box 16"/>
          <p:cNvSpPr txBox="1">
            <a:spLocks noChangeArrowheads="1"/>
          </p:cNvSpPr>
          <p:nvPr/>
        </p:nvSpPr>
        <p:spPr bwMode="auto">
          <a:xfrm>
            <a:off x="2386800" y="3000376"/>
            <a:ext cx="86819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60%</a:t>
            </a:r>
          </a:p>
        </p:txBody>
      </p:sp>
      <p:grpSp>
        <p:nvGrpSpPr>
          <p:cNvPr id="9230" name="Group 38"/>
          <p:cNvGrpSpPr>
            <a:grpSpLocks/>
          </p:cNvGrpSpPr>
          <p:nvPr/>
        </p:nvGrpSpPr>
        <p:grpSpPr bwMode="auto">
          <a:xfrm>
            <a:off x="1525963" y="2357439"/>
            <a:ext cx="815220" cy="1087437"/>
            <a:chOff x="1008" y="1296"/>
            <a:chExt cx="891" cy="983"/>
          </a:xfrm>
        </p:grpSpPr>
        <p:grpSp>
          <p:nvGrpSpPr>
            <p:cNvPr id="9262" name="Group 39"/>
            <p:cNvGrpSpPr>
              <a:grpSpLocks/>
            </p:cNvGrpSpPr>
            <p:nvPr/>
          </p:nvGrpSpPr>
          <p:grpSpPr bwMode="auto">
            <a:xfrm>
              <a:off x="1067" y="1298"/>
              <a:ext cx="828" cy="981"/>
              <a:chOff x="1175" y="3418"/>
              <a:chExt cx="381" cy="436"/>
            </a:xfrm>
          </p:grpSpPr>
          <p:sp>
            <p:nvSpPr>
              <p:cNvPr id="9289" name="Freeform 40"/>
              <p:cNvSpPr>
                <a:spLocks/>
              </p:cNvSpPr>
              <p:nvPr/>
            </p:nvSpPr>
            <p:spPr bwMode="gray">
              <a:xfrm>
                <a:off x="1175" y="3589"/>
                <a:ext cx="381" cy="265"/>
              </a:xfrm>
              <a:custGeom>
                <a:avLst/>
                <a:gdLst>
                  <a:gd name="T0" fmla="*/ 16 w 630"/>
                  <a:gd name="T1" fmla="*/ 1 h 439"/>
                  <a:gd name="T2" fmla="*/ 2 w 630"/>
                  <a:gd name="T3" fmla="*/ 22 h 439"/>
                  <a:gd name="T4" fmla="*/ 28 w 630"/>
                  <a:gd name="T5" fmla="*/ 22 h 439"/>
                  <a:gd name="T6" fmla="*/ 16 w 630"/>
                  <a:gd name="T7" fmla="*/ 1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0"/>
                  <a:gd name="T13" fmla="*/ 0 h 439"/>
                  <a:gd name="T14" fmla="*/ 630 w 630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0" h="439">
                    <a:moveTo>
                      <a:pt x="327" y="12"/>
                    </a:moveTo>
                    <a:cubicBezTo>
                      <a:pt x="57" y="0"/>
                      <a:pt x="0" y="366"/>
                      <a:pt x="52" y="439"/>
                    </a:cubicBezTo>
                    <a:lnTo>
                      <a:pt x="584" y="439"/>
                    </a:lnTo>
                    <a:cubicBezTo>
                      <a:pt x="630" y="368"/>
                      <a:pt x="597" y="24"/>
                      <a:pt x="327" y="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471800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2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077F07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9290" name="Oval 41"/>
              <p:cNvSpPr>
                <a:spLocks noChangeArrowheads="1"/>
              </p:cNvSpPr>
              <p:nvPr/>
            </p:nvSpPr>
            <p:spPr bwMode="gray">
              <a:xfrm>
                <a:off x="1278" y="3418"/>
                <a:ext cx="185" cy="195"/>
              </a:xfrm>
              <a:prstGeom prst="ellipse">
                <a:avLst/>
              </a:prstGeom>
              <a:gradFill rotWithShape="1">
                <a:gsLst>
                  <a:gs pos="0">
                    <a:srgbClr val="993300"/>
                  </a:gs>
                  <a:gs pos="100000">
                    <a:srgbClr val="471800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TopRight"/>
                <a:lightRig rig="legacyFlat2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077F07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63" name="Freeform 42"/>
            <p:cNvSpPr>
              <a:spLocks/>
            </p:cNvSpPr>
            <p:nvPr/>
          </p:nvSpPr>
          <p:spPr bwMode="gray">
            <a:xfrm>
              <a:off x="1072" y="1679"/>
              <a:ext cx="827" cy="598"/>
            </a:xfrm>
            <a:custGeom>
              <a:avLst/>
              <a:gdLst>
                <a:gd name="T0" fmla="*/ 1671 w 630"/>
                <a:gd name="T1" fmla="*/ 76 h 439"/>
                <a:gd name="T2" fmla="*/ 265 w 630"/>
                <a:gd name="T3" fmla="*/ 2806 h 439"/>
                <a:gd name="T4" fmla="*/ 2990 w 630"/>
                <a:gd name="T5" fmla="*/ 2806 h 439"/>
                <a:gd name="T6" fmla="*/ 1671 w 630"/>
                <a:gd name="T7" fmla="*/ 76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439"/>
                <a:gd name="T14" fmla="*/ 630 w 630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439">
                  <a:moveTo>
                    <a:pt x="327" y="12"/>
                  </a:moveTo>
                  <a:cubicBezTo>
                    <a:pt x="57" y="0"/>
                    <a:pt x="0" y="366"/>
                    <a:pt x="52" y="439"/>
                  </a:cubicBezTo>
                  <a:lnTo>
                    <a:pt x="584" y="439"/>
                  </a:lnTo>
                  <a:cubicBezTo>
                    <a:pt x="630" y="368"/>
                    <a:pt x="597" y="24"/>
                    <a:pt x="327" y="12"/>
                  </a:cubicBezTo>
                  <a:close/>
                </a:path>
              </a:pathLst>
            </a:custGeom>
            <a:gradFill rotWithShape="1">
              <a:gsLst>
                <a:gs pos="0">
                  <a:srgbClr val="002D2F"/>
                </a:gs>
                <a:gs pos="100000">
                  <a:srgbClr val="00ABB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4" name="Freeform 43"/>
            <p:cNvSpPr>
              <a:spLocks/>
            </p:cNvSpPr>
            <p:nvPr/>
          </p:nvSpPr>
          <p:spPr bwMode="gray">
            <a:xfrm>
              <a:off x="1234" y="1717"/>
              <a:ext cx="510" cy="190"/>
            </a:xfrm>
            <a:custGeom>
              <a:avLst/>
              <a:gdLst>
                <a:gd name="T0" fmla="*/ 4 w 1321"/>
                <a:gd name="T1" fmla="*/ 0 h 712"/>
                <a:gd name="T2" fmla="*/ 4 w 1321"/>
                <a:gd name="T3" fmla="*/ 0 h 712"/>
                <a:gd name="T4" fmla="*/ 4 w 1321"/>
                <a:gd name="T5" fmla="*/ 0 h 712"/>
                <a:gd name="T6" fmla="*/ 4 w 1321"/>
                <a:gd name="T7" fmla="*/ 0 h 712"/>
                <a:gd name="T8" fmla="*/ 4 w 1321"/>
                <a:gd name="T9" fmla="*/ 0 h 712"/>
                <a:gd name="T10" fmla="*/ 4 w 1321"/>
                <a:gd name="T11" fmla="*/ 0 h 712"/>
                <a:gd name="T12" fmla="*/ 4 w 1321"/>
                <a:gd name="T13" fmla="*/ 0 h 712"/>
                <a:gd name="T14" fmla="*/ 4 w 1321"/>
                <a:gd name="T15" fmla="*/ 0 h 712"/>
                <a:gd name="T16" fmla="*/ 4 w 1321"/>
                <a:gd name="T17" fmla="*/ 0 h 712"/>
                <a:gd name="T18" fmla="*/ 3 w 1321"/>
                <a:gd name="T19" fmla="*/ 0 h 712"/>
                <a:gd name="T20" fmla="*/ 3 w 1321"/>
                <a:gd name="T21" fmla="*/ 0 h 712"/>
                <a:gd name="T22" fmla="*/ 3 w 1321"/>
                <a:gd name="T23" fmla="*/ 0 h 712"/>
                <a:gd name="T24" fmla="*/ 3 w 1321"/>
                <a:gd name="T25" fmla="*/ 0 h 712"/>
                <a:gd name="T26" fmla="*/ 3 w 1321"/>
                <a:gd name="T27" fmla="*/ 0 h 712"/>
                <a:gd name="T28" fmla="*/ 3 w 1321"/>
                <a:gd name="T29" fmla="*/ 0 h 712"/>
                <a:gd name="T30" fmla="*/ 2 w 1321"/>
                <a:gd name="T31" fmla="*/ 0 h 712"/>
                <a:gd name="T32" fmla="*/ 2 w 1321"/>
                <a:gd name="T33" fmla="*/ 0 h 712"/>
                <a:gd name="T34" fmla="*/ 1 w 1321"/>
                <a:gd name="T35" fmla="*/ 0 h 712"/>
                <a:gd name="T36" fmla="*/ 1 w 1321"/>
                <a:gd name="T37" fmla="*/ 0 h 712"/>
                <a:gd name="T38" fmla="*/ 1 w 1321"/>
                <a:gd name="T39" fmla="*/ 0 h 712"/>
                <a:gd name="T40" fmla="*/ 1 w 1321"/>
                <a:gd name="T41" fmla="*/ 0 h 712"/>
                <a:gd name="T42" fmla="*/ 1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1 w 1321"/>
                <a:gd name="T71" fmla="*/ 0 h 712"/>
                <a:gd name="T72" fmla="*/ 1 w 1321"/>
                <a:gd name="T73" fmla="*/ 0 h 712"/>
                <a:gd name="T74" fmla="*/ 1 w 1321"/>
                <a:gd name="T75" fmla="*/ 0 h 712"/>
                <a:gd name="T76" fmla="*/ 1 w 1321"/>
                <a:gd name="T77" fmla="*/ 0 h 712"/>
                <a:gd name="T78" fmla="*/ 2 w 1321"/>
                <a:gd name="T79" fmla="*/ 0 h 712"/>
                <a:gd name="T80" fmla="*/ 2 w 1321"/>
                <a:gd name="T81" fmla="*/ 0 h 712"/>
                <a:gd name="T82" fmla="*/ 2 w 1321"/>
                <a:gd name="T83" fmla="*/ 0 h 712"/>
                <a:gd name="T84" fmla="*/ 2 w 1321"/>
                <a:gd name="T85" fmla="*/ 0 h 712"/>
                <a:gd name="T86" fmla="*/ 3 w 1321"/>
                <a:gd name="T87" fmla="*/ 0 h 712"/>
                <a:gd name="T88" fmla="*/ 3 w 1321"/>
                <a:gd name="T89" fmla="*/ 0 h 712"/>
                <a:gd name="T90" fmla="*/ 3 w 1321"/>
                <a:gd name="T91" fmla="*/ 0 h 712"/>
                <a:gd name="T92" fmla="*/ 3 w 1321"/>
                <a:gd name="T93" fmla="*/ 0 h 712"/>
                <a:gd name="T94" fmla="*/ 3 w 1321"/>
                <a:gd name="T95" fmla="*/ 0 h 712"/>
                <a:gd name="T96" fmla="*/ 4 w 1321"/>
                <a:gd name="T97" fmla="*/ 0 h 712"/>
                <a:gd name="T98" fmla="*/ 4 w 1321"/>
                <a:gd name="T99" fmla="*/ 0 h 712"/>
                <a:gd name="T100" fmla="*/ 4 w 1321"/>
                <a:gd name="T101" fmla="*/ 0 h 712"/>
                <a:gd name="T102" fmla="*/ 4 w 1321"/>
                <a:gd name="T103" fmla="*/ 0 h 712"/>
                <a:gd name="T104" fmla="*/ 4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9CA4">
                    <a:alpha val="17998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Oval 44"/>
            <p:cNvSpPr>
              <a:spLocks noChangeArrowheads="1"/>
            </p:cNvSpPr>
            <p:nvPr/>
          </p:nvSpPr>
          <p:spPr bwMode="gray">
            <a:xfrm>
              <a:off x="1295" y="1296"/>
              <a:ext cx="403" cy="440"/>
            </a:xfrm>
            <a:prstGeom prst="ellipse">
              <a:avLst/>
            </a:prstGeom>
            <a:gradFill rotWithShape="1">
              <a:gsLst>
                <a:gs pos="0">
                  <a:srgbClr val="005C60"/>
                </a:gs>
                <a:gs pos="50000">
                  <a:srgbClr val="00A4AC"/>
                </a:gs>
                <a:gs pos="100000">
                  <a:srgbClr val="005C6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6" name="Freeform 45"/>
            <p:cNvSpPr>
              <a:spLocks/>
            </p:cNvSpPr>
            <p:nvPr/>
          </p:nvSpPr>
          <p:spPr bwMode="gray">
            <a:xfrm>
              <a:off x="1336" y="1303"/>
              <a:ext cx="319" cy="145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59D3D9">
                    <a:alpha val="17998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67" name="Group 46"/>
            <p:cNvGrpSpPr>
              <a:grpSpLocks/>
            </p:cNvGrpSpPr>
            <p:nvPr/>
          </p:nvGrpSpPr>
          <p:grpSpPr bwMode="auto">
            <a:xfrm rot="20302575" flipH="1">
              <a:off x="1229" y="1353"/>
              <a:ext cx="350" cy="114"/>
              <a:chOff x="2524" y="1060"/>
              <a:chExt cx="898" cy="236"/>
            </a:xfrm>
          </p:grpSpPr>
          <p:grpSp>
            <p:nvGrpSpPr>
              <p:cNvPr id="9279" name="Group 47"/>
              <p:cNvGrpSpPr>
                <a:grpSpLocks/>
              </p:cNvGrpSpPr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9285" name="AutoShape 4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86" name="AutoShape 4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87" name="AutoShape 5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88" name="AutoShape 5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80" name="Group 5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9281" name="AutoShape 5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82" name="AutoShape 5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83" name="AutoShape 5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84" name="AutoShape 5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68" name="Group 57"/>
            <p:cNvGrpSpPr>
              <a:grpSpLocks/>
            </p:cNvGrpSpPr>
            <p:nvPr/>
          </p:nvGrpSpPr>
          <p:grpSpPr bwMode="auto">
            <a:xfrm rot="19687084" flipH="1">
              <a:off x="996" y="1827"/>
              <a:ext cx="516" cy="115"/>
              <a:chOff x="2524" y="1060"/>
              <a:chExt cx="898" cy="236"/>
            </a:xfrm>
          </p:grpSpPr>
          <p:grpSp>
            <p:nvGrpSpPr>
              <p:cNvPr id="9269" name="Group 58"/>
              <p:cNvGrpSpPr>
                <a:grpSpLocks/>
              </p:cNvGrpSpPr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9275" name="AutoShape 5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76" name="AutoShape 6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77" name="AutoShape 6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78" name="AutoShape 6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70" name="Group 6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9271" name="AutoShape 6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72" name="AutoShape 6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73" name="AutoShape 6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74" name="AutoShape 6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231" name="Group 69"/>
          <p:cNvGrpSpPr>
            <a:grpSpLocks/>
          </p:cNvGrpSpPr>
          <p:nvPr/>
        </p:nvGrpSpPr>
        <p:grpSpPr bwMode="auto">
          <a:xfrm>
            <a:off x="1031534" y="2357439"/>
            <a:ext cx="815220" cy="1087437"/>
            <a:chOff x="1008" y="1296"/>
            <a:chExt cx="891" cy="983"/>
          </a:xfrm>
        </p:grpSpPr>
        <p:grpSp>
          <p:nvGrpSpPr>
            <p:cNvPr id="9233" name="Group 70"/>
            <p:cNvGrpSpPr>
              <a:grpSpLocks/>
            </p:cNvGrpSpPr>
            <p:nvPr/>
          </p:nvGrpSpPr>
          <p:grpSpPr bwMode="auto">
            <a:xfrm>
              <a:off x="1067" y="1298"/>
              <a:ext cx="828" cy="981"/>
              <a:chOff x="1175" y="3418"/>
              <a:chExt cx="381" cy="436"/>
            </a:xfrm>
          </p:grpSpPr>
          <p:sp>
            <p:nvSpPr>
              <p:cNvPr id="9260" name="Freeform 71"/>
              <p:cNvSpPr>
                <a:spLocks/>
              </p:cNvSpPr>
              <p:nvPr/>
            </p:nvSpPr>
            <p:spPr bwMode="gray">
              <a:xfrm>
                <a:off x="1175" y="3589"/>
                <a:ext cx="381" cy="265"/>
              </a:xfrm>
              <a:custGeom>
                <a:avLst/>
                <a:gdLst>
                  <a:gd name="T0" fmla="*/ 16 w 630"/>
                  <a:gd name="T1" fmla="*/ 1 h 439"/>
                  <a:gd name="T2" fmla="*/ 2 w 630"/>
                  <a:gd name="T3" fmla="*/ 22 h 439"/>
                  <a:gd name="T4" fmla="*/ 28 w 630"/>
                  <a:gd name="T5" fmla="*/ 22 h 439"/>
                  <a:gd name="T6" fmla="*/ 16 w 630"/>
                  <a:gd name="T7" fmla="*/ 1 h 4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0"/>
                  <a:gd name="T13" fmla="*/ 0 h 439"/>
                  <a:gd name="T14" fmla="*/ 630 w 630"/>
                  <a:gd name="T15" fmla="*/ 439 h 4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0" h="439">
                    <a:moveTo>
                      <a:pt x="327" y="12"/>
                    </a:moveTo>
                    <a:cubicBezTo>
                      <a:pt x="57" y="0"/>
                      <a:pt x="0" y="366"/>
                      <a:pt x="52" y="439"/>
                    </a:cubicBezTo>
                    <a:lnTo>
                      <a:pt x="584" y="439"/>
                    </a:lnTo>
                    <a:cubicBezTo>
                      <a:pt x="630" y="368"/>
                      <a:pt x="597" y="24"/>
                      <a:pt x="327" y="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471800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2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077F07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9261" name="Oval 72"/>
              <p:cNvSpPr>
                <a:spLocks noChangeArrowheads="1"/>
              </p:cNvSpPr>
              <p:nvPr/>
            </p:nvSpPr>
            <p:spPr bwMode="gray">
              <a:xfrm>
                <a:off x="1278" y="3418"/>
                <a:ext cx="185" cy="195"/>
              </a:xfrm>
              <a:prstGeom prst="ellipse">
                <a:avLst/>
              </a:prstGeom>
              <a:gradFill rotWithShape="1">
                <a:gsLst>
                  <a:gs pos="0">
                    <a:srgbClr val="993300"/>
                  </a:gs>
                  <a:gs pos="100000">
                    <a:srgbClr val="471800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PerspectiveTopRight"/>
                <a:lightRig rig="legacyFlat2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077F07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73"/>
            <p:cNvSpPr>
              <a:spLocks/>
            </p:cNvSpPr>
            <p:nvPr/>
          </p:nvSpPr>
          <p:spPr bwMode="gray">
            <a:xfrm>
              <a:off x="1072" y="1679"/>
              <a:ext cx="827" cy="598"/>
            </a:xfrm>
            <a:custGeom>
              <a:avLst/>
              <a:gdLst/>
              <a:ahLst/>
              <a:cxnLst>
                <a:cxn ang="0">
                  <a:pos x="327" y="12"/>
                </a:cxn>
                <a:cxn ang="0">
                  <a:pos x="52" y="439"/>
                </a:cxn>
                <a:cxn ang="0">
                  <a:pos x="584" y="439"/>
                </a:cxn>
                <a:cxn ang="0">
                  <a:pos x="327" y="12"/>
                </a:cxn>
              </a:cxnLst>
              <a:rect l="0" t="0" r="r" b="b"/>
              <a:pathLst>
                <a:path w="630" h="439">
                  <a:moveTo>
                    <a:pt x="327" y="12"/>
                  </a:moveTo>
                  <a:cubicBezTo>
                    <a:pt x="57" y="0"/>
                    <a:pt x="0" y="366"/>
                    <a:pt x="52" y="439"/>
                  </a:cubicBezTo>
                  <a:lnTo>
                    <a:pt x="584" y="439"/>
                  </a:lnTo>
                  <a:cubicBezTo>
                    <a:pt x="630" y="368"/>
                    <a:pt x="597" y="24"/>
                    <a:pt x="327" y="1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2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35" name="Freeform 74"/>
            <p:cNvSpPr>
              <a:spLocks/>
            </p:cNvSpPr>
            <p:nvPr/>
          </p:nvSpPr>
          <p:spPr bwMode="gray">
            <a:xfrm>
              <a:off x="1234" y="1717"/>
              <a:ext cx="510" cy="190"/>
            </a:xfrm>
            <a:custGeom>
              <a:avLst/>
              <a:gdLst>
                <a:gd name="T0" fmla="*/ 4 w 1321"/>
                <a:gd name="T1" fmla="*/ 0 h 712"/>
                <a:gd name="T2" fmla="*/ 4 w 1321"/>
                <a:gd name="T3" fmla="*/ 0 h 712"/>
                <a:gd name="T4" fmla="*/ 4 w 1321"/>
                <a:gd name="T5" fmla="*/ 0 h 712"/>
                <a:gd name="T6" fmla="*/ 4 w 1321"/>
                <a:gd name="T7" fmla="*/ 0 h 712"/>
                <a:gd name="T8" fmla="*/ 4 w 1321"/>
                <a:gd name="T9" fmla="*/ 0 h 712"/>
                <a:gd name="T10" fmla="*/ 4 w 1321"/>
                <a:gd name="T11" fmla="*/ 0 h 712"/>
                <a:gd name="T12" fmla="*/ 4 w 1321"/>
                <a:gd name="T13" fmla="*/ 0 h 712"/>
                <a:gd name="T14" fmla="*/ 4 w 1321"/>
                <a:gd name="T15" fmla="*/ 0 h 712"/>
                <a:gd name="T16" fmla="*/ 4 w 1321"/>
                <a:gd name="T17" fmla="*/ 0 h 712"/>
                <a:gd name="T18" fmla="*/ 3 w 1321"/>
                <a:gd name="T19" fmla="*/ 0 h 712"/>
                <a:gd name="T20" fmla="*/ 3 w 1321"/>
                <a:gd name="T21" fmla="*/ 0 h 712"/>
                <a:gd name="T22" fmla="*/ 3 w 1321"/>
                <a:gd name="T23" fmla="*/ 0 h 712"/>
                <a:gd name="T24" fmla="*/ 3 w 1321"/>
                <a:gd name="T25" fmla="*/ 0 h 712"/>
                <a:gd name="T26" fmla="*/ 3 w 1321"/>
                <a:gd name="T27" fmla="*/ 0 h 712"/>
                <a:gd name="T28" fmla="*/ 3 w 1321"/>
                <a:gd name="T29" fmla="*/ 0 h 712"/>
                <a:gd name="T30" fmla="*/ 2 w 1321"/>
                <a:gd name="T31" fmla="*/ 0 h 712"/>
                <a:gd name="T32" fmla="*/ 2 w 1321"/>
                <a:gd name="T33" fmla="*/ 0 h 712"/>
                <a:gd name="T34" fmla="*/ 1 w 1321"/>
                <a:gd name="T35" fmla="*/ 0 h 712"/>
                <a:gd name="T36" fmla="*/ 1 w 1321"/>
                <a:gd name="T37" fmla="*/ 0 h 712"/>
                <a:gd name="T38" fmla="*/ 1 w 1321"/>
                <a:gd name="T39" fmla="*/ 0 h 712"/>
                <a:gd name="T40" fmla="*/ 1 w 1321"/>
                <a:gd name="T41" fmla="*/ 0 h 712"/>
                <a:gd name="T42" fmla="*/ 1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1 w 1321"/>
                <a:gd name="T71" fmla="*/ 0 h 712"/>
                <a:gd name="T72" fmla="*/ 1 w 1321"/>
                <a:gd name="T73" fmla="*/ 0 h 712"/>
                <a:gd name="T74" fmla="*/ 1 w 1321"/>
                <a:gd name="T75" fmla="*/ 0 h 712"/>
                <a:gd name="T76" fmla="*/ 1 w 1321"/>
                <a:gd name="T77" fmla="*/ 0 h 712"/>
                <a:gd name="T78" fmla="*/ 2 w 1321"/>
                <a:gd name="T79" fmla="*/ 0 h 712"/>
                <a:gd name="T80" fmla="*/ 2 w 1321"/>
                <a:gd name="T81" fmla="*/ 0 h 712"/>
                <a:gd name="T82" fmla="*/ 2 w 1321"/>
                <a:gd name="T83" fmla="*/ 0 h 712"/>
                <a:gd name="T84" fmla="*/ 2 w 1321"/>
                <a:gd name="T85" fmla="*/ 0 h 712"/>
                <a:gd name="T86" fmla="*/ 3 w 1321"/>
                <a:gd name="T87" fmla="*/ 0 h 712"/>
                <a:gd name="T88" fmla="*/ 3 w 1321"/>
                <a:gd name="T89" fmla="*/ 0 h 712"/>
                <a:gd name="T90" fmla="*/ 3 w 1321"/>
                <a:gd name="T91" fmla="*/ 0 h 712"/>
                <a:gd name="T92" fmla="*/ 3 w 1321"/>
                <a:gd name="T93" fmla="*/ 0 h 712"/>
                <a:gd name="T94" fmla="*/ 3 w 1321"/>
                <a:gd name="T95" fmla="*/ 0 h 712"/>
                <a:gd name="T96" fmla="*/ 4 w 1321"/>
                <a:gd name="T97" fmla="*/ 0 h 712"/>
                <a:gd name="T98" fmla="*/ 4 w 1321"/>
                <a:gd name="T99" fmla="*/ 0 h 712"/>
                <a:gd name="T100" fmla="*/ 4 w 1321"/>
                <a:gd name="T101" fmla="*/ 0 h 712"/>
                <a:gd name="T102" fmla="*/ 4 w 1321"/>
                <a:gd name="T103" fmla="*/ 0 h 712"/>
                <a:gd name="T104" fmla="*/ 4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chemeClr val="accent2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Oval 75"/>
            <p:cNvSpPr>
              <a:spLocks noChangeArrowheads="1"/>
            </p:cNvSpPr>
            <p:nvPr/>
          </p:nvSpPr>
          <p:spPr bwMode="gray">
            <a:xfrm>
              <a:off x="1294" y="1296"/>
              <a:ext cx="402" cy="441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607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6078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237" name="Freeform 76"/>
            <p:cNvSpPr>
              <a:spLocks/>
            </p:cNvSpPr>
            <p:nvPr/>
          </p:nvSpPr>
          <p:spPr bwMode="gray">
            <a:xfrm>
              <a:off x="1336" y="1303"/>
              <a:ext cx="319" cy="145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chemeClr val="accent2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38" name="Group 77"/>
            <p:cNvGrpSpPr>
              <a:grpSpLocks/>
            </p:cNvGrpSpPr>
            <p:nvPr/>
          </p:nvGrpSpPr>
          <p:grpSpPr bwMode="auto">
            <a:xfrm rot="20302575" flipH="1">
              <a:off x="1229" y="1353"/>
              <a:ext cx="350" cy="114"/>
              <a:chOff x="2524" y="1060"/>
              <a:chExt cx="898" cy="236"/>
            </a:xfrm>
          </p:grpSpPr>
          <p:grpSp>
            <p:nvGrpSpPr>
              <p:cNvPr id="9250" name="Group 78"/>
              <p:cNvGrpSpPr>
                <a:grpSpLocks/>
              </p:cNvGrpSpPr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9256" name="AutoShape 7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7" name="AutoShape 8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8" name="AutoShape 8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9" name="AutoShape 8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51" name="Group 8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9252" name="AutoShape 8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3" name="AutoShape 8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4" name="AutoShape 8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5" name="AutoShape 8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39" name="Group 88"/>
            <p:cNvGrpSpPr>
              <a:grpSpLocks/>
            </p:cNvGrpSpPr>
            <p:nvPr/>
          </p:nvGrpSpPr>
          <p:grpSpPr bwMode="auto">
            <a:xfrm rot="19687084" flipH="1">
              <a:off x="996" y="1827"/>
              <a:ext cx="516" cy="115"/>
              <a:chOff x="2524" y="1060"/>
              <a:chExt cx="898" cy="236"/>
            </a:xfrm>
          </p:grpSpPr>
          <p:grpSp>
            <p:nvGrpSpPr>
              <p:cNvPr id="9240" name="Group 89"/>
              <p:cNvGrpSpPr>
                <a:grpSpLocks/>
              </p:cNvGrpSpPr>
              <p:nvPr/>
            </p:nvGrpSpPr>
            <p:grpSpPr bwMode="auto">
              <a:xfrm>
                <a:off x="2524" y="1060"/>
                <a:ext cx="742" cy="186"/>
                <a:chOff x="1565" y="2568"/>
                <a:chExt cx="1118" cy="279"/>
              </a:xfrm>
            </p:grpSpPr>
            <p:sp>
              <p:nvSpPr>
                <p:cNvPr id="9246" name="AutoShape 9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7" name="AutoShape 9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8" name="AutoShape 9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9" name="AutoShape 9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41" name="Group 94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9242" name="AutoShape 9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3" name="AutoShape 9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4" name="AutoShape 9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5" name="AutoShape 9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509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7" name="TextBox 86"/>
          <p:cNvSpPr txBox="1"/>
          <p:nvPr/>
        </p:nvSpPr>
        <p:spPr>
          <a:xfrm>
            <a:off x="7949129" y="571500"/>
            <a:ext cx="1194871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0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企业标志</a:t>
            </a:r>
          </a:p>
        </p:txBody>
      </p:sp>
    </p:spTree>
    <p:extLst>
      <p:ext uri="{BB962C8B-B14F-4D97-AF65-F5344CB8AC3E}">
        <p14:creationId xmlns:p14="http://schemas.microsoft.com/office/powerpoint/2010/main" val="275771227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半立体效果的流程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4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13" name="五边形 12"/>
          <p:cNvSpPr/>
          <p:nvPr/>
        </p:nvSpPr>
        <p:spPr>
          <a:xfrm>
            <a:off x="463340" y="2484861"/>
            <a:ext cx="2164444" cy="1595302"/>
          </a:xfrm>
          <a:prstGeom prst="homePlate">
            <a:avLst>
              <a:gd name="adj" fmla="val 24923"/>
            </a:avLst>
          </a:prstGeom>
          <a:gradFill rotWithShape="1">
            <a:gsLst>
              <a:gs pos="0">
                <a:srgbClr val="FFFFFF">
                  <a:lumMod val="50000"/>
                </a:srgbClr>
              </a:gs>
              <a:gs pos="80000">
                <a:srgbClr val="FFFFFF">
                  <a:lumMod val="75000"/>
                </a:srgbClr>
              </a:gs>
              <a:gs pos="100000">
                <a:srgbClr val="FFFFFF">
                  <a:lumMod val="8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823386" y="2751627"/>
            <a:ext cx="2176382" cy="1826525"/>
          </a:xfrm>
          <a:prstGeom prst="homePlate">
            <a:avLst>
              <a:gd name="adj" fmla="val 20797"/>
            </a:avLst>
          </a:prstGeom>
          <a:gradFill rotWithShape="1">
            <a:gsLst>
              <a:gs pos="0">
                <a:srgbClr val="0070C0">
                  <a:shade val="51000"/>
                  <a:satMod val="130000"/>
                </a:srgbClr>
              </a:gs>
              <a:gs pos="80000">
                <a:srgbClr val="0070C0">
                  <a:shade val="93000"/>
                  <a:satMod val="130000"/>
                </a:srgbClr>
              </a:gs>
              <a:gs pos="100000">
                <a:srgbClr val="0070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177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innerShdw dist="50800" dir="16200000">
                    <a:prstClr val="black">
                      <a:alpha val="80000"/>
                    </a:prstClr>
                  </a:innerShdw>
                </a:effectLst>
                <a:uLnTx/>
                <a:uFillTx/>
                <a:latin typeface="Arial"/>
                <a:ea typeface="微软雅黑"/>
                <a:cs typeface="+mn-cs"/>
              </a:rPr>
              <a:t>1</a:t>
            </a:r>
          </a:p>
          <a:p>
            <a:pPr marL="177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innerShdw dist="50800" dir="16200000">
                    <a:prstClr val="black">
                      <a:alpha val="80000"/>
                    </a:prstClr>
                  </a:innerShdw>
                </a:effectLst>
                <a:uLnTx/>
                <a:uFillTx/>
                <a:latin typeface="Arial"/>
                <a:ea typeface="微软雅黑"/>
                <a:cs typeface="+mn-cs"/>
              </a:rPr>
              <a:t>点击此处添加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innerShdw dist="50800" dir="16200000">
                    <a:prstClr val="black">
                      <a:alpha val="80000"/>
                    </a:prstClr>
                  </a:innerShdw>
                </a:effectLst>
                <a:uLnTx/>
                <a:uFillTx/>
                <a:latin typeface="Arial"/>
                <a:ea typeface="微软雅黑"/>
                <a:cs typeface="+mn-cs"/>
              </a:rPr>
              <a:t>标题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innerShdw dist="50800" dir="16200000">
                  <a:prstClr val="black">
                    <a:alpha val="80000"/>
                  </a:prstClr>
                </a:innerShdw>
              </a:effectLst>
              <a:uLnTx/>
              <a:uFillTx/>
              <a:latin typeface="Arial"/>
              <a:ea typeface="微软雅黑"/>
              <a:cs typeface="+mn-cs"/>
            </a:endParaRPr>
          </a:p>
          <a:p>
            <a:pPr marL="177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innerShdw dist="50800" dir="16200000">
                  <a:prstClr val="black">
                    <a:alpha val="80000"/>
                  </a:prstClr>
                </a:innerShdw>
              </a:effectLst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平行四边形 14"/>
          <p:cNvSpPr/>
          <p:nvPr/>
        </p:nvSpPr>
        <p:spPr>
          <a:xfrm rot="16200000">
            <a:off x="-406346" y="3348424"/>
            <a:ext cx="2093278" cy="366184"/>
          </a:xfrm>
          <a:prstGeom prst="parallelogram">
            <a:avLst>
              <a:gd name="adj" fmla="val 73301"/>
            </a:avLst>
          </a:prstGeom>
          <a:gradFill rotWithShape="1">
            <a:gsLst>
              <a:gs pos="0">
                <a:srgbClr val="0070C0">
                  <a:lumMod val="50000"/>
                </a:srgbClr>
              </a:gs>
              <a:gs pos="80000">
                <a:srgbClr val="0070C0">
                  <a:shade val="93000"/>
                  <a:satMod val="130000"/>
                </a:srgbClr>
              </a:gs>
              <a:gs pos="100000">
                <a:srgbClr val="0070C0">
                  <a:shade val="94000"/>
                  <a:satMod val="135000"/>
                </a:srgbClr>
              </a:gs>
            </a:gsLst>
            <a:lin ang="180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3259708" y="2484861"/>
            <a:ext cx="2164444" cy="1595302"/>
          </a:xfrm>
          <a:prstGeom prst="homePlate">
            <a:avLst>
              <a:gd name="adj" fmla="val 24923"/>
            </a:avLst>
          </a:prstGeom>
          <a:gradFill rotWithShape="1">
            <a:gsLst>
              <a:gs pos="0">
                <a:srgbClr val="FFFFFF">
                  <a:lumMod val="50000"/>
                </a:srgbClr>
              </a:gs>
              <a:gs pos="80000">
                <a:srgbClr val="FFFFFF">
                  <a:lumMod val="75000"/>
                </a:srgbClr>
              </a:gs>
              <a:gs pos="100000">
                <a:srgbClr val="FFFFFF">
                  <a:lumMod val="8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3619754" y="2751627"/>
            <a:ext cx="2176382" cy="1826525"/>
          </a:xfrm>
          <a:prstGeom prst="homePlate">
            <a:avLst>
              <a:gd name="adj" fmla="val 20797"/>
            </a:avLst>
          </a:prstGeom>
          <a:gradFill rotWithShape="1">
            <a:gsLst>
              <a:gs pos="0">
                <a:srgbClr val="0070C0">
                  <a:shade val="51000"/>
                  <a:satMod val="130000"/>
                </a:srgbClr>
              </a:gs>
              <a:gs pos="80000">
                <a:srgbClr val="0070C0">
                  <a:shade val="93000"/>
                  <a:satMod val="130000"/>
                </a:srgbClr>
              </a:gs>
              <a:gs pos="100000">
                <a:srgbClr val="0070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177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innerShdw dist="50800" dir="16200000">
                    <a:prstClr val="black">
                      <a:alpha val="80000"/>
                    </a:prstClr>
                  </a:innerShdw>
                </a:effectLst>
                <a:uLnTx/>
                <a:uFillTx/>
                <a:latin typeface="Arial"/>
                <a:ea typeface="微软雅黑"/>
                <a:cs typeface="+mn-cs"/>
              </a:rPr>
              <a:t>2</a:t>
            </a:r>
          </a:p>
          <a:p>
            <a:pPr marL="177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innerShdw dist="50800" dir="16200000">
                    <a:prstClr val="black">
                      <a:alpha val="80000"/>
                    </a:prstClr>
                  </a:innerShdw>
                </a:effectLst>
                <a:uLnTx/>
                <a:uFillTx/>
                <a:latin typeface="Arial"/>
                <a:ea typeface="微软雅黑"/>
                <a:cs typeface="+mn-cs"/>
              </a:rPr>
              <a:t>点击此处添加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innerShdw dist="50800" dir="16200000">
                    <a:prstClr val="black">
                      <a:alpha val="80000"/>
                    </a:prstClr>
                  </a:innerShdw>
                </a:effectLst>
                <a:uLnTx/>
                <a:uFillTx/>
                <a:latin typeface="Arial"/>
                <a:ea typeface="微软雅黑"/>
                <a:cs typeface="+mn-cs"/>
              </a:rPr>
              <a:t>标题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innerShdw dist="50800" dir="16200000">
                  <a:prstClr val="black">
                    <a:alpha val="80000"/>
                  </a:prstClr>
                </a:innerShdw>
              </a:effectLst>
              <a:uLnTx/>
              <a:uFillTx/>
              <a:latin typeface="Arial"/>
              <a:ea typeface="微软雅黑"/>
              <a:cs typeface="+mn-cs"/>
            </a:endParaRPr>
          </a:p>
          <a:p>
            <a:pPr marL="177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innerShdw dist="50800" dir="16200000">
                  <a:prstClr val="black">
                    <a:alpha val="80000"/>
                  </a:prstClr>
                </a:innerShdw>
              </a:effectLst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16200000">
            <a:off x="2390022" y="3348424"/>
            <a:ext cx="2093278" cy="366184"/>
          </a:xfrm>
          <a:prstGeom prst="parallelogram">
            <a:avLst>
              <a:gd name="adj" fmla="val 73301"/>
            </a:avLst>
          </a:prstGeom>
          <a:gradFill rotWithShape="1">
            <a:gsLst>
              <a:gs pos="0">
                <a:srgbClr val="0070C0">
                  <a:lumMod val="50000"/>
                </a:srgbClr>
              </a:gs>
              <a:gs pos="80000">
                <a:srgbClr val="0070C0">
                  <a:shade val="93000"/>
                  <a:satMod val="130000"/>
                </a:srgbClr>
              </a:gs>
              <a:gs pos="100000">
                <a:srgbClr val="0070C0">
                  <a:shade val="94000"/>
                  <a:satMod val="135000"/>
                </a:srgbClr>
              </a:gs>
            </a:gsLst>
            <a:lin ang="180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6090307" y="2484861"/>
            <a:ext cx="2164444" cy="1595302"/>
          </a:xfrm>
          <a:prstGeom prst="homePlate">
            <a:avLst>
              <a:gd name="adj" fmla="val 24923"/>
            </a:avLst>
          </a:prstGeom>
          <a:gradFill rotWithShape="1">
            <a:gsLst>
              <a:gs pos="0">
                <a:srgbClr val="FFFFFF">
                  <a:lumMod val="50000"/>
                </a:srgbClr>
              </a:gs>
              <a:gs pos="80000">
                <a:srgbClr val="FFFFFF">
                  <a:lumMod val="75000"/>
                </a:srgbClr>
              </a:gs>
              <a:gs pos="100000">
                <a:srgbClr val="FFFFFF">
                  <a:lumMod val="8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五边形 19"/>
          <p:cNvSpPr/>
          <p:nvPr/>
        </p:nvSpPr>
        <p:spPr>
          <a:xfrm>
            <a:off x="6450353" y="2751627"/>
            <a:ext cx="2176382" cy="1826525"/>
          </a:xfrm>
          <a:prstGeom prst="homePlate">
            <a:avLst>
              <a:gd name="adj" fmla="val 20797"/>
            </a:avLst>
          </a:prstGeom>
          <a:gradFill rotWithShape="1">
            <a:gsLst>
              <a:gs pos="0">
                <a:srgbClr val="0070C0">
                  <a:shade val="51000"/>
                  <a:satMod val="130000"/>
                </a:srgbClr>
              </a:gs>
              <a:gs pos="80000">
                <a:srgbClr val="0070C0">
                  <a:shade val="93000"/>
                  <a:satMod val="130000"/>
                </a:srgbClr>
              </a:gs>
              <a:gs pos="100000">
                <a:srgbClr val="0070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177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innerShdw dist="50800" dir="16200000">
                    <a:prstClr val="black">
                      <a:alpha val="80000"/>
                    </a:prstClr>
                  </a:innerShdw>
                </a:effectLst>
                <a:uLnTx/>
                <a:uFillTx/>
                <a:latin typeface="Arial"/>
                <a:ea typeface="微软雅黑"/>
                <a:cs typeface="+mn-cs"/>
              </a:rPr>
              <a:t>3</a:t>
            </a:r>
          </a:p>
          <a:p>
            <a:pPr marL="177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innerShdw dist="50800" dir="16200000">
                    <a:prstClr val="black">
                      <a:alpha val="80000"/>
                    </a:prstClr>
                  </a:innerShdw>
                </a:effectLst>
                <a:uLnTx/>
                <a:uFillTx/>
                <a:latin typeface="Arial"/>
                <a:ea typeface="微软雅黑"/>
                <a:cs typeface="+mn-cs"/>
              </a:rPr>
              <a:t>点击此处添加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innerShdw dist="50800" dir="16200000">
                    <a:prstClr val="black">
                      <a:alpha val="80000"/>
                    </a:prstClr>
                  </a:innerShdw>
                </a:effectLst>
                <a:uLnTx/>
                <a:uFillTx/>
                <a:latin typeface="Arial"/>
                <a:ea typeface="微软雅黑"/>
                <a:cs typeface="+mn-cs"/>
              </a:rPr>
              <a:t>标题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innerShdw dist="50800" dir="16200000">
                  <a:prstClr val="black">
                    <a:alpha val="80000"/>
                  </a:prstClr>
                </a:innerShdw>
              </a:effectLst>
              <a:uLnTx/>
              <a:uFillTx/>
              <a:latin typeface="Arial"/>
              <a:ea typeface="微软雅黑"/>
              <a:cs typeface="+mn-cs"/>
            </a:endParaRPr>
          </a:p>
          <a:p>
            <a:pPr marL="177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innerShdw dist="50800" dir="16200000">
                  <a:prstClr val="black">
                    <a:alpha val="80000"/>
                  </a:prstClr>
                </a:innerShdw>
              </a:effectLst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平行四边形 20"/>
          <p:cNvSpPr/>
          <p:nvPr/>
        </p:nvSpPr>
        <p:spPr>
          <a:xfrm rot="16200000">
            <a:off x="5220621" y="3348424"/>
            <a:ext cx="2093278" cy="366184"/>
          </a:xfrm>
          <a:prstGeom prst="parallelogram">
            <a:avLst>
              <a:gd name="adj" fmla="val 73301"/>
            </a:avLst>
          </a:prstGeom>
          <a:gradFill rotWithShape="1">
            <a:gsLst>
              <a:gs pos="0">
                <a:srgbClr val="0070C0">
                  <a:lumMod val="50000"/>
                </a:srgbClr>
              </a:gs>
              <a:gs pos="80000">
                <a:srgbClr val="0070C0">
                  <a:shade val="93000"/>
                  <a:satMod val="130000"/>
                </a:srgbClr>
              </a:gs>
              <a:gs pos="100000">
                <a:srgbClr val="0070C0">
                  <a:shade val="94000"/>
                  <a:satMod val="135000"/>
                </a:srgbClr>
              </a:gs>
            </a:gsLst>
            <a:lin ang="180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比较复杂的流程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5</a:t>
            </a:fld>
            <a:r>
              <a:rPr lang="zh-CN" altLang="en-US" smtClean="0"/>
              <a:t> 页</a:t>
            </a:r>
            <a:endParaRPr lang="zh-CN" altLang="en-US"/>
          </a:p>
        </p:txBody>
      </p:sp>
      <p:grpSp>
        <p:nvGrpSpPr>
          <p:cNvPr id="37" name="Group 223"/>
          <p:cNvGrpSpPr>
            <a:grpSpLocks/>
          </p:cNvGrpSpPr>
          <p:nvPr/>
        </p:nvGrpSpPr>
        <p:grpSpPr bwMode="auto">
          <a:xfrm>
            <a:off x="847488" y="1926699"/>
            <a:ext cx="7735807" cy="4139788"/>
            <a:chOff x="609" y="1848"/>
            <a:chExt cx="3898" cy="2086"/>
          </a:xfrm>
        </p:grpSpPr>
        <p:grpSp>
          <p:nvGrpSpPr>
            <p:cNvPr id="38" name="Group 222"/>
            <p:cNvGrpSpPr>
              <a:grpSpLocks/>
            </p:cNvGrpSpPr>
            <p:nvPr/>
          </p:nvGrpSpPr>
          <p:grpSpPr bwMode="auto">
            <a:xfrm>
              <a:off x="609" y="1848"/>
              <a:ext cx="3898" cy="2086"/>
              <a:chOff x="609" y="1848"/>
              <a:chExt cx="3898" cy="2086"/>
            </a:xfrm>
          </p:grpSpPr>
          <p:sp>
            <p:nvSpPr>
              <p:cNvPr id="51" name="Freeform 218"/>
              <p:cNvSpPr>
                <a:spLocks/>
              </p:cNvSpPr>
              <p:nvPr/>
            </p:nvSpPr>
            <p:spPr bwMode="auto">
              <a:xfrm>
                <a:off x="612" y="2784"/>
                <a:ext cx="3895" cy="696"/>
              </a:xfrm>
              <a:custGeom>
                <a:avLst/>
                <a:gdLst>
                  <a:gd name="T0" fmla="*/ 3036 w 3895"/>
                  <a:gd name="T1" fmla="*/ 0 h 696"/>
                  <a:gd name="T2" fmla="*/ 0 w 3895"/>
                  <a:gd name="T3" fmla="*/ 4 h 696"/>
                  <a:gd name="T4" fmla="*/ 3 w 3895"/>
                  <a:gd name="T5" fmla="*/ 693 h 696"/>
                  <a:gd name="T6" fmla="*/ 3002 w 3895"/>
                  <a:gd name="T7" fmla="*/ 696 h 696"/>
                  <a:gd name="T8" fmla="*/ 3895 w 3895"/>
                  <a:gd name="T9" fmla="*/ 341 h 696"/>
                  <a:gd name="T10" fmla="*/ 3036 w 3895"/>
                  <a:gd name="T11" fmla="*/ 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95" h="696">
                    <a:moveTo>
                      <a:pt x="3036" y="0"/>
                    </a:moveTo>
                    <a:lnTo>
                      <a:pt x="0" y="4"/>
                    </a:lnTo>
                    <a:lnTo>
                      <a:pt x="3" y="693"/>
                    </a:lnTo>
                    <a:lnTo>
                      <a:pt x="3002" y="696"/>
                    </a:lnTo>
                    <a:lnTo>
                      <a:pt x="3895" y="341"/>
                    </a:lnTo>
                    <a:lnTo>
                      <a:pt x="303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000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52" name="Group 220"/>
              <p:cNvGrpSpPr>
                <a:grpSpLocks/>
              </p:cNvGrpSpPr>
              <p:nvPr/>
            </p:nvGrpSpPr>
            <p:grpSpPr bwMode="auto">
              <a:xfrm>
                <a:off x="609" y="1848"/>
                <a:ext cx="3660" cy="1632"/>
                <a:chOff x="609" y="1848"/>
                <a:chExt cx="3660" cy="1632"/>
              </a:xfrm>
            </p:grpSpPr>
            <p:sp>
              <p:nvSpPr>
                <p:cNvPr id="59" name="Freeform 7"/>
                <p:cNvSpPr>
                  <a:spLocks/>
                </p:cNvSpPr>
                <p:nvPr/>
              </p:nvSpPr>
              <p:spPr bwMode="auto">
                <a:xfrm>
                  <a:off x="609" y="1848"/>
                  <a:ext cx="893" cy="1632"/>
                </a:xfrm>
                <a:custGeom>
                  <a:avLst/>
                  <a:gdLst>
                    <a:gd name="T0" fmla="*/ 239 w 893"/>
                    <a:gd name="T1" fmla="*/ 0 h 1632"/>
                    <a:gd name="T2" fmla="*/ 0 w 893"/>
                    <a:gd name="T3" fmla="*/ 0 h 1632"/>
                    <a:gd name="T4" fmla="*/ 0 w 893"/>
                    <a:gd name="T5" fmla="*/ 1632 h 1632"/>
                    <a:gd name="T6" fmla="*/ 239 w 893"/>
                    <a:gd name="T7" fmla="*/ 1632 h 1632"/>
                    <a:gd name="T8" fmla="*/ 893 w 893"/>
                    <a:gd name="T9" fmla="*/ 815 h 1632"/>
                    <a:gd name="T10" fmla="*/ 239 w 893"/>
                    <a:gd name="T11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3" h="1632">
                      <a:moveTo>
                        <a:pt x="239" y="0"/>
                      </a:moveTo>
                      <a:lnTo>
                        <a:pt x="0" y="0"/>
                      </a:lnTo>
                      <a:lnTo>
                        <a:pt x="0" y="1632"/>
                      </a:lnTo>
                      <a:lnTo>
                        <a:pt x="239" y="1632"/>
                      </a:lnTo>
                      <a:lnTo>
                        <a:pt x="893" y="815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6E4F2"/>
                    </a:gs>
                    <a:gs pos="100000">
                      <a:srgbClr val="B3CDE7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Freeform 8"/>
                <p:cNvSpPr>
                  <a:spLocks/>
                </p:cNvSpPr>
                <p:nvPr/>
              </p:nvSpPr>
              <p:spPr bwMode="auto">
                <a:xfrm>
                  <a:off x="3399" y="1848"/>
                  <a:ext cx="870" cy="1632"/>
                </a:xfrm>
                <a:custGeom>
                  <a:avLst/>
                  <a:gdLst>
                    <a:gd name="T0" fmla="*/ 215 w 870"/>
                    <a:gd name="T1" fmla="*/ 0 h 1632"/>
                    <a:gd name="T2" fmla="*/ 0 w 870"/>
                    <a:gd name="T3" fmla="*/ 0 h 1632"/>
                    <a:gd name="T4" fmla="*/ 655 w 870"/>
                    <a:gd name="T5" fmla="*/ 815 h 1632"/>
                    <a:gd name="T6" fmla="*/ 0 w 870"/>
                    <a:gd name="T7" fmla="*/ 1632 h 1632"/>
                    <a:gd name="T8" fmla="*/ 215 w 870"/>
                    <a:gd name="T9" fmla="*/ 1632 h 1632"/>
                    <a:gd name="T10" fmla="*/ 870 w 870"/>
                    <a:gd name="T11" fmla="*/ 815 h 1632"/>
                    <a:gd name="T12" fmla="*/ 215 w 870"/>
                    <a:gd name="T13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0" h="1632">
                      <a:moveTo>
                        <a:pt x="215" y="0"/>
                      </a:moveTo>
                      <a:lnTo>
                        <a:pt x="0" y="0"/>
                      </a:lnTo>
                      <a:lnTo>
                        <a:pt x="655" y="815"/>
                      </a:lnTo>
                      <a:lnTo>
                        <a:pt x="0" y="1632"/>
                      </a:lnTo>
                      <a:lnTo>
                        <a:pt x="215" y="1632"/>
                      </a:lnTo>
                      <a:lnTo>
                        <a:pt x="870" y="815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95201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90020" dir="10419588" sy="50000" kx="-2453608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Freeform 9"/>
                <p:cNvSpPr>
                  <a:spLocks/>
                </p:cNvSpPr>
                <p:nvPr/>
              </p:nvSpPr>
              <p:spPr bwMode="auto">
                <a:xfrm>
                  <a:off x="3180" y="1848"/>
                  <a:ext cx="843" cy="1632"/>
                </a:xfrm>
                <a:custGeom>
                  <a:avLst/>
                  <a:gdLst>
                    <a:gd name="T0" fmla="*/ 186 w 843"/>
                    <a:gd name="T1" fmla="*/ 0 h 1632"/>
                    <a:gd name="T2" fmla="*/ 0 w 843"/>
                    <a:gd name="T3" fmla="*/ 0 h 1632"/>
                    <a:gd name="T4" fmla="*/ 654 w 843"/>
                    <a:gd name="T5" fmla="*/ 815 h 1632"/>
                    <a:gd name="T6" fmla="*/ 0 w 843"/>
                    <a:gd name="T7" fmla="*/ 1632 h 1632"/>
                    <a:gd name="T8" fmla="*/ 186 w 843"/>
                    <a:gd name="T9" fmla="*/ 1632 h 1632"/>
                    <a:gd name="T10" fmla="*/ 843 w 843"/>
                    <a:gd name="T11" fmla="*/ 815 h 1632"/>
                    <a:gd name="T12" fmla="*/ 186 w 843"/>
                    <a:gd name="T13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3" h="1632">
                      <a:moveTo>
                        <a:pt x="186" y="0"/>
                      </a:moveTo>
                      <a:lnTo>
                        <a:pt x="0" y="0"/>
                      </a:lnTo>
                      <a:lnTo>
                        <a:pt x="654" y="815"/>
                      </a:lnTo>
                      <a:lnTo>
                        <a:pt x="0" y="1632"/>
                      </a:lnTo>
                      <a:lnTo>
                        <a:pt x="186" y="1632"/>
                      </a:lnTo>
                      <a:lnTo>
                        <a:pt x="843" y="815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2852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Freeform 10"/>
                <p:cNvSpPr>
                  <a:spLocks/>
                </p:cNvSpPr>
                <p:nvPr/>
              </p:nvSpPr>
              <p:spPr bwMode="auto">
                <a:xfrm>
                  <a:off x="3128" y="2311"/>
                  <a:ext cx="675" cy="730"/>
                </a:xfrm>
                <a:custGeom>
                  <a:avLst/>
                  <a:gdLst>
                    <a:gd name="T0" fmla="*/ 392 w 675"/>
                    <a:gd name="T1" fmla="*/ 0 h 730"/>
                    <a:gd name="T2" fmla="*/ 19 w 675"/>
                    <a:gd name="T3" fmla="*/ 0 h 730"/>
                    <a:gd name="T4" fmla="*/ 302 w 675"/>
                    <a:gd name="T5" fmla="*/ 352 h 730"/>
                    <a:gd name="T6" fmla="*/ 0 w 675"/>
                    <a:gd name="T7" fmla="*/ 730 h 730"/>
                    <a:gd name="T8" fmla="*/ 373 w 675"/>
                    <a:gd name="T9" fmla="*/ 730 h 730"/>
                    <a:gd name="T10" fmla="*/ 675 w 675"/>
                    <a:gd name="T11" fmla="*/ 352 h 730"/>
                    <a:gd name="T12" fmla="*/ 392 w 675"/>
                    <a:gd name="T13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730">
                      <a:moveTo>
                        <a:pt x="392" y="0"/>
                      </a:moveTo>
                      <a:lnTo>
                        <a:pt x="19" y="0"/>
                      </a:lnTo>
                      <a:lnTo>
                        <a:pt x="302" y="352"/>
                      </a:lnTo>
                      <a:lnTo>
                        <a:pt x="0" y="730"/>
                      </a:lnTo>
                      <a:lnTo>
                        <a:pt x="373" y="730"/>
                      </a:lnTo>
                      <a:lnTo>
                        <a:pt x="675" y="352"/>
                      </a:lnTo>
                      <a:lnTo>
                        <a:pt x="392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Freeform 11"/>
                <p:cNvSpPr>
                  <a:spLocks/>
                </p:cNvSpPr>
                <p:nvPr/>
              </p:nvSpPr>
              <p:spPr bwMode="auto">
                <a:xfrm>
                  <a:off x="2731" y="2311"/>
                  <a:ext cx="668" cy="730"/>
                </a:xfrm>
                <a:custGeom>
                  <a:avLst/>
                  <a:gdLst>
                    <a:gd name="T0" fmla="*/ 385 w 668"/>
                    <a:gd name="T1" fmla="*/ 0 h 730"/>
                    <a:gd name="T2" fmla="*/ 19 w 668"/>
                    <a:gd name="T3" fmla="*/ 0 h 730"/>
                    <a:gd name="T4" fmla="*/ 302 w 668"/>
                    <a:gd name="T5" fmla="*/ 352 h 730"/>
                    <a:gd name="T6" fmla="*/ 0 w 668"/>
                    <a:gd name="T7" fmla="*/ 730 h 730"/>
                    <a:gd name="T8" fmla="*/ 366 w 668"/>
                    <a:gd name="T9" fmla="*/ 730 h 730"/>
                    <a:gd name="T10" fmla="*/ 668 w 668"/>
                    <a:gd name="T11" fmla="*/ 352 h 730"/>
                    <a:gd name="T12" fmla="*/ 385 w 668"/>
                    <a:gd name="T13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8" h="730">
                      <a:moveTo>
                        <a:pt x="385" y="0"/>
                      </a:moveTo>
                      <a:lnTo>
                        <a:pt x="19" y="0"/>
                      </a:lnTo>
                      <a:lnTo>
                        <a:pt x="302" y="352"/>
                      </a:lnTo>
                      <a:lnTo>
                        <a:pt x="0" y="730"/>
                      </a:lnTo>
                      <a:lnTo>
                        <a:pt x="366" y="730"/>
                      </a:lnTo>
                      <a:lnTo>
                        <a:pt x="668" y="352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Freeform 12"/>
                <p:cNvSpPr>
                  <a:spLocks/>
                </p:cNvSpPr>
                <p:nvPr/>
              </p:nvSpPr>
              <p:spPr bwMode="auto">
                <a:xfrm>
                  <a:off x="2334" y="2311"/>
                  <a:ext cx="668" cy="730"/>
                </a:xfrm>
                <a:custGeom>
                  <a:avLst/>
                  <a:gdLst>
                    <a:gd name="T0" fmla="*/ 385 w 668"/>
                    <a:gd name="T1" fmla="*/ 0 h 730"/>
                    <a:gd name="T2" fmla="*/ 19 w 668"/>
                    <a:gd name="T3" fmla="*/ 0 h 730"/>
                    <a:gd name="T4" fmla="*/ 302 w 668"/>
                    <a:gd name="T5" fmla="*/ 352 h 730"/>
                    <a:gd name="T6" fmla="*/ 0 w 668"/>
                    <a:gd name="T7" fmla="*/ 730 h 730"/>
                    <a:gd name="T8" fmla="*/ 366 w 668"/>
                    <a:gd name="T9" fmla="*/ 730 h 730"/>
                    <a:gd name="T10" fmla="*/ 668 w 668"/>
                    <a:gd name="T11" fmla="*/ 352 h 730"/>
                    <a:gd name="T12" fmla="*/ 385 w 668"/>
                    <a:gd name="T13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8" h="730">
                      <a:moveTo>
                        <a:pt x="385" y="0"/>
                      </a:moveTo>
                      <a:lnTo>
                        <a:pt x="19" y="0"/>
                      </a:lnTo>
                      <a:lnTo>
                        <a:pt x="302" y="352"/>
                      </a:lnTo>
                      <a:lnTo>
                        <a:pt x="0" y="730"/>
                      </a:lnTo>
                      <a:lnTo>
                        <a:pt x="366" y="730"/>
                      </a:lnTo>
                      <a:lnTo>
                        <a:pt x="668" y="352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 13"/>
                <p:cNvSpPr>
                  <a:spLocks/>
                </p:cNvSpPr>
                <p:nvPr/>
              </p:nvSpPr>
              <p:spPr bwMode="auto">
                <a:xfrm>
                  <a:off x="1913" y="2311"/>
                  <a:ext cx="693" cy="730"/>
                </a:xfrm>
                <a:custGeom>
                  <a:avLst/>
                  <a:gdLst>
                    <a:gd name="T0" fmla="*/ 409 w 693"/>
                    <a:gd name="T1" fmla="*/ 0 h 730"/>
                    <a:gd name="T2" fmla="*/ 19 w 693"/>
                    <a:gd name="T3" fmla="*/ 0 h 730"/>
                    <a:gd name="T4" fmla="*/ 303 w 693"/>
                    <a:gd name="T5" fmla="*/ 352 h 730"/>
                    <a:gd name="T6" fmla="*/ 0 w 693"/>
                    <a:gd name="T7" fmla="*/ 730 h 730"/>
                    <a:gd name="T8" fmla="*/ 390 w 693"/>
                    <a:gd name="T9" fmla="*/ 730 h 730"/>
                    <a:gd name="T10" fmla="*/ 693 w 693"/>
                    <a:gd name="T11" fmla="*/ 352 h 730"/>
                    <a:gd name="T12" fmla="*/ 409 w 693"/>
                    <a:gd name="T13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3" h="730">
                      <a:moveTo>
                        <a:pt x="409" y="0"/>
                      </a:moveTo>
                      <a:lnTo>
                        <a:pt x="19" y="0"/>
                      </a:lnTo>
                      <a:lnTo>
                        <a:pt x="303" y="352"/>
                      </a:lnTo>
                      <a:lnTo>
                        <a:pt x="0" y="730"/>
                      </a:lnTo>
                      <a:lnTo>
                        <a:pt x="390" y="730"/>
                      </a:lnTo>
                      <a:lnTo>
                        <a:pt x="693" y="352"/>
                      </a:lnTo>
                      <a:lnTo>
                        <a:pt x="409" y="0"/>
                      </a:lnTo>
                      <a:close/>
                    </a:path>
                  </a:pathLst>
                </a:custGeom>
                <a:solidFill>
                  <a:srgbClr val="BFC2B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Freeform 14"/>
                <p:cNvSpPr>
                  <a:spLocks/>
                </p:cNvSpPr>
                <p:nvPr/>
              </p:nvSpPr>
              <p:spPr bwMode="auto">
                <a:xfrm>
                  <a:off x="1517" y="2311"/>
                  <a:ext cx="668" cy="730"/>
                </a:xfrm>
                <a:custGeom>
                  <a:avLst/>
                  <a:gdLst>
                    <a:gd name="T0" fmla="*/ 385 w 668"/>
                    <a:gd name="T1" fmla="*/ 0 h 730"/>
                    <a:gd name="T2" fmla="*/ 18 w 668"/>
                    <a:gd name="T3" fmla="*/ 0 h 730"/>
                    <a:gd name="T4" fmla="*/ 302 w 668"/>
                    <a:gd name="T5" fmla="*/ 352 h 730"/>
                    <a:gd name="T6" fmla="*/ 0 w 668"/>
                    <a:gd name="T7" fmla="*/ 730 h 730"/>
                    <a:gd name="T8" fmla="*/ 366 w 668"/>
                    <a:gd name="T9" fmla="*/ 730 h 730"/>
                    <a:gd name="T10" fmla="*/ 668 w 668"/>
                    <a:gd name="T11" fmla="*/ 352 h 730"/>
                    <a:gd name="T12" fmla="*/ 385 w 668"/>
                    <a:gd name="T13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8" h="730">
                      <a:moveTo>
                        <a:pt x="385" y="0"/>
                      </a:moveTo>
                      <a:lnTo>
                        <a:pt x="18" y="0"/>
                      </a:lnTo>
                      <a:lnTo>
                        <a:pt x="302" y="352"/>
                      </a:lnTo>
                      <a:lnTo>
                        <a:pt x="0" y="730"/>
                      </a:lnTo>
                      <a:lnTo>
                        <a:pt x="366" y="730"/>
                      </a:lnTo>
                      <a:lnTo>
                        <a:pt x="668" y="352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Freeform 15"/>
                <p:cNvSpPr>
                  <a:spLocks/>
                </p:cNvSpPr>
                <p:nvPr/>
              </p:nvSpPr>
              <p:spPr bwMode="auto">
                <a:xfrm>
                  <a:off x="1165" y="3067"/>
                  <a:ext cx="2315" cy="413"/>
                </a:xfrm>
                <a:custGeom>
                  <a:avLst/>
                  <a:gdLst>
                    <a:gd name="T0" fmla="*/ 333 w 2315"/>
                    <a:gd name="T1" fmla="*/ 0 h 413"/>
                    <a:gd name="T2" fmla="*/ 0 w 2315"/>
                    <a:gd name="T3" fmla="*/ 413 h 413"/>
                    <a:gd name="T4" fmla="*/ 1984 w 2315"/>
                    <a:gd name="T5" fmla="*/ 413 h 413"/>
                    <a:gd name="T6" fmla="*/ 2315 w 2315"/>
                    <a:gd name="T7" fmla="*/ 0 h 413"/>
                    <a:gd name="T8" fmla="*/ 333 w 2315"/>
                    <a:gd name="T9" fmla="*/ 0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15" h="413">
                      <a:moveTo>
                        <a:pt x="333" y="0"/>
                      </a:moveTo>
                      <a:lnTo>
                        <a:pt x="0" y="413"/>
                      </a:lnTo>
                      <a:lnTo>
                        <a:pt x="1984" y="413"/>
                      </a:lnTo>
                      <a:lnTo>
                        <a:pt x="2315" y="0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B9D1E9"/>
                    </a:gs>
                    <a:gs pos="100000">
                      <a:srgbClr val="28517A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Freeform 16"/>
                <p:cNvSpPr>
                  <a:spLocks/>
                </p:cNvSpPr>
                <p:nvPr/>
              </p:nvSpPr>
              <p:spPr bwMode="auto">
                <a:xfrm>
                  <a:off x="1165" y="1848"/>
                  <a:ext cx="2336" cy="439"/>
                </a:xfrm>
                <a:custGeom>
                  <a:avLst/>
                  <a:gdLst>
                    <a:gd name="T0" fmla="*/ 1984 w 2336"/>
                    <a:gd name="T1" fmla="*/ 0 h 439"/>
                    <a:gd name="T2" fmla="*/ 0 w 2336"/>
                    <a:gd name="T3" fmla="*/ 0 h 439"/>
                    <a:gd name="T4" fmla="*/ 352 w 2336"/>
                    <a:gd name="T5" fmla="*/ 439 h 439"/>
                    <a:gd name="T6" fmla="*/ 2336 w 2336"/>
                    <a:gd name="T7" fmla="*/ 439 h 439"/>
                    <a:gd name="T8" fmla="*/ 1984 w 2336"/>
                    <a:gd name="T9" fmla="*/ 0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6" h="439">
                      <a:moveTo>
                        <a:pt x="1984" y="0"/>
                      </a:moveTo>
                      <a:lnTo>
                        <a:pt x="0" y="0"/>
                      </a:lnTo>
                      <a:lnTo>
                        <a:pt x="352" y="439"/>
                      </a:lnTo>
                      <a:lnTo>
                        <a:pt x="2336" y="439"/>
                      </a:lnTo>
                      <a:lnTo>
                        <a:pt x="198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B9D1E9"/>
                    </a:gs>
                    <a:gs pos="100000">
                      <a:srgbClr val="28517A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Freeform 17"/>
                <p:cNvSpPr>
                  <a:spLocks/>
                </p:cNvSpPr>
                <p:nvPr/>
              </p:nvSpPr>
              <p:spPr bwMode="auto">
                <a:xfrm>
                  <a:off x="879" y="1848"/>
                  <a:ext cx="909" cy="1632"/>
                </a:xfrm>
                <a:custGeom>
                  <a:avLst/>
                  <a:gdLst>
                    <a:gd name="T0" fmla="*/ 255 w 909"/>
                    <a:gd name="T1" fmla="*/ 0 h 1632"/>
                    <a:gd name="T2" fmla="*/ 0 w 909"/>
                    <a:gd name="T3" fmla="*/ 0 h 1632"/>
                    <a:gd name="T4" fmla="*/ 654 w 909"/>
                    <a:gd name="T5" fmla="*/ 815 h 1632"/>
                    <a:gd name="T6" fmla="*/ 0 w 909"/>
                    <a:gd name="T7" fmla="*/ 1632 h 1632"/>
                    <a:gd name="T8" fmla="*/ 255 w 909"/>
                    <a:gd name="T9" fmla="*/ 1632 h 1632"/>
                    <a:gd name="T10" fmla="*/ 909 w 909"/>
                    <a:gd name="T11" fmla="*/ 815 h 1632"/>
                    <a:gd name="T12" fmla="*/ 255 w 909"/>
                    <a:gd name="T13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09" h="1632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654" y="815"/>
                      </a:lnTo>
                      <a:lnTo>
                        <a:pt x="0" y="1632"/>
                      </a:lnTo>
                      <a:lnTo>
                        <a:pt x="255" y="1632"/>
                      </a:lnTo>
                      <a:lnTo>
                        <a:pt x="909" y="815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B9D1E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3" name="Group 219"/>
              <p:cNvGrpSpPr>
                <a:grpSpLocks/>
              </p:cNvGrpSpPr>
              <p:nvPr/>
            </p:nvGrpSpPr>
            <p:grpSpPr bwMode="auto">
              <a:xfrm>
                <a:off x="609" y="3507"/>
                <a:ext cx="3348" cy="427"/>
                <a:chOff x="609" y="3507"/>
                <a:chExt cx="3348" cy="427"/>
              </a:xfrm>
            </p:grpSpPr>
            <p:sp>
              <p:nvSpPr>
                <p:cNvPr id="54" name="Freeform 19"/>
                <p:cNvSpPr>
                  <a:spLocks/>
                </p:cNvSpPr>
                <p:nvPr/>
              </p:nvSpPr>
              <p:spPr bwMode="auto">
                <a:xfrm>
                  <a:off x="609" y="3507"/>
                  <a:ext cx="582" cy="427"/>
                </a:xfrm>
                <a:custGeom>
                  <a:avLst/>
                  <a:gdLst>
                    <a:gd name="T0" fmla="*/ 239 w 582"/>
                    <a:gd name="T1" fmla="*/ 0 h 427"/>
                    <a:gd name="T2" fmla="*/ 0 w 582"/>
                    <a:gd name="T3" fmla="*/ 0 h 427"/>
                    <a:gd name="T4" fmla="*/ 0 w 582"/>
                    <a:gd name="T5" fmla="*/ 427 h 427"/>
                    <a:gd name="T6" fmla="*/ 582 w 582"/>
                    <a:gd name="T7" fmla="*/ 427 h 427"/>
                    <a:gd name="T8" fmla="*/ 239 w 582"/>
                    <a:gd name="T9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2" h="427">
                      <a:moveTo>
                        <a:pt x="239" y="0"/>
                      </a:moveTo>
                      <a:lnTo>
                        <a:pt x="0" y="0"/>
                      </a:lnTo>
                      <a:lnTo>
                        <a:pt x="0" y="427"/>
                      </a:lnTo>
                      <a:lnTo>
                        <a:pt x="582" y="427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6E4F2">
                        <a:alpha val="39999"/>
                      </a:srgbClr>
                    </a:gs>
                    <a:gs pos="100000">
                      <a:srgbClr val="B3CDE7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Freeform 20"/>
                <p:cNvSpPr>
                  <a:spLocks/>
                </p:cNvSpPr>
                <p:nvPr/>
              </p:nvSpPr>
              <p:spPr bwMode="auto">
                <a:xfrm>
                  <a:off x="3399" y="3507"/>
                  <a:ext cx="558" cy="427"/>
                </a:xfrm>
                <a:custGeom>
                  <a:avLst/>
                  <a:gdLst>
                    <a:gd name="T0" fmla="*/ 215 w 558"/>
                    <a:gd name="T1" fmla="*/ 0 h 427"/>
                    <a:gd name="T2" fmla="*/ 0 w 558"/>
                    <a:gd name="T3" fmla="*/ 0 h 427"/>
                    <a:gd name="T4" fmla="*/ 343 w 558"/>
                    <a:gd name="T5" fmla="*/ 427 h 427"/>
                    <a:gd name="T6" fmla="*/ 558 w 558"/>
                    <a:gd name="T7" fmla="*/ 427 h 427"/>
                    <a:gd name="T8" fmla="*/ 215 w 558"/>
                    <a:gd name="T9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8" h="427">
                      <a:moveTo>
                        <a:pt x="215" y="0"/>
                      </a:moveTo>
                      <a:lnTo>
                        <a:pt x="0" y="0"/>
                      </a:lnTo>
                      <a:lnTo>
                        <a:pt x="343" y="427"/>
                      </a:lnTo>
                      <a:lnTo>
                        <a:pt x="558" y="427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A6241A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 21"/>
                <p:cNvSpPr>
                  <a:spLocks/>
                </p:cNvSpPr>
                <p:nvPr/>
              </p:nvSpPr>
              <p:spPr bwMode="auto">
                <a:xfrm>
                  <a:off x="3180" y="3507"/>
                  <a:ext cx="531" cy="427"/>
                </a:xfrm>
                <a:custGeom>
                  <a:avLst/>
                  <a:gdLst>
                    <a:gd name="T0" fmla="*/ 186 w 531"/>
                    <a:gd name="T1" fmla="*/ 0 h 427"/>
                    <a:gd name="T2" fmla="*/ 0 w 531"/>
                    <a:gd name="T3" fmla="*/ 0 h 427"/>
                    <a:gd name="T4" fmla="*/ 342 w 531"/>
                    <a:gd name="T5" fmla="*/ 427 h 427"/>
                    <a:gd name="T6" fmla="*/ 531 w 531"/>
                    <a:gd name="T7" fmla="*/ 427 h 427"/>
                    <a:gd name="T8" fmla="*/ 186 w 531"/>
                    <a:gd name="T9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1" h="427">
                      <a:moveTo>
                        <a:pt x="186" y="0"/>
                      </a:moveTo>
                      <a:lnTo>
                        <a:pt x="0" y="0"/>
                      </a:lnTo>
                      <a:lnTo>
                        <a:pt x="342" y="427"/>
                      </a:lnTo>
                      <a:lnTo>
                        <a:pt x="531" y="427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8527C">
                        <a:alpha val="3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Freeform 22"/>
                <p:cNvSpPr>
                  <a:spLocks/>
                </p:cNvSpPr>
                <p:nvPr/>
              </p:nvSpPr>
              <p:spPr bwMode="auto">
                <a:xfrm>
                  <a:off x="1165" y="3507"/>
                  <a:ext cx="2326" cy="427"/>
                </a:xfrm>
                <a:custGeom>
                  <a:avLst/>
                  <a:gdLst>
                    <a:gd name="T0" fmla="*/ 1984 w 2326"/>
                    <a:gd name="T1" fmla="*/ 0 h 427"/>
                    <a:gd name="T2" fmla="*/ 0 w 2326"/>
                    <a:gd name="T3" fmla="*/ 0 h 427"/>
                    <a:gd name="T4" fmla="*/ 342 w 2326"/>
                    <a:gd name="T5" fmla="*/ 427 h 427"/>
                    <a:gd name="T6" fmla="*/ 2326 w 2326"/>
                    <a:gd name="T7" fmla="*/ 427 h 427"/>
                    <a:gd name="T8" fmla="*/ 1984 w 2326"/>
                    <a:gd name="T9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6" h="427">
                      <a:moveTo>
                        <a:pt x="1984" y="0"/>
                      </a:moveTo>
                      <a:lnTo>
                        <a:pt x="0" y="0"/>
                      </a:lnTo>
                      <a:lnTo>
                        <a:pt x="342" y="427"/>
                      </a:lnTo>
                      <a:lnTo>
                        <a:pt x="2326" y="427"/>
                      </a:lnTo>
                      <a:lnTo>
                        <a:pt x="198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B9D1E9">
                        <a:alpha val="39999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Freeform 23"/>
                <p:cNvSpPr>
                  <a:spLocks/>
                </p:cNvSpPr>
                <p:nvPr/>
              </p:nvSpPr>
              <p:spPr bwMode="auto">
                <a:xfrm>
                  <a:off x="879" y="3507"/>
                  <a:ext cx="597" cy="427"/>
                </a:xfrm>
                <a:custGeom>
                  <a:avLst/>
                  <a:gdLst>
                    <a:gd name="T0" fmla="*/ 255 w 597"/>
                    <a:gd name="T1" fmla="*/ 0 h 427"/>
                    <a:gd name="T2" fmla="*/ 0 w 597"/>
                    <a:gd name="T3" fmla="*/ 0 h 427"/>
                    <a:gd name="T4" fmla="*/ 342 w 597"/>
                    <a:gd name="T5" fmla="*/ 427 h 427"/>
                    <a:gd name="T6" fmla="*/ 597 w 597"/>
                    <a:gd name="T7" fmla="*/ 427 h 427"/>
                    <a:gd name="T8" fmla="*/ 255 w 597"/>
                    <a:gd name="T9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7" h="427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342" y="427"/>
                      </a:lnTo>
                      <a:lnTo>
                        <a:pt x="597" y="427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B9D1E9">
                        <a:alpha val="39999"/>
                      </a:srgbClr>
                    </a:gs>
                    <a:gs pos="100000">
                      <a:srgbClr val="C8DBEE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9" name="Group 221"/>
            <p:cNvGrpSpPr>
              <a:grpSpLocks/>
            </p:cNvGrpSpPr>
            <p:nvPr/>
          </p:nvGrpSpPr>
          <p:grpSpPr bwMode="auto">
            <a:xfrm>
              <a:off x="928" y="1893"/>
              <a:ext cx="3136" cy="1568"/>
              <a:chOff x="928" y="1893"/>
              <a:chExt cx="3136" cy="1568"/>
            </a:xfrm>
          </p:grpSpPr>
          <p:sp>
            <p:nvSpPr>
              <p:cNvPr id="40" name="Text Box 35"/>
              <p:cNvSpPr txBox="1">
                <a:spLocks noChangeArrowheads="1"/>
              </p:cNvSpPr>
              <p:nvPr/>
            </p:nvSpPr>
            <p:spPr bwMode="auto">
              <a:xfrm rot="18540645">
                <a:off x="563" y="2862"/>
                <a:ext cx="9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Add text in here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Add text in here too</a:t>
                </a:r>
                <a:endPara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Text Box 168"/>
              <p:cNvSpPr txBox="1">
                <a:spLocks noChangeArrowheads="1"/>
              </p:cNvSpPr>
              <p:nvPr/>
            </p:nvSpPr>
            <p:spPr bwMode="auto">
              <a:xfrm>
                <a:off x="1543" y="3106"/>
                <a:ext cx="153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Add text in here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Add text here add text in here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Add text in here too</a:t>
                </a:r>
                <a:endPara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Text Box 191"/>
              <p:cNvSpPr txBox="1">
                <a:spLocks noChangeArrowheads="1"/>
              </p:cNvSpPr>
              <p:nvPr/>
            </p:nvSpPr>
            <p:spPr bwMode="auto">
              <a:xfrm>
                <a:off x="1543" y="1893"/>
                <a:ext cx="153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Add text in here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Add text here add text in here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Add text in here too</a:t>
                </a:r>
                <a:endPara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Text Box 192"/>
              <p:cNvSpPr txBox="1">
                <a:spLocks noChangeArrowheads="1"/>
              </p:cNvSpPr>
              <p:nvPr/>
            </p:nvSpPr>
            <p:spPr bwMode="auto">
              <a:xfrm rot="18540645">
                <a:off x="1613" y="2784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Add text</a:t>
                </a:r>
              </a:p>
            </p:txBody>
          </p:sp>
          <p:sp>
            <p:nvSpPr>
              <p:cNvPr id="44" name="Text Box 193"/>
              <p:cNvSpPr txBox="1">
                <a:spLocks noChangeArrowheads="1"/>
              </p:cNvSpPr>
              <p:nvPr/>
            </p:nvSpPr>
            <p:spPr bwMode="auto">
              <a:xfrm rot="18540645">
                <a:off x="2002" y="2784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Add text</a:t>
                </a:r>
              </a:p>
            </p:txBody>
          </p:sp>
          <p:sp>
            <p:nvSpPr>
              <p:cNvPr id="45" name="Text Box 194"/>
              <p:cNvSpPr txBox="1">
                <a:spLocks noChangeArrowheads="1"/>
              </p:cNvSpPr>
              <p:nvPr/>
            </p:nvSpPr>
            <p:spPr bwMode="auto">
              <a:xfrm rot="18540645">
                <a:off x="2410" y="2784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Add text</a:t>
                </a:r>
              </a:p>
            </p:txBody>
          </p:sp>
          <p:sp>
            <p:nvSpPr>
              <p:cNvPr id="46" name="Text Box 195"/>
              <p:cNvSpPr txBox="1">
                <a:spLocks noChangeArrowheads="1"/>
              </p:cNvSpPr>
              <p:nvPr/>
            </p:nvSpPr>
            <p:spPr bwMode="auto">
              <a:xfrm rot="18540645">
                <a:off x="2818" y="2784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Add text</a:t>
                </a:r>
              </a:p>
            </p:txBody>
          </p:sp>
          <p:sp>
            <p:nvSpPr>
              <p:cNvPr id="47" name="Text Box 209"/>
              <p:cNvSpPr txBox="1">
                <a:spLocks noChangeArrowheads="1"/>
              </p:cNvSpPr>
              <p:nvPr/>
            </p:nvSpPr>
            <p:spPr bwMode="auto">
              <a:xfrm rot="18540645">
                <a:off x="3202" y="2784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Add text</a:t>
                </a:r>
              </a:p>
            </p:txBody>
          </p:sp>
          <p:sp>
            <p:nvSpPr>
              <p:cNvPr id="48" name="Text Box 210"/>
              <p:cNvSpPr txBox="1">
                <a:spLocks noChangeArrowheads="1"/>
              </p:cNvSpPr>
              <p:nvPr/>
            </p:nvSpPr>
            <p:spPr bwMode="auto">
              <a:xfrm rot="18540645">
                <a:off x="1259" y="2784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Add text</a:t>
                </a:r>
              </a:p>
            </p:txBody>
          </p:sp>
          <p:sp>
            <p:nvSpPr>
              <p:cNvPr id="49" name="Text Box 211"/>
              <p:cNvSpPr txBox="1">
                <a:spLocks noChangeArrowheads="1"/>
              </p:cNvSpPr>
              <p:nvPr/>
            </p:nvSpPr>
            <p:spPr bwMode="auto">
              <a:xfrm rot="18540645">
                <a:off x="3510" y="2784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Add text</a:t>
                </a:r>
              </a:p>
            </p:txBody>
          </p:sp>
          <p:sp>
            <p:nvSpPr>
              <p:cNvPr id="50" name="Text Box 212"/>
              <p:cNvSpPr txBox="1">
                <a:spLocks noChangeArrowheads="1"/>
              </p:cNvSpPr>
              <p:nvPr/>
            </p:nvSpPr>
            <p:spPr bwMode="auto">
              <a:xfrm rot="18540645">
                <a:off x="3742" y="2784"/>
                <a:ext cx="503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Add text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比较细分的流程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6</a:t>
            </a:fld>
            <a:r>
              <a:rPr lang="zh-CN" altLang="en-US" smtClean="0"/>
              <a:t> 页</a:t>
            </a:r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4800" y="2026914"/>
            <a:ext cx="8659813" cy="773113"/>
            <a:chOff x="170119" y="846598"/>
            <a:chExt cx="8660063" cy="772634"/>
          </a:xfrm>
        </p:grpSpPr>
        <p:sp>
          <p:nvSpPr>
            <p:cNvPr id="5" name="Pentagon 4"/>
            <p:cNvSpPr>
              <a:spLocks noChangeArrowheads="1"/>
            </p:cNvSpPr>
            <p:nvPr/>
          </p:nvSpPr>
          <p:spPr bwMode="auto">
            <a:xfrm>
              <a:off x="170119" y="857232"/>
              <a:ext cx="1634897" cy="762000"/>
            </a:xfrm>
            <a:prstGeom prst="homePlate">
              <a:avLst>
                <a:gd name="adj" fmla="val 50004"/>
              </a:avLst>
            </a:prstGeom>
            <a:gradFill flip="none" rotWithShape="1">
              <a:gsLst>
                <a:gs pos="0">
                  <a:srgbClr val="74F4FF"/>
                </a:gs>
                <a:gs pos="100000">
                  <a:srgbClr val="208ECD"/>
                </a:gs>
              </a:gsLst>
              <a:lin ang="5400000" scaled="1"/>
              <a:tileRect/>
            </a:gradFill>
            <a:ln w="9525" algn="ctr">
              <a:solidFill>
                <a:srgbClr val="00618E"/>
              </a:solidFill>
              <a:miter lim="800000"/>
              <a:headEnd/>
              <a:tailEnd/>
            </a:ln>
            <a:scene3d>
              <a:camera prst="orthographicFront"/>
              <a:lightRig rig="balanced" dir="t"/>
            </a:scene3d>
            <a:sp3d prstMaterial="metal"/>
          </p:spPr>
          <p:txBody>
            <a:bodyPr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-65" charset="0"/>
                </a:rPr>
                <a:t>Step 1</a:t>
              </a:r>
            </a:p>
          </p:txBody>
        </p:sp>
        <p:sp>
          <p:nvSpPr>
            <p:cNvPr id="6" name="Chevron 6"/>
            <p:cNvSpPr>
              <a:spLocks noChangeArrowheads="1"/>
            </p:cNvSpPr>
            <p:nvPr/>
          </p:nvSpPr>
          <p:spPr bwMode="auto">
            <a:xfrm>
              <a:off x="1520449" y="846599"/>
              <a:ext cx="1695742" cy="762000"/>
            </a:xfrm>
            <a:prstGeom prst="chevron">
              <a:avLst>
                <a:gd name="adj" fmla="val 49998"/>
              </a:avLst>
            </a:prstGeom>
            <a:gradFill flip="none" rotWithShape="1">
              <a:gsLst>
                <a:gs pos="0">
                  <a:srgbClr val="A6F77D"/>
                </a:gs>
                <a:gs pos="100000">
                  <a:srgbClr val="72D816"/>
                </a:gs>
              </a:gsLst>
              <a:lin ang="5400000" scaled="1"/>
              <a:tileRect/>
            </a:gradFill>
            <a:ln w="9525" algn="ctr">
              <a:solidFill>
                <a:srgbClr val="4F950F"/>
              </a:solidFill>
              <a:miter lim="800000"/>
              <a:headEnd/>
              <a:tailEnd/>
            </a:ln>
            <a:scene3d>
              <a:camera prst="orthographicFront"/>
              <a:lightRig rig="balanced" dir="t"/>
            </a:scene3d>
            <a:sp3d/>
          </p:spPr>
          <p:txBody>
            <a:bodyPr anchor="ctr"/>
            <a:lstStyle/>
            <a:p>
              <a:pPr algn="ctr"/>
              <a:r>
                <a:rPr lang="en-US">
                  <a:latin typeface="Calibri" pitchFamily="-65" charset="0"/>
                </a:rPr>
                <a:t>Step 2</a:t>
              </a:r>
            </a:p>
          </p:txBody>
        </p:sp>
        <p:sp>
          <p:nvSpPr>
            <p:cNvPr id="7" name="Chevron 6"/>
            <p:cNvSpPr>
              <a:spLocks noChangeArrowheads="1"/>
            </p:cNvSpPr>
            <p:nvPr/>
          </p:nvSpPr>
          <p:spPr bwMode="auto">
            <a:xfrm>
              <a:off x="2923947" y="846599"/>
              <a:ext cx="1695742" cy="762000"/>
            </a:xfrm>
            <a:prstGeom prst="chevron">
              <a:avLst>
                <a:gd name="adj" fmla="val 49998"/>
              </a:avLst>
            </a:prstGeom>
            <a:gradFill flip="none" rotWithShape="1">
              <a:gsLst>
                <a:gs pos="0">
                  <a:srgbClr val="74F4FF"/>
                </a:gs>
                <a:gs pos="100000">
                  <a:srgbClr val="208ECD"/>
                </a:gs>
              </a:gsLst>
              <a:lin ang="5400000" scaled="1"/>
              <a:tileRect/>
            </a:gradFill>
            <a:ln w="9525" algn="ctr">
              <a:solidFill>
                <a:srgbClr val="00618E"/>
              </a:solidFill>
              <a:miter lim="800000"/>
              <a:headEnd/>
              <a:tailEnd/>
            </a:ln>
            <a:scene3d>
              <a:camera prst="orthographicFront"/>
              <a:lightRig rig="balanced" dir="t"/>
            </a:scene3d>
            <a:sp3d prstMaterial="metal"/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alibri" pitchFamily="-65" charset="0"/>
                </a:rPr>
                <a:t>Step 3</a:t>
              </a:r>
            </a:p>
          </p:txBody>
        </p:sp>
        <p:sp>
          <p:nvSpPr>
            <p:cNvPr id="8" name="Chevron 6"/>
            <p:cNvSpPr>
              <a:spLocks noChangeArrowheads="1"/>
            </p:cNvSpPr>
            <p:nvPr/>
          </p:nvSpPr>
          <p:spPr bwMode="auto">
            <a:xfrm>
              <a:off x="4327445" y="846599"/>
              <a:ext cx="1695742" cy="762000"/>
            </a:xfrm>
            <a:prstGeom prst="chevron">
              <a:avLst>
                <a:gd name="adj" fmla="val 49998"/>
              </a:avLst>
            </a:prstGeom>
            <a:gradFill flip="none" rotWithShape="1">
              <a:gsLst>
                <a:gs pos="0">
                  <a:srgbClr val="A6F77D"/>
                </a:gs>
                <a:gs pos="100000">
                  <a:srgbClr val="72D816"/>
                </a:gs>
              </a:gsLst>
              <a:lin ang="5400000" scaled="1"/>
              <a:tileRect/>
            </a:gradFill>
            <a:ln w="9525" algn="ctr">
              <a:solidFill>
                <a:srgbClr val="4F950F"/>
              </a:solidFill>
              <a:miter lim="800000"/>
              <a:headEnd/>
              <a:tailEnd/>
            </a:ln>
            <a:scene3d>
              <a:camera prst="orthographicFront"/>
              <a:lightRig rig="balanced" dir="t"/>
            </a:scene3d>
            <a:sp3d/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alibri" pitchFamily="-65" charset="0"/>
                </a:rPr>
                <a:t>Step 4</a:t>
              </a:r>
            </a:p>
          </p:txBody>
        </p:sp>
        <p:sp>
          <p:nvSpPr>
            <p:cNvPr id="9" name="Chevron 6"/>
            <p:cNvSpPr>
              <a:spLocks noChangeArrowheads="1"/>
            </p:cNvSpPr>
            <p:nvPr/>
          </p:nvSpPr>
          <p:spPr bwMode="auto">
            <a:xfrm>
              <a:off x="5730942" y="846599"/>
              <a:ext cx="1695742" cy="762000"/>
            </a:xfrm>
            <a:prstGeom prst="chevron">
              <a:avLst>
                <a:gd name="adj" fmla="val 49998"/>
              </a:avLst>
            </a:prstGeom>
            <a:gradFill flip="none" rotWithShape="1">
              <a:gsLst>
                <a:gs pos="0">
                  <a:srgbClr val="74F4FF"/>
                </a:gs>
                <a:gs pos="100000">
                  <a:srgbClr val="208ECD"/>
                </a:gs>
              </a:gsLst>
              <a:lin ang="5400000" scaled="1"/>
              <a:tileRect/>
            </a:gradFill>
            <a:ln w="9525" algn="ctr">
              <a:solidFill>
                <a:srgbClr val="00618E"/>
              </a:solidFill>
              <a:miter lim="800000"/>
              <a:headEnd/>
              <a:tailEnd/>
            </a:ln>
            <a:scene3d>
              <a:camera prst="orthographicFront"/>
              <a:lightRig rig="balanced" dir="t"/>
            </a:scene3d>
            <a:sp3d prstMaterial="metal"/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alibri" pitchFamily="-65" charset="0"/>
                </a:rPr>
                <a:t>Step 5</a:t>
              </a:r>
            </a:p>
          </p:txBody>
        </p:sp>
        <p:sp>
          <p:nvSpPr>
            <p:cNvPr id="10" name="Chevron 6"/>
            <p:cNvSpPr>
              <a:spLocks noChangeArrowheads="1"/>
            </p:cNvSpPr>
            <p:nvPr/>
          </p:nvSpPr>
          <p:spPr bwMode="auto">
            <a:xfrm>
              <a:off x="7134440" y="846598"/>
              <a:ext cx="1695742" cy="761999"/>
            </a:xfrm>
            <a:prstGeom prst="chevron">
              <a:avLst>
                <a:gd name="adj" fmla="val 49998"/>
              </a:avLst>
            </a:prstGeom>
            <a:gradFill flip="none" rotWithShape="1">
              <a:gsLst>
                <a:gs pos="0">
                  <a:srgbClr val="A6F77D"/>
                </a:gs>
                <a:gs pos="100000">
                  <a:srgbClr val="72D816"/>
                </a:gs>
              </a:gsLst>
              <a:lin ang="5400000" scaled="1"/>
              <a:tileRect/>
            </a:gradFill>
            <a:ln w="9525" algn="ctr">
              <a:solidFill>
                <a:srgbClr val="4F950F"/>
              </a:solidFill>
              <a:miter lim="800000"/>
              <a:headEnd/>
              <a:tailEnd/>
            </a:ln>
            <a:scene3d>
              <a:camera prst="orthographicFront"/>
              <a:lightRig rig="balanced" dir="t"/>
            </a:scene3d>
            <a:sp3d/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Calibri" pitchFamily="-65" charset="0"/>
                </a:rPr>
                <a:t>Step 6</a:t>
              </a: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04800" y="2860352"/>
            <a:ext cx="1254125" cy="2492375"/>
            <a:chOff x="223284" y="2484470"/>
            <a:chExt cx="1254642" cy="2491568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23284" y="2484470"/>
              <a:ext cx="1254642" cy="91410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6001">
                  <a:srgbClr val="C5ECFF">
                    <a:alpha val="92320"/>
                  </a:srgbClr>
                </a:gs>
                <a:gs pos="100000">
                  <a:srgbClr val="C5ECFF">
                    <a:alpha val="92000"/>
                  </a:srgbClr>
                </a:gs>
              </a:gsLst>
              <a:lin ang="5400000"/>
            </a:gradFill>
            <a:ln w="9525">
              <a:solidFill>
                <a:srgbClr val="4A7EBB">
                  <a:alpha val="29019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223284" y="3469988"/>
              <a:ext cx="1254642" cy="66177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6001">
                  <a:srgbClr val="C5ECFF">
                    <a:alpha val="92320"/>
                  </a:srgbClr>
                </a:gs>
                <a:gs pos="100000">
                  <a:srgbClr val="C5ECFF">
                    <a:alpha val="92000"/>
                  </a:srgbClr>
                </a:gs>
              </a:gsLst>
              <a:lin ang="5400000"/>
            </a:gradFill>
            <a:ln w="9525">
              <a:solidFill>
                <a:srgbClr val="4A7EBB">
                  <a:alpha val="29019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223284" y="4203175"/>
              <a:ext cx="1254642" cy="7728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6001">
                  <a:srgbClr val="C5ECFF">
                    <a:alpha val="92320"/>
                  </a:srgbClr>
                </a:gs>
                <a:gs pos="100000">
                  <a:srgbClr val="C5ECFF">
                    <a:alpha val="92000"/>
                  </a:srgbClr>
                </a:gs>
              </a:gsLst>
              <a:lin ang="5400000"/>
            </a:gradFill>
            <a:ln w="9525">
              <a:solidFill>
                <a:srgbClr val="4A7EBB">
                  <a:alpha val="29019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1644650" y="2860352"/>
            <a:ext cx="1338263" cy="2492375"/>
            <a:chOff x="1562986" y="2484470"/>
            <a:chExt cx="1339701" cy="2491568"/>
          </a:xfrm>
        </p:grpSpPr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1562986" y="2484470"/>
              <a:ext cx="1328576" cy="91410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7000">
                  <a:srgbClr val="E1F2CE">
                    <a:alpha val="93152"/>
                  </a:srgbClr>
                </a:gs>
                <a:gs pos="100000">
                  <a:srgbClr val="E1F2CE">
                    <a:alpha val="92940"/>
                  </a:srgbClr>
                </a:gs>
              </a:gsLst>
              <a:lin ang="5400000"/>
            </a:gradFill>
            <a:ln w="9525">
              <a:solidFill>
                <a:srgbClr val="92D050">
                  <a:alpha val="34901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1574111" y="3469988"/>
              <a:ext cx="1328576" cy="66177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7000">
                  <a:srgbClr val="E1F2CE">
                    <a:alpha val="93152"/>
                  </a:srgbClr>
                </a:gs>
                <a:gs pos="100000">
                  <a:srgbClr val="E1F2CE">
                    <a:alpha val="92940"/>
                  </a:srgbClr>
                </a:gs>
              </a:gsLst>
              <a:lin ang="5400000"/>
            </a:gradFill>
            <a:ln w="9525">
              <a:solidFill>
                <a:srgbClr val="92D050">
                  <a:alpha val="34901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1574111" y="4203175"/>
              <a:ext cx="1328576" cy="7728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7000">
                  <a:srgbClr val="E1F2CE">
                    <a:alpha val="93152"/>
                  </a:srgbClr>
                </a:gs>
                <a:gs pos="100000">
                  <a:srgbClr val="E1F2CE">
                    <a:alpha val="92940"/>
                  </a:srgbClr>
                </a:gs>
              </a:gsLst>
              <a:lin ang="5400000"/>
            </a:gradFill>
            <a:ln w="9525">
              <a:solidFill>
                <a:srgbClr val="92D050">
                  <a:alpha val="34901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</p:grp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3048000" y="2860352"/>
            <a:ext cx="1339850" cy="2492375"/>
            <a:chOff x="2966484" y="2484470"/>
            <a:chExt cx="1339700" cy="2491568"/>
          </a:xfrm>
        </p:grpSpPr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2966484" y="2484470"/>
              <a:ext cx="1328589" cy="91410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6001">
                  <a:srgbClr val="C5ECFF">
                    <a:alpha val="92320"/>
                  </a:srgbClr>
                </a:gs>
                <a:gs pos="100000">
                  <a:srgbClr val="C5ECFF">
                    <a:alpha val="92000"/>
                  </a:srgbClr>
                </a:gs>
              </a:gsLst>
              <a:lin ang="5400000"/>
            </a:gradFill>
            <a:ln w="9525">
              <a:solidFill>
                <a:srgbClr val="4A7EBB">
                  <a:alpha val="29019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2977596" y="3469988"/>
              <a:ext cx="1328588" cy="66177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6001">
                  <a:srgbClr val="C5ECFF">
                    <a:alpha val="92320"/>
                  </a:srgbClr>
                </a:gs>
                <a:gs pos="100000">
                  <a:srgbClr val="C5ECFF">
                    <a:alpha val="92000"/>
                  </a:srgbClr>
                </a:gs>
              </a:gsLst>
              <a:lin ang="5400000"/>
            </a:gradFill>
            <a:ln w="9525">
              <a:solidFill>
                <a:srgbClr val="4A7EBB">
                  <a:alpha val="29019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2977596" y="4203175"/>
              <a:ext cx="1328588" cy="7728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6001">
                  <a:srgbClr val="C5ECFF">
                    <a:alpha val="92320"/>
                  </a:srgbClr>
                </a:gs>
                <a:gs pos="100000">
                  <a:srgbClr val="C5ECFF">
                    <a:alpha val="92000"/>
                  </a:srgbClr>
                </a:gs>
              </a:gsLst>
              <a:lin ang="5400000"/>
            </a:gradFill>
            <a:ln w="9525">
              <a:solidFill>
                <a:srgbClr val="4A7EBB">
                  <a:alpha val="29019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</p:grpSp>
      <p:grpSp>
        <p:nvGrpSpPr>
          <p:cNvPr id="23" name="Group 48"/>
          <p:cNvGrpSpPr>
            <a:grpSpLocks/>
          </p:cNvGrpSpPr>
          <p:nvPr/>
        </p:nvGrpSpPr>
        <p:grpSpPr bwMode="auto">
          <a:xfrm>
            <a:off x="4451350" y="2860352"/>
            <a:ext cx="1339850" cy="2492375"/>
            <a:chOff x="4369981" y="2484470"/>
            <a:chExt cx="1339701" cy="2491568"/>
          </a:xfrm>
        </p:grpSpPr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369981" y="2484470"/>
              <a:ext cx="1328590" cy="91410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7000">
                  <a:srgbClr val="E1F2CE">
                    <a:alpha val="93152"/>
                  </a:srgbClr>
                </a:gs>
                <a:gs pos="100000">
                  <a:srgbClr val="E1F2CE">
                    <a:alpha val="92940"/>
                  </a:srgbClr>
                </a:gs>
              </a:gsLst>
              <a:lin ang="5400000"/>
            </a:gradFill>
            <a:ln w="9525">
              <a:solidFill>
                <a:srgbClr val="92D050">
                  <a:alpha val="34901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4381093" y="3469988"/>
              <a:ext cx="1328589" cy="66177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7000">
                  <a:srgbClr val="E1F2CE">
                    <a:alpha val="93152"/>
                  </a:srgbClr>
                </a:gs>
                <a:gs pos="100000">
                  <a:srgbClr val="E1F2CE">
                    <a:alpha val="92940"/>
                  </a:srgbClr>
                </a:gs>
              </a:gsLst>
              <a:lin ang="5400000"/>
            </a:gradFill>
            <a:ln w="9525">
              <a:solidFill>
                <a:srgbClr val="92D050">
                  <a:alpha val="34901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4381093" y="4203175"/>
              <a:ext cx="1328589" cy="7728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7000">
                  <a:srgbClr val="E1F2CE">
                    <a:alpha val="93152"/>
                  </a:srgbClr>
                </a:gs>
                <a:gs pos="100000">
                  <a:srgbClr val="E1F2CE">
                    <a:alpha val="92940"/>
                  </a:srgbClr>
                </a:gs>
              </a:gsLst>
              <a:lin ang="5400000"/>
            </a:gradFill>
            <a:ln w="9525">
              <a:solidFill>
                <a:srgbClr val="92D050">
                  <a:alpha val="34901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</p:grpSp>
      <p:grpSp>
        <p:nvGrpSpPr>
          <p:cNvPr id="27" name="Group 49"/>
          <p:cNvGrpSpPr>
            <a:grpSpLocks/>
          </p:cNvGrpSpPr>
          <p:nvPr/>
        </p:nvGrpSpPr>
        <p:grpSpPr bwMode="auto">
          <a:xfrm>
            <a:off x="5854700" y="2860352"/>
            <a:ext cx="1339850" cy="2492375"/>
            <a:chOff x="5773478" y="2484470"/>
            <a:chExt cx="1339702" cy="2491568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773478" y="2484470"/>
              <a:ext cx="1328591" cy="91410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6001">
                  <a:srgbClr val="C5ECFF">
                    <a:alpha val="92320"/>
                  </a:srgbClr>
                </a:gs>
                <a:gs pos="100000">
                  <a:srgbClr val="C5ECFF">
                    <a:alpha val="92000"/>
                  </a:srgbClr>
                </a:gs>
              </a:gsLst>
              <a:lin ang="5400000"/>
            </a:gradFill>
            <a:ln w="9525">
              <a:solidFill>
                <a:srgbClr val="4A7EBB">
                  <a:alpha val="29019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5784590" y="3469988"/>
              <a:ext cx="1328590" cy="66177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6001">
                  <a:srgbClr val="C5ECFF">
                    <a:alpha val="92320"/>
                  </a:srgbClr>
                </a:gs>
                <a:gs pos="100000">
                  <a:srgbClr val="C5ECFF">
                    <a:alpha val="92000"/>
                  </a:srgbClr>
                </a:gs>
              </a:gsLst>
              <a:lin ang="5400000"/>
            </a:gradFill>
            <a:ln w="9525">
              <a:solidFill>
                <a:srgbClr val="4A7EBB">
                  <a:alpha val="29019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5784590" y="4203175"/>
              <a:ext cx="1328590" cy="7728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6001">
                  <a:srgbClr val="C5ECFF">
                    <a:alpha val="92320"/>
                  </a:srgbClr>
                </a:gs>
                <a:gs pos="100000">
                  <a:srgbClr val="C5ECFF">
                    <a:alpha val="92000"/>
                  </a:srgbClr>
                </a:gs>
              </a:gsLst>
              <a:lin ang="5400000"/>
            </a:gradFill>
            <a:ln w="9525">
              <a:solidFill>
                <a:srgbClr val="4A7EBB">
                  <a:alpha val="29019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</p:grpSp>
      <p:grpSp>
        <p:nvGrpSpPr>
          <p:cNvPr id="31" name="Group 50"/>
          <p:cNvGrpSpPr>
            <a:grpSpLocks/>
          </p:cNvGrpSpPr>
          <p:nvPr/>
        </p:nvGrpSpPr>
        <p:grpSpPr bwMode="auto">
          <a:xfrm>
            <a:off x="7258050" y="2860352"/>
            <a:ext cx="1339850" cy="2492375"/>
            <a:chOff x="7176975" y="2484470"/>
            <a:chExt cx="1339703" cy="2491568"/>
          </a:xfrm>
        </p:grpSpPr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7176975" y="2484470"/>
              <a:ext cx="1328592" cy="91410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7000">
                  <a:srgbClr val="E1F2CE">
                    <a:alpha val="93152"/>
                  </a:srgbClr>
                </a:gs>
                <a:gs pos="100000">
                  <a:srgbClr val="E1F2CE">
                    <a:alpha val="92940"/>
                  </a:srgbClr>
                </a:gs>
              </a:gsLst>
              <a:lin ang="5400000"/>
            </a:gradFill>
            <a:ln w="9525">
              <a:solidFill>
                <a:srgbClr val="92D050">
                  <a:alpha val="34901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7188087" y="3469988"/>
              <a:ext cx="1328591" cy="66177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7000">
                  <a:srgbClr val="E1F2CE">
                    <a:alpha val="93152"/>
                  </a:srgbClr>
                </a:gs>
                <a:gs pos="100000">
                  <a:srgbClr val="E1F2CE">
                    <a:alpha val="92940"/>
                  </a:srgbClr>
                </a:gs>
              </a:gsLst>
              <a:lin ang="5400000"/>
            </a:gradFill>
            <a:ln w="9525">
              <a:solidFill>
                <a:srgbClr val="92D050">
                  <a:alpha val="34901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  <p:sp>
          <p:nvSpPr>
            <p:cNvPr id="34" name="Rectangle 44"/>
            <p:cNvSpPr>
              <a:spLocks noChangeArrowheads="1"/>
            </p:cNvSpPr>
            <p:nvPr/>
          </p:nvSpPr>
          <p:spPr bwMode="auto">
            <a:xfrm>
              <a:off x="7188087" y="4203175"/>
              <a:ext cx="1328591" cy="77286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97000">
                  <a:srgbClr val="E1F2CE">
                    <a:alpha val="93152"/>
                  </a:srgbClr>
                </a:gs>
                <a:gs pos="100000">
                  <a:srgbClr val="E1F2CE">
                    <a:alpha val="92940"/>
                  </a:srgbClr>
                </a:gs>
              </a:gsLst>
              <a:lin ang="5400000"/>
            </a:gradFill>
            <a:ln w="9525">
              <a:solidFill>
                <a:srgbClr val="92D050">
                  <a:alpha val="34901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itchFamily="-65" charset="0"/>
              </a:endParaRPr>
            </a:p>
          </p:txBody>
        </p:sp>
      </p:grp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323850" y="2814314"/>
            <a:ext cx="1235075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Go ahead an replace it with your own text. This is an example text.</a:t>
            </a: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1711325" y="2860352"/>
            <a:ext cx="1235075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Go ahead an replace it with your own text. This is an example text.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3113088" y="2860352"/>
            <a:ext cx="1235075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Go ahead an replace it with your own text. This is an example text.</a:t>
            </a:r>
          </a:p>
        </p:txBody>
      </p:sp>
      <p:sp>
        <p:nvSpPr>
          <p:cNvPr id="38" name="Rectangle 45"/>
          <p:cNvSpPr>
            <a:spLocks noChangeArrowheads="1"/>
          </p:cNvSpPr>
          <p:nvPr/>
        </p:nvSpPr>
        <p:spPr bwMode="auto">
          <a:xfrm>
            <a:off x="4500563" y="2860352"/>
            <a:ext cx="1235075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Go ahead an replace it with your own text. This is an example text.</a:t>
            </a: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5872163" y="2860352"/>
            <a:ext cx="1235075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Go ahead an replace it with your own text. This is an example text.</a:t>
            </a:r>
          </a:p>
        </p:txBody>
      </p:sp>
      <p:sp>
        <p:nvSpPr>
          <p:cNvPr id="40" name="Rectangle 47"/>
          <p:cNvSpPr>
            <a:spLocks noChangeArrowheads="1"/>
          </p:cNvSpPr>
          <p:nvPr/>
        </p:nvSpPr>
        <p:spPr bwMode="auto">
          <a:xfrm>
            <a:off x="7304088" y="2860352"/>
            <a:ext cx="1235075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Go ahead an replace it with your own text. This is an example text.</a:t>
            </a:r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304800" y="3957314"/>
            <a:ext cx="1235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This is an example text.</a:t>
            </a:r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1711325" y="3957314"/>
            <a:ext cx="1235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This is an example text.</a:t>
            </a:r>
          </a:p>
        </p:txBody>
      </p:sp>
      <p:sp>
        <p:nvSpPr>
          <p:cNvPr id="43" name="Rectangle 50"/>
          <p:cNvSpPr>
            <a:spLocks noChangeArrowheads="1"/>
          </p:cNvSpPr>
          <p:nvPr/>
        </p:nvSpPr>
        <p:spPr bwMode="auto">
          <a:xfrm>
            <a:off x="3141663" y="3957314"/>
            <a:ext cx="1235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This is an example text.</a:t>
            </a:r>
          </a:p>
        </p:txBody>
      </p:sp>
      <p:sp>
        <p:nvSpPr>
          <p:cNvPr id="44" name="Rectangle 51"/>
          <p:cNvSpPr>
            <a:spLocks noChangeArrowheads="1"/>
          </p:cNvSpPr>
          <p:nvPr/>
        </p:nvSpPr>
        <p:spPr bwMode="auto">
          <a:xfrm>
            <a:off x="4500563" y="3957314"/>
            <a:ext cx="1235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This is an example text.</a:t>
            </a:r>
          </a:p>
        </p:txBody>
      </p:sp>
      <p:sp>
        <p:nvSpPr>
          <p:cNvPr id="45" name="Rectangle 52"/>
          <p:cNvSpPr>
            <a:spLocks noChangeArrowheads="1"/>
          </p:cNvSpPr>
          <p:nvPr/>
        </p:nvSpPr>
        <p:spPr bwMode="auto">
          <a:xfrm>
            <a:off x="5872163" y="3957314"/>
            <a:ext cx="1235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This is an example text.</a:t>
            </a:r>
          </a:p>
        </p:txBody>
      </p:sp>
      <p:sp>
        <p:nvSpPr>
          <p:cNvPr id="46" name="Rectangle 53"/>
          <p:cNvSpPr>
            <a:spLocks noChangeArrowheads="1"/>
          </p:cNvSpPr>
          <p:nvPr/>
        </p:nvSpPr>
        <p:spPr bwMode="auto">
          <a:xfrm>
            <a:off x="7304088" y="3957314"/>
            <a:ext cx="1235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This is an example text.</a:t>
            </a:r>
          </a:p>
        </p:txBody>
      </p:sp>
      <p:sp>
        <p:nvSpPr>
          <p:cNvPr id="47" name="Rectangle 54"/>
          <p:cNvSpPr>
            <a:spLocks noChangeArrowheads="1"/>
          </p:cNvSpPr>
          <p:nvPr/>
        </p:nvSpPr>
        <p:spPr bwMode="auto">
          <a:xfrm>
            <a:off x="304800" y="4643114"/>
            <a:ext cx="1235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This is an example text.</a:t>
            </a:r>
          </a:p>
        </p:txBody>
      </p:sp>
      <p:sp>
        <p:nvSpPr>
          <p:cNvPr id="48" name="Rectangle 55"/>
          <p:cNvSpPr>
            <a:spLocks noChangeArrowheads="1"/>
          </p:cNvSpPr>
          <p:nvPr/>
        </p:nvSpPr>
        <p:spPr bwMode="auto">
          <a:xfrm>
            <a:off x="1711325" y="4643114"/>
            <a:ext cx="1235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This is an example text.</a:t>
            </a:r>
          </a:p>
        </p:txBody>
      </p:sp>
      <p:sp>
        <p:nvSpPr>
          <p:cNvPr id="49" name="Rectangle 56"/>
          <p:cNvSpPr>
            <a:spLocks noChangeArrowheads="1"/>
          </p:cNvSpPr>
          <p:nvPr/>
        </p:nvSpPr>
        <p:spPr bwMode="auto">
          <a:xfrm>
            <a:off x="3113088" y="4643114"/>
            <a:ext cx="1235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This is an example text.</a:t>
            </a:r>
          </a:p>
        </p:txBody>
      </p:sp>
      <p:sp>
        <p:nvSpPr>
          <p:cNvPr id="50" name="Rectangle 57"/>
          <p:cNvSpPr>
            <a:spLocks noChangeArrowheads="1"/>
          </p:cNvSpPr>
          <p:nvPr/>
        </p:nvSpPr>
        <p:spPr bwMode="auto">
          <a:xfrm>
            <a:off x="4500563" y="4643114"/>
            <a:ext cx="1235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This is an example text.</a:t>
            </a:r>
          </a:p>
        </p:txBody>
      </p:sp>
      <p:sp>
        <p:nvSpPr>
          <p:cNvPr id="51" name="Rectangle 58"/>
          <p:cNvSpPr>
            <a:spLocks noChangeArrowheads="1"/>
          </p:cNvSpPr>
          <p:nvPr/>
        </p:nvSpPr>
        <p:spPr bwMode="auto">
          <a:xfrm>
            <a:off x="5872163" y="4643114"/>
            <a:ext cx="1235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This is an example text.</a:t>
            </a:r>
          </a:p>
        </p:txBody>
      </p:sp>
      <p:sp>
        <p:nvSpPr>
          <p:cNvPr id="52" name="Rectangle 59"/>
          <p:cNvSpPr>
            <a:spLocks noChangeArrowheads="1"/>
          </p:cNvSpPr>
          <p:nvPr/>
        </p:nvSpPr>
        <p:spPr bwMode="auto">
          <a:xfrm>
            <a:off x="7304088" y="4643114"/>
            <a:ext cx="1235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100" noProof="1">
                <a:latin typeface="Calibri" pitchFamily="-65" charset="0"/>
                <a:cs typeface="Arial" charset="0"/>
              </a:rPr>
              <a:t>This is an example text.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垂直的时间线</a:t>
            </a:r>
            <a:endParaRPr lang="zh-CN" altLang="en-US" dirty="0"/>
          </a:p>
        </p:txBody>
      </p:sp>
      <p:sp>
        <p:nvSpPr>
          <p:cNvPr id="24" name="Oval 2"/>
          <p:cNvSpPr>
            <a:spLocks noChangeArrowheads="1"/>
          </p:cNvSpPr>
          <p:nvPr/>
        </p:nvSpPr>
        <p:spPr bwMode="auto">
          <a:xfrm>
            <a:off x="3779838" y="5926158"/>
            <a:ext cx="1582737" cy="431800"/>
          </a:xfrm>
          <a:prstGeom prst="ellipse">
            <a:avLst/>
          </a:prstGeom>
          <a:gradFill rotWithShape="1">
            <a:gsLst>
              <a:gs pos="0">
                <a:srgbClr val="808080"/>
              </a:gs>
              <a:gs pos="100000">
                <a:srgbClr val="DBDBDB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Pentagon 12"/>
          <p:cNvSpPr>
            <a:spLocks noChangeArrowheads="1"/>
          </p:cNvSpPr>
          <p:nvPr/>
        </p:nvSpPr>
        <p:spPr bwMode="auto">
          <a:xfrm rot="5400000">
            <a:off x="2320926" y="3622695"/>
            <a:ext cx="4502150" cy="466725"/>
          </a:xfrm>
          <a:prstGeom prst="homePlate">
            <a:avLst>
              <a:gd name="adj" fmla="val 62969"/>
            </a:avLst>
          </a:prstGeom>
          <a:gradFill rotWithShape="1">
            <a:gsLst>
              <a:gs pos="0">
                <a:srgbClr val="1F88C8"/>
              </a:gs>
              <a:gs pos="100000">
                <a:srgbClr val="59B0E5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indent="-342900" algn="ctr">
              <a:buFont typeface="Calibri" pitchFamily="34" charset="0"/>
              <a:buAutoNum type="arabicPeriod"/>
            </a:pPr>
            <a:endParaRPr lang="zh-CN" noProof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267200" y="1893908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2009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4267200" y="2649558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2010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4267200" y="3405208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2011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4267200" y="4160858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2012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4267200" y="4918095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2013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339975" y="1751033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333333"/>
                </a:solidFill>
                <a:ea typeface="微软雅黑" pitchFamily="34" charset="-122"/>
              </a:rPr>
              <a:t>这里添加文字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339975" y="2109808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333333"/>
                </a:solidFill>
                <a:ea typeface="微软雅黑" pitchFamily="34" charset="-122"/>
              </a:rPr>
              <a:t>这里添加说明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5076825" y="2543195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333333"/>
                </a:solidFill>
                <a:ea typeface="微软雅黑" pitchFamily="34" charset="-122"/>
              </a:rPr>
              <a:t>这里添加文字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5076825" y="290197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333333"/>
                </a:solidFill>
                <a:ea typeface="微软雅黑" pitchFamily="34" charset="-122"/>
              </a:rPr>
              <a:t>这里添加说明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2339975" y="3335358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333333"/>
                </a:solidFill>
                <a:ea typeface="微软雅黑" pitchFamily="34" charset="-122"/>
              </a:rPr>
              <a:t>这里添加文字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2339975" y="3694133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333333"/>
                </a:solidFill>
                <a:ea typeface="微软雅黑" pitchFamily="34" charset="-122"/>
              </a:rPr>
              <a:t>这里添加说明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076825" y="3983058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333333"/>
                </a:solidFill>
                <a:ea typeface="微软雅黑" pitchFamily="34" charset="-122"/>
              </a:rPr>
              <a:t>这里添加文字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5076825" y="4341833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333333"/>
                </a:solidFill>
                <a:ea typeface="微软雅黑" pitchFamily="34" charset="-122"/>
              </a:rPr>
              <a:t>这里添加说明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339975" y="4846658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333333"/>
                </a:solidFill>
                <a:ea typeface="微软雅黑" pitchFamily="34" charset="-122"/>
              </a:rPr>
              <a:t>这里添加文字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2339975" y="5205433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333333"/>
                </a:solidFill>
                <a:ea typeface="微软雅黑" pitchFamily="34" charset="-122"/>
              </a:rPr>
              <a:t>这里添加说明</a:t>
            </a:r>
          </a:p>
        </p:txBody>
      </p:sp>
      <p:sp>
        <p:nvSpPr>
          <p:cNvPr id="4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7</a:t>
            </a:fld>
            <a:r>
              <a:rPr lang="zh-CN" altLang="en-US" smtClean="0"/>
              <a:t> 页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大箭头流程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DD969240-5698-4DE0-A7FC-974C2D9FE511}" type="slidenum">
              <a:rPr lang="zh-CN" altLang="en-US" smtClean="0"/>
              <a:pPr>
                <a:defRPr/>
              </a:pPr>
              <a:t>8</a:t>
            </a:fld>
            <a:r>
              <a:rPr lang="zh-CN" altLang="en-US" smtClean="0"/>
              <a:t> 页</a:t>
            </a:r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4845050" y="2384441"/>
            <a:ext cx="2622550" cy="2574925"/>
          </a:xfrm>
          <a:prstGeom prst="homePlate">
            <a:avLst>
              <a:gd name="adj" fmla="val 25462"/>
            </a:avLst>
          </a:prstGeom>
          <a:gradFill rotWithShape="1">
            <a:gsLst>
              <a:gs pos="0">
                <a:srgbClr val="F6F6F6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2808288" y="2386029"/>
            <a:ext cx="2809875" cy="2574925"/>
          </a:xfrm>
          <a:prstGeom prst="homePlate">
            <a:avLst>
              <a:gd name="adj" fmla="val 27281"/>
            </a:avLst>
          </a:prstGeom>
          <a:gradFill rotWithShape="1">
            <a:gsLst>
              <a:gs pos="0">
                <a:srgbClr val="FF8119">
                  <a:gamma/>
                  <a:tint val="0"/>
                  <a:invGamma/>
                </a:srgbClr>
              </a:gs>
              <a:gs pos="100000">
                <a:srgbClr val="FF8119"/>
              </a:gs>
            </a:gsLst>
            <a:lin ang="189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gray">
          <a:xfrm>
            <a:off x="2598738" y="2085991"/>
            <a:ext cx="4349750" cy="517525"/>
          </a:xfrm>
          <a:custGeom>
            <a:avLst/>
            <a:gdLst>
              <a:gd name="T0" fmla="*/ 0 w 3454"/>
              <a:gd name="T1" fmla="*/ 0 h 267"/>
              <a:gd name="T2" fmla="*/ 87 w 3454"/>
              <a:gd name="T3" fmla="*/ 267 h 267"/>
              <a:gd name="T4" fmla="*/ 3454 w 3454"/>
              <a:gd name="T5" fmla="*/ 267 h 267"/>
              <a:gd name="T6" fmla="*/ 3292 w 3454"/>
              <a:gd name="T7" fmla="*/ 8 h 267"/>
              <a:gd name="T8" fmla="*/ 0 w 3454"/>
              <a:gd name="T9" fmla="*/ 0 h 2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54"/>
              <a:gd name="T16" fmla="*/ 0 h 267"/>
              <a:gd name="T17" fmla="*/ 3454 w 3454"/>
              <a:gd name="T18" fmla="*/ 267 h 2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54" h="267">
                <a:moveTo>
                  <a:pt x="0" y="0"/>
                </a:moveTo>
                <a:lnTo>
                  <a:pt x="87" y="267"/>
                </a:lnTo>
                <a:lnTo>
                  <a:pt x="3454" y="267"/>
                </a:lnTo>
                <a:lnTo>
                  <a:pt x="3292" y="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A1F28"/>
              </a:gs>
              <a:gs pos="100000">
                <a:srgbClr val="DA1F28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ltGray">
          <a:xfrm>
            <a:off x="1347788" y="2084404"/>
            <a:ext cx="2400300" cy="289560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2DA2BF"/>
              </a:gs>
              <a:gs pos="100000">
                <a:srgbClr val="2DA2BF">
                  <a:gamma/>
                  <a:shade val="41176"/>
                  <a:invGamma/>
                </a:srgbClr>
              </a:gs>
            </a:gsLst>
            <a:lin ang="27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56796" dir="3806097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black">
          <a:xfrm>
            <a:off x="1497013" y="2747979"/>
            <a:ext cx="18240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b="1">
                <a:solidFill>
                  <a:srgbClr val="FFFFFF"/>
                </a:solidFill>
                <a:cs typeface="Arial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3286125" y="2112979"/>
            <a:ext cx="3497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FFFFF"/>
                </a:solidFill>
                <a:cs typeface="Arial" charset="0"/>
              </a:rPr>
              <a:t>Title in here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00700" y="3136916"/>
            <a:ext cx="16700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b="1">
                <a:solidFill>
                  <a:srgbClr val="111111"/>
                </a:solidFill>
                <a:cs typeface="Arial" charset="0"/>
              </a:rPr>
              <a:t>2.</a:t>
            </a:r>
          </a:p>
          <a:p>
            <a:pPr algn="ctr"/>
            <a:r>
              <a:rPr lang="en-US" altLang="zh-CN" sz="1400" b="1">
                <a:solidFill>
                  <a:srgbClr val="111111"/>
                </a:solidFill>
                <a:cs typeface="Arial" charset="0"/>
              </a:rPr>
              <a:t>Description of the company’s sub contents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600" y="1612916"/>
            <a:ext cx="632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cs typeface="Arial" charset="0"/>
              </a:rPr>
              <a:t>Describe a vision of company or strategic contents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09988" y="3133741"/>
            <a:ext cx="16700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b="1">
                <a:solidFill>
                  <a:srgbClr val="111111"/>
                </a:solidFill>
                <a:cs typeface="Arial" charset="0"/>
              </a:rPr>
              <a:t>1.</a:t>
            </a:r>
          </a:p>
          <a:p>
            <a:pPr algn="ctr"/>
            <a:r>
              <a:rPr lang="en-US" altLang="zh-CN" sz="1400" b="1">
                <a:solidFill>
                  <a:srgbClr val="111111"/>
                </a:solidFill>
                <a:cs typeface="Arial" charset="0"/>
              </a:rPr>
              <a:t>Description of the company’s sub contents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black">
          <a:xfrm>
            <a:off x="1335088" y="5086366"/>
            <a:ext cx="60499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cs typeface="Arial" charset="0"/>
              </a:rPr>
              <a:t>ThemeGallery  is a Design Digital Content &amp; Contents mall developed by Guild Design Inc.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2660</Words>
  <Application>Microsoft Macintosh PowerPoint</Application>
  <PresentationFormat>On-screen Show (4:3)</PresentationFormat>
  <Paragraphs>717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Constantia</vt:lpstr>
      <vt:lpstr>Arial Black</vt:lpstr>
      <vt:lpstr>华文细黑</vt:lpstr>
      <vt:lpstr>Arial Narrow</vt:lpstr>
      <vt:lpstr>Calibri</vt:lpstr>
      <vt:lpstr>ＭＳ Ｐゴシック</vt:lpstr>
      <vt:lpstr>微软雅黑</vt:lpstr>
      <vt:lpstr>Franklin Gothic Book</vt:lpstr>
      <vt:lpstr>Verdana</vt:lpstr>
      <vt:lpstr>黑体</vt:lpstr>
      <vt:lpstr>Georgia</vt:lpstr>
      <vt:lpstr>Franklin Gothic Medium</vt:lpstr>
      <vt:lpstr>Office 主题</vt:lpstr>
      <vt:lpstr>PowerPoint Presentation</vt:lpstr>
      <vt:lpstr>2个年代的发展对比时间线</vt:lpstr>
      <vt:lpstr>3D箭头发展历程PPT图示</vt:lpstr>
      <vt:lpstr>斑马线间隔的流程</vt:lpstr>
      <vt:lpstr>半立体效果的流程</vt:lpstr>
      <vt:lpstr>比较复杂的流程</vt:lpstr>
      <vt:lpstr>比较细分的流程</vt:lpstr>
      <vt:lpstr>垂直的时间线</vt:lpstr>
      <vt:lpstr>大箭头流程</vt:lpstr>
      <vt:lpstr>带标题的3色流程</vt:lpstr>
      <vt:lpstr>带有图片的时间线</vt:lpstr>
      <vt:lpstr>带有图片的时间线2</vt:lpstr>
      <vt:lpstr>多个时间线素材</vt:lpstr>
      <vt:lpstr>多个时间线素材</vt:lpstr>
      <vt:lpstr>方方正正的流程</vt:lpstr>
      <vt:lpstr>分岔的流程组织</vt:lpstr>
      <vt:lpstr>工作平台上的流程</vt:lpstr>
      <vt:lpstr>公司发展沿革</vt:lpstr>
      <vt:lpstr>管状相连的流程</vt:lpstr>
      <vt:lpstr>弧形表示方向的流程</vt:lpstr>
      <vt:lpstr>时间线的流程</vt:lpstr>
      <vt:lpstr>绘制的钟表用于PPT流程</vt:lpstr>
      <vt:lpstr>简单基本的流程</vt:lpstr>
      <vt:lpstr>简单流程</vt:lpstr>
      <vt:lpstr>箭头透视的流程关系图</vt:lpstr>
      <vt:lpstr>箭头透视的流程关系图</vt:lpstr>
      <vt:lpstr>胶片效果的流程</vt:lpstr>
      <vt:lpstr>阶梯样式的流程</vt:lpstr>
      <vt:lpstr>经典的流程</vt:lpstr>
      <vt:lpstr>历史沿革</vt:lpstr>
      <vt:lpstr>蓝绿色的流程</vt:lpstr>
      <vt:lpstr>球形连接的发展历程</vt:lpstr>
      <vt:lpstr>球形流程</vt:lpstr>
      <vt:lpstr>色方块的流程</vt:lpstr>
      <vt:lpstr>圈圈箭头流程</vt:lpstr>
      <vt:lpstr>上下弧线链接</vt:lpstr>
      <vt:lpstr>少见的向上的流程</vt:lpstr>
      <vt:lpstr>世界地图背景的时间线</vt:lpstr>
      <vt:lpstr>有关联作用的流程</vt:lpstr>
      <vt:lpstr>鱼骨图</vt:lpstr>
      <vt:lpstr>柱形发展历程上升</vt:lpstr>
      <vt:lpstr>PowerPoint Presentation</vt:lpstr>
      <vt:lpstr>PowerPoint Presentation</vt:lpstr>
      <vt:lpstr>PowerPoint Presentation</vt:lpstr>
      <vt:lpstr>企业文化建设</vt:lpstr>
      <vt:lpstr>企业文化建设</vt:lpstr>
      <vt:lpstr>企业文化建设</vt:lpstr>
      <vt:lpstr>企业文化建设</vt:lpstr>
      <vt:lpstr>PowerPoint Presentation</vt:lpstr>
    </vt:vector>
  </TitlesOfParts>
  <Company>上海诺睿网络信息科技有限公司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www.iloveppt.org</dc:creator>
  <cp:lastModifiedBy>yang kong</cp:lastModifiedBy>
  <cp:revision>121</cp:revision>
  <dcterms:created xsi:type="dcterms:W3CDTF">2010-02-22T07:41:47Z</dcterms:created>
  <dcterms:modified xsi:type="dcterms:W3CDTF">2011-11-29T17:33:12Z</dcterms:modified>
</cp:coreProperties>
</file>