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2E1F-6C6B-4DC4-964F-BF808EFD250B}" type="datetimeFigureOut">
              <a:rPr lang="ko-KR" altLang="en-US" smtClean="0"/>
              <a:pPr/>
              <a:t>2012-01-30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74E1-D625-4C13-ABB5-B9D7CCF466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9339491"/>
              </p:ext>
            </p:extLst>
          </p:nvPr>
        </p:nvGraphicFramePr>
        <p:xfrm>
          <a:off x="467544" y="1052736"/>
          <a:ext cx="8208911" cy="511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1"/>
                <a:gridCol w="1580353"/>
                <a:gridCol w="6192687"/>
              </a:tblGrid>
              <a:tr h="41779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교육 내용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5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게임학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개념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게임학</a:t>
                      </a:r>
                      <a:r>
                        <a:rPr lang="ko-KR" altLang="en-US" sz="1300" dirty="0" smtClean="0"/>
                        <a:t> 및 게임 산업 지식 기초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게임개론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개발 프로세스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게임마케팅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888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기획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개념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브레인 </a:t>
                      </a:r>
                      <a:r>
                        <a:rPr lang="ko-KR" altLang="en-US" sz="1300" dirty="0" err="1" smtClean="0"/>
                        <a:t>스토밍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리소스 </a:t>
                      </a:r>
                      <a:r>
                        <a:rPr lang="ko-KR" altLang="en-US" sz="1300" dirty="0" err="1" smtClean="0"/>
                        <a:t>개발툴</a:t>
                      </a:r>
                      <a:r>
                        <a:rPr lang="ko-KR" altLang="en-US" sz="1300" dirty="0" smtClean="0"/>
                        <a:t> 기초 교육</a:t>
                      </a:r>
                      <a:r>
                        <a:rPr lang="en-US" altLang="ko-KR" sz="1300" dirty="0" smtClean="0"/>
                        <a:t>( Office, </a:t>
                      </a:r>
                      <a:r>
                        <a:rPr lang="en-US" altLang="ko-KR" sz="1300" dirty="0" err="1" smtClean="0"/>
                        <a:t>SketchUp</a:t>
                      </a:r>
                      <a:r>
                        <a:rPr lang="en-US" altLang="ko-KR" sz="1300" dirty="0" smtClean="0"/>
                        <a:t>, Photoshop, Max </a:t>
                      </a:r>
                      <a:r>
                        <a:rPr lang="ko-KR" altLang="en-US" sz="1300" dirty="0" smtClean="0"/>
                        <a:t>등 </a:t>
                      </a:r>
                      <a:r>
                        <a:rPr lang="en-US" altLang="ko-KR" sz="1300" dirty="0" smtClean="0"/>
                        <a:t>), </a:t>
                      </a:r>
                      <a:r>
                        <a:rPr lang="ko-KR" altLang="en-US" sz="1300" dirty="0" smtClean="0"/>
                        <a:t>제안서 및 </a:t>
                      </a:r>
                      <a:r>
                        <a:rPr lang="ko-KR" altLang="en-US" sz="1300" dirty="0" err="1" smtClean="0"/>
                        <a:t>컨셉</a:t>
                      </a:r>
                      <a:r>
                        <a:rPr lang="ko-KR" altLang="en-US" sz="1300" dirty="0" smtClean="0"/>
                        <a:t> 디자인</a:t>
                      </a:r>
                      <a:r>
                        <a:rPr lang="en-US" altLang="ko-KR" sz="1300" dirty="0" smtClean="0"/>
                        <a:t>, GUI </a:t>
                      </a:r>
                      <a:r>
                        <a:rPr lang="ko-KR" altLang="en-US" sz="1300" dirty="0" smtClean="0"/>
                        <a:t>프로세스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85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그래픽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개념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그래픽 기초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PhotoShop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기본 사용법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Max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기본 사용법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애니메이션 기초</a:t>
                      </a:r>
                      <a:r>
                        <a:rPr lang="en-US" altLang="ko-KR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24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프로그래밍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개념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C/C++/C# </a:t>
                      </a:r>
                      <a:r>
                        <a:rPr lang="ko-KR" altLang="en-US" sz="1300" dirty="0" smtClean="0"/>
                        <a:t>기초 교육</a:t>
                      </a:r>
                      <a:r>
                        <a:rPr lang="en-US" altLang="ko-KR" sz="1300" dirty="0" smtClean="0"/>
                        <a:t>, JavaScript </a:t>
                      </a:r>
                      <a:r>
                        <a:rPr lang="ko-KR" altLang="en-US" sz="1300" dirty="0" smtClean="0"/>
                        <a:t>및 </a:t>
                      </a:r>
                      <a:r>
                        <a:rPr lang="en-US" altLang="ko-KR" sz="1300" dirty="0" smtClean="0"/>
                        <a:t>PHP </a:t>
                      </a:r>
                      <a:r>
                        <a:rPr lang="ko-KR" altLang="en-US" sz="1300" dirty="0" smtClean="0"/>
                        <a:t>기초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객체 지향 프로그래밍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데이터 주도적 설계 교육</a:t>
                      </a:r>
                      <a:r>
                        <a:rPr lang="en-US" altLang="ko-KR" sz="1300" dirty="0" smtClean="0"/>
                        <a:t>, DB </a:t>
                      </a:r>
                      <a:r>
                        <a:rPr lang="ko-KR" altLang="en-US" sz="1300" dirty="0" smtClean="0"/>
                        <a:t>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개발에 필요한 </a:t>
                      </a:r>
                      <a:r>
                        <a:rPr lang="ko-KR" altLang="en-US" sz="1300" dirty="0" err="1" smtClean="0"/>
                        <a:t>로직</a:t>
                      </a:r>
                      <a:r>
                        <a:rPr lang="ko-KR" altLang="en-US" sz="1300" dirty="0" smtClean="0"/>
                        <a:t> 교육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GUI </a:t>
                      </a:r>
                      <a:r>
                        <a:rPr lang="ko-KR" altLang="en-US" sz="1300" dirty="0" smtClean="0"/>
                        <a:t>프로세스 기반 개발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716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전문 영어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관련 전세계 공통 용어 교육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프로그래밍 및 디자인에서 사용되는 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영어 공통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437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실습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게임운영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시스템의 이해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이벤트 기획 및 진행 보고서 작성요령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673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교육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5289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</a:t>
            </a:r>
            <a:r>
              <a:rPr lang="ko-KR" altLang="en-US" sz="1400" dirty="0" smtClean="0"/>
              <a:t>학년 과정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75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9339491"/>
              </p:ext>
            </p:extLst>
          </p:nvPr>
        </p:nvGraphicFramePr>
        <p:xfrm>
          <a:off x="467544" y="908720"/>
          <a:ext cx="8208911" cy="566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1"/>
                <a:gridCol w="1796377"/>
                <a:gridCol w="5976663"/>
              </a:tblGrid>
              <a:tr h="38277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교육 내용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66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기획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err="1" smtClean="0"/>
                        <a:t>콘텐츠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스토리라인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시나리오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완성 및 추가 </a:t>
                      </a:r>
                      <a:r>
                        <a:rPr lang="ko-KR" altLang="en-US" sz="1300" dirty="0" err="1" smtClean="0"/>
                        <a:t>컨텐츠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운영 서비스 </a:t>
                      </a:r>
                      <a:r>
                        <a:rPr lang="ko-KR" altLang="en-US" sz="1300" dirty="0" err="1" smtClean="0"/>
                        <a:t>컨텐츠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컨텐츠용</a:t>
                      </a:r>
                      <a:r>
                        <a:rPr lang="ko-KR" altLang="en-US" sz="1300" dirty="0" smtClean="0"/>
                        <a:t> 스크립트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3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기획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r>
                        <a:rPr lang="ko-KR" altLang="en-US" sz="1300" dirty="0" smtClean="0"/>
                        <a:t> 시스템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시스템 </a:t>
                      </a:r>
                      <a:r>
                        <a:rPr lang="ko-KR" altLang="en-US" sz="1300" dirty="0" err="1" smtClean="0"/>
                        <a:t>컨셉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세부 게임 시스템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객체 지향 디자인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시스템용 스크립트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707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기획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레벨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레벨 디자인 </a:t>
                      </a:r>
                      <a:r>
                        <a:rPr lang="ko-KR" altLang="en-US" sz="1300" dirty="0" err="1" smtClean="0"/>
                        <a:t>컨셉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세부 레벨 디자인</a:t>
                      </a:r>
                      <a:r>
                        <a:rPr lang="en-US" altLang="ko-KR" sz="1300" dirty="0" smtClean="0"/>
                        <a:t>( </a:t>
                      </a:r>
                      <a:r>
                        <a:rPr lang="ko-KR" altLang="en-US" sz="1300" dirty="0" smtClean="0"/>
                        <a:t>지형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게임의 흐름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완성도 </a:t>
                      </a:r>
                      <a:r>
                        <a:rPr lang="en-US" altLang="ko-KR" sz="1300" dirty="0" smtClean="0"/>
                        <a:t>),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레벨 디자인용 스크립트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71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그래픽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포토샵</a:t>
                      </a:r>
                      <a:r>
                        <a:rPr lang="ko-KR" altLang="en-US" sz="1400" dirty="0" smtClean="0"/>
                        <a:t> 및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게임그래픽기법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노멀맵을</a:t>
                      </a:r>
                      <a:r>
                        <a:rPr lang="ko-KR" altLang="en-US" sz="1400" dirty="0" smtClean="0"/>
                        <a:t> 이용한 캐릭터제작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애니메이션 심화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마을 제작</a:t>
                      </a:r>
                      <a:endParaRPr lang="ko-KR" altLang="en-US" sz="1400" dirty="0">
                        <a:latin typeface="SimSun" pitchFamily="2" charset="-122"/>
                      </a:endParaRPr>
                    </a:p>
                  </a:txBody>
                  <a:tcPr anchor="ctr"/>
                </a:tc>
              </a:tr>
              <a:tr h="707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운영프로그래밍 </a:t>
                      </a: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클라이언트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Unity </a:t>
                      </a:r>
                      <a:r>
                        <a:rPr lang="ko-KR" altLang="en-US" sz="1300" dirty="0" smtClean="0"/>
                        <a:t>를 활용한 프로그래밍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객체지향 및 데이터 주도적 설계의 </a:t>
                      </a:r>
                      <a:endParaRPr lang="en-US" altLang="ko-KR" sz="13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실제 활용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서버와의 통신 설계 교육</a:t>
                      </a:r>
                      <a:r>
                        <a:rPr lang="en-US" altLang="ko-KR" sz="1300" dirty="0" smtClean="0"/>
                        <a:t>, 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66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운영프로그래밍 </a:t>
                      </a: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서버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Standalone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서버 구현 교육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Web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기반 서버 구현 교육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세부 교육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빌링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시스템 구축 교육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6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전문 영어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관련 전세계 공통 용어 교육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프로그래밍 및 디자인에서 사용되는 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영어 공통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8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실습 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게임운영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유저응대 및 답변 요령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인게임</a:t>
                      </a:r>
                      <a:r>
                        <a:rPr lang="ko-KR" altLang="en-US" sz="1300" dirty="0" smtClean="0"/>
                        <a:t> 모니터링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계정도용 조사 및 복구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운영 툴 기획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3326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교육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8491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</a:t>
            </a:r>
            <a:r>
              <a:rPr lang="ko-KR" altLang="en-US" sz="1400" dirty="0" smtClean="0"/>
              <a:t>학년 과정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75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9339491"/>
              </p:ext>
            </p:extLst>
          </p:nvPr>
        </p:nvGraphicFramePr>
        <p:xfrm>
          <a:off x="539552" y="1196752"/>
          <a:ext cx="8208911" cy="398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71"/>
                <a:gridCol w="1580353"/>
                <a:gridCol w="619268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과목명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교육 내용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853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기획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전문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전체 디자인 프로세스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개발과 서비스 및 운영 지원에 대한 교육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개발팀과의 협업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디자이너 인성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그래픽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전문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캐릭터 모델링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캐릭터 </a:t>
                      </a:r>
                      <a:r>
                        <a:rPr lang="ko-KR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맵핑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배경 모델링</a:t>
                      </a:r>
                      <a:r>
                        <a:rPr lang="en-US" altLang="ko-KR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배경 </a:t>
                      </a:r>
                      <a:r>
                        <a:rPr lang="ko-KR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맵핑</a:t>
                      </a:r>
                      <a:r>
                        <a:rPr lang="ko-KR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808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게임 프로그래밍</a:t>
                      </a:r>
                      <a:endParaRPr lang="en-US" altLang="ko-KR" sz="13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공통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err="1" smtClean="0"/>
                        <a:t>빌링</a:t>
                      </a:r>
                      <a:r>
                        <a:rPr lang="ko-KR" altLang="en-US" sz="1300" dirty="0" smtClean="0"/>
                        <a:t> 시스템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개발팀과의 협업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게임 프로그래머 인성 교육</a:t>
                      </a:r>
                      <a:r>
                        <a:rPr lang="en-US" altLang="ko-KR" sz="13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Unity </a:t>
                      </a:r>
                      <a:r>
                        <a:rPr lang="ko-KR" altLang="en-US" sz="1300" dirty="0" smtClean="0"/>
                        <a:t>공통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프로젝트 완성 및 업데이트 관련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프로그래밍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클라이언트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iPhone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게임 개발 교육</a:t>
                      </a:r>
                      <a:r>
                        <a:rPr lang="en-US" altLang="ko-KR" sz="1300" dirty="0" smtClean="0"/>
                        <a:t>, Android </a:t>
                      </a:r>
                      <a:r>
                        <a:rPr lang="ko-KR" altLang="en-US" sz="1300" dirty="0" smtClean="0"/>
                        <a:t>게임 개발 교육</a:t>
                      </a:r>
                      <a:r>
                        <a:rPr lang="en-US" altLang="ko-KR" sz="1300" dirty="0" smtClean="0"/>
                        <a:t>, Unity </a:t>
                      </a:r>
                      <a:r>
                        <a:rPr lang="ko-KR" altLang="en-US" sz="1300" dirty="0" smtClean="0"/>
                        <a:t>전문 과정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프로그래밍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서버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300" dirty="0" smtClean="0"/>
                        <a:t>Photon </a:t>
                      </a:r>
                      <a:r>
                        <a:rPr lang="ko-KR" altLang="en-US" sz="1300" dirty="0" smtClean="0"/>
                        <a:t>등의 상용 게임 서버 엔진 교육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윈도우 서버 구축 및 관리 교육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 프로젝트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- </a:t>
                      </a:r>
                      <a:r>
                        <a:rPr lang="ko-KR" altLang="en-US" sz="1300" dirty="0" smtClean="0"/>
                        <a:t>팀 실습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 smtClean="0"/>
                        <a:t>팀 구성을 통한 실제 상용 프로젝트 개발 진행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673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교육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289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(3</a:t>
            </a:r>
            <a:r>
              <a:rPr lang="ko-KR" altLang="en-US" sz="1400" dirty="0" smtClean="0"/>
              <a:t>학년 과정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475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474</Words>
  <Application>Microsoft Office PowerPoint</Application>
  <PresentationFormat>화면 슬라이드 쇼(4:3)</PresentationFormat>
  <Paragraphs>96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caseychoi</dc:creator>
  <cp:lastModifiedBy>caseychoi</cp:lastModifiedBy>
  <cp:revision>13</cp:revision>
  <dcterms:created xsi:type="dcterms:W3CDTF">2012-01-16T06:51:14Z</dcterms:created>
  <dcterms:modified xsi:type="dcterms:W3CDTF">2012-01-30T02:08:51Z</dcterms:modified>
</cp:coreProperties>
</file>