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2E1F-6C6B-4DC4-964F-BF808EFD250B}" type="datetimeFigureOut">
              <a:rPr lang="ko-KR" altLang="en-US" smtClean="0"/>
              <a:pPr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9339491"/>
              </p:ext>
            </p:extLst>
          </p:nvPr>
        </p:nvGraphicFramePr>
        <p:xfrm>
          <a:off x="467544" y="1026120"/>
          <a:ext cx="8208911" cy="52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1"/>
                <a:gridCol w="1580353"/>
                <a:gridCol w="619268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교육 내용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게임학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게임개론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게임마케팅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창작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디자인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시나리오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아이디어 발상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디지털 </a:t>
                      </a:r>
                      <a:r>
                        <a:rPr lang="ko-KR" altLang="en-US" sz="1300" dirty="0" err="1" smtClean="0"/>
                        <a:t>스토리텔링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기획서 작성기법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그래픽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그래픽 기초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PhotoShop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기본 사용법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Max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기본 사용법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애니메이션 기초</a:t>
                      </a:r>
                      <a:r>
                        <a:rPr lang="en-US" altLang="ko-KR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프로그래밍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전산개론</a:t>
                      </a:r>
                      <a:r>
                        <a:rPr lang="en-US" altLang="ko-KR" sz="1300" dirty="0" smtClean="0"/>
                        <a:t>, C </a:t>
                      </a:r>
                      <a:r>
                        <a:rPr lang="ko-KR" altLang="en-US" sz="1300" dirty="0" smtClean="0"/>
                        <a:t>언어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ko-KR" altLang="en-US" sz="1300" dirty="0" smtClean="0"/>
                        <a:t> 객체 지향 언어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운영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시스템의 이해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이벤트 기획 및 진행 보고서 작성요령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유저응대 및 </a:t>
                      </a:r>
                      <a:endParaRPr lang="en-US" altLang="ko-KR" sz="13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답변 요령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인게임</a:t>
                      </a:r>
                      <a:r>
                        <a:rPr lang="ko-KR" altLang="en-US" sz="1300" dirty="0" smtClean="0"/>
                        <a:t> 모니터링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계정도용 조사 및 복구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운영 툴 기획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모바일</a:t>
                      </a:r>
                      <a:r>
                        <a:rPr lang="ko-KR" altLang="en-US" sz="1300" dirty="0" smtClean="0"/>
                        <a:t> 게임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ObjectiveC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Java, OpenGL, </a:t>
                      </a:r>
                      <a:r>
                        <a:rPr lang="ko-KR" altLang="en-US" sz="130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게임제작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Unity3D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엔진 개론과 </a:t>
                      </a:r>
                      <a:r>
                        <a:rPr lang="en-US" altLang="ko-KR" sz="1300" dirty="0" smtClean="0"/>
                        <a:t>Unity3D </a:t>
                      </a:r>
                      <a:r>
                        <a:rPr lang="ko-KR" altLang="en-US" sz="1300" dirty="0" smtClean="0"/>
                        <a:t>소개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스크립트 프로그래밍</a:t>
                      </a:r>
                      <a:r>
                        <a:rPr lang="en-US" altLang="ko-KR" sz="1300" dirty="0" smtClean="0"/>
                        <a:t>, 3D </a:t>
                      </a:r>
                      <a:r>
                        <a:rPr lang="ko-KR" altLang="en-US" sz="1300" dirty="0" smtClean="0"/>
                        <a:t>그래픽 기초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사운드 기초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게임앱</a:t>
                      </a:r>
                      <a:r>
                        <a:rPr lang="ko-KR" altLang="en-US" sz="1300" dirty="0" smtClean="0"/>
                        <a:t> 개발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한국어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발음 배우기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쓰기 및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읽기 기초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기초 회화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제작 및 실습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졸업 작품 제작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게임 제작 프로젝트</a:t>
                      </a:r>
                      <a:r>
                        <a:rPr lang="en-US" altLang="ko-KR" sz="1300" dirty="0" smtClean="0"/>
                        <a:t>) </a:t>
                      </a:r>
                      <a:r>
                        <a:rPr lang="ko-KR" altLang="en-US" sz="1300" dirty="0" smtClean="0"/>
                        <a:t>및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운영 실습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게임 테스트 실습 및 </a:t>
                      </a:r>
                      <a:r>
                        <a:rPr lang="ko-KR" altLang="en-US" sz="1300" dirty="0" err="1" smtClean="0"/>
                        <a:t>레포트</a:t>
                      </a:r>
                      <a:r>
                        <a:rPr lang="ko-KR" altLang="en-US" sz="1300" dirty="0" smtClean="0"/>
                        <a:t> 작성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673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교육 과정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5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caseychoi</dc:creator>
  <cp:lastModifiedBy>caseychoi</cp:lastModifiedBy>
  <cp:revision>8</cp:revision>
  <dcterms:created xsi:type="dcterms:W3CDTF">2012-01-16T06:51:14Z</dcterms:created>
  <dcterms:modified xsi:type="dcterms:W3CDTF">2012-01-17T01:37:20Z</dcterms:modified>
</cp:coreProperties>
</file>