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72" r:id="rId5"/>
    <p:sldId id="271" r:id="rId6"/>
    <p:sldId id="269" r:id="rId7"/>
    <p:sldId id="264" r:id="rId8"/>
    <p:sldId id="265" r:id="rId9"/>
    <p:sldId id="266" r:id="rId10"/>
    <p:sldId id="267" r:id="rId11"/>
    <p:sldId id="268" r:id="rId12"/>
    <p:sldId id="263" r:id="rId13"/>
    <p:sldId id="260" r:id="rId14"/>
    <p:sldId id="261" r:id="rId15"/>
    <p:sldId id="273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87311-7243-47A9-A82B-58A23F103095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3E8FF-13AB-435F-9388-751D615D30A6}">
      <dgm:prSet phldrT="[텍스트]"/>
      <dgm:spPr/>
      <dgm:t>
        <a:bodyPr/>
        <a:lstStyle/>
        <a:p>
          <a:pPr latinLnBrk="1"/>
          <a:r>
            <a:rPr lang="en-US" altLang="ko-KR" dirty="0" smtClean="0"/>
            <a:t>China Mobile 70% </a:t>
          </a:r>
          <a:r>
            <a:rPr lang="ko-KR" altLang="en-US" dirty="0" smtClean="0"/>
            <a:t>점유</a:t>
          </a:r>
          <a:endParaRPr lang="ko-KR" altLang="en-US" dirty="0"/>
        </a:p>
      </dgm:t>
    </dgm:pt>
    <dgm:pt modelId="{BF5B4F7D-B148-4204-B7D6-04EDFB26A73A}" type="parTrans" cxnId="{EC82AF9E-4E9D-4E20-A07C-BDBD6CE2A713}">
      <dgm:prSet/>
      <dgm:spPr/>
      <dgm:t>
        <a:bodyPr/>
        <a:lstStyle/>
        <a:p>
          <a:pPr latinLnBrk="1"/>
          <a:endParaRPr lang="ko-KR" altLang="en-US"/>
        </a:p>
      </dgm:t>
    </dgm:pt>
    <dgm:pt modelId="{CAE139C9-4333-40E2-BA46-EB614AEA2EFE}" type="sibTrans" cxnId="{EC82AF9E-4E9D-4E20-A07C-BDBD6CE2A713}">
      <dgm:prSet/>
      <dgm:spPr/>
      <dgm:t>
        <a:bodyPr/>
        <a:lstStyle/>
        <a:p>
          <a:pPr latinLnBrk="1"/>
          <a:endParaRPr lang="ko-KR" altLang="en-US"/>
        </a:p>
      </dgm:t>
    </dgm:pt>
    <dgm:pt modelId="{EA077554-E546-4C6A-AD28-B9E83D765EF1}">
      <dgm:prSet phldrT="[텍스트]"/>
      <dgm:spPr/>
      <dgm:t>
        <a:bodyPr/>
        <a:lstStyle/>
        <a:p>
          <a:pPr latinLnBrk="1"/>
          <a:r>
            <a:rPr lang="en-US" altLang="ko-KR" dirty="0" smtClean="0"/>
            <a:t>China Telecom 10% </a:t>
          </a:r>
          <a:r>
            <a:rPr lang="ko-KR" altLang="en-US" dirty="0" smtClean="0"/>
            <a:t>점유</a:t>
          </a:r>
          <a:endParaRPr lang="ko-KR" altLang="en-US" dirty="0"/>
        </a:p>
      </dgm:t>
    </dgm:pt>
    <dgm:pt modelId="{02F87DED-5035-41FE-847D-626E371310A5}" type="parTrans" cxnId="{FDFC7C88-089C-4EFC-83EF-08A458A07B96}">
      <dgm:prSet/>
      <dgm:spPr/>
      <dgm:t>
        <a:bodyPr/>
        <a:lstStyle/>
        <a:p>
          <a:pPr latinLnBrk="1"/>
          <a:endParaRPr lang="ko-KR" altLang="en-US"/>
        </a:p>
      </dgm:t>
    </dgm:pt>
    <dgm:pt modelId="{54285A3D-B3B2-4E65-B8B5-DBB7F431B8B2}" type="sibTrans" cxnId="{FDFC7C88-089C-4EFC-83EF-08A458A07B96}">
      <dgm:prSet/>
      <dgm:spPr/>
      <dgm:t>
        <a:bodyPr/>
        <a:lstStyle/>
        <a:p>
          <a:pPr latinLnBrk="1"/>
          <a:endParaRPr lang="ko-KR" altLang="en-US"/>
        </a:p>
      </dgm:t>
    </dgm:pt>
    <dgm:pt modelId="{2202F8D2-CFD6-4CC2-8145-3224F8B27268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r>
            <a:rPr lang="ko-KR" altLang="en-US" dirty="0" smtClean="0"/>
            <a:t>자 마켓</a:t>
          </a:r>
          <a:endParaRPr lang="en-US" altLang="ko-KR" dirty="0" smtClean="0"/>
        </a:p>
        <a:p>
          <a:pPr latinLnBrk="1"/>
          <a:r>
            <a:rPr lang="ko-KR" altLang="en-US" dirty="0" smtClean="0"/>
            <a:t>모두 공유</a:t>
          </a:r>
          <a:endParaRPr lang="ko-KR" altLang="en-US" dirty="0"/>
        </a:p>
      </dgm:t>
    </dgm:pt>
    <dgm:pt modelId="{7F9D8515-AA2F-472A-9340-441F6465BF9A}" type="parTrans" cxnId="{989E2216-0ECA-4D3C-98F8-A0939B1D2408}">
      <dgm:prSet/>
      <dgm:spPr/>
      <dgm:t>
        <a:bodyPr/>
        <a:lstStyle/>
        <a:p>
          <a:pPr latinLnBrk="1"/>
          <a:endParaRPr lang="ko-KR" altLang="en-US"/>
        </a:p>
      </dgm:t>
    </dgm:pt>
    <dgm:pt modelId="{5AF76249-8AAF-40BE-A92B-1E8CE73CBDD3}" type="sibTrans" cxnId="{989E2216-0ECA-4D3C-98F8-A0939B1D2408}">
      <dgm:prSet/>
      <dgm:spPr/>
      <dgm:t>
        <a:bodyPr/>
        <a:lstStyle/>
        <a:p>
          <a:pPr latinLnBrk="1"/>
          <a:endParaRPr lang="ko-KR" altLang="en-US"/>
        </a:p>
      </dgm:t>
    </dgm:pt>
    <dgm:pt modelId="{E8463AD9-2896-4175-A149-88DA867DC23D}">
      <dgm:prSet phldrT="[텍스트]"/>
      <dgm:spPr/>
      <dgm:t>
        <a:bodyPr/>
        <a:lstStyle/>
        <a:p>
          <a:pPr latinLnBrk="1"/>
          <a:r>
            <a:rPr lang="en-US" altLang="ko-KR" dirty="0" smtClean="0"/>
            <a:t>China Unicom 20% </a:t>
          </a:r>
          <a:r>
            <a:rPr lang="ko-KR" altLang="en-US" dirty="0" smtClean="0"/>
            <a:t>점유</a:t>
          </a:r>
          <a:endParaRPr lang="ko-KR" altLang="en-US" dirty="0"/>
        </a:p>
      </dgm:t>
    </dgm:pt>
    <dgm:pt modelId="{D940B1F9-35ED-492F-A761-BA540B0F6ECF}" type="parTrans" cxnId="{A1D3CC5A-6A5C-4767-B58C-F2AF822CC9D2}">
      <dgm:prSet/>
      <dgm:spPr/>
      <dgm:t>
        <a:bodyPr/>
        <a:lstStyle/>
        <a:p>
          <a:pPr latinLnBrk="1"/>
          <a:endParaRPr lang="ko-KR" altLang="en-US"/>
        </a:p>
      </dgm:t>
    </dgm:pt>
    <dgm:pt modelId="{F058C2EC-7AC1-419C-A852-234D146BDFC2}" type="sibTrans" cxnId="{A1D3CC5A-6A5C-4767-B58C-F2AF822CC9D2}">
      <dgm:prSet/>
      <dgm:spPr/>
      <dgm:t>
        <a:bodyPr/>
        <a:lstStyle/>
        <a:p>
          <a:pPr latinLnBrk="1"/>
          <a:endParaRPr lang="ko-KR" altLang="en-US"/>
        </a:p>
      </dgm:t>
    </dgm:pt>
    <dgm:pt modelId="{379E01A6-1944-49AE-B6DF-DBFC6EC31895}" type="pres">
      <dgm:prSet presAssocID="{78B87311-7243-47A9-A82B-58A23F103095}" presName="compositeShape" presStyleCnt="0">
        <dgm:presLayoutVars>
          <dgm:chMax val="9"/>
          <dgm:dir/>
          <dgm:resizeHandles val="exact"/>
        </dgm:presLayoutVars>
      </dgm:prSet>
      <dgm:spPr/>
    </dgm:pt>
    <dgm:pt modelId="{623CA088-F93B-4082-83C8-A7E187A4B0B2}" type="pres">
      <dgm:prSet presAssocID="{78B87311-7243-47A9-A82B-58A23F10309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2FD61-4FEC-4DAD-BA79-0C9091C84C76}" type="pres">
      <dgm:prSet presAssocID="{78B87311-7243-47A9-A82B-58A23F10309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0FFF8E-28F1-45B0-BF36-05A3BD7F679F}" type="pres">
      <dgm:prSet presAssocID="{78B87311-7243-47A9-A82B-58A23F103095}" presName="triangle3" presStyleLbl="node1" presStyleIdx="2" presStyleCnt="4">
        <dgm:presLayoutVars>
          <dgm:bulletEnabled val="1"/>
        </dgm:presLayoutVars>
      </dgm:prSet>
      <dgm:spPr/>
    </dgm:pt>
    <dgm:pt modelId="{55EE07DF-C83D-4F92-9746-8E728944ADC1}" type="pres">
      <dgm:prSet presAssocID="{78B87311-7243-47A9-A82B-58A23F10309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2765F41-5675-4808-ADBE-6FD3C4151C2B}" type="presOf" srcId="{E8463AD9-2896-4175-A149-88DA867DC23D}" destId="{55EE07DF-C83D-4F92-9746-8E728944ADC1}" srcOrd="0" destOrd="0" presId="urn:microsoft.com/office/officeart/2005/8/layout/pyramid4"/>
    <dgm:cxn modelId="{FDFC7C88-089C-4EFC-83EF-08A458A07B96}" srcId="{78B87311-7243-47A9-A82B-58A23F103095}" destId="{EA077554-E546-4C6A-AD28-B9E83D765EF1}" srcOrd="1" destOrd="0" parTransId="{02F87DED-5035-41FE-847D-626E371310A5}" sibTransId="{54285A3D-B3B2-4E65-B8B5-DBB7F431B8B2}"/>
    <dgm:cxn modelId="{EC82AF9E-4E9D-4E20-A07C-BDBD6CE2A713}" srcId="{78B87311-7243-47A9-A82B-58A23F103095}" destId="{5813E8FF-13AB-435F-9388-751D615D30A6}" srcOrd="0" destOrd="0" parTransId="{BF5B4F7D-B148-4204-B7D6-04EDFB26A73A}" sibTransId="{CAE139C9-4333-40E2-BA46-EB614AEA2EFE}"/>
    <dgm:cxn modelId="{23AD58EC-041C-43D2-A339-F6B91E66E1E0}" type="presOf" srcId="{2202F8D2-CFD6-4CC2-8145-3224F8B27268}" destId="{C40FFF8E-28F1-45B0-BF36-05A3BD7F679F}" srcOrd="0" destOrd="0" presId="urn:microsoft.com/office/officeart/2005/8/layout/pyramid4"/>
    <dgm:cxn modelId="{DF0BEF82-4EBF-4EB7-9191-94DF50DF8A18}" type="presOf" srcId="{78B87311-7243-47A9-A82B-58A23F103095}" destId="{379E01A6-1944-49AE-B6DF-DBFC6EC31895}" srcOrd="0" destOrd="0" presId="urn:microsoft.com/office/officeart/2005/8/layout/pyramid4"/>
    <dgm:cxn modelId="{6BD2736A-3EE9-4485-BFE9-27CFE069AC09}" type="presOf" srcId="{5813E8FF-13AB-435F-9388-751D615D30A6}" destId="{623CA088-F93B-4082-83C8-A7E187A4B0B2}" srcOrd="0" destOrd="0" presId="urn:microsoft.com/office/officeart/2005/8/layout/pyramid4"/>
    <dgm:cxn modelId="{163CEC48-F101-4322-A308-A29F46A4952F}" type="presOf" srcId="{EA077554-E546-4C6A-AD28-B9E83D765EF1}" destId="{CD12FD61-4FEC-4DAD-BA79-0C9091C84C76}" srcOrd="0" destOrd="0" presId="urn:microsoft.com/office/officeart/2005/8/layout/pyramid4"/>
    <dgm:cxn modelId="{A1D3CC5A-6A5C-4767-B58C-F2AF822CC9D2}" srcId="{78B87311-7243-47A9-A82B-58A23F103095}" destId="{E8463AD9-2896-4175-A149-88DA867DC23D}" srcOrd="3" destOrd="0" parTransId="{D940B1F9-35ED-492F-A761-BA540B0F6ECF}" sibTransId="{F058C2EC-7AC1-419C-A852-234D146BDFC2}"/>
    <dgm:cxn modelId="{989E2216-0ECA-4D3C-98F8-A0939B1D2408}" srcId="{78B87311-7243-47A9-A82B-58A23F103095}" destId="{2202F8D2-CFD6-4CC2-8145-3224F8B27268}" srcOrd="2" destOrd="0" parTransId="{7F9D8515-AA2F-472A-9340-441F6465BF9A}" sibTransId="{5AF76249-8AAF-40BE-A92B-1E8CE73CBDD3}"/>
    <dgm:cxn modelId="{A4C30C48-3AF3-4575-8B8B-59DF86CF0FFC}" type="presParOf" srcId="{379E01A6-1944-49AE-B6DF-DBFC6EC31895}" destId="{623CA088-F93B-4082-83C8-A7E187A4B0B2}" srcOrd="0" destOrd="0" presId="urn:microsoft.com/office/officeart/2005/8/layout/pyramid4"/>
    <dgm:cxn modelId="{7D1195CA-E9B4-4C5D-A71F-A0757A862E73}" type="presParOf" srcId="{379E01A6-1944-49AE-B6DF-DBFC6EC31895}" destId="{CD12FD61-4FEC-4DAD-BA79-0C9091C84C76}" srcOrd="1" destOrd="0" presId="urn:microsoft.com/office/officeart/2005/8/layout/pyramid4"/>
    <dgm:cxn modelId="{54332C54-DE46-4A0F-BA57-56530048A0E1}" type="presParOf" srcId="{379E01A6-1944-49AE-B6DF-DBFC6EC31895}" destId="{C40FFF8E-28F1-45B0-BF36-05A3BD7F679F}" srcOrd="2" destOrd="0" presId="urn:microsoft.com/office/officeart/2005/8/layout/pyramid4"/>
    <dgm:cxn modelId="{9A03219A-07B8-4407-8E62-9C55B980DC45}" type="presParOf" srcId="{379E01A6-1944-49AE-B6DF-DBFC6EC31895}" destId="{55EE07DF-C83D-4F92-9746-8E728944ADC1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AFA7FE-D746-4DEA-AC9E-2B72EE19503C}" type="doc">
      <dgm:prSet loTypeId="urn:microsoft.com/office/officeart/2005/8/layout/target2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FB17B9C0-F3E0-437F-A092-9A9F177CE6F9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이통</a:t>
          </a:r>
          <a:r>
            <a:rPr lang="ko-KR" altLang="en-US" dirty="0" smtClean="0"/>
            <a:t> </a:t>
          </a:r>
          <a:r>
            <a:rPr lang="en-US" altLang="ko-KR" dirty="0" smtClean="0"/>
            <a:t>3</a:t>
          </a:r>
          <a:r>
            <a:rPr lang="ko-KR" altLang="en-US" dirty="0" smtClean="0"/>
            <a:t>사</a:t>
          </a:r>
          <a:endParaRPr lang="ko-KR" altLang="en-US" dirty="0"/>
        </a:p>
      </dgm:t>
    </dgm:pt>
    <dgm:pt modelId="{87792BE0-06DC-43D4-95C7-91CB48806703}" type="parTrans" cxnId="{BD24F365-DBC6-41E6-A6D0-613CE90A261D}">
      <dgm:prSet/>
      <dgm:spPr/>
      <dgm:t>
        <a:bodyPr/>
        <a:lstStyle/>
        <a:p>
          <a:pPr latinLnBrk="1"/>
          <a:endParaRPr lang="ko-KR" altLang="en-US"/>
        </a:p>
      </dgm:t>
    </dgm:pt>
    <dgm:pt modelId="{83691AAF-42C0-4D80-A26E-16576837DFB6}" type="sibTrans" cxnId="{BD24F365-DBC6-41E6-A6D0-613CE90A261D}">
      <dgm:prSet/>
      <dgm:spPr/>
      <dgm:t>
        <a:bodyPr/>
        <a:lstStyle/>
        <a:p>
          <a:pPr latinLnBrk="1"/>
          <a:endParaRPr lang="ko-KR" altLang="en-US"/>
        </a:p>
      </dgm:t>
    </dgm:pt>
    <dgm:pt modelId="{9C75712B-1B5C-4933-BC98-86CACF775B64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China Mobile</a:t>
          </a:r>
          <a:endParaRPr lang="ko-KR" altLang="en-US" sz="1400" dirty="0"/>
        </a:p>
      </dgm:t>
    </dgm:pt>
    <dgm:pt modelId="{143D7180-1C9E-4FE1-BC45-082C79DE2519}" type="parTrans" cxnId="{DCFF3024-345A-4B3B-ABB3-3568B2508B8F}">
      <dgm:prSet/>
      <dgm:spPr/>
      <dgm:t>
        <a:bodyPr/>
        <a:lstStyle/>
        <a:p>
          <a:pPr latinLnBrk="1"/>
          <a:endParaRPr lang="ko-KR" altLang="en-US"/>
        </a:p>
      </dgm:t>
    </dgm:pt>
    <dgm:pt modelId="{BFC549C0-CA4E-4F1F-8057-C4943C0723AF}" type="sibTrans" cxnId="{DCFF3024-345A-4B3B-ABB3-3568B2508B8F}">
      <dgm:prSet/>
      <dgm:spPr/>
      <dgm:t>
        <a:bodyPr/>
        <a:lstStyle/>
        <a:p>
          <a:pPr latinLnBrk="1"/>
          <a:endParaRPr lang="ko-KR" altLang="en-US"/>
        </a:p>
      </dgm:t>
    </dgm:pt>
    <dgm:pt modelId="{3168AB52-F428-4318-9D09-4EC142097E1A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China Unicom</a:t>
          </a:r>
          <a:endParaRPr lang="ko-KR" altLang="en-US" sz="1400" dirty="0"/>
        </a:p>
      </dgm:t>
    </dgm:pt>
    <dgm:pt modelId="{5FBFBDB4-5468-4C53-9A7C-E8DED47A70D8}" type="parTrans" cxnId="{EA3FC5BF-7E39-4DDC-8A94-BA1E1A4DA6B1}">
      <dgm:prSet/>
      <dgm:spPr/>
      <dgm:t>
        <a:bodyPr/>
        <a:lstStyle/>
        <a:p>
          <a:pPr latinLnBrk="1"/>
          <a:endParaRPr lang="ko-KR" altLang="en-US"/>
        </a:p>
      </dgm:t>
    </dgm:pt>
    <dgm:pt modelId="{1EBCF974-F2C2-43D4-924A-ADC14F5D0FEE}" type="sibTrans" cxnId="{EA3FC5BF-7E39-4DDC-8A94-BA1E1A4DA6B1}">
      <dgm:prSet/>
      <dgm:spPr/>
      <dgm:t>
        <a:bodyPr/>
        <a:lstStyle/>
        <a:p>
          <a:pPr latinLnBrk="1"/>
          <a:endParaRPr lang="ko-KR" altLang="en-US"/>
        </a:p>
      </dgm:t>
    </dgm:pt>
    <dgm:pt modelId="{AAC97A94-63A7-4AFA-9B25-DE908937062E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r>
            <a:rPr lang="ko-KR" altLang="en-US" dirty="0" smtClean="0"/>
            <a:t>자 마켓 </a:t>
          </a:r>
          <a:r>
            <a:rPr lang="en-US" altLang="ko-KR" dirty="0" smtClean="0"/>
            <a:t>( 60</a:t>
          </a:r>
          <a:r>
            <a:rPr lang="ko-KR" altLang="en-US" dirty="0" err="1" smtClean="0"/>
            <a:t>여곳</a:t>
          </a:r>
          <a:r>
            <a:rPr lang="ko-KR" altLang="en-US" dirty="0" smtClean="0"/>
            <a:t> 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E8877F42-C653-40DA-94B4-173E0E0AEB63}" type="parTrans" cxnId="{C1167E73-3AF4-48C5-B24D-D4457128082E}">
      <dgm:prSet/>
      <dgm:spPr/>
      <dgm:t>
        <a:bodyPr/>
        <a:lstStyle/>
        <a:p>
          <a:pPr latinLnBrk="1"/>
          <a:endParaRPr lang="ko-KR" altLang="en-US"/>
        </a:p>
      </dgm:t>
    </dgm:pt>
    <dgm:pt modelId="{9DE74BD6-E38F-49C8-AB84-7711EAFB3413}" type="sibTrans" cxnId="{C1167E73-3AF4-48C5-B24D-D4457128082E}">
      <dgm:prSet/>
      <dgm:spPr/>
      <dgm:t>
        <a:bodyPr/>
        <a:lstStyle/>
        <a:p>
          <a:pPr latinLnBrk="1"/>
          <a:endParaRPr lang="ko-KR" altLang="en-US"/>
        </a:p>
      </dgm:t>
    </dgm:pt>
    <dgm:pt modelId="{900C131B-6E4A-4DC7-92E0-1CF319ACCBC9}">
      <dgm:prSet phldrT="[텍스트]" custT="1"/>
      <dgm:spPr/>
      <dgm:t>
        <a:bodyPr vert="eaVert"/>
        <a:lstStyle/>
        <a:p>
          <a:pPr latinLnBrk="1"/>
          <a:r>
            <a:rPr lang="en-US" altLang="ko-KR" sz="2000" dirty="0" err="1" smtClean="0"/>
            <a:t>Tencent</a:t>
          </a:r>
          <a:endParaRPr lang="ko-KR" altLang="en-US" sz="2000" dirty="0"/>
        </a:p>
      </dgm:t>
    </dgm:pt>
    <dgm:pt modelId="{E5074F5E-E8D1-4782-9EDF-73C0DC0784D3}" type="parTrans" cxnId="{B6243456-013B-44AA-B794-430C429D9D11}">
      <dgm:prSet/>
      <dgm:spPr/>
      <dgm:t>
        <a:bodyPr/>
        <a:lstStyle/>
        <a:p>
          <a:pPr latinLnBrk="1"/>
          <a:endParaRPr lang="ko-KR" altLang="en-US"/>
        </a:p>
      </dgm:t>
    </dgm:pt>
    <dgm:pt modelId="{E6A84A83-02C2-40AB-9B4A-2C7BBF90C455}" type="sibTrans" cxnId="{B6243456-013B-44AA-B794-430C429D9D11}">
      <dgm:prSet/>
      <dgm:spPr/>
      <dgm:t>
        <a:bodyPr/>
        <a:lstStyle/>
        <a:p>
          <a:pPr latinLnBrk="1"/>
          <a:endParaRPr lang="ko-KR" altLang="en-US"/>
        </a:p>
      </dgm:t>
    </dgm:pt>
    <dgm:pt modelId="{3BE2A0A6-49A4-44BA-A986-61FAFEA1608F}">
      <dgm:prSet phldrT="[텍스트]" custT="1"/>
      <dgm:spPr/>
      <dgm:t>
        <a:bodyPr vert="eaVert"/>
        <a:lstStyle/>
        <a:p>
          <a:pPr latinLnBrk="1"/>
          <a:r>
            <a:rPr lang="en-US" altLang="ko-KR" sz="2000" dirty="0" err="1" smtClean="0"/>
            <a:t>Baidu</a:t>
          </a:r>
          <a:endParaRPr lang="ko-KR" altLang="en-US" sz="2000" dirty="0"/>
        </a:p>
      </dgm:t>
    </dgm:pt>
    <dgm:pt modelId="{5F425342-1153-4AFA-8EEE-D398619759E3}" type="parTrans" cxnId="{3C8CEBCD-545C-4743-90BB-8485FD63C03E}">
      <dgm:prSet/>
      <dgm:spPr/>
      <dgm:t>
        <a:bodyPr/>
        <a:lstStyle/>
        <a:p>
          <a:pPr latinLnBrk="1"/>
          <a:endParaRPr lang="ko-KR" altLang="en-US"/>
        </a:p>
      </dgm:t>
    </dgm:pt>
    <dgm:pt modelId="{20CDF584-7875-4C1C-947C-A1CE8C50B767}" type="sibTrans" cxnId="{3C8CEBCD-545C-4743-90BB-8485FD63C03E}">
      <dgm:prSet/>
      <dgm:spPr/>
      <dgm:t>
        <a:bodyPr/>
        <a:lstStyle/>
        <a:p>
          <a:pPr latinLnBrk="1"/>
          <a:endParaRPr lang="ko-KR" altLang="en-US"/>
        </a:p>
      </dgm:t>
    </dgm:pt>
    <dgm:pt modelId="{66517892-2426-4DF1-802B-1EFB1707BEF4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China Telecom</a:t>
          </a:r>
          <a:endParaRPr lang="ko-KR" altLang="en-US" sz="1400" dirty="0"/>
        </a:p>
      </dgm:t>
    </dgm:pt>
    <dgm:pt modelId="{93BCDD39-25F3-4C67-A85D-118C3B992517}" type="parTrans" cxnId="{92F09ED6-B70E-4C58-8E08-E68438B3E197}">
      <dgm:prSet/>
      <dgm:spPr/>
      <dgm:t>
        <a:bodyPr/>
        <a:lstStyle/>
        <a:p>
          <a:pPr latinLnBrk="1"/>
          <a:endParaRPr lang="ko-KR" altLang="en-US"/>
        </a:p>
      </dgm:t>
    </dgm:pt>
    <dgm:pt modelId="{01D56014-B8F3-4C31-9BB6-0CEC027916F6}" type="sibTrans" cxnId="{92F09ED6-B70E-4C58-8E08-E68438B3E197}">
      <dgm:prSet/>
      <dgm:spPr/>
      <dgm:t>
        <a:bodyPr/>
        <a:lstStyle/>
        <a:p>
          <a:pPr latinLnBrk="1"/>
          <a:endParaRPr lang="ko-KR" altLang="en-US"/>
        </a:p>
      </dgm:t>
    </dgm:pt>
    <dgm:pt modelId="{53A0E9C3-EB1F-4216-A6B7-F7680E11D97A}">
      <dgm:prSet phldrT="[텍스트]" custT="1"/>
      <dgm:spPr/>
      <dgm:t>
        <a:bodyPr vert="eaVert"/>
        <a:lstStyle/>
        <a:p>
          <a:pPr latinLnBrk="1"/>
          <a:r>
            <a:rPr lang="en-US" altLang="ko-KR" sz="2000" dirty="0" smtClean="0"/>
            <a:t>Alibaba</a:t>
          </a:r>
          <a:endParaRPr lang="ko-KR" altLang="en-US" sz="2000" dirty="0"/>
        </a:p>
      </dgm:t>
    </dgm:pt>
    <dgm:pt modelId="{F1EAECB6-42EF-4AF2-AB03-34AB6188407A}" type="parTrans" cxnId="{54F42E8D-E3F7-4812-A9D2-4231DE5CF088}">
      <dgm:prSet/>
      <dgm:spPr/>
      <dgm:t>
        <a:bodyPr/>
        <a:lstStyle/>
        <a:p>
          <a:pPr latinLnBrk="1"/>
          <a:endParaRPr lang="ko-KR" altLang="en-US"/>
        </a:p>
      </dgm:t>
    </dgm:pt>
    <dgm:pt modelId="{2A0D5E75-EDAF-42FD-822F-6820BD1033B7}" type="sibTrans" cxnId="{54F42E8D-E3F7-4812-A9D2-4231DE5CF088}">
      <dgm:prSet/>
      <dgm:spPr/>
      <dgm:t>
        <a:bodyPr/>
        <a:lstStyle/>
        <a:p>
          <a:pPr latinLnBrk="1"/>
          <a:endParaRPr lang="ko-KR" altLang="en-US"/>
        </a:p>
      </dgm:t>
    </dgm:pt>
    <dgm:pt modelId="{612C656A-74D6-4966-ACC2-BB91DF48D11C}">
      <dgm:prSet phldrT="[텍스트]" custT="1"/>
      <dgm:spPr/>
      <dgm:t>
        <a:bodyPr vert="eaVert"/>
        <a:lstStyle/>
        <a:p>
          <a:pPr latinLnBrk="1"/>
          <a:r>
            <a:rPr lang="en-US" altLang="ko-KR" sz="2000" dirty="0" smtClean="0"/>
            <a:t>360</a:t>
          </a:r>
          <a:endParaRPr lang="ko-KR" altLang="en-US" sz="2000" dirty="0"/>
        </a:p>
      </dgm:t>
    </dgm:pt>
    <dgm:pt modelId="{929A8808-48E4-4E7B-91F4-4D4ED55F2B7D}" type="parTrans" cxnId="{D7DDF757-9CCB-41F1-BABA-105B8D83C1FE}">
      <dgm:prSet/>
      <dgm:spPr/>
      <dgm:t>
        <a:bodyPr/>
        <a:lstStyle/>
        <a:p>
          <a:pPr latinLnBrk="1"/>
          <a:endParaRPr lang="ko-KR" altLang="en-US"/>
        </a:p>
      </dgm:t>
    </dgm:pt>
    <dgm:pt modelId="{F0C22543-61CF-4E8E-AA86-31DB679B1919}" type="sibTrans" cxnId="{D7DDF757-9CCB-41F1-BABA-105B8D83C1FE}">
      <dgm:prSet/>
      <dgm:spPr/>
      <dgm:t>
        <a:bodyPr/>
        <a:lstStyle/>
        <a:p>
          <a:pPr latinLnBrk="1"/>
          <a:endParaRPr lang="ko-KR" altLang="en-US"/>
        </a:p>
      </dgm:t>
    </dgm:pt>
    <dgm:pt modelId="{EFDAA8BD-A3A9-4C8C-904B-B974CEE466AC}">
      <dgm:prSet phldrT="[텍스트]" custT="1"/>
      <dgm:spPr/>
      <dgm:t>
        <a:bodyPr vert="eaVert"/>
        <a:lstStyle/>
        <a:p>
          <a:pPr latinLnBrk="1"/>
          <a:r>
            <a:rPr lang="en-US" altLang="ko-KR" sz="2000" dirty="0" smtClean="0"/>
            <a:t>91.Com</a:t>
          </a:r>
          <a:endParaRPr lang="ko-KR" altLang="en-US" sz="2000" dirty="0"/>
        </a:p>
      </dgm:t>
    </dgm:pt>
    <dgm:pt modelId="{6D405390-579D-4A7E-99EB-ED0A9ED24975}" type="parTrans" cxnId="{5557A36B-1265-44D9-9AF6-BBFFBC1A0F16}">
      <dgm:prSet/>
      <dgm:spPr/>
      <dgm:t>
        <a:bodyPr/>
        <a:lstStyle/>
        <a:p>
          <a:pPr latinLnBrk="1"/>
          <a:endParaRPr lang="ko-KR" altLang="en-US"/>
        </a:p>
      </dgm:t>
    </dgm:pt>
    <dgm:pt modelId="{939195FE-C185-4268-AB83-93F90C00460C}" type="sibTrans" cxnId="{5557A36B-1265-44D9-9AF6-BBFFBC1A0F16}">
      <dgm:prSet/>
      <dgm:spPr/>
      <dgm:t>
        <a:bodyPr/>
        <a:lstStyle/>
        <a:p>
          <a:pPr latinLnBrk="1"/>
          <a:endParaRPr lang="ko-KR" altLang="en-US"/>
        </a:p>
      </dgm:t>
    </dgm:pt>
    <dgm:pt modelId="{5EA0064D-51FB-45F7-AE8C-B21BD1CBF3F0}">
      <dgm:prSet phldrT="[텍스트]" custT="1"/>
      <dgm:spPr/>
      <dgm:t>
        <a:bodyPr vert="eaVert"/>
        <a:lstStyle/>
        <a:p>
          <a:pPr latinLnBrk="1"/>
          <a:r>
            <a:rPr lang="en-US" altLang="ko-KR" sz="2000" dirty="0" err="1" smtClean="0"/>
            <a:t>WanDouJia</a:t>
          </a:r>
          <a:endParaRPr lang="ko-KR" altLang="en-US" sz="2000" dirty="0"/>
        </a:p>
      </dgm:t>
    </dgm:pt>
    <dgm:pt modelId="{209D2BA4-75DE-4587-AD61-A2103B80AE7D}" type="parTrans" cxnId="{36C21588-E480-4798-BB77-DC3D20C9134B}">
      <dgm:prSet/>
      <dgm:spPr/>
      <dgm:t>
        <a:bodyPr/>
        <a:lstStyle/>
        <a:p>
          <a:pPr latinLnBrk="1"/>
          <a:endParaRPr lang="ko-KR" altLang="en-US"/>
        </a:p>
      </dgm:t>
    </dgm:pt>
    <dgm:pt modelId="{467ACBD6-6E35-404D-8223-600D2BD2A408}" type="sibTrans" cxnId="{36C21588-E480-4798-BB77-DC3D20C9134B}">
      <dgm:prSet/>
      <dgm:spPr/>
      <dgm:t>
        <a:bodyPr/>
        <a:lstStyle/>
        <a:p>
          <a:pPr latinLnBrk="1"/>
          <a:endParaRPr lang="ko-KR" altLang="en-US"/>
        </a:p>
      </dgm:t>
    </dgm:pt>
    <dgm:pt modelId="{FFB16CDB-D7B5-42BF-AD68-253674A392B4}" type="pres">
      <dgm:prSet presAssocID="{E9AFA7FE-D746-4DEA-AC9E-2B72EE19503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A9E7899-78F2-4DD1-ADBA-6A69F05BE9F8}" type="pres">
      <dgm:prSet presAssocID="{E9AFA7FE-D746-4DEA-AC9E-2B72EE19503C}" presName="outerBox" presStyleCnt="0"/>
      <dgm:spPr/>
    </dgm:pt>
    <dgm:pt modelId="{6B904978-B0CF-4579-A015-EB52CB4B4267}" type="pres">
      <dgm:prSet presAssocID="{E9AFA7FE-D746-4DEA-AC9E-2B72EE19503C}" presName="outerBoxParent" presStyleLbl="node1" presStyleIdx="0" presStyleCnt="2"/>
      <dgm:spPr/>
    </dgm:pt>
    <dgm:pt modelId="{30B763CD-236C-4FB6-AD76-6BD3DBA6790D}" type="pres">
      <dgm:prSet presAssocID="{E9AFA7FE-D746-4DEA-AC9E-2B72EE19503C}" presName="outerBoxChildren" presStyleCnt="0"/>
      <dgm:spPr/>
    </dgm:pt>
    <dgm:pt modelId="{A2448555-EF2C-4DD9-909D-AC3DC1B81B5E}" type="pres">
      <dgm:prSet presAssocID="{9C75712B-1B5C-4933-BC98-86CACF775B64}" presName="oChild" presStyleLbl="fgAcc1" presStyleIdx="0" presStyleCnt="9">
        <dgm:presLayoutVars>
          <dgm:bulletEnabled val="1"/>
        </dgm:presLayoutVars>
      </dgm:prSet>
      <dgm:spPr/>
    </dgm:pt>
    <dgm:pt modelId="{998B6FA9-23CB-484A-AB1F-0932A3616F8A}" type="pres">
      <dgm:prSet presAssocID="{BFC549C0-CA4E-4F1F-8057-C4943C0723AF}" presName="outerSibTrans" presStyleCnt="0"/>
      <dgm:spPr/>
    </dgm:pt>
    <dgm:pt modelId="{9E20B448-E690-4162-B7D2-CBF00BF3A1B4}" type="pres">
      <dgm:prSet presAssocID="{3168AB52-F428-4318-9D09-4EC142097E1A}" presName="oChild" presStyleLbl="fgAcc1" presStyleIdx="1" presStyleCnt="9">
        <dgm:presLayoutVars>
          <dgm:bulletEnabled val="1"/>
        </dgm:presLayoutVars>
      </dgm:prSet>
      <dgm:spPr/>
    </dgm:pt>
    <dgm:pt modelId="{05012920-B5FE-4198-8FF2-BD684C677445}" type="pres">
      <dgm:prSet presAssocID="{1EBCF974-F2C2-43D4-924A-ADC14F5D0FEE}" presName="outerSibTrans" presStyleCnt="0"/>
      <dgm:spPr/>
    </dgm:pt>
    <dgm:pt modelId="{8B0D4FAD-5E8E-41A3-A1BD-F0EF65DF381D}" type="pres">
      <dgm:prSet presAssocID="{66517892-2426-4DF1-802B-1EFB1707BEF4}" presName="oChild" presStyleLbl="fgAcc1" presStyleIdx="2" presStyleCnt="9">
        <dgm:presLayoutVars>
          <dgm:bulletEnabled val="1"/>
        </dgm:presLayoutVars>
      </dgm:prSet>
      <dgm:spPr/>
    </dgm:pt>
    <dgm:pt modelId="{6864FBFA-B7FF-49F1-80CD-10CAA1C26C29}" type="pres">
      <dgm:prSet presAssocID="{E9AFA7FE-D746-4DEA-AC9E-2B72EE19503C}" presName="middleBox" presStyleCnt="0"/>
      <dgm:spPr/>
    </dgm:pt>
    <dgm:pt modelId="{60264ADF-CF39-4A00-BAFB-5F8CCE0D4EE6}" type="pres">
      <dgm:prSet presAssocID="{E9AFA7FE-D746-4DEA-AC9E-2B72EE19503C}" presName="middleBoxParent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A98C300-1D24-4774-B944-E0D4ECF60454}" type="pres">
      <dgm:prSet presAssocID="{E9AFA7FE-D746-4DEA-AC9E-2B72EE19503C}" presName="middleBoxChildren" presStyleCnt="0"/>
      <dgm:spPr/>
    </dgm:pt>
    <dgm:pt modelId="{FD03E3AD-4542-4C82-9EC1-ED3BD478A804}" type="pres">
      <dgm:prSet presAssocID="{900C131B-6E4A-4DC7-92E0-1CF319ACCBC9}" presName="mChild" presStyleLbl="fgAcc1" presStyleIdx="3" presStyleCnt="9" custScaleY="143735" custLinFactNeighborY="-112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44BB58-3CF2-476E-B4AC-29F62C546FDD}" type="pres">
      <dgm:prSet presAssocID="{E6A84A83-02C2-40AB-9B4A-2C7BBF90C455}" presName="middleSibTrans" presStyleCnt="0"/>
      <dgm:spPr/>
    </dgm:pt>
    <dgm:pt modelId="{A61961CA-F9D3-4291-A325-09F7A8AD3874}" type="pres">
      <dgm:prSet presAssocID="{53A0E9C3-EB1F-4216-A6B7-F7680E11D97A}" presName="mChild" presStyleLbl="fgAcc1" presStyleIdx="4" presStyleCnt="9" custScaleY="143735" custLinFactNeighborY="-112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FDBF1D-E7DC-414F-9CFE-1AB8B2B4D5F5}" type="pres">
      <dgm:prSet presAssocID="{2A0D5E75-EDAF-42FD-822F-6820BD1033B7}" presName="middleSibTrans" presStyleCnt="0"/>
      <dgm:spPr/>
    </dgm:pt>
    <dgm:pt modelId="{BC1107FD-FCDE-45D6-B9C4-366C7636606B}" type="pres">
      <dgm:prSet presAssocID="{3BE2A0A6-49A4-44BA-A986-61FAFEA1608F}" presName="mChild" presStyleLbl="fgAcc1" presStyleIdx="5" presStyleCnt="9" custScaleY="143735" custLinFactNeighborY="-112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B80C14-8C49-45BC-8B9E-0FE89927C627}" type="pres">
      <dgm:prSet presAssocID="{20CDF584-7875-4C1C-947C-A1CE8C50B767}" presName="middleSibTrans" presStyleCnt="0"/>
      <dgm:spPr/>
    </dgm:pt>
    <dgm:pt modelId="{6B4541F2-2FBB-427B-A939-72E172E744E8}" type="pres">
      <dgm:prSet presAssocID="{612C656A-74D6-4966-ACC2-BB91DF48D11C}" presName="mChild" presStyleLbl="fgAcc1" presStyleIdx="6" presStyleCnt="9" custScaleY="143735" custLinFactNeighborY="-112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782548-B9B6-46FE-94B7-2344310BFDCE}" type="pres">
      <dgm:prSet presAssocID="{F0C22543-61CF-4E8E-AA86-31DB679B1919}" presName="middleSibTrans" presStyleCnt="0"/>
      <dgm:spPr/>
    </dgm:pt>
    <dgm:pt modelId="{706D176F-30CD-4CDB-A3B5-0B73B668F53B}" type="pres">
      <dgm:prSet presAssocID="{EFDAA8BD-A3A9-4C8C-904B-B974CEE466AC}" presName="mChild" presStyleLbl="fgAcc1" presStyleIdx="7" presStyleCnt="9" custScaleY="143735" custLinFactNeighborY="-112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377105-2137-474D-A223-7CB0EBCE082E}" type="pres">
      <dgm:prSet presAssocID="{939195FE-C185-4268-AB83-93F90C00460C}" presName="middleSibTrans" presStyleCnt="0"/>
      <dgm:spPr/>
    </dgm:pt>
    <dgm:pt modelId="{30D5589A-A8C0-427E-BEAB-8239BA7255C8}" type="pres">
      <dgm:prSet presAssocID="{5EA0064D-51FB-45F7-AE8C-B21BD1CBF3F0}" presName="mChild" presStyleLbl="fgAcc1" presStyleIdx="8" presStyleCnt="9" custScaleY="143735" custLinFactNeighborY="-112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FF3024-345A-4B3B-ABB3-3568B2508B8F}" srcId="{FB17B9C0-F3E0-437F-A092-9A9F177CE6F9}" destId="{9C75712B-1B5C-4933-BC98-86CACF775B64}" srcOrd="0" destOrd="0" parTransId="{143D7180-1C9E-4FE1-BC45-082C79DE2519}" sibTransId="{BFC549C0-CA4E-4F1F-8057-C4943C0723AF}"/>
    <dgm:cxn modelId="{92F09ED6-B70E-4C58-8E08-E68438B3E197}" srcId="{FB17B9C0-F3E0-437F-A092-9A9F177CE6F9}" destId="{66517892-2426-4DF1-802B-1EFB1707BEF4}" srcOrd="2" destOrd="0" parTransId="{93BCDD39-25F3-4C67-A85D-118C3B992517}" sibTransId="{01D56014-B8F3-4C31-9BB6-0CEC027916F6}"/>
    <dgm:cxn modelId="{3C8CEBCD-545C-4743-90BB-8485FD63C03E}" srcId="{AAC97A94-63A7-4AFA-9B25-DE908937062E}" destId="{3BE2A0A6-49A4-44BA-A986-61FAFEA1608F}" srcOrd="2" destOrd="0" parTransId="{5F425342-1153-4AFA-8EEE-D398619759E3}" sibTransId="{20CDF584-7875-4C1C-947C-A1CE8C50B767}"/>
    <dgm:cxn modelId="{6F9F9D76-85F6-48CE-8336-969C30BA410B}" type="presOf" srcId="{66517892-2426-4DF1-802B-1EFB1707BEF4}" destId="{8B0D4FAD-5E8E-41A3-A1BD-F0EF65DF381D}" srcOrd="0" destOrd="0" presId="urn:microsoft.com/office/officeart/2005/8/layout/target2"/>
    <dgm:cxn modelId="{5F771C2C-2576-4998-8C63-44D735DA0C02}" type="presOf" srcId="{EFDAA8BD-A3A9-4C8C-904B-B974CEE466AC}" destId="{706D176F-30CD-4CDB-A3B5-0B73B668F53B}" srcOrd="0" destOrd="0" presId="urn:microsoft.com/office/officeart/2005/8/layout/target2"/>
    <dgm:cxn modelId="{6B6032B0-6083-45C0-A860-B82DC8402FC5}" type="presOf" srcId="{5EA0064D-51FB-45F7-AE8C-B21BD1CBF3F0}" destId="{30D5589A-A8C0-427E-BEAB-8239BA7255C8}" srcOrd="0" destOrd="0" presId="urn:microsoft.com/office/officeart/2005/8/layout/target2"/>
    <dgm:cxn modelId="{D0A4D872-6DDC-4C81-AA34-3FEA6B6257E3}" type="presOf" srcId="{9C75712B-1B5C-4933-BC98-86CACF775B64}" destId="{A2448555-EF2C-4DD9-909D-AC3DC1B81B5E}" srcOrd="0" destOrd="0" presId="urn:microsoft.com/office/officeart/2005/8/layout/target2"/>
    <dgm:cxn modelId="{2466839F-A319-4F79-83E7-8D6480AC6A0D}" type="presOf" srcId="{E9AFA7FE-D746-4DEA-AC9E-2B72EE19503C}" destId="{FFB16CDB-D7B5-42BF-AD68-253674A392B4}" srcOrd="0" destOrd="0" presId="urn:microsoft.com/office/officeart/2005/8/layout/target2"/>
    <dgm:cxn modelId="{5557A36B-1265-44D9-9AF6-BBFFBC1A0F16}" srcId="{AAC97A94-63A7-4AFA-9B25-DE908937062E}" destId="{EFDAA8BD-A3A9-4C8C-904B-B974CEE466AC}" srcOrd="4" destOrd="0" parTransId="{6D405390-579D-4A7E-99EB-ED0A9ED24975}" sibTransId="{939195FE-C185-4268-AB83-93F90C00460C}"/>
    <dgm:cxn modelId="{F0FF188F-C5D3-4109-B327-A5CC5DACC682}" type="presOf" srcId="{FB17B9C0-F3E0-437F-A092-9A9F177CE6F9}" destId="{6B904978-B0CF-4579-A015-EB52CB4B4267}" srcOrd="0" destOrd="0" presId="urn:microsoft.com/office/officeart/2005/8/layout/target2"/>
    <dgm:cxn modelId="{F1E239AD-0A84-4748-8C6A-4B52EDB5910E}" type="presOf" srcId="{3BE2A0A6-49A4-44BA-A986-61FAFEA1608F}" destId="{BC1107FD-FCDE-45D6-B9C4-366C7636606B}" srcOrd="0" destOrd="0" presId="urn:microsoft.com/office/officeart/2005/8/layout/target2"/>
    <dgm:cxn modelId="{2D4E37D8-F7FB-4E55-A8CD-44E7C2B2D2D0}" type="presOf" srcId="{3168AB52-F428-4318-9D09-4EC142097E1A}" destId="{9E20B448-E690-4162-B7D2-CBF00BF3A1B4}" srcOrd="0" destOrd="0" presId="urn:microsoft.com/office/officeart/2005/8/layout/target2"/>
    <dgm:cxn modelId="{70BB58C3-C0CA-429E-8C0E-0893F12F00B7}" type="presOf" srcId="{AAC97A94-63A7-4AFA-9B25-DE908937062E}" destId="{60264ADF-CF39-4A00-BAFB-5F8CCE0D4EE6}" srcOrd="0" destOrd="0" presId="urn:microsoft.com/office/officeart/2005/8/layout/target2"/>
    <dgm:cxn modelId="{BD24F365-DBC6-41E6-A6D0-613CE90A261D}" srcId="{E9AFA7FE-D746-4DEA-AC9E-2B72EE19503C}" destId="{FB17B9C0-F3E0-437F-A092-9A9F177CE6F9}" srcOrd="0" destOrd="0" parTransId="{87792BE0-06DC-43D4-95C7-91CB48806703}" sibTransId="{83691AAF-42C0-4D80-A26E-16576837DFB6}"/>
    <dgm:cxn modelId="{C1167E73-3AF4-48C5-B24D-D4457128082E}" srcId="{E9AFA7FE-D746-4DEA-AC9E-2B72EE19503C}" destId="{AAC97A94-63A7-4AFA-9B25-DE908937062E}" srcOrd="1" destOrd="0" parTransId="{E8877F42-C653-40DA-94B4-173E0E0AEB63}" sibTransId="{9DE74BD6-E38F-49C8-AB84-7711EAFB3413}"/>
    <dgm:cxn modelId="{BE013FA0-56CB-449D-9419-C5D867942173}" type="presOf" srcId="{900C131B-6E4A-4DC7-92E0-1CF319ACCBC9}" destId="{FD03E3AD-4542-4C82-9EC1-ED3BD478A804}" srcOrd="0" destOrd="0" presId="urn:microsoft.com/office/officeart/2005/8/layout/target2"/>
    <dgm:cxn modelId="{54F42E8D-E3F7-4812-A9D2-4231DE5CF088}" srcId="{AAC97A94-63A7-4AFA-9B25-DE908937062E}" destId="{53A0E9C3-EB1F-4216-A6B7-F7680E11D97A}" srcOrd="1" destOrd="0" parTransId="{F1EAECB6-42EF-4AF2-AB03-34AB6188407A}" sibTransId="{2A0D5E75-EDAF-42FD-822F-6820BD1033B7}"/>
    <dgm:cxn modelId="{D7DDF757-9CCB-41F1-BABA-105B8D83C1FE}" srcId="{AAC97A94-63A7-4AFA-9B25-DE908937062E}" destId="{612C656A-74D6-4966-ACC2-BB91DF48D11C}" srcOrd="3" destOrd="0" parTransId="{929A8808-48E4-4E7B-91F4-4D4ED55F2B7D}" sibTransId="{F0C22543-61CF-4E8E-AA86-31DB679B1919}"/>
    <dgm:cxn modelId="{EA3FC5BF-7E39-4DDC-8A94-BA1E1A4DA6B1}" srcId="{FB17B9C0-F3E0-437F-A092-9A9F177CE6F9}" destId="{3168AB52-F428-4318-9D09-4EC142097E1A}" srcOrd="1" destOrd="0" parTransId="{5FBFBDB4-5468-4C53-9A7C-E8DED47A70D8}" sibTransId="{1EBCF974-F2C2-43D4-924A-ADC14F5D0FEE}"/>
    <dgm:cxn modelId="{B6243456-013B-44AA-B794-430C429D9D11}" srcId="{AAC97A94-63A7-4AFA-9B25-DE908937062E}" destId="{900C131B-6E4A-4DC7-92E0-1CF319ACCBC9}" srcOrd="0" destOrd="0" parTransId="{E5074F5E-E8D1-4782-9EDF-73C0DC0784D3}" sibTransId="{E6A84A83-02C2-40AB-9B4A-2C7BBF90C455}"/>
    <dgm:cxn modelId="{896C5898-924F-4920-AE5A-DAACE3E9E064}" type="presOf" srcId="{53A0E9C3-EB1F-4216-A6B7-F7680E11D97A}" destId="{A61961CA-F9D3-4291-A325-09F7A8AD3874}" srcOrd="0" destOrd="0" presId="urn:microsoft.com/office/officeart/2005/8/layout/target2"/>
    <dgm:cxn modelId="{36C21588-E480-4798-BB77-DC3D20C9134B}" srcId="{AAC97A94-63A7-4AFA-9B25-DE908937062E}" destId="{5EA0064D-51FB-45F7-AE8C-B21BD1CBF3F0}" srcOrd="5" destOrd="0" parTransId="{209D2BA4-75DE-4587-AD61-A2103B80AE7D}" sibTransId="{467ACBD6-6E35-404D-8223-600D2BD2A408}"/>
    <dgm:cxn modelId="{E75A5D96-5D9D-4337-8DD0-3B0EEA511B6B}" type="presOf" srcId="{612C656A-74D6-4966-ACC2-BB91DF48D11C}" destId="{6B4541F2-2FBB-427B-A939-72E172E744E8}" srcOrd="0" destOrd="0" presId="urn:microsoft.com/office/officeart/2005/8/layout/target2"/>
    <dgm:cxn modelId="{220C70DB-7179-4B45-9A29-D415AB0B9CDC}" type="presParOf" srcId="{FFB16CDB-D7B5-42BF-AD68-253674A392B4}" destId="{BA9E7899-78F2-4DD1-ADBA-6A69F05BE9F8}" srcOrd="0" destOrd="0" presId="urn:microsoft.com/office/officeart/2005/8/layout/target2"/>
    <dgm:cxn modelId="{FA468C6F-E016-448B-BBFD-A7B34379CACA}" type="presParOf" srcId="{BA9E7899-78F2-4DD1-ADBA-6A69F05BE9F8}" destId="{6B904978-B0CF-4579-A015-EB52CB4B4267}" srcOrd="0" destOrd="0" presId="urn:microsoft.com/office/officeart/2005/8/layout/target2"/>
    <dgm:cxn modelId="{C33BC8A9-F0F8-466C-8F11-E5AEE142D8F7}" type="presParOf" srcId="{BA9E7899-78F2-4DD1-ADBA-6A69F05BE9F8}" destId="{30B763CD-236C-4FB6-AD76-6BD3DBA6790D}" srcOrd="1" destOrd="0" presId="urn:microsoft.com/office/officeart/2005/8/layout/target2"/>
    <dgm:cxn modelId="{2745667F-566F-40F4-BC15-FC8376175B0F}" type="presParOf" srcId="{30B763CD-236C-4FB6-AD76-6BD3DBA6790D}" destId="{A2448555-EF2C-4DD9-909D-AC3DC1B81B5E}" srcOrd="0" destOrd="0" presId="urn:microsoft.com/office/officeart/2005/8/layout/target2"/>
    <dgm:cxn modelId="{D4CD8D24-1364-4214-BDF5-C4C48D501C36}" type="presParOf" srcId="{30B763CD-236C-4FB6-AD76-6BD3DBA6790D}" destId="{998B6FA9-23CB-484A-AB1F-0932A3616F8A}" srcOrd="1" destOrd="0" presId="urn:microsoft.com/office/officeart/2005/8/layout/target2"/>
    <dgm:cxn modelId="{7528091E-80A8-438E-87E3-F0BDD951A661}" type="presParOf" srcId="{30B763CD-236C-4FB6-AD76-6BD3DBA6790D}" destId="{9E20B448-E690-4162-B7D2-CBF00BF3A1B4}" srcOrd="2" destOrd="0" presId="urn:microsoft.com/office/officeart/2005/8/layout/target2"/>
    <dgm:cxn modelId="{7B4AD51F-15FE-49EF-94A1-D5E8522B1947}" type="presParOf" srcId="{30B763CD-236C-4FB6-AD76-6BD3DBA6790D}" destId="{05012920-B5FE-4198-8FF2-BD684C677445}" srcOrd="3" destOrd="0" presId="urn:microsoft.com/office/officeart/2005/8/layout/target2"/>
    <dgm:cxn modelId="{7FD6250C-6A2D-4D61-8DEF-52FC36C4C703}" type="presParOf" srcId="{30B763CD-236C-4FB6-AD76-6BD3DBA6790D}" destId="{8B0D4FAD-5E8E-41A3-A1BD-F0EF65DF381D}" srcOrd="4" destOrd="0" presId="urn:microsoft.com/office/officeart/2005/8/layout/target2"/>
    <dgm:cxn modelId="{F6ED3BC5-EFDA-4466-A850-1E40944191B1}" type="presParOf" srcId="{FFB16CDB-D7B5-42BF-AD68-253674A392B4}" destId="{6864FBFA-B7FF-49F1-80CD-10CAA1C26C29}" srcOrd="1" destOrd="0" presId="urn:microsoft.com/office/officeart/2005/8/layout/target2"/>
    <dgm:cxn modelId="{6FD04A51-C284-45BD-9B00-AF82076C9BE1}" type="presParOf" srcId="{6864FBFA-B7FF-49F1-80CD-10CAA1C26C29}" destId="{60264ADF-CF39-4A00-BAFB-5F8CCE0D4EE6}" srcOrd="0" destOrd="0" presId="urn:microsoft.com/office/officeart/2005/8/layout/target2"/>
    <dgm:cxn modelId="{1F59E658-870D-4CD8-B4B6-2D9115D83781}" type="presParOf" srcId="{6864FBFA-B7FF-49F1-80CD-10CAA1C26C29}" destId="{9A98C300-1D24-4774-B944-E0D4ECF60454}" srcOrd="1" destOrd="0" presId="urn:microsoft.com/office/officeart/2005/8/layout/target2"/>
    <dgm:cxn modelId="{C4B63C80-9E7A-4B7E-B2FD-AD4D90A70061}" type="presParOf" srcId="{9A98C300-1D24-4774-B944-E0D4ECF60454}" destId="{FD03E3AD-4542-4C82-9EC1-ED3BD478A804}" srcOrd="0" destOrd="0" presId="urn:microsoft.com/office/officeart/2005/8/layout/target2"/>
    <dgm:cxn modelId="{35BAA276-5406-487A-B4F7-41202586031A}" type="presParOf" srcId="{9A98C300-1D24-4774-B944-E0D4ECF60454}" destId="{1644BB58-3CF2-476E-B4AC-29F62C546FDD}" srcOrd="1" destOrd="0" presId="urn:microsoft.com/office/officeart/2005/8/layout/target2"/>
    <dgm:cxn modelId="{563B0D0A-B42B-4BFB-8B9F-8E6369BC1E61}" type="presParOf" srcId="{9A98C300-1D24-4774-B944-E0D4ECF60454}" destId="{A61961CA-F9D3-4291-A325-09F7A8AD3874}" srcOrd="2" destOrd="0" presId="urn:microsoft.com/office/officeart/2005/8/layout/target2"/>
    <dgm:cxn modelId="{A5D18579-A47D-451D-B9F2-19CE015B5A5E}" type="presParOf" srcId="{9A98C300-1D24-4774-B944-E0D4ECF60454}" destId="{82FDBF1D-E7DC-414F-9CFE-1AB8B2B4D5F5}" srcOrd="3" destOrd="0" presId="urn:microsoft.com/office/officeart/2005/8/layout/target2"/>
    <dgm:cxn modelId="{BECBE68B-B440-469D-B076-241353C59E2C}" type="presParOf" srcId="{9A98C300-1D24-4774-B944-E0D4ECF60454}" destId="{BC1107FD-FCDE-45D6-B9C4-366C7636606B}" srcOrd="4" destOrd="0" presId="urn:microsoft.com/office/officeart/2005/8/layout/target2"/>
    <dgm:cxn modelId="{3F57D2C5-D1B2-4789-A9E1-2B562F47ADAC}" type="presParOf" srcId="{9A98C300-1D24-4774-B944-E0D4ECF60454}" destId="{BAB80C14-8C49-45BC-8B9E-0FE89927C627}" srcOrd="5" destOrd="0" presId="urn:microsoft.com/office/officeart/2005/8/layout/target2"/>
    <dgm:cxn modelId="{40BC4986-A2AD-42EA-963F-20E039647B46}" type="presParOf" srcId="{9A98C300-1D24-4774-B944-E0D4ECF60454}" destId="{6B4541F2-2FBB-427B-A939-72E172E744E8}" srcOrd="6" destOrd="0" presId="urn:microsoft.com/office/officeart/2005/8/layout/target2"/>
    <dgm:cxn modelId="{0F5AF535-9B7D-46DB-B4BF-0D286F5F58ED}" type="presParOf" srcId="{9A98C300-1D24-4774-B944-E0D4ECF60454}" destId="{D3782548-B9B6-46FE-94B7-2344310BFDCE}" srcOrd="7" destOrd="0" presId="urn:microsoft.com/office/officeart/2005/8/layout/target2"/>
    <dgm:cxn modelId="{95341A45-0EB2-43FD-83BF-96ED1F8D9292}" type="presParOf" srcId="{9A98C300-1D24-4774-B944-E0D4ECF60454}" destId="{706D176F-30CD-4CDB-A3B5-0B73B668F53B}" srcOrd="8" destOrd="0" presId="urn:microsoft.com/office/officeart/2005/8/layout/target2"/>
    <dgm:cxn modelId="{F1EF4DC2-03DB-442D-9DD7-A3C5F7EF3F1E}" type="presParOf" srcId="{9A98C300-1D24-4774-B944-E0D4ECF60454}" destId="{E2377105-2137-474D-A223-7CB0EBCE082E}" srcOrd="9" destOrd="0" presId="urn:microsoft.com/office/officeart/2005/8/layout/target2"/>
    <dgm:cxn modelId="{84A63766-8DB9-42AE-A212-42AFC141603E}" type="presParOf" srcId="{9A98C300-1D24-4774-B944-E0D4ECF60454}" destId="{30D5589A-A8C0-427E-BEAB-8239BA7255C8}" srcOrd="1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AFA7FE-D746-4DEA-AC9E-2B72EE19503C}" type="doc">
      <dgm:prSet loTypeId="urn:microsoft.com/office/officeart/2005/8/layout/target2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FB17B9C0-F3E0-437F-A092-9A9F177CE6F9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Tencent</a:t>
          </a:r>
          <a:endParaRPr lang="ko-KR" altLang="en-US" dirty="0"/>
        </a:p>
      </dgm:t>
    </dgm:pt>
    <dgm:pt modelId="{87792BE0-06DC-43D4-95C7-91CB48806703}" type="parTrans" cxnId="{BD24F365-DBC6-41E6-A6D0-613CE90A261D}">
      <dgm:prSet/>
      <dgm:spPr/>
      <dgm:t>
        <a:bodyPr/>
        <a:lstStyle/>
        <a:p>
          <a:pPr latinLnBrk="1"/>
          <a:endParaRPr lang="ko-KR" altLang="en-US"/>
        </a:p>
      </dgm:t>
    </dgm:pt>
    <dgm:pt modelId="{83691AAF-42C0-4D80-A26E-16576837DFB6}" type="sibTrans" cxnId="{BD24F365-DBC6-41E6-A6D0-613CE90A261D}">
      <dgm:prSet/>
      <dgm:spPr/>
      <dgm:t>
        <a:bodyPr/>
        <a:lstStyle/>
        <a:p>
          <a:pPr latinLnBrk="1"/>
          <a:endParaRPr lang="ko-KR" altLang="en-US"/>
        </a:p>
      </dgm:t>
    </dgm:pt>
    <dgm:pt modelId="{9C75712B-1B5C-4933-BC98-86CACF775B64}">
      <dgm:prSet phldrT="[텍스트]"/>
      <dgm:spPr/>
      <dgm:t>
        <a:bodyPr vert="eaVert"/>
        <a:lstStyle/>
        <a:p>
          <a:pPr latinLnBrk="1"/>
          <a:r>
            <a:rPr lang="en-US" altLang="ko-KR" dirty="0" smtClean="0"/>
            <a:t>QQ Mobile Game</a:t>
          </a:r>
          <a:endParaRPr lang="ko-KR" altLang="en-US" dirty="0"/>
        </a:p>
      </dgm:t>
    </dgm:pt>
    <dgm:pt modelId="{143D7180-1C9E-4FE1-BC45-082C79DE2519}" type="parTrans" cxnId="{DCFF3024-345A-4B3B-ABB3-3568B2508B8F}">
      <dgm:prSet/>
      <dgm:spPr/>
      <dgm:t>
        <a:bodyPr/>
        <a:lstStyle/>
        <a:p>
          <a:pPr latinLnBrk="1"/>
          <a:endParaRPr lang="ko-KR" altLang="en-US"/>
        </a:p>
      </dgm:t>
    </dgm:pt>
    <dgm:pt modelId="{BFC549C0-CA4E-4F1F-8057-C4943C0723AF}" type="sibTrans" cxnId="{DCFF3024-345A-4B3B-ABB3-3568B2508B8F}">
      <dgm:prSet/>
      <dgm:spPr/>
      <dgm:t>
        <a:bodyPr/>
        <a:lstStyle/>
        <a:p>
          <a:pPr latinLnBrk="1"/>
          <a:endParaRPr lang="ko-KR" altLang="en-US"/>
        </a:p>
      </dgm:t>
    </dgm:pt>
    <dgm:pt modelId="{3168AB52-F428-4318-9D09-4EC142097E1A}">
      <dgm:prSet phldrT="[텍스트]"/>
      <dgm:spPr/>
      <dgm:t>
        <a:bodyPr vert="eaVert"/>
        <a:lstStyle/>
        <a:p>
          <a:pPr latinLnBrk="1"/>
          <a:r>
            <a:rPr lang="en-US" altLang="ko-KR" dirty="0" smtClean="0"/>
            <a:t>Ying </a:t>
          </a:r>
          <a:r>
            <a:rPr lang="en-US" altLang="ko-KR" dirty="0" err="1" smtClean="0"/>
            <a:t>yong</a:t>
          </a:r>
          <a:r>
            <a:rPr lang="en-US" altLang="ko-KR" dirty="0" smtClean="0"/>
            <a:t> </a:t>
          </a:r>
          <a:r>
            <a:rPr lang="en-US" altLang="ko-KR" dirty="0" err="1" smtClean="0"/>
            <a:t>bao</a:t>
          </a:r>
          <a:endParaRPr lang="ko-KR" altLang="en-US" dirty="0"/>
        </a:p>
      </dgm:t>
    </dgm:pt>
    <dgm:pt modelId="{5FBFBDB4-5468-4C53-9A7C-E8DED47A70D8}" type="parTrans" cxnId="{EA3FC5BF-7E39-4DDC-8A94-BA1E1A4DA6B1}">
      <dgm:prSet/>
      <dgm:spPr/>
      <dgm:t>
        <a:bodyPr/>
        <a:lstStyle/>
        <a:p>
          <a:pPr latinLnBrk="1"/>
          <a:endParaRPr lang="ko-KR" altLang="en-US"/>
        </a:p>
      </dgm:t>
    </dgm:pt>
    <dgm:pt modelId="{1EBCF974-F2C2-43D4-924A-ADC14F5D0FEE}" type="sibTrans" cxnId="{EA3FC5BF-7E39-4DDC-8A94-BA1E1A4DA6B1}">
      <dgm:prSet/>
      <dgm:spPr/>
      <dgm:t>
        <a:bodyPr/>
        <a:lstStyle/>
        <a:p>
          <a:pPr latinLnBrk="1"/>
          <a:endParaRPr lang="ko-KR" altLang="en-US"/>
        </a:p>
      </dgm:t>
    </dgm:pt>
    <dgm:pt modelId="{66517892-2426-4DF1-802B-1EFB1707BEF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Wechat</a:t>
          </a:r>
          <a:endParaRPr lang="ko-KR" altLang="en-US" dirty="0"/>
        </a:p>
      </dgm:t>
    </dgm:pt>
    <dgm:pt modelId="{93BCDD39-25F3-4C67-A85D-118C3B992517}" type="parTrans" cxnId="{92F09ED6-B70E-4C58-8E08-E68438B3E197}">
      <dgm:prSet/>
      <dgm:spPr/>
      <dgm:t>
        <a:bodyPr/>
        <a:lstStyle/>
        <a:p>
          <a:pPr latinLnBrk="1"/>
          <a:endParaRPr lang="ko-KR" altLang="en-US"/>
        </a:p>
      </dgm:t>
    </dgm:pt>
    <dgm:pt modelId="{01D56014-B8F3-4C31-9BB6-0CEC027916F6}" type="sibTrans" cxnId="{92F09ED6-B70E-4C58-8E08-E68438B3E197}">
      <dgm:prSet/>
      <dgm:spPr/>
      <dgm:t>
        <a:bodyPr/>
        <a:lstStyle/>
        <a:p>
          <a:pPr latinLnBrk="1"/>
          <a:endParaRPr lang="ko-KR" altLang="en-US"/>
        </a:p>
      </dgm:t>
    </dgm:pt>
    <dgm:pt modelId="{FFB16CDB-D7B5-42BF-AD68-253674A392B4}" type="pres">
      <dgm:prSet presAssocID="{E9AFA7FE-D746-4DEA-AC9E-2B72EE19503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A9E7899-78F2-4DD1-ADBA-6A69F05BE9F8}" type="pres">
      <dgm:prSet presAssocID="{E9AFA7FE-D746-4DEA-AC9E-2B72EE19503C}" presName="outerBox" presStyleCnt="0"/>
      <dgm:spPr/>
    </dgm:pt>
    <dgm:pt modelId="{6B904978-B0CF-4579-A015-EB52CB4B4267}" type="pres">
      <dgm:prSet presAssocID="{E9AFA7FE-D746-4DEA-AC9E-2B72EE19503C}" presName="outerBoxParent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0B763CD-236C-4FB6-AD76-6BD3DBA6790D}" type="pres">
      <dgm:prSet presAssocID="{E9AFA7FE-D746-4DEA-AC9E-2B72EE19503C}" presName="outerBoxChildren" presStyleCnt="0"/>
      <dgm:spPr/>
    </dgm:pt>
    <dgm:pt modelId="{A2448555-EF2C-4DD9-909D-AC3DC1B81B5E}" type="pres">
      <dgm:prSet presAssocID="{9C75712B-1B5C-4933-BC98-86CACF775B64}" presName="oChild" presStyleLbl="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8B6FA9-23CB-484A-AB1F-0932A3616F8A}" type="pres">
      <dgm:prSet presAssocID="{BFC549C0-CA4E-4F1F-8057-C4943C0723AF}" presName="outerSibTrans" presStyleCnt="0"/>
      <dgm:spPr/>
    </dgm:pt>
    <dgm:pt modelId="{9E20B448-E690-4162-B7D2-CBF00BF3A1B4}" type="pres">
      <dgm:prSet presAssocID="{3168AB52-F428-4318-9D09-4EC142097E1A}" presName="oChild" presStyleLbl="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64FBFA-B7FF-49F1-80CD-10CAA1C26C29}" type="pres">
      <dgm:prSet presAssocID="{E9AFA7FE-D746-4DEA-AC9E-2B72EE19503C}" presName="middleBox" presStyleCnt="0"/>
      <dgm:spPr/>
    </dgm:pt>
    <dgm:pt modelId="{60264ADF-CF39-4A00-BAFB-5F8CCE0D4EE6}" type="pres">
      <dgm:prSet presAssocID="{E9AFA7FE-D746-4DEA-AC9E-2B72EE19503C}" presName="middleBoxParent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A98C300-1D24-4774-B944-E0D4ECF60454}" type="pres">
      <dgm:prSet presAssocID="{E9AFA7FE-D746-4DEA-AC9E-2B72EE19503C}" presName="middleBoxChildren" presStyleCnt="0"/>
      <dgm:spPr/>
    </dgm:pt>
  </dgm:ptLst>
  <dgm:cxnLst>
    <dgm:cxn modelId="{FEA57C6D-32C7-4FB5-92BD-E47FA4860BB3}" type="presOf" srcId="{3168AB52-F428-4318-9D09-4EC142097E1A}" destId="{9E20B448-E690-4162-B7D2-CBF00BF3A1B4}" srcOrd="0" destOrd="0" presId="urn:microsoft.com/office/officeart/2005/8/layout/target2"/>
    <dgm:cxn modelId="{92F09ED6-B70E-4C58-8E08-E68438B3E197}" srcId="{E9AFA7FE-D746-4DEA-AC9E-2B72EE19503C}" destId="{66517892-2426-4DF1-802B-1EFB1707BEF4}" srcOrd="1" destOrd="0" parTransId="{93BCDD39-25F3-4C67-A85D-118C3B992517}" sibTransId="{01D56014-B8F3-4C31-9BB6-0CEC027916F6}"/>
    <dgm:cxn modelId="{DCFF3024-345A-4B3B-ABB3-3568B2508B8F}" srcId="{FB17B9C0-F3E0-437F-A092-9A9F177CE6F9}" destId="{9C75712B-1B5C-4933-BC98-86CACF775B64}" srcOrd="0" destOrd="0" parTransId="{143D7180-1C9E-4FE1-BC45-082C79DE2519}" sibTransId="{BFC549C0-CA4E-4F1F-8057-C4943C0723AF}"/>
    <dgm:cxn modelId="{4571E3BE-E1FA-446F-90D7-66409460DDE3}" type="presOf" srcId="{9C75712B-1B5C-4933-BC98-86CACF775B64}" destId="{A2448555-EF2C-4DD9-909D-AC3DC1B81B5E}" srcOrd="0" destOrd="0" presId="urn:microsoft.com/office/officeart/2005/8/layout/target2"/>
    <dgm:cxn modelId="{F8A15CAB-056F-4D1F-9F54-4CFAE254969A}" type="presOf" srcId="{FB17B9C0-F3E0-437F-A092-9A9F177CE6F9}" destId="{6B904978-B0CF-4579-A015-EB52CB4B4267}" srcOrd="0" destOrd="0" presId="urn:microsoft.com/office/officeart/2005/8/layout/target2"/>
    <dgm:cxn modelId="{6B87683C-59AF-4457-808C-31191AFAE0AF}" type="presOf" srcId="{E9AFA7FE-D746-4DEA-AC9E-2B72EE19503C}" destId="{FFB16CDB-D7B5-42BF-AD68-253674A392B4}" srcOrd="0" destOrd="0" presId="urn:microsoft.com/office/officeart/2005/8/layout/target2"/>
    <dgm:cxn modelId="{B5C23DFA-4768-4079-949E-CD8136DBF8A3}" type="presOf" srcId="{66517892-2426-4DF1-802B-1EFB1707BEF4}" destId="{60264ADF-CF39-4A00-BAFB-5F8CCE0D4EE6}" srcOrd="0" destOrd="0" presId="urn:microsoft.com/office/officeart/2005/8/layout/target2"/>
    <dgm:cxn modelId="{BD24F365-DBC6-41E6-A6D0-613CE90A261D}" srcId="{E9AFA7FE-D746-4DEA-AC9E-2B72EE19503C}" destId="{FB17B9C0-F3E0-437F-A092-9A9F177CE6F9}" srcOrd="0" destOrd="0" parTransId="{87792BE0-06DC-43D4-95C7-91CB48806703}" sibTransId="{83691AAF-42C0-4D80-A26E-16576837DFB6}"/>
    <dgm:cxn modelId="{EA3FC5BF-7E39-4DDC-8A94-BA1E1A4DA6B1}" srcId="{FB17B9C0-F3E0-437F-A092-9A9F177CE6F9}" destId="{3168AB52-F428-4318-9D09-4EC142097E1A}" srcOrd="1" destOrd="0" parTransId="{5FBFBDB4-5468-4C53-9A7C-E8DED47A70D8}" sibTransId="{1EBCF974-F2C2-43D4-924A-ADC14F5D0FEE}"/>
    <dgm:cxn modelId="{ABBAA720-88CF-4E7B-8D70-C5F952BCCDB1}" type="presParOf" srcId="{FFB16CDB-D7B5-42BF-AD68-253674A392B4}" destId="{BA9E7899-78F2-4DD1-ADBA-6A69F05BE9F8}" srcOrd="0" destOrd="0" presId="urn:microsoft.com/office/officeart/2005/8/layout/target2"/>
    <dgm:cxn modelId="{9FEB5250-9934-401F-8270-69C90E2FA95C}" type="presParOf" srcId="{BA9E7899-78F2-4DD1-ADBA-6A69F05BE9F8}" destId="{6B904978-B0CF-4579-A015-EB52CB4B4267}" srcOrd="0" destOrd="0" presId="urn:microsoft.com/office/officeart/2005/8/layout/target2"/>
    <dgm:cxn modelId="{10C7D660-9316-4430-B3E8-33848968BDEE}" type="presParOf" srcId="{BA9E7899-78F2-4DD1-ADBA-6A69F05BE9F8}" destId="{30B763CD-236C-4FB6-AD76-6BD3DBA6790D}" srcOrd="1" destOrd="0" presId="urn:microsoft.com/office/officeart/2005/8/layout/target2"/>
    <dgm:cxn modelId="{E108864A-EA92-4A4F-9E00-02F36C1EE9F5}" type="presParOf" srcId="{30B763CD-236C-4FB6-AD76-6BD3DBA6790D}" destId="{A2448555-EF2C-4DD9-909D-AC3DC1B81B5E}" srcOrd="0" destOrd="0" presId="urn:microsoft.com/office/officeart/2005/8/layout/target2"/>
    <dgm:cxn modelId="{3D7B607E-E26A-4936-8484-81A50668A5E2}" type="presParOf" srcId="{30B763CD-236C-4FB6-AD76-6BD3DBA6790D}" destId="{998B6FA9-23CB-484A-AB1F-0932A3616F8A}" srcOrd="1" destOrd="0" presId="urn:microsoft.com/office/officeart/2005/8/layout/target2"/>
    <dgm:cxn modelId="{6AF477ED-D25E-43F3-A6BD-D85E2955CF68}" type="presParOf" srcId="{30B763CD-236C-4FB6-AD76-6BD3DBA6790D}" destId="{9E20B448-E690-4162-B7D2-CBF00BF3A1B4}" srcOrd="2" destOrd="0" presId="urn:microsoft.com/office/officeart/2005/8/layout/target2"/>
    <dgm:cxn modelId="{F5DD5DCF-1817-4DE2-9835-44BC10FB4460}" type="presParOf" srcId="{FFB16CDB-D7B5-42BF-AD68-253674A392B4}" destId="{6864FBFA-B7FF-49F1-80CD-10CAA1C26C29}" srcOrd="1" destOrd="0" presId="urn:microsoft.com/office/officeart/2005/8/layout/target2"/>
    <dgm:cxn modelId="{F97AE415-9610-4EAB-99E7-5DE80B27D7A2}" type="presParOf" srcId="{6864FBFA-B7FF-49F1-80CD-10CAA1C26C29}" destId="{60264ADF-CF39-4A00-BAFB-5F8CCE0D4EE6}" srcOrd="0" destOrd="0" presId="urn:microsoft.com/office/officeart/2005/8/layout/target2"/>
    <dgm:cxn modelId="{3A20DC86-F90C-4731-98CB-12DE98691D18}" type="presParOf" srcId="{6864FBFA-B7FF-49F1-80CD-10CAA1C26C29}" destId="{9A98C300-1D24-4774-B944-E0D4ECF60454}" srcOrd="1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C59177-AA49-4FE9-B05A-E1A7CD963AD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4961ADB-CA76-42A7-A957-24239C94292F}">
      <dgm:prSet phldrT="[텍스트]"/>
      <dgm:spPr/>
      <dgm:t>
        <a:bodyPr/>
        <a:lstStyle/>
        <a:p>
          <a:pPr latinLnBrk="1"/>
          <a:r>
            <a:rPr lang="ko-KR" altLang="en-US" dirty="0" smtClean="0"/>
            <a:t>한국 </a:t>
          </a:r>
          <a:r>
            <a:rPr lang="ko-KR" altLang="en-US" dirty="0" err="1" smtClean="0"/>
            <a:t>퍼블리셔</a:t>
          </a:r>
          <a:r>
            <a:rPr lang="en-US" altLang="ko-KR" dirty="0" smtClean="0"/>
            <a:t>/</a:t>
          </a:r>
          <a:r>
            <a:rPr lang="ko-KR" altLang="en-US" dirty="0" err="1" smtClean="0"/>
            <a:t>소싱</a:t>
          </a:r>
          <a:r>
            <a:rPr lang="ko-KR" altLang="en-US" dirty="0" smtClean="0"/>
            <a:t> 업체</a:t>
          </a:r>
          <a:endParaRPr lang="ko-KR" altLang="en-US" dirty="0"/>
        </a:p>
      </dgm:t>
    </dgm:pt>
    <dgm:pt modelId="{363BF93A-8F33-4C53-8224-A83C6883AC7A}" type="parTrans" cxnId="{6D228953-1332-45C6-B7B7-A218D9B7D8DA}">
      <dgm:prSet/>
      <dgm:spPr/>
      <dgm:t>
        <a:bodyPr/>
        <a:lstStyle/>
        <a:p>
          <a:pPr latinLnBrk="1"/>
          <a:endParaRPr lang="ko-KR" altLang="en-US"/>
        </a:p>
      </dgm:t>
    </dgm:pt>
    <dgm:pt modelId="{C80A5098-B26E-442E-8129-1E915F2C392C}" type="sibTrans" cxnId="{6D228953-1332-45C6-B7B7-A218D9B7D8DA}">
      <dgm:prSet/>
      <dgm:spPr/>
      <dgm:t>
        <a:bodyPr/>
        <a:lstStyle/>
        <a:p>
          <a:pPr latinLnBrk="1"/>
          <a:endParaRPr lang="ko-KR" altLang="en-US"/>
        </a:p>
      </dgm:t>
    </dgm:pt>
    <dgm:pt modelId="{1A457683-3C1B-4FB4-A147-C79639177B04}">
      <dgm:prSet phldrT="[텍스트]"/>
      <dgm:spPr/>
      <dgm:t>
        <a:bodyPr/>
        <a:lstStyle/>
        <a:p>
          <a:pPr latinLnBrk="1"/>
          <a:r>
            <a:rPr lang="ko-KR" altLang="en-US" dirty="0" smtClean="0"/>
            <a:t>계약</a:t>
          </a:r>
          <a:endParaRPr lang="ko-KR" altLang="en-US" dirty="0"/>
        </a:p>
      </dgm:t>
    </dgm:pt>
    <dgm:pt modelId="{20B6D747-45BB-4A92-A719-6F25DF1C20AE}" type="parTrans" cxnId="{D20ECD5E-EA4D-430D-862B-71AF79CD167E}">
      <dgm:prSet/>
      <dgm:spPr/>
      <dgm:t>
        <a:bodyPr/>
        <a:lstStyle/>
        <a:p>
          <a:pPr latinLnBrk="1"/>
          <a:endParaRPr lang="ko-KR" altLang="en-US"/>
        </a:p>
      </dgm:t>
    </dgm:pt>
    <dgm:pt modelId="{1A858139-BC74-42AB-A5A8-31A604E155BB}" type="sibTrans" cxnId="{D20ECD5E-EA4D-430D-862B-71AF79CD167E}">
      <dgm:prSet/>
      <dgm:spPr/>
      <dgm:t>
        <a:bodyPr/>
        <a:lstStyle/>
        <a:p>
          <a:pPr latinLnBrk="1"/>
          <a:endParaRPr lang="ko-KR" altLang="en-US"/>
        </a:p>
      </dgm:t>
    </dgm:pt>
    <dgm:pt modelId="{17A38C9F-0BA1-43C0-A54C-F450F611AF5B}">
      <dgm:prSet phldrT="[텍스트]"/>
      <dgm:spPr/>
      <dgm:t>
        <a:bodyPr/>
        <a:lstStyle/>
        <a:p>
          <a:pPr latinLnBrk="1"/>
          <a:r>
            <a:rPr lang="ko-KR" altLang="en-US" dirty="0" smtClean="0"/>
            <a:t>현지화 작업 및 결제 모듈 적용</a:t>
          </a:r>
          <a:endParaRPr lang="ko-KR" altLang="en-US" dirty="0"/>
        </a:p>
      </dgm:t>
    </dgm:pt>
    <dgm:pt modelId="{A70A8CA8-673E-498A-A161-EC662091C171}" type="parTrans" cxnId="{F08129FE-3DF0-4096-A7C6-68AB0F87EEB7}">
      <dgm:prSet/>
      <dgm:spPr/>
      <dgm:t>
        <a:bodyPr/>
        <a:lstStyle/>
        <a:p>
          <a:pPr latinLnBrk="1"/>
          <a:endParaRPr lang="ko-KR" altLang="en-US"/>
        </a:p>
      </dgm:t>
    </dgm:pt>
    <dgm:pt modelId="{61A3F2E2-DA28-427B-803D-A1549BE1CBC8}" type="sibTrans" cxnId="{F08129FE-3DF0-4096-A7C6-68AB0F87EEB7}">
      <dgm:prSet/>
      <dgm:spPr/>
      <dgm:t>
        <a:bodyPr/>
        <a:lstStyle/>
        <a:p>
          <a:pPr latinLnBrk="1"/>
          <a:endParaRPr lang="ko-KR" altLang="en-US"/>
        </a:p>
      </dgm:t>
    </dgm:pt>
    <dgm:pt modelId="{58D01665-A698-4AF9-80F2-5C6876C43A9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이통사</a:t>
          </a:r>
          <a:r>
            <a:rPr lang="ko-KR" altLang="en-US" dirty="0" smtClean="0"/>
            <a:t> 결제 </a:t>
          </a:r>
          <a:r>
            <a:rPr lang="en-US" altLang="ko-KR" dirty="0" smtClean="0"/>
            <a:t>SDK</a:t>
          </a:r>
          <a:endParaRPr lang="ko-KR" altLang="en-US" dirty="0"/>
        </a:p>
      </dgm:t>
    </dgm:pt>
    <dgm:pt modelId="{DD9ACF41-AE84-4E31-A01E-8062EBD7BF75}" type="parTrans" cxnId="{78020DF2-16DF-4108-8B68-83CE2143AEDA}">
      <dgm:prSet/>
      <dgm:spPr/>
      <dgm:t>
        <a:bodyPr/>
        <a:lstStyle/>
        <a:p>
          <a:pPr latinLnBrk="1"/>
          <a:endParaRPr lang="ko-KR" altLang="en-US"/>
        </a:p>
      </dgm:t>
    </dgm:pt>
    <dgm:pt modelId="{F512CD65-F69B-436F-8BAA-153590A6DF0B}" type="sibTrans" cxnId="{78020DF2-16DF-4108-8B68-83CE2143AEDA}">
      <dgm:prSet/>
      <dgm:spPr/>
      <dgm:t>
        <a:bodyPr/>
        <a:lstStyle/>
        <a:p>
          <a:pPr latinLnBrk="1"/>
          <a:endParaRPr lang="ko-KR" altLang="en-US"/>
        </a:p>
      </dgm:t>
    </dgm:pt>
    <dgm:pt modelId="{0CFF0CF1-07EC-4E0A-AD2D-DC202074315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이통사</a:t>
          </a:r>
          <a:r>
            <a:rPr lang="ko-KR" altLang="en-US" dirty="0" smtClean="0"/>
            <a:t> 마켓 </a:t>
          </a:r>
          <a:r>
            <a:rPr lang="ko-KR" altLang="en-US" dirty="0" err="1" smtClean="0"/>
            <a:t>런칭</a:t>
          </a:r>
          <a:endParaRPr lang="ko-KR" altLang="en-US" dirty="0"/>
        </a:p>
      </dgm:t>
    </dgm:pt>
    <dgm:pt modelId="{4EC92C02-45A8-41BA-BE3C-275E71FFDA13}" type="parTrans" cxnId="{7CABFAEB-E400-44D8-AC1A-E88F6F63F676}">
      <dgm:prSet/>
      <dgm:spPr/>
      <dgm:t>
        <a:bodyPr/>
        <a:lstStyle/>
        <a:p>
          <a:pPr latinLnBrk="1"/>
          <a:endParaRPr lang="ko-KR" altLang="en-US"/>
        </a:p>
      </dgm:t>
    </dgm:pt>
    <dgm:pt modelId="{807E4AEB-5AA2-459C-9D96-B2C36E9F46D5}" type="sibTrans" cxnId="{7CABFAEB-E400-44D8-AC1A-E88F6F63F676}">
      <dgm:prSet/>
      <dgm:spPr/>
      <dgm:t>
        <a:bodyPr/>
        <a:lstStyle/>
        <a:p>
          <a:pPr latinLnBrk="1"/>
          <a:endParaRPr lang="ko-KR" altLang="en-US"/>
        </a:p>
      </dgm:t>
    </dgm:pt>
    <dgm:pt modelId="{7F763315-8EF7-4E7F-A692-E5AAD85E46BD}">
      <dgm:prSet phldrT="[텍스트]"/>
      <dgm:spPr/>
      <dgm:t>
        <a:bodyPr/>
        <a:lstStyle/>
        <a:p>
          <a:pPr latinLnBrk="1"/>
          <a:r>
            <a:rPr lang="en-US" altLang="ko-KR" dirty="0" smtClean="0"/>
            <a:t>China Mobile MM </a:t>
          </a:r>
          <a:r>
            <a:rPr lang="ko-KR" altLang="en-US" dirty="0" smtClean="0"/>
            <a:t>이 가장 큰 마켓</a:t>
          </a:r>
          <a:endParaRPr lang="ko-KR" altLang="en-US" dirty="0"/>
        </a:p>
      </dgm:t>
    </dgm:pt>
    <dgm:pt modelId="{CC591144-369E-4D79-8BC2-7FD2BC2D41FC}" type="parTrans" cxnId="{75D3EBEC-9970-445A-8D5C-CD9F63910F9B}">
      <dgm:prSet/>
      <dgm:spPr/>
      <dgm:t>
        <a:bodyPr/>
        <a:lstStyle/>
        <a:p>
          <a:pPr latinLnBrk="1"/>
          <a:endParaRPr lang="ko-KR" altLang="en-US"/>
        </a:p>
      </dgm:t>
    </dgm:pt>
    <dgm:pt modelId="{FBB4EFA9-B905-42DF-A290-E745D79A5CB7}" type="sibTrans" cxnId="{75D3EBEC-9970-445A-8D5C-CD9F63910F9B}">
      <dgm:prSet/>
      <dgm:spPr/>
      <dgm:t>
        <a:bodyPr/>
        <a:lstStyle/>
        <a:p>
          <a:pPr latinLnBrk="1"/>
          <a:endParaRPr lang="ko-KR" altLang="en-US"/>
        </a:p>
      </dgm:t>
    </dgm:pt>
    <dgm:pt modelId="{58089017-87B2-4447-BA8B-6CA7A5E5B8EE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r>
            <a:rPr lang="ko-KR" altLang="en-US" dirty="0" err="1" smtClean="0"/>
            <a:t>자마켓</a:t>
          </a:r>
          <a:r>
            <a:rPr lang="ko-KR" altLang="en-US" dirty="0" smtClean="0"/>
            <a:t> </a:t>
          </a:r>
          <a:r>
            <a:rPr lang="ko-KR" altLang="en-US" dirty="0" err="1" smtClean="0"/>
            <a:t>채널링을</a:t>
          </a:r>
          <a:r>
            <a:rPr lang="ko-KR" altLang="en-US" dirty="0" smtClean="0"/>
            <a:t> 통한 서비스</a:t>
          </a:r>
          <a:endParaRPr lang="ko-KR" altLang="en-US" dirty="0"/>
        </a:p>
      </dgm:t>
    </dgm:pt>
    <dgm:pt modelId="{D131B516-142B-4BED-9B07-B6ABFE72E200}" type="parTrans" cxnId="{1EE03A05-E987-445B-A6BA-A956DB860DE8}">
      <dgm:prSet/>
      <dgm:spPr/>
      <dgm:t>
        <a:bodyPr/>
        <a:lstStyle/>
        <a:p>
          <a:pPr latinLnBrk="1"/>
          <a:endParaRPr lang="ko-KR" altLang="en-US"/>
        </a:p>
      </dgm:t>
    </dgm:pt>
    <dgm:pt modelId="{B3CFC4A6-334A-4108-9EBE-DE2562F4B01F}" type="sibTrans" cxnId="{1EE03A05-E987-445B-A6BA-A956DB860DE8}">
      <dgm:prSet/>
      <dgm:spPr/>
      <dgm:t>
        <a:bodyPr/>
        <a:lstStyle/>
        <a:p>
          <a:pPr latinLnBrk="1"/>
          <a:endParaRPr lang="ko-KR" altLang="en-US"/>
        </a:p>
      </dgm:t>
    </dgm:pt>
    <dgm:pt modelId="{6D660335-F012-4AE4-97EC-49CCB45692E5}">
      <dgm:prSet phldrT="[텍스트]"/>
      <dgm:spPr/>
      <dgm:t>
        <a:bodyPr/>
        <a:lstStyle/>
        <a:p>
          <a:pPr latinLnBrk="1"/>
          <a:r>
            <a:rPr lang="ko-KR" altLang="en-US" dirty="0" smtClean="0"/>
            <a:t>중국 전역 서비스</a:t>
          </a:r>
          <a:endParaRPr lang="ko-KR" altLang="en-US" dirty="0"/>
        </a:p>
      </dgm:t>
    </dgm:pt>
    <dgm:pt modelId="{0DE30E10-1B1E-4F11-8A27-96729F1F70AE}" type="parTrans" cxnId="{163285CA-9354-4DB1-8DDA-A0948F0E7FD0}">
      <dgm:prSet/>
      <dgm:spPr/>
      <dgm:t>
        <a:bodyPr/>
        <a:lstStyle/>
        <a:p>
          <a:pPr latinLnBrk="1"/>
          <a:endParaRPr lang="ko-KR" altLang="en-US"/>
        </a:p>
      </dgm:t>
    </dgm:pt>
    <dgm:pt modelId="{019B729B-2A6E-4027-9A2C-80401F2C0782}" type="sibTrans" cxnId="{163285CA-9354-4DB1-8DDA-A0948F0E7FD0}">
      <dgm:prSet/>
      <dgm:spPr/>
      <dgm:t>
        <a:bodyPr/>
        <a:lstStyle/>
        <a:p>
          <a:pPr latinLnBrk="1"/>
          <a:endParaRPr lang="ko-KR" altLang="en-US"/>
        </a:p>
      </dgm:t>
    </dgm:pt>
    <dgm:pt modelId="{0A4FA4B8-A708-4369-8DDB-5F074193B823}" type="pres">
      <dgm:prSet presAssocID="{9AC59177-AA49-4FE9-B05A-E1A7CD963AD8}" presName="rootnode" presStyleCnt="0">
        <dgm:presLayoutVars>
          <dgm:chMax/>
          <dgm:chPref/>
          <dgm:dir/>
          <dgm:animLvl val="lvl"/>
        </dgm:presLayoutVars>
      </dgm:prSet>
      <dgm:spPr/>
    </dgm:pt>
    <dgm:pt modelId="{B057E5DB-5E6F-40F8-81BE-FB4558B3F6D7}" type="pres">
      <dgm:prSet presAssocID="{E4961ADB-CA76-42A7-A957-24239C94292F}" presName="composite" presStyleCnt="0"/>
      <dgm:spPr/>
    </dgm:pt>
    <dgm:pt modelId="{1FC3F2D3-E7C4-4A65-A137-D1FA2755ED73}" type="pres">
      <dgm:prSet presAssocID="{E4961ADB-CA76-42A7-A957-24239C94292F}" presName="bentUpArrow1" presStyleLbl="alignImgPlace1" presStyleIdx="0" presStyleCnt="3"/>
      <dgm:spPr/>
    </dgm:pt>
    <dgm:pt modelId="{88DCE1A5-05B4-4399-92EE-B9475B0CF2C3}" type="pres">
      <dgm:prSet presAssocID="{E4961ADB-CA76-42A7-A957-24239C94292F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FEB9E0-6B62-4355-85C2-EE923DC239D3}" type="pres">
      <dgm:prSet presAssocID="{E4961ADB-CA76-42A7-A957-24239C94292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42B2B12-810F-474E-AF14-606772C98A3D}" type="pres">
      <dgm:prSet presAssocID="{C80A5098-B26E-442E-8129-1E915F2C392C}" presName="sibTrans" presStyleCnt="0"/>
      <dgm:spPr/>
    </dgm:pt>
    <dgm:pt modelId="{010F5CAF-DB43-438D-A79D-F31B79C5B35D}" type="pres">
      <dgm:prSet presAssocID="{17A38C9F-0BA1-43C0-A54C-F450F611AF5B}" presName="composite" presStyleCnt="0"/>
      <dgm:spPr/>
    </dgm:pt>
    <dgm:pt modelId="{7261B383-E001-4BDD-B94F-D4AD9B304450}" type="pres">
      <dgm:prSet presAssocID="{17A38C9F-0BA1-43C0-A54C-F450F611AF5B}" presName="bentUpArrow1" presStyleLbl="alignImgPlace1" presStyleIdx="1" presStyleCnt="3"/>
      <dgm:spPr/>
    </dgm:pt>
    <dgm:pt modelId="{DF678165-89A2-469B-A28B-D25D184B2872}" type="pres">
      <dgm:prSet presAssocID="{17A38C9F-0BA1-43C0-A54C-F450F611AF5B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14E91B-BC2D-4CB1-AA47-87BE8D82F1CC}" type="pres">
      <dgm:prSet presAssocID="{17A38C9F-0BA1-43C0-A54C-F450F611AF5B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335969-4832-4CF5-89F3-47550B1F58E5}" type="pres">
      <dgm:prSet presAssocID="{61A3F2E2-DA28-427B-803D-A1549BE1CBC8}" presName="sibTrans" presStyleCnt="0"/>
      <dgm:spPr/>
    </dgm:pt>
    <dgm:pt modelId="{5696E947-FD5E-47F7-B652-A878DC731486}" type="pres">
      <dgm:prSet presAssocID="{0CFF0CF1-07EC-4E0A-AD2D-DC2020743154}" presName="composite" presStyleCnt="0"/>
      <dgm:spPr/>
    </dgm:pt>
    <dgm:pt modelId="{D29EFA65-4BE5-4C46-B3B8-C4ABC8A73288}" type="pres">
      <dgm:prSet presAssocID="{0CFF0CF1-07EC-4E0A-AD2D-DC2020743154}" presName="bentUpArrow1" presStyleLbl="alignImgPlace1" presStyleIdx="2" presStyleCnt="3"/>
      <dgm:spPr/>
    </dgm:pt>
    <dgm:pt modelId="{90845882-7B2E-4C2F-AFF8-EA184329CB6C}" type="pres">
      <dgm:prSet presAssocID="{0CFF0CF1-07EC-4E0A-AD2D-DC202074315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F1B19360-B717-464B-A50E-BEF1F56313B6}" type="pres">
      <dgm:prSet presAssocID="{0CFF0CF1-07EC-4E0A-AD2D-DC2020743154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B1BBE4F-2070-4CD8-B92F-23B63E9E7987}" type="pres">
      <dgm:prSet presAssocID="{807E4AEB-5AA2-459C-9D96-B2C36E9F46D5}" presName="sibTrans" presStyleCnt="0"/>
      <dgm:spPr/>
    </dgm:pt>
    <dgm:pt modelId="{413F24C0-8353-4E0E-A571-E153501E4059}" type="pres">
      <dgm:prSet presAssocID="{58089017-87B2-4447-BA8B-6CA7A5E5B8EE}" presName="composite" presStyleCnt="0"/>
      <dgm:spPr/>
    </dgm:pt>
    <dgm:pt modelId="{ACAE0286-E21E-4FD2-8D21-93F9CB4E0BAA}" type="pres">
      <dgm:prSet presAssocID="{58089017-87B2-4447-BA8B-6CA7A5E5B8E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E32226C7-594A-4874-B346-6D06B055926B}" type="pres">
      <dgm:prSet presAssocID="{58089017-87B2-4447-BA8B-6CA7A5E5B8EE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F9E169A-9E24-4B08-92B2-9799BAA5C849}" type="presOf" srcId="{9AC59177-AA49-4FE9-B05A-E1A7CD963AD8}" destId="{0A4FA4B8-A708-4369-8DDB-5F074193B823}" srcOrd="0" destOrd="0" presId="urn:microsoft.com/office/officeart/2005/8/layout/StepDownProcess"/>
    <dgm:cxn modelId="{A5933EF9-FADB-42D6-A82E-DE5157011022}" type="presOf" srcId="{58089017-87B2-4447-BA8B-6CA7A5E5B8EE}" destId="{ACAE0286-E21E-4FD2-8D21-93F9CB4E0BAA}" srcOrd="0" destOrd="0" presId="urn:microsoft.com/office/officeart/2005/8/layout/StepDownProcess"/>
    <dgm:cxn modelId="{DEEBC94F-EBAF-4456-8FC1-8AD30D68CE2C}" type="presOf" srcId="{58D01665-A698-4AF9-80F2-5C6876C43A90}" destId="{E914E91B-BC2D-4CB1-AA47-87BE8D82F1CC}" srcOrd="0" destOrd="0" presId="urn:microsoft.com/office/officeart/2005/8/layout/StepDownProcess"/>
    <dgm:cxn modelId="{75D3EBEC-9970-445A-8D5C-CD9F63910F9B}" srcId="{0CFF0CF1-07EC-4E0A-AD2D-DC2020743154}" destId="{7F763315-8EF7-4E7F-A692-E5AAD85E46BD}" srcOrd="0" destOrd="0" parTransId="{CC591144-369E-4D79-8BC2-7FD2BC2D41FC}" sibTransId="{FBB4EFA9-B905-42DF-A290-E745D79A5CB7}"/>
    <dgm:cxn modelId="{1EE03A05-E987-445B-A6BA-A956DB860DE8}" srcId="{9AC59177-AA49-4FE9-B05A-E1A7CD963AD8}" destId="{58089017-87B2-4447-BA8B-6CA7A5E5B8EE}" srcOrd="3" destOrd="0" parTransId="{D131B516-142B-4BED-9B07-B6ABFE72E200}" sibTransId="{B3CFC4A6-334A-4108-9EBE-DE2562F4B01F}"/>
    <dgm:cxn modelId="{7CABFAEB-E400-44D8-AC1A-E88F6F63F676}" srcId="{9AC59177-AA49-4FE9-B05A-E1A7CD963AD8}" destId="{0CFF0CF1-07EC-4E0A-AD2D-DC2020743154}" srcOrd="2" destOrd="0" parTransId="{4EC92C02-45A8-41BA-BE3C-275E71FFDA13}" sibTransId="{807E4AEB-5AA2-459C-9D96-B2C36E9F46D5}"/>
    <dgm:cxn modelId="{07AA21EF-7BF3-4270-81BE-9DBE8EC8554C}" type="presOf" srcId="{0CFF0CF1-07EC-4E0A-AD2D-DC2020743154}" destId="{90845882-7B2E-4C2F-AFF8-EA184329CB6C}" srcOrd="0" destOrd="0" presId="urn:microsoft.com/office/officeart/2005/8/layout/StepDownProcess"/>
    <dgm:cxn modelId="{E1CB1F97-3565-4283-9826-2E1C275931EB}" type="presOf" srcId="{17A38C9F-0BA1-43C0-A54C-F450F611AF5B}" destId="{DF678165-89A2-469B-A28B-D25D184B2872}" srcOrd="0" destOrd="0" presId="urn:microsoft.com/office/officeart/2005/8/layout/StepDownProcess"/>
    <dgm:cxn modelId="{78020DF2-16DF-4108-8B68-83CE2143AEDA}" srcId="{17A38C9F-0BA1-43C0-A54C-F450F611AF5B}" destId="{58D01665-A698-4AF9-80F2-5C6876C43A90}" srcOrd="0" destOrd="0" parTransId="{DD9ACF41-AE84-4E31-A01E-8062EBD7BF75}" sibTransId="{F512CD65-F69B-436F-8BAA-153590A6DF0B}"/>
    <dgm:cxn modelId="{E7ABE420-18C4-42B3-9BFC-2B8635FDF2D3}" type="presOf" srcId="{1A457683-3C1B-4FB4-A147-C79639177B04}" destId="{C4FEB9E0-6B62-4355-85C2-EE923DC239D3}" srcOrd="0" destOrd="0" presId="urn:microsoft.com/office/officeart/2005/8/layout/StepDownProcess"/>
    <dgm:cxn modelId="{163285CA-9354-4DB1-8DDA-A0948F0E7FD0}" srcId="{58089017-87B2-4447-BA8B-6CA7A5E5B8EE}" destId="{6D660335-F012-4AE4-97EC-49CCB45692E5}" srcOrd="0" destOrd="0" parTransId="{0DE30E10-1B1E-4F11-8A27-96729F1F70AE}" sibTransId="{019B729B-2A6E-4027-9A2C-80401F2C0782}"/>
    <dgm:cxn modelId="{6D228953-1332-45C6-B7B7-A218D9B7D8DA}" srcId="{9AC59177-AA49-4FE9-B05A-E1A7CD963AD8}" destId="{E4961ADB-CA76-42A7-A957-24239C94292F}" srcOrd="0" destOrd="0" parTransId="{363BF93A-8F33-4C53-8224-A83C6883AC7A}" sibTransId="{C80A5098-B26E-442E-8129-1E915F2C392C}"/>
    <dgm:cxn modelId="{D20ECD5E-EA4D-430D-862B-71AF79CD167E}" srcId="{E4961ADB-CA76-42A7-A957-24239C94292F}" destId="{1A457683-3C1B-4FB4-A147-C79639177B04}" srcOrd="0" destOrd="0" parTransId="{20B6D747-45BB-4A92-A719-6F25DF1C20AE}" sibTransId="{1A858139-BC74-42AB-A5A8-31A604E155BB}"/>
    <dgm:cxn modelId="{C3B3FCA1-F171-407E-BCC5-744129453D41}" type="presOf" srcId="{6D660335-F012-4AE4-97EC-49CCB45692E5}" destId="{E32226C7-594A-4874-B346-6D06B055926B}" srcOrd="0" destOrd="0" presId="urn:microsoft.com/office/officeart/2005/8/layout/StepDownProcess"/>
    <dgm:cxn modelId="{8913120A-5279-4AA3-B241-1A30960A17C6}" type="presOf" srcId="{7F763315-8EF7-4E7F-A692-E5AAD85E46BD}" destId="{F1B19360-B717-464B-A50E-BEF1F56313B6}" srcOrd="0" destOrd="0" presId="urn:microsoft.com/office/officeart/2005/8/layout/StepDownProcess"/>
    <dgm:cxn modelId="{8781BA1E-1E52-4175-AD0A-29834294982A}" type="presOf" srcId="{E4961ADB-CA76-42A7-A957-24239C94292F}" destId="{88DCE1A5-05B4-4399-92EE-B9475B0CF2C3}" srcOrd="0" destOrd="0" presId="urn:microsoft.com/office/officeart/2005/8/layout/StepDownProcess"/>
    <dgm:cxn modelId="{F08129FE-3DF0-4096-A7C6-68AB0F87EEB7}" srcId="{9AC59177-AA49-4FE9-B05A-E1A7CD963AD8}" destId="{17A38C9F-0BA1-43C0-A54C-F450F611AF5B}" srcOrd="1" destOrd="0" parTransId="{A70A8CA8-673E-498A-A161-EC662091C171}" sibTransId="{61A3F2E2-DA28-427B-803D-A1549BE1CBC8}"/>
    <dgm:cxn modelId="{447DA327-0472-459F-894D-E8B3A8D5F5DD}" type="presParOf" srcId="{0A4FA4B8-A708-4369-8DDB-5F074193B823}" destId="{B057E5DB-5E6F-40F8-81BE-FB4558B3F6D7}" srcOrd="0" destOrd="0" presId="urn:microsoft.com/office/officeart/2005/8/layout/StepDownProcess"/>
    <dgm:cxn modelId="{E305CF3F-C81F-48DE-94A2-20FA7919FAEC}" type="presParOf" srcId="{B057E5DB-5E6F-40F8-81BE-FB4558B3F6D7}" destId="{1FC3F2D3-E7C4-4A65-A137-D1FA2755ED73}" srcOrd="0" destOrd="0" presId="urn:microsoft.com/office/officeart/2005/8/layout/StepDownProcess"/>
    <dgm:cxn modelId="{000192AC-2E71-49DB-BFAE-7B559E169462}" type="presParOf" srcId="{B057E5DB-5E6F-40F8-81BE-FB4558B3F6D7}" destId="{88DCE1A5-05B4-4399-92EE-B9475B0CF2C3}" srcOrd="1" destOrd="0" presId="urn:microsoft.com/office/officeart/2005/8/layout/StepDownProcess"/>
    <dgm:cxn modelId="{076AEC4B-1596-4CC7-A56B-5485DC15DE15}" type="presParOf" srcId="{B057E5DB-5E6F-40F8-81BE-FB4558B3F6D7}" destId="{C4FEB9E0-6B62-4355-85C2-EE923DC239D3}" srcOrd="2" destOrd="0" presId="urn:microsoft.com/office/officeart/2005/8/layout/StepDownProcess"/>
    <dgm:cxn modelId="{F5BAEEB6-B53E-4EED-AC08-7A6E9D31A96B}" type="presParOf" srcId="{0A4FA4B8-A708-4369-8DDB-5F074193B823}" destId="{242B2B12-810F-474E-AF14-606772C98A3D}" srcOrd="1" destOrd="0" presId="urn:microsoft.com/office/officeart/2005/8/layout/StepDownProcess"/>
    <dgm:cxn modelId="{BDC5567E-A7B9-4ACA-8505-BA7D6CDAC403}" type="presParOf" srcId="{0A4FA4B8-A708-4369-8DDB-5F074193B823}" destId="{010F5CAF-DB43-438D-A79D-F31B79C5B35D}" srcOrd="2" destOrd="0" presId="urn:microsoft.com/office/officeart/2005/8/layout/StepDownProcess"/>
    <dgm:cxn modelId="{C5279A7F-88B4-4BB2-8A2F-DF22F8CAE94F}" type="presParOf" srcId="{010F5CAF-DB43-438D-A79D-F31B79C5B35D}" destId="{7261B383-E001-4BDD-B94F-D4AD9B304450}" srcOrd="0" destOrd="0" presId="urn:microsoft.com/office/officeart/2005/8/layout/StepDownProcess"/>
    <dgm:cxn modelId="{36985AC2-85D8-48BD-A182-311F1C05D57F}" type="presParOf" srcId="{010F5CAF-DB43-438D-A79D-F31B79C5B35D}" destId="{DF678165-89A2-469B-A28B-D25D184B2872}" srcOrd="1" destOrd="0" presId="urn:microsoft.com/office/officeart/2005/8/layout/StepDownProcess"/>
    <dgm:cxn modelId="{F5EB833D-116F-4A89-A6CD-0123BD65B9AA}" type="presParOf" srcId="{010F5CAF-DB43-438D-A79D-F31B79C5B35D}" destId="{E914E91B-BC2D-4CB1-AA47-87BE8D82F1CC}" srcOrd="2" destOrd="0" presId="urn:microsoft.com/office/officeart/2005/8/layout/StepDownProcess"/>
    <dgm:cxn modelId="{65546901-4FE5-494F-85DA-B979507D6AF5}" type="presParOf" srcId="{0A4FA4B8-A708-4369-8DDB-5F074193B823}" destId="{F5335969-4832-4CF5-89F3-47550B1F58E5}" srcOrd="3" destOrd="0" presId="urn:microsoft.com/office/officeart/2005/8/layout/StepDownProcess"/>
    <dgm:cxn modelId="{7C2E671D-153F-438A-B56C-FA9A7B546B9B}" type="presParOf" srcId="{0A4FA4B8-A708-4369-8DDB-5F074193B823}" destId="{5696E947-FD5E-47F7-B652-A878DC731486}" srcOrd="4" destOrd="0" presId="urn:microsoft.com/office/officeart/2005/8/layout/StepDownProcess"/>
    <dgm:cxn modelId="{767BC716-C108-4755-B070-C3F54A838CE3}" type="presParOf" srcId="{5696E947-FD5E-47F7-B652-A878DC731486}" destId="{D29EFA65-4BE5-4C46-B3B8-C4ABC8A73288}" srcOrd="0" destOrd="0" presId="urn:microsoft.com/office/officeart/2005/8/layout/StepDownProcess"/>
    <dgm:cxn modelId="{7D11AD57-0539-4A04-AACF-CA90C97014C6}" type="presParOf" srcId="{5696E947-FD5E-47F7-B652-A878DC731486}" destId="{90845882-7B2E-4C2F-AFF8-EA184329CB6C}" srcOrd="1" destOrd="0" presId="urn:microsoft.com/office/officeart/2005/8/layout/StepDownProcess"/>
    <dgm:cxn modelId="{3BBDCE82-D8D7-4395-BEAE-0B20D16FB6E6}" type="presParOf" srcId="{5696E947-FD5E-47F7-B652-A878DC731486}" destId="{F1B19360-B717-464B-A50E-BEF1F56313B6}" srcOrd="2" destOrd="0" presId="urn:microsoft.com/office/officeart/2005/8/layout/StepDownProcess"/>
    <dgm:cxn modelId="{EBE1031A-E048-492C-917F-FE503ABD4AF1}" type="presParOf" srcId="{0A4FA4B8-A708-4369-8DDB-5F074193B823}" destId="{7B1BBE4F-2070-4CD8-B92F-23B63E9E7987}" srcOrd="5" destOrd="0" presId="urn:microsoft.com/office/officeart/2005/8/layout/StepDownProcess"/>
    <dgm:cxn modelId="{CFA6DCB6-7B8C-473D-A2AC-5D9DD1BC7D54}" type="presParOf" srcId="{0A4FA4B8-A708-4369-8DDB-5F074193B823}" destId="{413F24C0-8353-4E0E-A571-E153501E4059}" srcOrd="6" destOrd="0" presId="urn:microsoft.com/office/officeart/2005/8/layout/StepDownProcess"/>
    <dgm:cxn modelId="{AFF308BD-64A1-42BF-A561-988A61811FF4}" type="presParOf" srcId="{413F24C0-8353-4E0E-A571-E153501E4059}" destId="{ACAE0286-E21E-4FD2-8D21-93F9CB4E0BAA}" srcOrd="0" destOrd="0" presId="urn:microsoft.com/office/officeart/2005/8/layout/StepDownProcess"/>
    <dgm:cxn modelId="{2A8B15D7-9050-4A29-BD2F-6CA5C1A5E9EB}" type="presParOf" srcId="{413F24C0-8353-4E0E-A571-E153501E4059}" destId="{E32226C7-594A-4874-B346-6D06B055926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A07C4E-7211-4D75-8690-732393326E6D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72F898C4-EF52-43AF-873E-430304D2E84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이통사</a:t>
          </a:r>
          <a:r>
            <a:rPr lang="ko-KR" altLang="en-US" dirty="0" smtClean="0"/>
            <a:t> </a:t>
          </a:r>
          <a:r>
            <a:rPr lang="en-US" altLang="ko-KR" dirty="0" smtClean="0"/>
            <a:t>30%</a:t>
          </a:r>
          <a:endParaRPr lang="ko-KR" altLang="en-US" dirty="0"/>
        </a:p>
      </dgm:t>
    </dgm:pt>
    <dgm:pt modelId="{B96E2904-62E9-4D6E-B8DE-D352C00E29DD}" type="parTrans" cxnId="{A9417B0E-39E9-4034-B9BC-8F753B4F129E}">
      <dgm:prSet/>
      <dgm:spPr/>
      <dgm:t>
        <a:bodyPr/>
        <a:lstStyle/>
        <a:p>
          <a:pPr latinLnBrk="1"/>
          <a:endParaRPr lang="ko-KR" altLang="en-US"/>
        </a:p>
      </dgm:t>
    </dgm:pt>
    <dgm:pt modelId="{74F43BD4-7DD0-4DDB-B0B5-783702697AA6}" type="sibTrans" cxnId="{A9417B0E-39E9-4034-B9BC-8F753B4F129E}">
      <dgm:prSet/>
      <dgm:spPr/>
      <dgm:t>
        <a:bodyPr/>
        <a:lstStyle/>
        <a:p>
          <a:pPr latinLnBrk="1"/>
          <a:endParaRPr lang="ko-KR" altLang="en-US"/>
        </a:p>
      </dgm:t>
    </dgm:pt>
    <dgm:pt modelId="{19D7E2D1-C65C-4FAA-B04C-777931DA6AD3}">
      <dgm:prSet phldrT="[텍스트]"/>
      <dgm:spPr/>
      <dgm:t>
        <a:bodyPr/>
        <a:lstStyle/>
        <a:p>
          <a:pPr latinLnBrk="1"/>
          <a:r>
            <a:rPr lang="en-US" altLang="ko-KR" dirty="0" smtClean="0"/>
            <a:t>CP</a:t>
          </a:r>
          <a:r>
            <a:rPr lang="ko-KR" altLang="en-US" dirty="0" smtClean="0"/>
            <a:t> </a:t>
          </a:r>
          <a:r>
            <a:rPr lang="en-US" altLang="ko-KR" dirty="0" smtClean="0"/>
            <a:t>70%</a:t>
          </a:r>
          <a:endParaRPr lang="ko-KR" altLang="en-US" dirty="0"/>
        </a:p>
      </dgm:t>
    </dgm:pt>
    <dgm:pt modelId="{7C91EE22-D211-4B50-9830-2E40EC02517A}" type="parTrans" cxnId="{1E416B76-D933-489F-9C7B-6E4C280FEB6A}">
      <dgm:prSet/>
      <dgm:spPr/>
      <dgm:t>
        <a:bodyPr/>
        <a:lstStyle/>
        <a:p>
          <a:pPr latinLnBrk="1"/>
          <a:endParaRPr lang="ko-KR" altLang="en-US"/>
        </a:p>
      </dgm:t>
    </dgm:pt>
    <dgm:pt modelId="{3A0E3896-BEF5-49BB-9E19-AEA8834D3D5C}" type="sibTrans" cxnId="{1E416B76-D933-489F-9C7B-6E4C280FEB6A}">
      <dgm:prSet/>
      <dgm:spPr/>
      <dgm:t>
        <a:bodyPr/>
        <a:lstStyle/>
        <a:p>
          <a:pPr latinLnBrk="1"/>
          <a:endParaRPr lang="ko-KR" altLang="en-US"/>
        </a:p>
      </dgm:t>
    </dgm:pt>
    <dgm:pt modelId="{E28332F7-07B8-4797-B392-7AF425EA0C96}" type="pres">
      <dgm:prSet presAssocID="{AFA07C4E-7211-4D75-8690-732393326E6D}" presName="Name0" presStyleCnt="0">
        <dgm:presLayoutVars>
          <dgm:dir/>
          <dgm:animLvl val="lvl"/>
          <dgm:resizeHandles val="exact"/>
        </dgm:presLayoutVars>
      </dgm:prSet>
      <dgm:spPr/>
    </dgm:pt>
    <dgm:pt modelId="{95CD3B36-6BAE-4AFB-ADF1-A2FCCFCAFBB7}" type="pres">
      <dgm:prSet presAssocID="{72F898C4-EF52-43AF-873E-430304D2E842}" presName="Name8" presStyleCnt="0"/>
      <dgm:spPr/>
    </dgm:pt>
    <dgm:pt modelId="{3154848E-96D8-4358-9653-EA55B3AB17AF}" type="pres">
      <dgm:prSet presAssocID="{72F898C4-EF52-43AF-873E-430304D2E842}" presName="level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F3D4BB-C45C-4026-BBAF-8A4E5A3F6970}" type="pres">
      <dgm:prSet presAssocID="{72F898C4-EF52-43AF-873E-430304D2E8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3AD15E-5F1D-400E-A4CB-FB95F9987BF5}" type="pres">
      <dgm:prSet presAssocID="{19D7E2D1-C65C-4FAA-B04C-777931DA6AD3}" presName="Name8" presStyleCnt="0"/>
      <dgm:spPr/>
    </dgm:pt>
    <dgm:pt modelId="{FC9BDE77-9443-481D-86CF-2A581C0D8587}" type="pres">
      <dgm:prSet presAssocID="{19D7E2D1-C65C-4FAA-B04C-777931DA6AD3}" presName="level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3EE15E-C790-418B-95BE-1125727A8540}" type="pres">
      <dgm:prSet presAssocID="{19D7E2D1-C65C-4FAA-B04C-777931DA6AD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15D9ED0-C7B0-4AA9-92E3-C5B8B3A128E3}" type="presOf" srcId="{72F898C4-EF52-43AF-873E-430304D2E842}" destId="{36F3D4BB-C45C-4026-BBAF-8A4E5A3F6970}" srcOrd="1" destOrd="0" presId="urn:microsoft.com/office/officeart/2005/8/layout/pyramid3"/>
    <dgm:cxn modelId="{1E416B76-D933-489F-9C7B-6E4C280FEB6A}" srcId="{AFA07C4E-7211-4D75-8690-732393326E6D}" destId="{19D7E2D1-C65C-4FAA-B04C-777931DA6AD3}" srcOrd="1" destOrd="0" parTransId="{7C91EE22-D211-4B50-9830-2E40EC02517A}" sibTransId="{3A0E3896-BEF5-49BB-9E19-AEA8834D3D5C}"/>
    <dgm:cxn modelId="{C863E616-11F9-40CD-98AE-0AC18EDD0818}" type="presOf" srcId="{19D7E2D1-C65C-4FAA-B04C-777931DA6AD3}" destId="{FC9BDE77-9443-481D-86CF-2A581C0D8587}" srcOrd="0" destOrd="0" presId="urn:microsoft.com/office/officeart/2005/8/layout/pyramid3"/>
    <dgm:cxn modelId="{BF3A7350-45A8-40C2-815F-0A2B4800BF87}" type="presOf" srcId="{19D7E2D1-C65C-4FAA-B04C-777931DA6AD3}" destId="{873EE15E-C790-418B-95BE-1125727A8540}" srcOrd="1" destOrd="0" presId="urn:microsoft.com/office/officeart/2005/8/layout/pyramid3"/>
    <dgm:cxn modelId="{5C545564-2ED4-4217-A1DC-03140E947799}" type="presOf" srcId="{AFA07C4E-7211-4D75-8690-732393326E6D}" destId="{E28332F7-07B8-4797-B392-7AF425EA0C96}" srcOrd="0" destOrd="0" presId="urn:microsoft.com/office/officeart/2005/8/layout/pyramid3"/>
    <dgm:cxn modelId="{845D7BE1-5D29-4191-8C36-F3E2C2F7C343}" type="presOf" srcId="{72F898C4-EF52-43AF-873E-430304D2E842}" destId="{3154848E-96D8-4358-9653-EA55B3AB17AF}" srcOrd="0" destOrd="0" presId="urn:microsoft.com/office/officeart/2005/8/layout/pyramid3"/>
    <dgm:cxn modelId="{A9417B0E-39E9-4034-B9BC-8F753B4F129E}" srcId="{AFA07C4E-7211-4D75-8690-732393326E6D}" destId="{72F898C4-EF52-43AF-873E-430304D2E842}" srcOrd="0" destOrd="0" parTransId="{B96E2904-62E9-4D6E-B8DE-D352C00E29DD}" sibTransId="{74F43BD4-7DD0-4DDB-B0B5-783702697AA6}"/>
    <dgm:cxn modelId="{C0E6334B-EC9A-41B2-901D-1BE05A82F020}" type="presParOf" srcId="{E28332F7-07B8-4797-B392-7AF425EA0C96}" destId="{95CD3B36-6BAE-4AFB-ADF1-A2FCCFCAFBB7}" srcOrd="0" destOrd="0" presId="urn:microsoft.com/office/officeart/2005/8/layout/pyramid3"/>
    <dgm:cxn modelId="{BCE8201D-0737-45CC-A9D5-9EC4A35AB123}" type="presParOf" srcId="{95CD3B36-6BAE-4AFB-ADF1-A2FCCFCAFBB7}" destId="{3154848E-96D8-4358-9653-EA55B3AB17AF}" srcOrd="0" destOrd="0" presId="urn:microsoft.com/office/officeart/2005/8/layout/pyramid3"/>
    <dgm:cxn modelId="{84884C2C-02BB-42A9-98FE-19E99921CEAD}" type="presParOf" srcId="{95CD3B36-6BAE-4AFB-ADF1-A2FCCFCAFBB7}" destId="{36F3D4BB-C45C-4026-BBAF-8A4E5A3F6970}" srcOrd="1" destOrd="0" presId="urn:microsoft.com/office/officeart/2005/8/layout/pyramid3"/>
    <dgm:cxn modelId="{4945DE96-F8FC-4977-92FB-36264E0BFC73}" type="presParOf" srcId="{E28332F7-07B8-4797-B392-7AF425EA0C96}" destId="{563AD15E-5F1D-400E-A4CB-FB95F9987BF5}" srcOrd="1" destOrd="0" presId="urn:microsoft.com/office/officeart/2005/8/layout/pyramid3"/>
    <dgm:cxn modelId="{4BEB8237-FFBF-4577-8378-064819E10842}" type="presParOf" srcId="{563AD15E-5F1D-400E-A4CB-FB95F9987BF5}" destId="{FC9BDE77-9443-481D-86CF-2A581C0D8587}" srcOrd="0" destOrd="0" presId="urn:microsoft.com/office/officeart/2005/8/layout/pyramid3"/>
    <dgm:cxn modelId="{111C68F3-7022-4F02-ADB6-0F9A7E5BB242}" type="presParOf" srcId="{563AD15E-5F1D-400E-A4CB-FB95F9987BF5}" destId="{873EE15E-C790-418B-95BE-1125727A854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A07C4E-7211-4D75-8690-732393326E6D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72F898C4-EF52-43AF-873E-430304D2E84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이통사</a:t>
          </a:r>
          <a:r>
            <a:rPr lang="ko-KR" altLang="en-US" dirty="0" smtClean="0"/>
            <a:t> </a:t>
          </a:r>
          <a:r>
            <a:rPr lang="en-US" altLang="ko-KR" dirty="0" smtClean="0"/>
            <a:t>30%</a:t>
          </a:r>
          <a:endParaRPr lang="ko-KR" altLang="en-US" dirty="0"/>
        </a:p>
      </dgm:t>
    </dgm:pt>
    <dgm:pt modelId="{B96E2904-62E9-4D6E-B8DE-D352C00E29DD}" type="parTrans" cxnId="{A9417B0E-39E9-4034-B9BC-8F753B4F129E}">
      <dgm:prSet/>
      <dgm:spPr/>
      <dgm:t>
        <a:bodyPr/>
        <a:lstStyle/>
        <a:p>
          <a:pPr latinLnBrk="1"/>
          <a:endParaRPr lang="ko-KR" altLang="en-US"/>
        </a:p>
      </dgm:t>
    </dgm:pt>
    <dgm:pt modelId="{74F43BD4-7DD0-4DDB-B0B5-783702697AA6}" type="sibTrans" cxnId="{A9417B0E-39E9-4034-B9BC-8F753B4F129E}">
      <dgm:prSet/>
      <dgm:spPr/>
      <dgm:t>
        <a:bodyPr/>
        <a:lstStyle/>
        <a:p>
          <a:pPr latinLnBrk="1"/>
          <a:endParaRPr lang="ko-KR" altLang="en-US"/>
        </a:p>
      </dgm:t>
    </dgm:pt>
    <dgm:pt modelId="{2FC6B43D-D326-4393-9B43-AEE67849CF65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r>
            <a:rPr lang="ko-KR" altLang="en-US" dirty="0" err="1" smtClean="0"/>
            <a:t>자마켓</a:t>
          </a:r>
          <a:r>
            <a:rPr lang="ko-KR" altLang="en-US" dirty="0" smtClean="0"/>
            <a:t> </a:t>
          </a:r>
          <a:r>
            <a:rPr lang="en-US" altLang="ko-KR" dirty="0" smtClean="0"/>
            <a:t>40%</a:t>
          </a:r>
          <a:endParaRPr lang="ko-KR" altLang="en-US" dirty="0"/>
        </a:p>
      </dgm:t>
    </dgm:pt>
    <dgm:pt modelId="{868EDFAE-85A8-4FC7-A37B-B8D3CC2F77BC}" type="parTrans" cxnId="{0E80E70B-AD56-4051-B19B-A3A185AED43D}">
      <dgm:prSet/>
      <dgm:spPr/>
      <dgm:t>
        <a:bodyPr/>
        <a:lstStyle/>
        <a:p>
          <a:pPr latinLnBrk="1"/>
          <a:endParaRPr lang="ko-KR" altLang="en-US"/>
        </a:p>
      </dgm:t>
    </dgm:pt>
    <dgm:pt modelId="{FD038D66-703D-40D8-9A77-1F52E16553D2}" type="sibTrans" cxnId="{0E80E70B-AD56-4051-B19B-A3A185AED43D}">
      <dgm:prSet/>
      <dgm:spPr/>
      <dgm:t>
        <a:bodyPr/>
        <a:lstStyle/>
        <a:p>
          <a:pPr latinLnBrk="1"/>
          <a:endParaRPr lang="ko-KR" altLang="en-US"/>
        </a:p>
      </dgm:t>
    </dgm:pt>
    <dgm:pt modelId="{19D7E2D1-C65C-4FAA-B04C-777931DA6AD3}">
      <dgm:prSet phldrT="[텍스트]"/>
      <dgm:spPr/>
      <dgm:t>
        <a:bodyPr/>
        <a:lstStyle/>
        <a:p>
          <a:pPr latinLnBrk="1"/>
          <a:r>
            <a:rPr lang="en-US" altLang="ko-KR" dirty="0" smtClean="0"/>
            <a:t>CP</a:t>
          </a:r>
          <a:r>
            <a:rPr lang="ko-KR" altLang="en-US" dirty="0" smtClean="0"/>
            <a:t> </a:t>
          </a:r>
          <a:r>
            <a:rPr lang="en-US" altLang="ko-KR" dirty="0" smtClean="0"/>
            <a:t>30%</a:t>
          </a:r>
          <a:endParaRPr lang="ko-KR" altLang="en-US" dirty="0"/>
        </a:p>
      </dgm:t>
    </dgm:pt>
    <dgm:pt modelId="{7C91EE22-D211-4B50-9830-2E40EC02517A}" type="parTrans" cxnId="{1E416B76-D933-489F-9C7B-6E4C280FEB6A}">
      <dgm:prSet/>
      <dgm:spPr/>
      <dgm:t>
        <a:bodyPr/>
        <a:lstStyle/>
        <a:p>
          <a:pPr latinLnBrk="1"/>
          <a:endParaRPr lang="ko-KR" altLang="en-US"/>
        </a:p>
      </dgm:t>
    </dgm:pt>
    <dgm:pt modelId="{3A0E3896-BEF5-49BB-9E19-AEA8834D3D5C}" type="sibTrans" cxnId="{1E416B76-D933-489F-9C7B-6E4C280FEB6A}">
      <dgm:prSet/>
      <dgm:spPr/>
      <dgm:t>
        <a:bodyPr/>
        <a:lstStyle/>
        <a:p>
          <a:pPr latinLnBrk="1"/>
          <a:endParaRPr lang="ko-KR" altLang="en-US"/>
        </a:p>
      </dgm:t>
    </dgm:pt>
    <dgm:pt modelId="{E28332F7-07B8-4797-B392-7AF425EA0C96}" type="pres">
      <dgm:prSet presAssocID="{AFA07C4E-7211-4D75-8690-732393326E6D}" presName="Name0" presStyleCnt="0">
        <dgm:presLayoutVars>
          <dgm:dir/>
          <dgm:animLvl val="lvl"/>
          <dgm:resizeHandles val="exact"/>
        </dgm:presLayoutVars>
      </dgm:prSet>
      <dgm:spPr/>
    </dgm:pt>
    <dgm:pt modelId="{95CD3B36-6BAE-4AFB-ADF1-A2FCCFCAFBB7}" type="pres">
      <dgm:prSet presAssocID="{72F898C4-EF52-43AF-873E-430304D2E842}" presName="Name8" presStyleCnt="0"/>
      <dgm:spPr/>
    </dgm:pt>
    <dgm:pt modelId="{3154848E-96D8-4358-9653-EA55B3AB17AF}" type="pres">
      <dgm:prSet presAssocID="{72F898C4-EF52-43AF-873E-430304D2E84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F3D4BB-C45C-4026-BBAF-8A4E5A3F6970}" type="pres">
      <dgm:prSet presAssocID="{72F898C4-EF52-43AF-873E-430304D2E8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3E0E89-D2B2-41C6-9485-E0AAFC7DCA24}" type="pres">
      <dgm:prSet presAssocID="{2FC6B43D-D326-4393-9B43-AEE67849CF65}" presName="Name8" presStyleCnt="0"/>
      <dgm:spPr/>
    </dgm:pt>
    <dgm:pt modelId="{C95223D5-2770-444A-A97A-BFA6923920EB}" type="pres">
      <dgm:prSet presAssocID="{2FC6B43D-D326-4393-9B43-AEE67849CF65}" presName="level" presStyleLbl="node1" presStyleIdx="1" presStyleCnt="3">
        <dgm:presLayoutVars>
          <dgm:chMax val="1"/>
          <dgm:bulletEnabled val="1"/>
        </dgm:presLayoutVars>
      </dgm:prSet>
      <dgm:spPr/>
    </dgm:pt>
    <dgm:pt modelId="{96E396FF-7110-4850-A4E6-CA9E0ACC74D0}" type="pres">
      <dgm:prSet presAssocID="{2FC6B43D-D326-4393-9B43-AEE67849CF6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63AD15E-5F1D-400E-A4CB-FB95F9987BF5}" type="pres">
      <dgm:prSet presAssocID="{19D7E2D1-C65C-4FAA-B04C-777931DA6AD3}" presName="Name8" presStyleCnt="0"/>
      <dgm:spPr/>
    </dgm:pt>
    <dgm:pt modelId="{FC9BDE77-9443-481D-86CF-2A581C0D8587}" type="pres">
      <dgm:prSet presAssocID="{19D7E2D1-C65C-4FAA-B04C-777931DA6AD3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3EE15E-C790-418B-95BE-1125727A8540}" type="pres">
      <dgm:prSet presAssocID="{19D7E2D1-C65C-4FAA-B04C-777931DA6AD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F49AB7F-2439-47D7-8F1C-E0080AD1D6D2}" type="presOf" srcId="{AFA07C4E-7211-4D75-8690-732393326E6D}" destId="{E28332F7-07B8-4797-B392-7AF425EA0C96}" srcOrd="0" destOrd="0" presId="urn:microsoft.com/office/officeart/2005/8/layout/pyramid3"/>
    <dgm:cxn modelId="{9E1DC543-9742-43E8-8BCC-A593D77D7922}" type="presOf" srcId="{19D7E2D1-C65C-4FAA-B04C-777931DA6AD3}" destId="{FC9BDE77-9443-481D-86CF-2A581C0D8587}" srcOrd="0" destOrd="0" presId="urn:microsoft.com/office/officeart/2005/8/layout/pyramid3"/>
    <dgm:cxn modelId="{1E416B76-D933-489F-9C7B-6E4C280FEB6A}" srcId="{AFA07C4E-7211-4D75-8690-732393326E6D}" destId="{19D7E2D1-C65C-4FAA-B04C-777931DA6AD3}" srcOrd="2" destOrd="0" parTransId="{7C91EE22-D211-4B50-9830-2E40EC02517A}" sibTransId="{3A0E3896-BEF5-49BB-9E19-AEA8834D3D5C}"/>
    <dgm:cxn modelId="{CFAE5CD8-2C65-428F-B846-30A6F2329DAB}" type="presOf" srcId="{19D7E2D1-C65C-4FAA-B04C-777931DA6AD3}" destId="{873EE15E-C790-418B-95BE-1125727A8540}" srcOrd="1" destOrd="0" presId="urn:microsoft.com/office/officeart/2005/8/layout/pyramid3"/>
    <dgm:cxn modelId="{A75AC894-6859-493A-9981-1C2BF2D382BB}" type="presOf" srcId="{2FC6B43D-D326-4393-9B43-AEE67849CF65}" destId="{96E396FF-7110-4850-A4E6-CA9E0ACC74D0}" srcOrd="1" destOrd="0" presId="urn:microsoft.com/office/officeart/2005/8/layout/pyramid3"/>
    <dgm:cxn modelId="{0E80E70B-AD56-4051-B19B-A3A185AED43D}" srcId="{AFA07C4E-7211-4D75-8690-732393326E6D}" destId="{2FC6B43D-D326-4393-9B43-AEE67849CF65}" srcOrd="1" destOrd="0" parTransId="{868EDFAE-85A8-4FC7-A37B-B8D3CC2F77BC}" sibTransId="{FD038D66-703D-40D8-9A77-1F52E16553D2}"/>
    <dgm:cxn modelId="{4B4B3BF2-6E79-412C-98B8-27DD9E2C780D}" type="presOf" srcId="{72F898C4-EF52-43AF-873E-430304D2E842}" destId="{3154848E-96D8-4358-9653-EA55B3AB17AF}" srcOrd="0" destOrd="0" presId="urn:microsoft.com/office/officeart/2005/8/layout/pyramid3"/>
    <dgm:cxn modelId="{3BB02ABA-6D65-48F0-96FB-F87B3428A2BA}" type="presOf" srcId="{2FC6B43D-D326-4393-9B43-AEE67849CF65}" destId="{C95223D5-2770-444A-A97A-BFA6923920EB}" srcOrd="0" destOrd="0" presId="urn:microsoft.com/office/officeart/2005/8/layout/pyramid3"/>
    <dgm:cxn modelId="{A9417B0E-39E9-4034-B9BC-8F753B4F129E}" srcId="{AFA07C4E-7211-4D75-8690-732393326E6D}" destId="{72F898C4-EF52-43AF-873E-430304D2E842}" srcOrd="0" destOrd="0" parTransId="{B96E2904-62E9-4D6E-B8DE-D352C00E29DD}" sibTransId="{74F43BD4-7DD0-4DDB-B0B5-783702697AA6}"/>
    <dgm:cxn modelId="{51E0C9C0-7F5E-4E85-815F-2797694E2759}" type="presOf" srcId="{72F898C4-EF52-43AF-873E-430304D2E842}" destId="{36F3D4BB-C45C-4026-BBAF-8A4E5A3F6970}" srcOrd="1" destOrd="0" presId="urn:microsoft.com/office/officeart/2005/8/layout/pyramid3"/>
    <dgm:cxn modelId="{CEA468A9-ED4C-4622-80A8-30067F87671F}" type="presParOf" srcId="{E28332F7-07B8-4797-B392-7AF425EA0C96}" destId="{95CD3B36-6BAE-4AFB-ADF1-A2FCCFCAFBB7}" srcOrd="0" destOrd="0" presId="urn:microsoft.com/office/officeart/2005/8/layout/pyramid3"/>
    <dgm:cxn modelId="{C9CB06AA-02D3-4F62-9B72-EE7464CF50C5}" type="presParOf" srcId="{95CD3B36-6BAE-4AFB-ADF1-A2FCCFCAFBB7}" destId="{3154848E-96D8-4358-9653-EA55B3AB17AF}" srcOrd="0" destOrd="0" presId="urn:microsoft.com/office/officeart/2005/8/layout/pyramid3"/>
    <dgm:cxn modelId="{E65E2E4C-22B2-4CD3-AEBB-CF10853E1859}" type="presParOf" srcId="{95CD3B36-6BAE-4AFB-ADF1-A2FCCFCAFBB7}" destId="{36F3D4BB-C45C-4026-BBAF-8A4E5A3F6970}" srcOrd="1" destOrd="0" presId="urn:microsoft.com/office/officeart/2005/8/layout/pyramid3"/>
    <dgm:cxn modelId="{843B1481-D79B-4FC4-B92A-0238BF4189D3}" type="presParOf" srcId="{E28332F7-07B8-4797-B392-7AF425EA0C96}" destId="{253E0E89-D2B2-41C6-9485-E0AAFC7DCA24}" srcOrd="1" destOrd="0" presId="urn:microsoft.com/office/officeart/2005/8/layout/pyramid3"/>
    <dgm:cxn modelId="{4C15F074-49FF-45DC-8EDA-4CE36F95D4AF}" type="presParOf" srcId="{253E0E89-D2B2-41C6-9485-E0AAFC7DCA24}" destId="{C95223D5-2770-444A-A97A-BFA6923920EB}" srcOrd="0" destOrd="0" presId="urn:microsoft.com/office/officeart/2005/8/layout/pyramid3"/>
    <dgm:cxn modelId="{4F8DC007-FE04-452B-B54C-8B340B26030F}" type="presParOf" srcId="{253E0E89-D2B2-41C6-9485-E0AAFC7DCA24}" destId="{96E396FF-7110-4850-A4E6-CA9E0ACC74D0}" srcOrd="1" destOrd="0" presId="urn:microsoft.com/office/officeart/2005/8/layout/pyramid3"/>
    <dgm:cxn modelId="{CAE39115-BF9B-4255-AA67-0041582957C6}" type="presParOf" srcId="{E28332F7-07B8-4797-B392-7AF425EA0C96}" destId="{563AD15E-5F1D-400E-A4CB-FB95F9987BF5}" srcOrd="2" destOrd="0" presId="urn:microsoft.com/office/officeart/2005/8/layout/pyramid3"/>
    <dgm:cxn modelId="{9568F988-E675-4430-9F30-7B8216A32DD0}" type="presParOf" srcId="{563AD15E-5F1D-400E-A4CB-FB95F9987BF5}" destId="{FC9BDE77-9443-481D-86CF-2A581C0D8587}" srcOrd="0" destOrd="0" presId="urn:microsoft.com/office/officeart/2005/8/layout/pyramid3"/>
    <dgm:cxn modelId="{3AEAE8B7-EC1C-482B-A820-530A077A919E}" type="presParOf" srcId="{563AD15E-5F1D-400E-A4CB-FB95F9987BF5}" destId="{873EE15E-C790-418B-95BE-1125727A854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C59177-AA49-4FE9-B05A-E1A7CD963AD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E4961ADB-CA76-42A7-A957-24239C94292F}">
      <dgm:prSet phldrT="[텍스트]"/>
      <dgm:spPr/>
      <dgm:t>
        <a:bodyPr/>
        <a:lstStyle/>
        <a:p>
          <a:pPr latinLnBrk="1"/>
          <a:r>
            <a:rPr lang="ko-KR" altLang="en-US" dirty="0" smtClean="0"/>
            <a:t>한국 </a:t>
          </a:r>
          <a:r>
            <a:rPr lang="ko-KR" altLang="en-US" dirty="0" err="1" smtClean="0"/>
            <a:t>퍼블리셔</a:t>
          </a:r>
          <a:r>
            <a:rPr lang="en-US" altLang="ko-KR" dirty="0" smtClean="0"/>
            <a:t>/</a:t>
          </a:r>
          <a:r>
            <a:rPr lang="ko-KR" altLang="en-US" dirty="0" err="1" smtClean="0"/>
            <a:t>소싱</a:t>
          </a:r>
          <a:r>
            <a:rPr lang="ko-KR" altLang="en-US" dirty="0" smtClean="0"/>
            <a:t> 업체</a:t>
          </a:r>
          <a:r>
            <a:rPr lang="en-US" altLang="ko-KR" dirty="0" smtClean="0"/>
            <a:t>/3</a:t>
          </a:r>
          <a:r>
            <a:rPr lang="ko-KR" altLang="en-US" dirty="0" smtClean="0"/>
            <a:t>자 마켓 직접 계약</a:t>
          </a:r>
          <a:endParaRPr lang="ko-KR" altLang="en-US" dirty="0"/>
        </a:p>
      </dgm:t>
    </dgm:pt>
    <dgm:pt modelId="{363BF93A-8F33-4C53-8224-A83C6883AC7A}" type="parTrans" cxnId="{6D228953-1332-45C6-B7B7-A218D9B7D8DA}">
      <dgm:prSet/>
      <dgm:spPr/>
      <dgm:t>
        <a:bodyPr/>
        <a:lstStyle/>
        <a:p>
          <a:pPr latinLnBrk="1"/>
          <a:endParaRPr lang="ko-KR" altLang="en-US"/>
        </a:p>
      </dgm:t>
    </dgm:pt>
    <dgm:pt modelId="{C80A5098-B26E-442E-8129-1E915F2C392C}" type="sibTrans" cxnId="{6D228953-1332-45C6-B7B7-A218D9B7D8DA}">
      <dgm:prSet/>
      <dgm:spPr/>
      <dgm:t>
        <a:bodyPr/>
        <a:lstStyle/>
        <a:p>
          <a:pPr latinLnBrk="1"/>
          <a:endParaRPr lang="ko-KR" altLang="en-US"/>
        </a:p>
      </dgm:t>
    </dgm:pt>
    <dgm:pt modelId="{1A457683-3C1B-4FB4-A147-C79639177B04}">
      <dgm:prSet phldrT="[텍스트]"/>
      <dgm:spPr/>
      <dgm:t>
        <a:bodyPr/>
        <a:lstStyle/>
        <a:p>
          <a:pPr latinLnBrk="1"/>
          <a:r>
            <a:rPr lang="ko-KR" altLang="en-US" dirty="0" smtClean="0"/>
            <a:t>계약</a:t>
          </a:r>
          <a:r>
            <a:rPr lang="en-US" altLang="ko-KR" dirty="0" smtClean="0"/>
            <a:t>, MG/LF </a:t>
          </a:r>
          <a:r>
            <a:rPr lang="ko-KR" altLang="en-US" dirty="0" smtClean="0"/>
            <a:t>등의 지급</a:t>
          </a:r>
          <a:endParaRPr lang="ko-KR" altLang="en-US" dirty="0"/>
        </a:p>
      </dgm:t>
    </dgm:pt>
    <dgm:pt modelId="{20B6D747-45BB-4A92-A719-6F25DF1C20AE}" type="parTrans" cxnId="{D20ECD5E-EA4D-430D-862B-71AF79CD167E}">
      <dgm:prSet/>
      <dgm:spPr/>
      <dgm:t>
        <a:bodyPr/>
        <a:lstStyle/>
        <a:p>
          <a:pPr latinLnBrk="1"/>
          <a:endParaRPr lang="ko-KR" altLang="en-US"/>
        </a:p>
      </dgm:t>
    </dgm:pt>
    <dgm:pt modelId="{1A858139-BC74-42AB-A5A8-31A604E155BB}" type="sibTrans" cxnId="{D20ECD5E-EA4D-430D-862B-71AF79CD167E}">
      <dgm:prSet/>
      <dgm:spPr/>
      <dgm:t>
        <a:bodyPr/>
        <a:lstStyle/>
        <a:p>
          <a:pPr latinLnBrk="1"/>
          <a:endParaRPr lang="ko-KR" altLang="en-US"/>
        </a:p>
      </dgm:t>
    </dgm:pt>
    <dgm:pt modelId="{17A38C9F-0BA1-43C0-A54C-F450F611AF5B}">
      <dgm:prSet phldrT="[텍스트]"/>
      <dgm:spPr/>
      <dgm:t>
        <a:bodyPr/>
        <a:lstStyle/>
        <a:p>
          <a:pPr latinLnBrk="1"/>
          <a:r>
            <a:rPr lang="ko-KR" altLang="en-US" dirty="0" smtClean="0"/>
            <a:t>현지화 작업 및 결제 모듈 적용</a:t>
          </a:r>
          <a:endParaRPr lang="ko-KR" altLang="en-US" dirty="0"/>
        </a:p>
      </dgm:t>
    </dgm:pt>
    <dgm:pt modelId="{A70A8CA8-673E-498A-A161-EC662091C171}" type="parTrans" cxnId="{F08129FE-3DF0-4096-A7C6-68AB0F87EEB7}">
      <dgm:prSet/>
      <dgm:spPr/>
      <dgm:t>
        <a:bodyPr/>
        <a:lstStyle/>
        <a:p>
          <a:pPr latinLnBrk="1"/>
          <a:endParaRPr lang="ko-KR" altLang="en-US"/>
        </a:p>
      </dgm:t>
    </dgm:pt>
    <dgm:pt modelId="{61A3F2E2-DA28-427B-803D-A1549BE1CBC8}" type="sibTrans" cxnId="{F08129FE-3DF0-4096-A7C6-68AB0F87EEB7}">
      <dgm:prSet/>
      <dgm:spPr/>
      <dgm:t>
        <a:bodyPr/>
        <a:lstStyle/>
        <a:p>
          <a:pPr latinLnBrk="1"/>
          <a:endParaRPr lang="ko-KR" altLang="en-US"/>
        </a:p>
      </dgm:t>
    </dgm:pt>
    <dgm:pt modelId="{58D01665-A698-4AF9-80F2-5C6876C43A90}">
      <dgm:prSet phldrT="[텍스트]"/>
      <dgm:spPr/>
      <dgm:t>
        <a:bodyPr/>
        <a:lstStyle/>
        <a:p>
          <a:pPr latinLnBrk="1"/>
          <a:r>
            <a:rPr lang="ko-KR" altLang="en-US" dirty="0" smtClean="0"/>
            <a:t>해당 계약 대상 </a:t>
          </a:r>
          <a:r>
            <a:rPr lang="en-US" altLang="ko-KR" dirty="0" smtClean="0"/>
            <a:t>3</a:t>
          </a:r>
          <a:r>
            <a:rPr lang="ko-KR" altLang="en-US" dirty="0" smtClean="0"/>
            <a:t>자 마켓의 </a:t>
          </a:r>
          <a:r>
            <a:rPr lang="en-US" altLang="ko-KR" dirty="0" smtClean="0"/>
            <a:t>SDK </a:t>
          </a:r>
          <a:r>
            <a:rPr lang="ko-KR" altLang="en-US" dirty="0" smtClean="0"/>
            <a:t>적용</a:t>
          </a:r>
          <a:endParaRPr lang="ko-KR" altLang="en-US" dirty="0"/>
        </a:p>
      </dgm:t>
    </dgm:pt>
    <dgm:pt modelId="{DD9ACF41-AE84-4E31-A01E-8062EBD7BF75}" type="parTrans" cxnId="{78020DF2-16DF-4108-8B68-83CE2143AEDA}">
      <dgm:prSet/>
      <dgm:spPr/>
      <dgm:t>
        <a:bodyPr/>
        <a:lstStyle/>
        <a:p>
          <a:pPr latinLnBrk="1"/>
          <a:endParaRPr lang="ko-KR" altLang="en-US"/>
        </a:p>
      </dgm:t>
    </dgm:pt>
    <dgm:pt modelId="{F512CD65-F69B-436F-8BAA-153590A6DF0B}" type="sibTrans" cxnId="{78020DF2-16DF-4108-8B68-83CE2143AEDA}">
      <dgm:prSet/>
      <dgm:spPr/>
      <dgm:t>
        <a:bodyPr/>
        <a:lstStyle/>
        <a:p>
          <a:pPr latinLnBrk="1"/>
          <a:endParaRPr lang="ko-KR" altLang="en-US"/>
        </a:p>
      </dgm:t>
    </dgm:pt>
    <dgm:pt modelId="{0CFF0CF1-07EC-4E0A-AD2D-DC2020743154}">
      <dgm:prSet phldrT="[텍스트]"/>
      <dgm:spPr/>
      <dgm:t>
        <a:bodyPr/>
        <a:lstStyle/>
        <a:p>
          <a:pPr latinLnBrk="1"/>
          <a:r>
            <a:rPr lang="ko-KR" altLang="en-US" dirty="0" smtClean="0"/>
            <a:t>해당</a:t>
          </a:r>
          <a:r>
            <a:rPr lang="en-US" altLang="ko-KR" dirty="0" smtClean="0"/>
            <a:t> 3</a:t>
          </a:r>
          <a:r>
            <a:rPr lang="ko-KR" altLang="en-US" dirty="0" smtClean="0"/>
            <a:t>자 마켓에 </a:t>
          </a:r>
          <a:r>
            <a:rPr lang="ko-KR" altLang="en-US" dirty="0" err="1" smtClean="0"/>
            <a:t>런칭</a:t>
          </a:r>
          <a:endParaRPr lang="ko-KR" altLang="en-US" dirty="0"/>
        </a:p>
      </dgm:t>
    </dgm:pt>
    <dgm:pt modelId="{4EC92C02-45A8-41BA-BE3C-275E71FFDA13}" type="parTrans" cxnId="{7CABFAEB-E400-44D8-AC1A-E88F6F63F676}">
      <dgm:prSet/>
      <dgm:spPr/>
      <dgm:t>
        <a:bodyPr/>
        <a:lstStyle/>
        <a:p>
          <a:pPr latinLnBrk="1"/>
          <a:endParaRPr lang="ko-KR" altLang="en-US"/>
        </a:p>
      </dgm:t>
    </dgm:pt>
    <dgm:pt modelId="{807E4AEB-5AA2-459C-9D96-B2C36E9F46D5}" type="sibTrans" cxnId="{7CABFAEB-E400-44D8-AC1A-E88F6F63F676}">
      <dgm:prSet/>
      <dgm:spPr/>
      <dgm:t>
        <a:bodyPr/>
        <a:lstStyle/>
        <a:p>
          <a:pPr latinLnBrk="1"/>
          <a:endParaRPr lang="ko-KR" altLang="en-US"/>
        </a:p>
      </dgm:t>
    </dgm:pt>
    <dgm:pt modelId="{7F763315-8EF7-4E7F-A692-E5AAD85E46BD}">
      <dgm:prSet phldrT="[텍스트]"/>
      <dgm:spPr/>
      <dgm:t>
        <a:bodyPr/>
        <a:lstStyle/>
        <a:p>
          <a:pPr latinLnBrk="1"/>
          <a:r>
            <a:rPr lang="ko-KR" altLang="en-US" dirty="0" smtClean="0"/>
            <a:t>만약</a:t>
          </a:r>
          <a:r>
            <a:rPr lang="en-US" altLang="ko-KR" dirty="0" smtClean="0"/>
            <a:t>, </a:t>
          </a:r>
          <a:r>
            <a:rPr lang="ko-KR" altLang="en-US" dirty="0" smtClean="0"/>
            <a:t>매출이 잘 나올 경우</a:t>
          </a:r>
          <a:r>
            <a:rPr lang="en-US" altLang="ko-KR" dirty="0" smtClean="0"/>
            <a:t>, </a:t>
          </a:r>
          <a:r>
            <a:rPr lang="ko-KR" altLang="en-US" dirty="0" smtClean="0"/>
            <a:t>다른 제 </a:t>
          </a:r>
          <a:r>
            <a:rPr lang="en-US" altLang="ko-KR" dirty="0" smtClean="0"/>
            <a:t>3 </a:t>
          </a:r>
          <a:r>
            <a:rPr lang="ko-KR" altLang="en-US" dirty="0" smtClean="0"/>
            <a:t>자 마켓의 </a:t>
          </a:r>
          <a:r>
            <a:rPr lang="en-US" altLang="ko-KR" dirty="0" smtClean="0"/>
            <a:t>S</a:t>
          </a:r>
          <a:r>
            <a:rPr lang="ko-KR" altLang="en-US" dirty="0" smtClean="0"/>
            <a:t>아</a:t>
          </a:r>
          <a:r>
            <a:rPr lang="en-US" altLang="ko-KR" dirty="0" smtClean="0"/>
            <a:t> </a:t>
          </a:r>
          <a:r>
            <a:rPr lang="ko-KR" altLang="en-US" dirty="0" smtClean="0"/>
            <a:t>추가 적용</a:t>
          </a:r>
          <a:endParaRPr lang="ko-KR" altLang="en-US" dirty="0"/>
        </a:p>
      </dgm:t>
    </dgm:pt>
    <dgm:pt modelId="{CC591144-369E-4D79-8BC2-7FD2BC2D41FC}" type="parTrans" cxnId="{75D3EBEC-9970-445A-8D5C-CD9F63910F9B}">
      <dgm:prSet/>
      <dgm:spPr/>
      <dgm:t>
        <a:bodyPr/>
        <a:lstStyle/>
        <a:p>
          <a:pPr latinLnBrk="1"/>
          <a:endParaRPr lang="ko-KR" altLang="en-US"/>
        </a:p>
      </dgm:t>
    </dgm:pt>
    <dgm:pt modelId="{FBB4EFA9-B905-42DF-A290-E745D79A5CB7}" type="sibTrans" cxnId="{75D3EBEC-9970-445A-8D5C-CD9F63910F9B}">
      <dgm:prSet/>
      <dgm:spPr/>
      <dgm:t>
        <a:bodyPr/>
        <a:lstStyle/>
        <a:p>
          <a:pPr latinLnBrk="1"/>
          <a:endParaRPr lang="ko-KR" altLang="en-US"/>
        </a:p>
      </dgm:t>
    </dgm:pt>
    <dgm:pt modelId="{58089017-87B2-4447-BA8B-6CA7A5E5B8E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두번째</a:t>
          </a:r>
          <a:r>
            <a:rPr lang="ko-KR" altLang="en-US" dirty="0" smtClean="0"/>
            <a:t> 단계 </a:t>
          </a:r>
          <a:r>
            <a:rPr lang="ko-KR" altLang="en-US" dirty="0" err="1" smtClean="0"/>
            <a:t>부터</a:t>
          </a:r>
          <a:r>
            <a:rPr lang="ko-KR" altLang="en-US" dirty="0" smtClean="0"/>
            <a:t> 반복</a:t>
          </a:r>
          <a:r>
            <a:rPr lang="en-US" altLang="ko-KR" dirty="0" smtClean="0"/>
            <a:t>… </a:t>
          </a:r>
          <a:r>
            <a:rPr lang="ko-KR" altLang="en-US" dirty="0" smtClean="0"/>
            <a:t>새로운 </a:t>
          </a:r>
          <a:r>
            <a:rPr lang="en-US" altLang="ko-KR" dirty="0" smtClean="0"/>
            <a:t>3</a:t>
          </a:r>
          <a:r>
            <a:rPr lang="ko-KR" altLang="en-US" dirty="0" smtClean="0"/>
            <a:t>자 마켓과 </a:t>
          </a:r>
          <a:r>
            <a:rPr lang="en-US" altLang="ko-KR" dirty="0" smtClean="0"/>
            <a:t>SDK </a:t>
          </a:r>
          <a:r>
            <a:rPr lang="ko-KR" altLang="en-US" dirty="0" smtClean="0"/>
            <a:t>적용</a:t>
          </a:r>
          <a:endParaRPr lang="ko-KR" altLang="en-US" dirty="0"/>
        </a:p>
      </dgm:t>
    </dgm:pt>
    <dgm:pt modelId="{D131B516-142B-4BED-9B07-B6ABFE72E200}" type="parTrans" cxnId="{1EE03A05-E987-445B-A6BA-A956DB860DE8}">
      <dgm:prSet/>
      <dgm:spPr/>
      <dgm:t>
        <a:bodyPr/>
        <a:lstStyle/>
        <a:p>
          <a:pPr latinLnBrk="1"/>
          <a:endParaRPr lang="ko-KR" altLang="en-US"/>
        </a:p>
      </dgm:t>
    </dgm:pt>
    <dgm:pt modelId="{B3CFC4A6-334A-4108-9EBE-DE2562F4B01F}" type="sibTrans" cxnId="{1EE03A05-E987-445B-A6BA-A956DB860DE8}">
      <dgm:prSet/>
      <dgm:spPr/>
      <dgm:t>
        <a:bodyPr/>
        <a:lstStyle/>
        <a:p>
          <a:pPr latinLnBrk="1"/>
          <a:endParaRPr lang="ko-KR" altLang="en-US"/>
        </a:p>
      </dgm:t>
    </dgm:pt>
    <dgm:pt modelId="{6D660335-F012-4AE4-97EC-49CCB45692E5}">
      <dgm:prSet phldrT="[텍스트]"/>
      <dgm:spPr/>
      <dgm:t>
        <a:bodyPr/>
        <a:lstStyle/>
        <a:p>
          <a:pPr latinLnBrk="1"/>
          <a:r>
            <a:rPr lang="ko-KR" altLang="en-US" dirty="0" smtClean="0"/>
            <a:t>중국 전역 서비스</a:t>
          </a:r>
          <a:endParaRPr lang="ko-KR" altLang="en-US" dirty="0"/>
        </a:p>
      </dgm:t>
    </dgm:pt>
    <dgm:pt modelId="{0DE30E10-1B1E-4F11-8A27-96729F1F70AE}" type="parTrans" cxnId="{163285CA-9354-4DB1-8DDA-A0948F0E7FD0}">
      <dgm:prSet/>
      <dgm:spPr/>
      <dgm:t>
        <a:bodyPr/>
        <a:lstStyle/>
        <a:p>
          <a:pPr latinLnBrk="1"/>
          <a:endParaRPr lang="ko-KR" altLang="en-US"/>
        </a:p>
      </dgm:t>
    </dgm:pt>
    <dgm:pt modelId="{019B729B-2A6E-4027-9A2C-80401F2C0782}" type="sibTrans" cxnId="{163285CA-9354-4DB1-8DDA-A0948F0E7FD0}">
      <dgm:prSet/>
      <dgm:spPr/>
      <dgm:t>
        <a:bodyPr/>
        <a:lstStyle/>
        <a:p>
          <a:pPr latinLnBrk="1"/>
          <a:endParaRPr lang="ko-KR" altLang="en-US"/>
        </a:p>
      </dgm:t>
    </dgm:pt>
    <dgm:pt modelId="{0A4FA4B8-A708-4369-8DDB-5F074193B823}" type="pres">
      <dgm:prSet presAssocID="{9AC59177-AA49-4FE9-B05A-E1A7CD963AD8}" presName="rootnode" presStyleCnt="0">
        <dgm:presLayoutVars>
          <dgm:chMax/>
          <dgm:chPref/>
          <dgm:dir/>
          <dgm:animLvl val="lvl"/>
        </dgm:presLayoutVars>
      </dgm:prSet>
      <dgm:spPr/>
    </dgm:pt>
    <dgm:pt modelId="{B057E5DB-5E6F-40F8-81BE-FB4558B3F6D7}" type="pres">
      <dgm:prSet presAssocID="{E4961ADB-CA76-42A7-A957-24239C94292F}" presName="composite" presStyleCnt="0"/>
      <dgm:spPr/>
    </dgm:pt>
    <dgm:pt modelId="{1FC3F2D3-E7C4-4A65-A137-D1FA2755ED73}" type="pres">
      <dgm:prSet presAssocID="{E4961ADB-CA76-42A7-A957-24239C94292F}" presName="bentUpArrow1" presStyleLbl="alignImgPlace1" presStyleIdx="0" presStyleCnt="3"/>
      <dgm:spPr/>
    </dgm:pt>
    <dgm:pt modelId="{88DCE1A5-05B4-4399-92EE-B9475B0CF2C3}" type="pres">
      <dgm:prSet presAssocID="{E4961ADB-CA76-42A7-A957-24239C94292F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FEB9E0-6B62-4355-85C2-EE923DC239D3}" type="pres">
      <dgm:prSet presAssocID="{E4961ADB-CA76-42A7-A957-24239C94292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42B2B12-810F-474E-AF14-606772C98A3D}" type="pres">
      <dgm:prSet presAssocID="{C80A5098-B26E-442E-8129-1E915F2C392C}" presName="sibTrans" presStyleCnt="0"/>
      <dgm:spPr/>
    </dgm:pt>
    <dgm:pt modelId="{010F5CAF-DB43-438D-A79D-F31B79C5B35D}" type="pres">
      <dgm:prSet presAssocID="{17A38C9F-0BA1-43C0-A54C-F450F611AF5B}" presName="composite" presStyleCnt="0"/>
      <dgm:spPr/>
    </dgm:pt>
    <dgm:pt modelId="{7261B383-E001-4BDD-B94F-D4AD9B304450}" type="pres">
      <dgm:prSet presAssocID="{17A38C9F-0BA1-43C0-A54C-F450F611AF5B}" presName="bentUpArrow1" presStyleLbl="alignImgPlace1" presStyleIdx="1" presStyleCnt="3"/>
      <dgm:spPr/>
    </dgm:pt>
    <dgm:pt modelId="{DF678165-89A2-469B-A28B-D25D184B2872}" type="pres">
      <dgm:prSet presAssocID="{17A38C9F-0BA1-43C0-A54C-F450F611AF5B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14E91B-BC2D-4CB1-AA47-87BE8D82F1CC}" type="pres">
      <dgm:prSet presAssocID="{17A38C9F-0BA1-43C0-A54C-F450F611AF5B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335969-4832-4CF5-89F3-47550B1F58E5}" type="pres">
      <dgm:prSet presAssocID="{61A3F2E2-DA28-427B-803D-A1549BE1CBC8}" presName="sibTrans" presStyleCnt="0"/>
      <dgm:spPr/>
    </dgm:pt>
    <dgm:pt modelId="{5696E947-FD5E-47F7-B652-A878DC731486}" type="pres">
      <dgm:prSet presAssocID="{0CFF0CF1-07EC-4E0A-AD2D-DC2020743154}" presName="composite" presStyleCnt="0"/>
      <dgm:spPr/>
    </dgm:pt>
    <dgm:pt modelId="{D29EFA65-4BE5-4C46-B3B8-C4ABC8A73288}" type="pres">
      <dgm:prSet presAssocID="{0CFF0CF1-07EC-4E0A-AD2D-DC2020743154}" presName="bentUpArrow1" presStyleLbl="alignImgPlace1" presStyleIdx="2" presStyleCnt="3"/>
      <dgm:spPr/>
    </dgm:pt>
    <dgm:pt modelId="{90845882-7B2E-4C2F-AFF8-EA184329CB6C}" type="pres">
      <dgm:prSet presAssocID="{0CFF0CF1-07EC-4E0A-AD2D-DC202074315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B19360-B717-464B-A50E-BEF1F56313B6}" type="pres">
      <dgm:prSet presAssocID="{0CFF0CF1-07EC-4E0A-AD2D-DC2020743154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B1BBE4F-2070-4CD8-B92F-23B63E9E7987}" type="pres">
      <dgm:prSet presAssocID="{807E4AEB-5AA2-459C-9D96-B2C36E9F46D5}" presName="sibTrans" presStyleCnt="0"/>
      <dgm:spPr/>
    </dgm:pt>
    <dgm:pt modelId="{413F24C0-8353-4E0E-A571-E153501E4059}" type="pres">
      <dgm:prSet presAssocID="{58089017-87B2-4447-BA8B-6CA7A5E5B8EE}" presName="composite" presStyleCnt="0"/>
      <dgm:spPr/>
    </dgm:pt>
    <dgm:pt modelId="{ACAE0286-E21E-4FD2-8D21-93F9CB4E0BAA}" type="pres">
      <dgm:prSet presAssocID="{58089017-87B2-4447-BA8B-6CA7A5E5B8E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2226C7-594A-4874-B346-6D06B055926B}" type="pres">
      <dgm:prSet presAssocID="{58089017-87B2-4447-BA8B-6CA7A5E5B8EE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63285CA-9354-4DB1-8DDA-A0948F0E7FD0}" srcId="{58089017-87B2-4447-BA8B-6CA7A5E5B8EE}" destId="{6D660335-F012-4AE4-97EC-49CCB45692E5}" srcOrd="0" destOrd="0" parTransId="{0DE30E10-1B1E-4F11-8A27-96729F1F70AE}" sibTransId="{019B729B-2A6E-4027-9A2C-80401F2C0782}"/>
    <dgm:cxn modelId="{F08129FE-3DF0-4096-A7C6-68AB0F87EEB7}" srcId="{9AC59177-AA49-4FE9-B05A-E1A7CD963AD8}" destId="{17A38C9F-0BA1-43C0-A54C-F450F611AF5B}" srcOrd="1" destOrd="0" parTransId="{A70A8CA8-673E-498A-A161-EC662091C171}" sibTransId="{61A3F2E2-DA28-427B-803D-A1549BE1CBC8}"/>
    <dgm:cxn modelId="{AF6483F6-EA3D-4621-BDAE-1903BC5862B1}" type="presOf" srcId="{58D01665-A698-4AF9-80F2-5C6876C43A90}" destId="{E914E91B-BC2D-4CB1-AA47-87BE8D82F1CC}" srcOrd="0" destOrd="0" presId="urn:microsoft.com/office/officeart/2005/8/layout/StepDownProcess"/>
    <dgm:cxn modelId="{2E936DBA-B443-4F29-8CB2-728487B9F7E1}" type="presOf" srcId="{7F763315-8EF7-4E7F-A692-E5AAD85E46BD}" destId="{F1B19360-B717-464B-A50E-BEF1F56313B6}" srcOrd="0" destOrd="0" presId="urn:microsoft.com/office/officeart/2005/8/layout/StepDownProcess"/>
    <dgm:cxn modelId="{03846006-FF76-4FB6-BD16-7790CFD6C35C}" type="presOf" srcId="{9AC59177-AA49-4FE9-B05A-E1A7CD963AD8}" destId="{0A4FA4B8-A708-4369-8DDB-5F074193B823}" srcOrd="0" destOrd="0" presId="urn:microsoft.com/office/officeart/2005/8/layout/StepDownProcess"/>
    <dgm:cxn modelId="{75D3EBEC-9970-445A-8D5C-CD9F63910F9B}" srcId="{0CFF0CF1-07EC-4E0A-AD2D-DC2020743154}" destId="{7F763315-8EF7-4E7F-A692-E5AAD85E46BD}" srcOrd="0" destOrd="0" parTransId="{CC591144-369E-4D79-8BC2-7FD2BC2D41FC}" sibTransId="{FBB4EFA9-B905-42DF-A290-E745D79A5CB7}"/>
    <dgm:cxn modelId="{6D228953-1332-45C6-B7B7-A218D9B7D8DA}" srcId="{9AC59177-AA49-4FE9-B05A-E1A7CD963AD8}" destId="{E4961ADB-CA76-42A7-A957-24239C94292F}" srcOrd="0" destOrd="0" parTransId="{363BF93A-8F33-4C53-8224-A83C6883AC7A}" sibTransId="{C80A5098-B26E-442E-8129-1E915F2C392C}"/>
    <dgm:cxn modelId="{7CABFAEB-E400-44D8-AC1A-E88F6F63F676}" srcId="{9AC59177-AA49-4FE9-B05A-E1A7CD963AD8}" destId="{0CFF0CF1-07EC-4E0A-AD2D-DC2020743154}" srcOrd="2" destOrd="0" parTransId="{4EC92C02-45A8-41BA-BE3C-275E71FFDA13}" sibTransId="{807E4AEB-5AA2-459C-9D96-B2C36E9F46D5}"/>
    <dgm:cxn modelId="{1EE03A05-E987-445B-A6BA-A956DB860DE8}" srcId="{9AC59177-AA49-4FE9-B05A-E1A7CD963AD8}" destId="{58089017-87B2-4447-BA8B-6CA7A5E5B8EE}" srcOrd="3" destOrd="0" parTransId="{D131B516-142B-4BED-9B07-B6ABFE72E200}" sibTransId="{B3CFC4A6-334A-4108-9EBE-DE2562F4B01F}"/>
    <dgm:cxn modelId="{DCB1473F-786F-4357-9BE9-FDFA31C83328}" type="presOf" srcId="{0CFF0CF1-07EC-4E0A-AD2D-DC2020743154}" destId="{90845882-7B2E-4C2F-AFF8-EA184329CB6C}" srcOrd="0" destOrd="0" presId="urn:microsoft.com/office/officeart/2005/8/layout/StepDownProcess"/>
    <dgm:cxn modelId="{78020DF2-16DF-4108-8B68-83CE2143AEDA}" srcId="{17A38C9F-0BA1-43C0-A54C-F450F611AF5B}" destId="{58D01665-A698-4AF9-80F2-5C6876C43A90}" srcOrd="0" destOrd="0" parTransId="{DD9ACF41-AE84-4E31-A01E-8062EBD7BF75}" sibTransId="{F512CD65-F69B-436F-8BAA-153590A6DF0B}"/>
    <dgm:cxn modelId="{D20ECD5E-EA4D-430D-862B-71AF79CD167E}" srcId="{E4961ADB-CA76-42A7-A957-24239C94292F}" destId="{1A457683-3C1B-4FB4-A147-C79639177B04}" srcOrd="0" destOrd="0" parTransId="{20B6D747-45BB-4A92-A719-6F25DF1C20AE}" sibTransId="{1A858139-BC74-42AB-A5A8-31A604E155BB}"/>
    <dgm:cxn modelId="{058DD067-2A47-4003-A29F-5E4D13FFC2FB}" type="presOf" srcId="{58089017-87B2-4447-BA8B-6CA7A5E5B8EE}" destId="{ACAE0286-E21E-4FD2-8D21-93F9CB4E0BAA}" srcOrd="0" destOrd="0" presId="urn:microsoft.com/office/officeart/2005/8/layout/StepDownProcess"/>
    <dgm:cxn modelId="{622832CD-ACCC-4A75-8070-E2B69C1EEE3A}" type="presOf" srcId="{6D660335-F012-4AE4-97EC-49CCB45692E5}" destId="{E32226C7-594A-4874-B346-6D06B055926B}" srcOrd="0" destOrd="0" presId="urn:microsoft.com/office/officeart/2005/8/layout/StepDownProcess"/>
    <dgm:cxn modelId="{9A5EB7BC-8651-42CB-99C6-BCF78D936E29}" type="presOf" srcId="{1A457683-3C1B-4FB4-A147-C79639177B04}" destId="{C4FEB9E0-6B62-4355-85C2-EE923DC239D3}" srcOrd="0" destOrd="0" presId="urn:microsoft.com/office/officeart/2005/8/layout/StepDownProcess"/>
    <dgm:cxn modelId="{F9F6D767-08E9-403D-B6C7-8B37D97FDE37}" type="presOf" srcId="{17A38C9F-0BA1-43C0-A54C-F450F611AF5B}" destId="{DF678165-89A2-469B-A28B-D25D184B2872}" srcOrd="0" destOrd="0" presId="urn:microsoft.com/office/officeart/2005/8/layout/StepDownProcess"/>
    <dgm:cxn modelId="{CEAD3B7F-6BBD-4BAE-A25B-DA571B0A5F71}" type="presOf" srcId="{E4961ADB-CA76-42A7-A957-24239C94292F}" destId="{88DCE1A5-05B4-4399-92EE-B9475B0CF2C3}" srcOrd="0" destOrd="0" presId="urn:microsoft.com/office/officeart/2005/8/layout/StepDownProcess"/>
    <dgm:cxn modelId="{D5E09BC3-09B1-4B0A-BCBF-4DDB41ED271A}" type="presParOf" srcId="{0A4FA4B8-A708-4369-8DDB-5F074193B823}" destId="{B057E5DB-5E6F-40F8-81BE-FB4558B3F6D7}" srcOrd="0" destOrd="0" presId="urn:microsoft.com/office/officeart/2005/8/layout/StepDownProcess"/>
    <dgm:cxn modelId="{D64A7D6C-939D-4E49-B9EE-A48CBCCC90C8}" type="presParOf" srcId="{B057E5DB-5E6F-40F8-81BE-FB4558B3F6D7}" destId="{1FC3F2D3-E7C4-4A65-A137-D1FA2755ED73}" srcOrd="0" destOrd="0" presId="urn:microsoft.com/office/officeart/2005/8/layout/StepDownProcess"/>
    <dgm:cxn modelId="{A03A4AEF-D1BF-4B1E-AA76-170C5F5A9AE7}" type="presParOf" srcId="{B057E5DB-5E6F-40F8-81BE-FB4558B3F6D7}" destId="{88DCE1A5-05B4-4399-92EE-B9475B0CF2C3}" srcOrd="1" destOrd="0" presId="urn:microsoft.com/office/officeart/2005/8/layout/StepDownProcess"/>
    <dgm:cxn modelId="{4683A3ED-7B9D-4306-89D2-340FFB9AA79B}" type="presParOf" srcId="{B057E5DB-5E6F-40F8-81BE-FB4558B3F6D7}" destId="{C4FEB9E0-6B62-4355-85C2-EE923DC239D3}" srcOrd="2" destOrd="0" presId="urn:microsoft.com/office/officeart/2005/8/layout/StepDownProcess"/>
    <dgm:cxn modelId="{590C8628-5177-4B9A-B9EA-EE31A0A0755F}" type="presParOf" srcId="{0A4FA4B8-A708-4369-8DDB-5F074193B823}" destId="{242B2B12-810F-474E-AF14-606772C98A3D}" srcOrd="1" destOrd="0" presId="urn:microsoft.com/office/officeart/2005/8/layout/StepDownProcess"/>
    <dgm:cxn modelId="{22BC7E38-702C-4E17-8F8B-DBF67012A32F}" type="presParOf" srcId="{0A4FA4B8-A708-4369-8DDB-5F074193B823}" destId="{010F5CAF-DB43-438D-A79D-F31B79C5B35D}" srcOrd="2" destOrd="0" presId="urn:microsoft.com/office/officeart/2005/8/layout/StepDownProcess"/>
    <dgm:cxn modelId="{3BA40F67-07C0-4593-BA93-023CE7D242EA}" type="presParOf" srcId="{010F5CAF-DB43-438D-A79D-F31B79C5B35D}" destId="{7261B383-E001-4BDD-B94F-D4AD9B304450}" srcOrd="0" destOrd="0" presId="urn:microsoft.com/office/officeart/2005/8/layout/StepDownProcess"/>
    <dgm:cxn modelId="{EF1C9A3F-03E7-4616-B1E2-6574875A7C92}" type="presParOf" srcId="{010F5CAF-DB43-438D-A79D-F31B79C5B35D}" destId="{DF678165-89A2-469B-A28B-D25D184B2872}" srcOrd="1" destOrd="0" presId="urn:microsoft.com/office/officeart/2005/8/layout/StepDownProcess"/>
    <dgm:cxn modelId="{7DECF558-2E5C-457C-8B4E-9E8A4639F59E}" type="presParOf" srcId="{010F5CAF-DB43-438D-A79D-F31B79C5B35D}" destId="{E914E91B-BC2D-4CB1-AA47-87BE8D82F1CC}" srcOrd="2" destOrd="0" presId="urn:microsoft.com/office/officeart/2005/8/layout/StepDownProcess"/>
    <dgm:cxn modelId="{47F6DB6C-A9F4-4B01-A2DF-6194B15A83CD}" type="presParOf" srcId="{0A4FA4B8-A708-4369-8DDB-5F074193B823}" destId="{F5335969-4832-4CF5-89F3-47550B1F58E5}" srcOrd="3" destOrd="0" presId="urn:microsoft.com/office/officeart/2005/8/layout/StepDownProcess"/>
    <dgm:cxn modelId="{7510D493-BE8D-4531-A268-7467A8C1BB6C}" type="presParOf" srcId="{0A4FA4B8-A708-4369-8DDB-5F074193B823}" destId="{5696E947-FD5E-47F7-B652-A878DC731486}" srcOrd="4" destOrd="0" presId="urn:microsoft.com/office/officeart/2005/8/layout/StepDownProcess"/>
    <dgm:cxn modelId="{FD646DA3-DF89-43F1-BE81-7ADDA76E2488}" type="presParOf" srcId="{5696E947-FD5E-47F7-B652-A878DC731486}" destId="{D29EFA65-4BE5-4C46-B3B8-C4ABC8A73288}" srcOrd="0" destOrd="0" presId="urn:microsoft.com/office/officeart/2005/8/layout/StepDownProcess"/>
    <dgm:cxn modelId="{7567AEE9-A3FF-4E45-BEE5-3FA379B7EE40}" type="presParOf" srcId="{5696E947-FD5E-47F7-B652-A878DC731486}" destId="{90845882-7B2E-4C2F-AFF8-EA184329CB6C}" srcOrd="1" destOrd="0" presId="urn:microsoft.com/office/officeart/2005/8/layout/StepDownProcess"/>
    <dgm:cxn modelId="{E03204D2-3B45-4389-B9E1-C2F18C42E8C8}" type="presParOf" srcId="{5696E947-FD5E-47F7-B652-A878DC731486}" destId="{F1B19360-B717-464B-A50E-BEF1F56313B6}" srcOrd="2" destOrd="0" presId="urn:microsoft.com/office/officeart/2005/8/layout/StepDownProcess"/>
    <dgm:cxn modelId="{2E4B3449-A523-4D92-BE6B-02E0B9F08EEB}" type="presParOf" srcId="{0A4FA4B8-A708-4369-8DDB-5F074193B823}" destId="{7B1BBE4F-2070-4CD8-B92F-23B63E9E7987}" srcOrd="5" destOrd="0" presId="urn:microsoft.com/office/officeart/2005/8/layout/StepDownProcess"/>
    <dgm:cxn modelId="{EA592799-0A78-4150-850A-44DA176D3562}" type="presParOf" srcId="{0A4FA4B8-A708-4369-8DDB-5F074193B823}" destId="{413F24C0-8353-4E0E-A571-E153501E4059}" srcOrd="6" destOrd="0" presId="urn:microsoft.com/office/officeart/2005/8/layout/StepDownProcess"/>
    <dgm:cxn modelId="{A25560C2-45C8-47C1-A42C-76A83DFB3EA4}" type="presParOf" srcId="{413F24C0-8353-4E0E-A571-E153501E4059}" destId="{ACAE0286-E21E-4FD2-8D21-93F9CB4E0BAA}" srcOrd="0" destOrd="0" presId="urn:microsoft.com/office/officeart/2005/8/layout/StepDownProcess"/>
    <dgm:cxn modelId="{BEA4A3DC-B705-4626-892C-09E999BA0032}" type="presParOf" srcId="{413F24C0-8353-4E0E-A571-E153501E4059}" destId="{E32226C7-594A-4874-B346-6D06B055926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A07C4E-7211-4D75-8690-732393326E6D}" type="doc">
      <dgm:prSet loTypeId="urn:microsoft.com/office/officeart/2005/8/layout/pyramid3" loCatId="pyramid" qsTypeId="urn:microsoft.com/office/officeart/2005/8/quickstyle/simple1" qsCatId="simple" csTypeId="urn:microsoft.com/office/officeart/2005/8/colors/accent2_2" csCatId="accent2" phldr="1"/>
      <dgm:spPr/>
    </dgm:pt>
    <dgm:pt modelId="{72F898C4-EF52-43AF-873E-430304D2E842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r>
            <a:rPr lang="ko-KR" altLang="en-US" dirty="0" err="1" smtClean="0"/>
            <a:t>자마켓</a:t>
          </a:r>
          <a:r>
            <a:rPr lang="ko-KR" altLang="en-US" dirty="0" smtClean="0"/>
            <a:t> </a:t>
          </a:r>
          <a:r>
            <a:rPr lang="en-US" altLang="ko-KR" dirty="0" smtClean="0"/>
            <a:t>30% ~ 70%</a:t>
          </a:r>
          <a:endParaRPr lang="ko-KR" altLang="en-US" dirty="0"/>
        </a:p>
      </dgm:t>
    </dgm:pt>
    <dgm:pt modelId="{B96E2904-62E9-4D6E-B8DE-D352C00E29DD}" type="parTrans" cxnId="{A9417B0E-39E9-4034-B9BC-8F753B4F129E}">
      <dgm:prSet/>
      <dgm:spPr/>
      <dgm:t>
        <a:bodyPr/>
        <a:lstStyle/>
        <a:p>
          <a:pPr latinLnBrk="1"/>
          <a:endParaRPr lang="ko-KR" altLang="en-US"/>
        </a:p>
      </dgm:t>
    </dgm:pt>
    <dgm:pt modelId="{74F43BD4-7DD0-4DDB-B0B5-783702697AA6}" type="sibTrans" cxnId="{A9417B0E-39E9-4034-B9BC-8F753B4F129E}">
      <dgm:prSet/>
      <dgm:spPr/>
      <dgm:t>
        <a:bodyPr/>
        <a:lstStyle/>
        <a:p>
          <a:pPr latinLnBrk="1"/>
          <a:endParaRPr lang="ko-KR" altLang="en-US"/>
        </a:p>
      </dgm:t>
    </dgm:pt>
    <dgm:pt modelId="{19D7E2D1-C65C-4FAA-B04C-777931DA6AD3}">
      <dgm:prSet phldrT="[텍스트]"/>
      <dgm:spPr/>
      <dgm:t>
        <a:bodyPr/>
        <a:lstStyle/>
        <a:p>
          <a:pPr latinLnBrk="1"/>
          <a:r>
            <a:rPr lang="en-US" altLang="ko-KR" dirty="0" smtClean="0"/>
            <a:t>CP</a:t>
          </a:r>
          <a:r>
            <a:rPr lang="ko-KR" altLang="en-US" dirty="0" smtClean="0"/>
            <a:t> </a:t>
          </a:r>
          <a:r>
            <a:rPr lang="en-US" altLang="ko-KR" dirty="0" smtClean="0"/>
            <a:t>70% ~ 30%</a:t>
          </a:r>
          <a:endParaRPr lang="ko-KR" altLang="en-US" dirty="0"/>
        </a:p>
      </dgm:t>
    </dgm:pt>
    <dgm:pt modelId="{7C91EE22-D211-4B50-9830-2E40EC02517A}" type="parTrans" cxnId="{1E416B76-D933-489F-9C7B-6E4C280FEB6A}">
      <dgm:prSet/>
      <dgm:spPr/>
      <dgm:t>
        <a:bodyPr/>
        <a:lstStyle/>
        <a:p>
          <a:pPr latinLnBrk="1"/>
          <a:endParaRPr lang="ko-KR" altLang="en-US"/>
        </a:p>
      </dgm:t>
    </dgm:pt>
    <dgm:pt modelId="{3A0E3896-BEF5-49BB-9E19-AEA8834D3D5C}" type="sibTrans" cxnId="{1E416B76-D933-489F-9C7B-6E4C280FEB6A}">
      <dgm:prSet/>
      <dgm:spPr/>
      <dgm:t>
        <a:bodyPr/>
        <a:lstStyle/>
        <a:p>
          <a:pPr latinLnBrk="1"/>
          <a:endParaRPr lang="ko-KR" altLang="en-US"/>
        </a:p>
      </dgm:t>
    </dgm:pt>
    <dgm:pt modelId="{E28332F7-07B8-4797-B392-7AF425EA0C96}" type="pres">
      <dgm:prSet presAssocID="{AFA07C4E-7211-4D75-8690-732393326E6D}" presName="Name0" presStyleCnt="0">
        <dgm:presLayoutVars>
          <dgm:dir/>
          <dgm:animLvl val="lvl"/>
          <dgm:resizeHandles val="exact"/>
        </dgm:presLayoutVars>
      </dgm:prSet>
      <dgm:spPr/>
    </dgm:pt>
    <dgm:pt modelId="{95CD3B36-6BAE-4AFB-ADF1-A2FCCFCAFBB7}" type="pres">
      <dgm:prSet presAssocID="{72F898C4-EF52-43AF-873E-430304D2E842}" presName="Name8" presStyleCnt="0"/>
      <dgm:spPr/>
    </dgm:pt>
    <dgm:pt modelId="{3154848E-96D8-4358-9653-EA55B3AB17AF}" type="pres">
      <dgm:prSet presAssocID="{72F898C4-EF52-43AF-873E-430304D2E842}" presName="level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F3D4BB-C45C-4026-BBAF-8A4E5A3F6970}" type="pres">
      <dgm:prSet presAssocID="{72F898C4-EF52-43AF-873E-430304D2E8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3AD15E-5F1D-400E-A4CB-FB95F9987BF5}" type="pres">
      <dgm:prSet presAssocID="{19D7E2D1-C65C-4FAA-B04C-777931DA6AD3}" presName="Name8" presStyleCnt="0"/>
      <dgm:spPr/>
    </dgm:pt>
    <dgm:pt modelId="{FC9BDE77-9443-481D-86CF-2A581C0D8587}" type="pres">
      <dgm:prSet presAssocID="{19D7E2D1-C65C-4FAA-B04C-777931DA6AD3}" presName="level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3EE15E-C790-418B-95BE-1125727A8540}" type="pres">
      <dgm:prSet presAssocID="{19D7E2D1-C65C-4FAA-B04C-777931DA6AD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F79F8E3-1000-4B30-AA60-AFB63C4B8319}" type="presOf" srcId="{72F898C4-EF52-43AF-873E-430304D2E842}" destId="{3154848E-96D8-4358-9653-EA55B3AB17AF}" srcOrd="0" destOrd="0" presId="urn:microsoft.com/office/officeart/2005/8/layout/pyramid3"/>
    <dgm:cxn modelId="{5B0E7A5E-2E89-4094-9188-DF80ECB7B2E5}" type="presOf" srcId="{19D7E2D1-C65C-4FAA-B04C-777931DA6AD3}" destId="{873EE15E-C790-418B-95BE-1125727A8540}" srcOrd="1" destOrd="0" presId="urn:microsoft.com/office/officeart/2005/8/layout/pyramid3"/>
    <dgm:cxn modelId="{1E416B76-D933-489F-9C7B-6E4C280FEB6A}" srcId="{AFA07C4E-7211-4D75-8690-732393326E6D}" destId="{19D7E2D1-C65C-4FAA-B04C-777931DA6AD3}" srcOrd="1" destOrd="0" parTransId="{7C91EE22-D211-4B50-9830-2E40EC02517A}" sibTransId="{3A0E3896-BEF5-49BB-9E19-AEA8834D3D5C}"/>
    <dgm:cxn modelId="{73A935DC-A3D7-496C-A139-C4A14FF63C7E}" type="presOf" srcId="{19D7E2D1-C65C-4FAA-B04C-777931DA6AD3}" destId="{FC9BDE77-9443-481D-86CF-2A581C0D8587}" srcOrd="0" destOrd="0" presId="urn:microsoft.com/office/officeart/2005/8/layout/pyramid3"/>
    <dgm:cxn modelId="{F10475D0-23CC-4649-BAF2-97130CCC77C7}" type="presOf" srcId="{72F898C4-EF52-43AF-873E-430304D2E842}" destId="{36F3D4BB-C45C-4026-BBAF-8A4E5A3F6970}" srcOrd="1" destOrd="0" presId="urn:microsoft.com/office/officeart/2005/8/layout/pyramid3"/>
    <dgm:cxn modelId="{A9417B0E-39E9-4034-B9BC-8F753B4F129E}" srcId="{AFA07C4E-7211-4D75-8690-732393326E6D}" destId="{72F898C4-EF52-43AF-873E-430304D2E842}" srcOrd="0" destOrd="0" parTransId="{B96E2904-62E9-4D6E-B8DE-D352C00E29DD}" sibTransId="{74F43BD4-7DD0-4DDB-B0B5-783702697AA6}"/>
    <dgm:cxn modelId="{C1606DA9-7B5A-4BDF-9594-199144EBB52B}" type="presOf" srcId="{AFA07C4E-7211-4D75-8690-732393326E6D}" destId="{E28332F7-07B8-4797-B392-7AF425EA0C96}" srcOrd="0" destOrd="0" presId="urn:microsoft.com/office/officeart/2005/8/layout/pyramid3"/>
    <dgm:cxn modelId="{94EDC9D8-EF52-43DE-93A2-0EF5011CAAD9}" type="presParOf" srcId="{E28332F7-07B8-4797-B392-7AF425EA0C96}" destId="{95CD3B36-6BAE-4AFB-ADF1-A2FCCFCAFBB7}" srcOrd="0" destOrd="0" presId="urn:microsoft.com/office/officeart/2005/8/layout/pyramid3"/>
    <dgm:cxn modelId="{79CC2315-6DAD-4559-9902-0FE53AA5F537}" type="presParOf" srcId="{95CD3B36-6BAE-4AFB-ADF1-A2FCCFCAFBB7}" destId="{3154848E-96D8-4358-9653-EA55B3AB17AF}" srcOrd="0" destOrd="0" presId="urn:microsoft.com/office/officeart/2005/8/layout/pyramid3"/>
    <dgm:cxn modelId="{0FDD9C5C-E655-4EAC-97D5-6ABB093835FF}" type="presParOf" srcId="{95CD3B36-6BAE-4AFB-ADF1-A2FCCFCAFBB7}" destId="{36F3D4BB-C45C-4026-BBAF-8A4E5A3F6970}" srcOrd="1" destOrd="0" presId="urn:microsoft.com/office/officeart/2005/8/layout/pyramid3"/>
    <dgm:cxn modelId="{7D5295AF-EB94-4467-99E7-42DD1038658C}" type="presParOf" srcId="{E28332F7-07B8-4797-B392-7AF425EA0C96}" destId="{563AD15E-5F1D-400E-A4CB-FB95F9987BF5}" srcOrd="1" destOrd="0" presId="urn:microsoft.com/office/officeart/2005/8/layout/pyramid3"/>
    <dgm:cxn modelId="{B203C551-487D-4395-A932-2C4CC9BB7368}" type="presParOf" srcId="{563AD15E-5F1D-400E-A4CB-FB95F9987BF5}" destId="{FC9BDE77-9443-481D-86CF-2A581C0D8587}" srcOrd="0" destOrd="0" presId="urn:microsoft.com/office/officeart/2005/8/layout/pyramid3"/>
    <dgm:cxn modelId="{02978506-C059-42AA-882E-00E628270A45}" type="presParOf" srcId="{563AD15E-5F1D-400E-A4CB-FB95F9987BF5}" destId="{873EE15E-C790-418B-95BE-1125727A854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A07C4E-7211-4D75-8690-732393326E6D}" type="doc">
      <dgm:prSet loTypeId="urn:microsoft.com/office/officeart/2005/8/layout/pyramid3" loCatId="pyramid" qsTypeId="urn:microsoft.com/office/officeart/2005/8/quickstyle/simple1" qsCatId="simple" csTypeId="urn:microsoft.com/office/officeart/2005/8/colors/accent3_2" csCatId="accent3" phldr="1"/>
      <dgm:spPr/>
    </dgm:pt>
    <dgm:pt modelId="{72F898C4-EF52-43AF-873E-430304D2E842}">
      <dgm:prSet phldrT="[텍스트]"/>
      <dgm:spPr/>
      <dgm:t>
        <a:bodyPr/>
        <a:lstStyle/>
        <a:p>
          <a:pPr latinLnBrk="1"/>
          <a:r>
            <a:rPr lang="ko-KR" altLang="en-US" dirty="0" smtClean="0"/>
            <a:t>결제 및 서비스 수수료 </a:t>
          </a:r>
          <a:r>
            <a:rPr lang="en-US" altLang="ko-KR" dirty="0" smtClean="0"/>
            <a:t>50%</a:t>
          </a:r>
          <a:endParaRPr lang="ko-KR" altLang="en-US" dirty="0"/>
        </a:p>
      </dgm:t>
    </dgm:pt>
    <dgm:pt modelId="{B96E2904-62E9-4D6E-B8DE-D352C00E29DD}" type="parTrans" cxnId="{A9417B0E-39E9-4034-B9BC-8F753B4F129E}">
      <dgm:prSet/>
      <dgm:spPr/>
      <dgm:t>
        <a:bodyPr/>
        <a:lstStyle/>
        <a:p>
          <a:pPr latinLnBrk="1"/>
          <a:endParaRPr lang="ko-KR" altLang="en-US"/>
        </a:p>
      </dgm:t>
    </dgm:pt>
    <dgm:pt modelId="{74F43BD4-7DD0-4DDB-B0B5-783702697AA6}" type="sibTrans" cxnId="{A9417B0E-39E9-4034-B9BC-8F753B4F129E}">
      <dgm:prSet/>
      <dgm:spPr/>
      <dgm:t>
        <a:bodyPr/>
        <a:lstStyle/>
        <a:p>
          <a:pPr latinLnBrk="1"/>
          <a:endParaRPr lang="ko-KR" altLang="en-US"/>
        </a:p>
      </dgm:t>
    </dgm:pt>
    <dgm:pt modelId="{19D7E2D1-C65C-4FAA-B04C-777931DA6AD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퍼블리셔</a:t>
          </a:r>
          <a:r>
            <a:rPr lang="ko-KR" altLang="en-US" dirty="0" smtClean="0"/>
            <a:t> </a:t>
          </a:r>
          <a:r>
            <a:rPr lang="en-US" altLang="ko-KR" dirty="0" smtClean="0"/>
            <a:t>40%</a:t>
          </a:r>
          <a:endParaRPr lang="ko-KR" altLang="en-US" dirty="0"/>
        </a:p>
      </dgm:t>
    </dgm:pt>
    <dgm:pt modelId="{7C91EE22-D211-4B50-9830-2E40EC02517A}" type="parTrans" cxnId="{1E416B76-D933-489F-9C7B-6E4C280FEB6A}">
      <dgm:prSet/>
      <dgm:spPr/>
      <dgm:t>
        <a:bodyPr/>
        <a:lstStyle/>
        <a:p>
          <a:pPr latinLnBrk="1"/>
          <a:endParaRPr lang="ko-KR" altLang="en-US"/>
        </a:p>
      </dgm:t>
    </dgm:pt>
    <dgm:pt modelId="{3A0E3896-BEF5-49BB-9E19-AEA8834D3D5C}" type="sibTrans" cxnId="{1E416B76-D933-489F-9C7B-6E4C280FEB6A}">
      <dgm:prSet/>
      <dgm:spPr/>
      <dgm:t>
        <a:bodyPr/>
        <a:lstStyle/>
        <a:p>
          <a:pPr latinLnBrk="1"/>
          <a:endParaRPr lang="ko-KR" altLang="en-US"/>
        </a:p>
      </dgm:t>
    </dgm:pt>
    <dgm:pt modelId="{24EB7989-5240-4C09-922E-CC6F02FB79CF}">
      <dgm:prSet phldrT="[텍스트]"/>
      <dgm:spPr/>
      <dgm:t>
        <a:bodyPr/>
        <a:lstStyle/>
        <a:p>
          <a:pPr latinLnBrk="1"/>
          <a:r>
            <a:rPr lang="en-US" altLang="ko-KR" dirty="0" smtClean="0"/>
            <a:t>CP 10%</a:t>
          </a:r>
          <a:endParaRPr lang="ko-KR" altLang="en-US" dirty="0"/>
        </a:p>
      </dgm:t>
    </dgm:pt>
    <dgm:pt modelId="{927CB253-887A-4D59-8E1A-0A78846BAA71}" type="parTrans" cxnId="{F7F73D2F-97D9-40B7-A064-71BAB010AB65}">
      <dgm:prSet/>
      <dgm:spPr/>
      <dgm:t>
        <a:bodyPr/>
        <a:lstStyle/>
        <a:p>
          <a:pPr latinLnBrk="1"/>
          <a:endParaRPr lang="ko-KR" altLang="en-US"/>
        </a:p>
      </dgm:t>
    </dgm:pt>
    <dgm:pt modelId="{C3AA90B6-0330-48C2-8482-84AA31540626}" type="sibTrans" cxnId="{F7F73D2F-97D9-40B7-A064-71BAB010AB65}">
      <dgm:prSet/>
      <dgm:spPr/>
      <dgm:t>
        <a:bodyPr/>
        <a:lstStyle/>
        <a:p>
          <a:pPr latinLnBrk="1"/>
          <a:endParaRPr lang="ko-KR" altLang="en-US"/>
        </a:p>
      </dgm:t>
    </dgm:pt>
    <dgm:pt modelId="{E28332F7-07B8-4797-B392-7AF425EA0C96}" type="pres">
      <dgm:prSet presAssocID="{AFA07C4E-7211-4D75-8690-732393326E6D}" presName="Name0" presStyleCnt="0">
        <dgm:presLayoutVars>
          <dgm:dir/>
          <dgm:animLvl val="lvl"/>
          <dgm:resizeHandles val="exact"/>
        </dgm:presLayoutVars>
      </dgm:prSet>
      <dgm:spPr/>
    </dgm:pt>
    <dgm:pt modelId="{95CD3B36-6BAE-4AFB-ADF1-A2FCCFCAFBB7}" type="pres">
      <dgm:prSet presAssocID="{72F898C4-EF52-43AF-873E-430304D2E842}" presName="Name8" presStyleCnt="0"/>
      <dgm:spPr/>
    </dgm:pt>
    <dgm:pt modelId="{3154848E-96D8-4358-9653-EA55B3AB17AF}" type="pres">
      <dgm:prSet presAssocID="{72F898C4-EF52-43AF-873E-430304D2E84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F3D4BB-C45C-4026-BBAF-8A4E5A3F6970}" type="pres">
      <dgm:prSet presAssocID="{72F898C4-EF52-43AF-873E-430304D2E8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3AD15E-5F1D-400E-A4CB-FB95F9987BF5}" type="pres">
      <dgm:prSet presAssocID="{19D7E2D1-C65C-4FAA-B04C-777931DA6AD3}" presName="Name8" presStyleCnt="0"/>
      <dgm:spPr/>
    </dgm:pt>
    <dgm:pt modelId="{FC9BDE77-9443-481D-86CF-2A581C0D8587}" type="pres">
      <dgm:prSet presAssocID="{19D7E2D1-C65C-4FAA-B04C-777931DA6AD3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3EE15E-C790-418B-95BE-1125727A8540}" type="pres">
      <dgm:prSet presAssocID="{19D7E2D1-C65C-4FAA-B04C-777931DA6AD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34E8F5-85D5-4B13-A928-DFBF45ACD0F6}" type="pres">
      <dgm:prSet presAssocID="{24EB7989-5240-4C09-922E-CC6F02FB79CF}" presName="Name8" presStyleCnt="0"/>
      <dgm:spPr/>
    </dgm:pt>
    <dgm:pt modelId="{962F02A1-1BE9-48FF-B0E1-DCE623546791}" type="pres">
      <dgm:prSet presAssocID="{24EB7989-5240-4C09-922E-CC6F02FB79CF}" presName="level" presStyleLbl="node1" presStyleIdx="2" presStyleCnt="3">
        <dgm:presLayoutVars>
          <dgm:chMax val="1"/>
          <dgm:bulletEnabled val="1"/>
        </dgm:presLayoutVars>
      </dgm:prSet>
      <dgm:spPr/>
    </dgm:pt>
    <dgm:pt modelId="{54E0202F-7627-45D3-A75D-E281846BEB8C}" type="pres">
      <dgm:prSet presAssocID="{24EB7989-5240-4C09-922E-CC6F02FB79C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4A2041A-2350-4C82-935E-F906D3C4ABC9}" type="presOf" srcId="{19D7E2D1-C65C-4FAA-B04C-777931DA6AD3}" destId="{873EE15E-C790-418B-95BE-1125727A8540}" srcOrd="1" destOrd="0" presId="urn:microsoft.com/office/officeart/2005/8/layout/pyramid3"/>
    <dgm:cxn modelId="{FCA1DE8E-AEE9-4AE8-80F5-B26A5387633B}" type="presOf" srcId="{72F898C4-EF52-43AF-873E-430304D2E842}" destId="{3154848E-96D8-4358-9653-EA55B3AB17AF}" srcOrd="0" destOrd="0" presId="urn:microsoft.com/office/officeart/2005/8/layout/pyramid3"/>
    <dgm:cxn modelId="{2542298E-2AB8-4EA3-B03D-C608FE25FC0A}" type="presOf" srcId="{AFA07C4E-7211-4D75-8690-732393326E6D}" destId="{E28332F7-07B8-4797-B392-7AF425EA0C96}" srcOrd="0" destOrd="0" presId="urn:microsoft.com/office/officeart/2005/8/layout/pyramid3"/>
    <dgm:cxn modelId="{1E416B76-D933-489F-9C7B-6E4C280FEB6A}" srcId="{AFA07C4E-7211-4D75-8690-732393326E6D}" destId="{19D7E2D1-C65C-4FAA-B04C-777931DA6AD3}" srcOrd="1" destOrd="0" parTransId="{7C91EE22-D211-4B50-9830-2E40EC02517A}" sibTransId="{3A0E3896-BEF5-49BB-9E19-AEA8834D3D5C}"/>
    <dgm:cxn modelId="{F7F73D2F-97D9-40B7-A064-71BAB010AB65}" srcId="{AFA07C4E-7211-4D75-8690-732393326E6D}" destId="{24EB7989-5240-4C09-922E-CC6F02FB79CF}" srcOrd="2" destOrd="0" parTransId="{927CB253-887A-4D59-8E1A-0A78846BAA71}" sibTransId="{C3AA90B6-0330-48C2-8482-84AA31540626}"/>
    <dgm:cxn modelId="{BD82C0EB-E896-4091-95EB-C839AD7C863E}" type="presOf" srcId="{24EB7989-5240-4C09-922E-CC6F02FB79CF}" destId="{962F02A1-1BE9-48FF-B0E1-DCE623546791}" srcOrd="0" destOrd="0" presId="urn:microsoft.com/office/officeart/2005/8/layout/pyramid3"/>
    <dgm:cxn modelId="{91C12BBE-FAAD-4214-B937-5B81DF010BF7}" type="presOf" srcId="{24EB7989-5240-4C09-922E-CC6F02FB79CF}" destId="{54E0202F-7627-45D3-A75D-E281846BEB8C}" srcOrd="1" destOrd="0" presId="urn:microsoft.com/office/officeart/2005/8/layout/pyramid3"/>
    <dgm:cxn modelId="{29F25FB4-5414-41F7-BF8E-177C103455BD}" type="presOf" srcId="{72F898C4-EF52-43AF-873E-430304D2E842}" destId="{36F3D4BB-C45C-4026-BBAF-8A4E5A3F6970}" srcOrd="1" destOrd="0" presId="urn:microsoft.com/office/officeart/2005/8/layout/pyramid3"/>
    <dgm:cxn modelId="{A9417B0E-39E9-4034-B9BC-8F753B4F129E}" srcId="{AFA07C4E-7211-4D75-8690-732393326E6D}" destId="{72F898C4-EF52-43AF-873E-430304D2E842}" srcOrd="0" destOrd="0" parTransId="{B96E2904-62E9-4D6E-B8DE-D352C00E29DD}" sibTransId="{74F43BD4-7DD0-4DDB-B0B5-783702697AA6}"/>
    <dgm:cxn modelId="{8EB2A621-7210-4EB9-9C56-C395CA168C86}" type="presOf" srcId="{19D7E2D1-C65C-4FAA-B04C-777931DA6AD3}" destId="{FC9BDE77-9443-481D-86CF-2A581C0D8587}" srcOrd="0" destOrd="0" presId="urn:microsoft.com/office/officeart/2005/8/layout/pyramid3"/>
    <dgm:cxn modelId="{515E744E-F16B-4367-9657-91738139E6A3}" type="presParOf" srcId="{E28332F7-07B8-4797-B392-7AF425EA0C96}" destId="{95CD3B36-6BAE-4AFB-ADF1-A2FCCFCAFBB7}" srcOrd="0" destOrd="0" presId="urn:microsoft.com/office/officeart/2005/8/layout/pyramid3"/>
    <dgm:cxn modelId="{4AD78E9E-8F41-4B1A-91B1-370B2C63CCA3}" type="presParOf" srcId="{95CD3B36-6BAE-4AFB-ADF1-A2FCCFCAFBB7}" destId="{3154848E-96D8-4358-9653-EA55B3AB17AF}" srcOrd="0" destOrd="0" presId="urn:microsoft.com/office/officeart/2005/8/layout/pyramid3"/>
    <dgm:cxn modelId="{4565E7AE-3218-40FF-B9C5-A1D3A4CBB209}" type="presParOf" srcId="{95CD3B36-6BAE-4AFB-ADF1-A2FCCFCAFBB7}" destId="{36F3D4BB-C45C-4026-BBAF-8A4E5A3F6970}" srcOrd="1" destOrd="0" presId="urn:microsoft.com/office/officeart/2005/8/layout/pyramid3"/>
    <dgm:cxn modelId="{1B1E8853-E359-4D67-943E-C03AB82F017A}" type="presParOf" srcId="{E28332F7-07B8-4797-B392-7AF425EA0C96}" destId="{563AD15E-5F1D-400E-A4CB-FB95F9987BF5}" srcOrd="1" destOrd="0" presId="urn:microsoft.com/office/officeart/2005/8/layout/pyramid3"/>
    <dgm:cxn modelId="{5F378722-5EAA-4477-8E93-6AB68B0EFEAC}" type="presParOf" srcId="{563AD15E-5F1D-400E-A4CB-FB95F9987BF5}" destId="{FC9BDE77-9443-481D-86CF-2A581C0D8587}" srcOrd="0" destOrd="0" presId="urn:microsoft.com/office/officeart/2005/8/layout/pyramid3"/>
    <dgm:cxn modelId="{8B838C89-C2DB-4BCD-9985-DB92EACB3022}" type="presParOf" srcId="{563AD15E-5F1D-400E-A4CB-FB95F9987BF5}" destId="{873EE15E-C790-418B-95BE-1125727A8540}" srcOrd="1" destOrd="0" presId="urn:microsoft.com/office/officeart/2005/8/layout/pyramid3"/>
    <dgm:cxn modelId="{B0B30C7C-317E-431E-B8EA-AA714591436E}" type="presParOf" srcId="{E28332F7-07B8-4797-B392-7AF425EA0C96}" destId="{EE34E8F5-85D5-4B13-A928-DFBF45ACD0F6}" srcOrd="2" destOrd="0" presId="urn:microsoft.com/office/officeart/2005/8/layout/pyramid3"/>
    <dgm:cxn modelId="{351EFA8D-B7DB-4634-A768-0EF7B5DAF053}" type="presParOf" srcId="{EE34E8F5-85D5-4B13-A928-DFBF45ACD0F6}" destId="{962F02A1-1BE9-48FF-B0E1-DCE623546791}" srcOrd="0" destOrd="0" presId="urn:microsoft.com/office/officeart/2005/8/layout/pyramid3"/>
    <dgm:cxn modelId="{B8E4CEF9-AD63-40D4-A09F-84A8C1D12BAB}" type="presParOf" srcId="{EE34E8F5-85D5-4B13-A928-DFBF45ACD0F6}" destId="{54E0202F-7627-45D3-A75D-E281846BEB8C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CA088-F93B-4082-83C8-A7E187A4B0B2}">
      <dsp:nvSpPr>
        <dsp:cNvPr id="0" name=""/>
        <dsp:cNvSpPr/>
      </dsp:nvSpPr>
      <dsp:spPr>
        <a:xfrm>
          <a:off x="2040481" y="0"/>
          <a:ext cx="2003586" cy="200358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China Mobile 70% </a:t>
          </a:r>
          <a:r>
            <a:rPr lang="ko-KR" altLang="en-US" sz="1400" kern="1200" dirty="0" smtClean="0"/>
            <a:t>점유</a:t>
          </a:r>
          <a:endParaRPr lang="ko-KR" altLang="en-US" sz="1400" kern="1200" dirty="0"/>
        </a:p>
      </dsp:txBody>
      <dsp:txXfrm>
        <a:off x="2541378" y="1001793"/>
        <a:ext cx="1001793" cy="1001793"/>
      </dsp:txXfrm>
    </dsp:sp>
    <dsp:sp modelId="{CD12FD61-4FEC-4DAD-BA79-0C9091C84C76}">
      <dsp:nvSpPr>
        <dsp:cNvPr id="0" name=""/>
        <dsp:cNvSpPr/>
      </dsp:nvSpPr>
      <dsp:spPr>
        <a:xfrm>
          <a:off x="1038688" y="2003586"/>
          <a:ext cx="2003586" cy="200358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China Telecom 10% </a:t>
          </a:r>
          <a:r>
            <a:rPr lang="ko-KR" altLang="en-US" sz="1400" kern="1200" dirty="0" smtClean="0"/>
            <a:t>점유</a:t>
          </a:r>
          <a:endParaRPr lang="ko-KR" altLang="en-US" sz="1400" kern="1200" dirty="0"/>
        </a:p>
      </dsp:txBody>
      <dsp:txXfrm>
        <a:off x="1539585" y="3005379"/>
        <a:ext cx="1001793" cy="1001793"/>
      </dsp:txXfrm>
    </dsp:sp>
    <dsp:sp modelId="{C40FFF8E-28F1-45B0-BF36-05A3BD7F679F}">
      <dsp:nvSpPr>
        <dsp:cNvPr id="0" name=""/>
        <dsp:cNvSpPr/>
      </dsp:nvSpPr>
      <dsp:spPr>
        <a:xfrm rot="10800000">
          <a:off x="2040481" y="2003586"/>
          <a:ext cx="2003586" cy="200358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3</a:t>
          </a:r>
          <a:r>
            <a:rPr lang="ko-KR" altLang="en-US" sz="1400" kern="1200" dirty="0" smtClean="0"/>
            <a:t>자 마켓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모두 공유</a:t>
          </a:r>
          <a:endParaRPr lang="ko-KR" altLang="en-US" sz="1400" kern="1200" dirty="0"/>
        </a:p>
      </dsp:txBody>
      <dsp:txXfrm rot="10800000">
        <a:off x="2541377" y="2003586"/>
        <a:ext cx="1001793" cy="1001793"/>
      </dsp:txXfrm>
    </dsp:sp>
    <dsp:sp modelId="{55EE07DF-C83D-4F92-9746-8E728944ADC1}">
      <dsp:nvSpPr>
        <dsp:cNvPr id="0" name=""/>
        <dsp:cNvSpPr/>
      </dsp:nvSpPr>
      <dsp:spPr>
        <a:xfrm>
          <a:off x="3042274" y="2003586"/>
          <a:ext cx="2003586" cy="200358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China Unicom 20% </a:t>
          </a:r>
          <a:r>
            <a:rPr lang="ko-KR" altLang="en-US" sz="1400" kern="1200" dirty="0" smtClean="0"/>
            <a:t>점유</a:t>
          </a:r>
          <a:endParaRPr lang="ko-KR" altLang="en-US" sz="1400" kern="1200" dirty="0"/>
        </a:p>
      </dsp:txBody>
      <dsp:txXfrm>
        <a:off x="3543171" y="3005379"/>
        <a:ext cx="1001793" cy="1001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04978-B0CF-4579-A015-EB52CB4B4267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3154116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err="1" smtClean="0"/>
            <a:t>이통</a:t>
          </a:r>
          <a:r>
            <a:rPr lang="ko-KR" altLang="en-US" sz="2900" kern="1200" dirty="0" smtClean="0"/>
            <a:t> </a:t>
          </a:r>
          <a:r>
            <a:rPr lang="en-US" altLang="ko-KR" sz="2900" kern="1200" dirty="0" smtClean="0"/>
            <a:t>3</a:t>
          </a:r>
          <a:r>
            <a:rPr lang="ko-KR" altLang="en-US" sz="2900" kern="1200" dirty="0" smtClean="0"/>
            <a:t>사</a:t>
          </a:r>
          <a:endParaRPr lang="ko-KR" altLang="en-US" sz="2900" kern="1200" dirty="0"/>
        </a:p>
      </dsp:txBody>
      <dsp:txXfrm>
        <a:off x="101176" y="101176"/>
        <a:ext cx="5893648" cy="3861648"/>
      </dsp:txXfrm>
    </dsp:sp>
    <dsp:sp modelId="{A2448555-EF2C-4DD9-909D-AC3DC1B81B5E}">
      <dsp:nvSpPr>
        <dsp:cNvPr id="0" name=""/>
        <dsp:cNvSpPr/>
      </dsp:nvSpPr>
      <dsp:spPr>
        <a:xfrm>
          <a:off x="152400" y="1016000"/>
          <a:ext cx="914400" cy="9278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China Mobile</a:t>
          </a:r>
          <a:endParaRPr lang="ko-KR" altLang="en-US" sz="1400" kern="1200" dirty="0"/>
        </a:p>
      </dsp:txBody>
      <dsp:txXfrm>
        <a:off x="180521" y="1044121"/>
        <a:ext cx="858158" cy="871651"/>
      </dsp:txXfrm>
    </dsp:sp>
    <dsp:sp modelId="{9E20B448-E690-4162-B7D2-CBF00BF3A1B4}">
      <dsp:nvSpPr>
        <dsp:cNvPr id="0" name=""/>
        <dsp:cNvSpPr/>
      </dsp:nvSpPr>
      <dsp:spPr>
        <a:xfrm>
          <a:off x="152400" y="1973718"/>
          <a:ext cx="914400" cy="9278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China Unicom</a:t>
          </a:r>
          <a:endParaRPr lang="ko-KR" altLang="en-US" sz="1400" kern="1200" dirty="0"/>
        </a:p>
      </dsp:txBody>
      <dsp:txXfrm>
        <a:off x="180521" y="2001839"/>
        <a:ext cx="858158" cy="871651"/>
      </dsp:txXfrm>
    </dsp:sp>
    <dsp:sp modelId="{8B0D4FAD-5E8E-41A3-A1BD-F0EF65DF381D}">
      <dsp:nvSpPr>
        <dsp:cNvPr id="0" name=""/>
        <dsp:cNvSpPr/>
      </dsp:nvSpPr>
      <dsp:spPr>
        <a:xfrm>
          <a:off x="152400" y="2931437"/>
          <a:ext cx="914400" cy="9278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China Telecom</a:t>
          </a:r>
          <a:endParaRPr lang="ko-KR" altLang="en-US" sz="1400" kern="1200" dirty="0"/>
        </a:p>
      </dsp:txBody>
      <dsp:txXfrm>
        <a:off x="180521" y="2959558"/>
        <a:ext cx="858158" cy="871651"/>
      </dsp:txXfrm>
    </dsp:sp>
    <dsp:sp modelId="{60264ADF-CF39-4A00-BAFB-5F8CCE0D4EE6}">
      <dsp:nvSpPr>
        <dsp:cNvPr id="0" name=""/>
        <dsp:cNvSpPr/>
      </dsp:nvSpPr>
      <dsp:spPr>
        <a:xfrm>
          <a:off x="1219200" y="1016000"/>
          <a:ext cx="4724400" cy="2844800"/>
        </a:xfrm>
        <a:prstGeom prst="roundRect">
          <a:avLst>
            <a:gd name="adj" fmla="val 10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806448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3</a:t>
          </a:r>
          <a:r>
            <a:rPr lang="ko-KR" altLang="en-US" sz="2900" kern="1200" dirty="0" smtClean="0"/>
            <a:t>자 마켓 </a:t>
          </a:r>
          <a:r>
            <a:rPr lang="en-US" altLang="ko-KR" sz="2900" kern="1200" dirty="0" smtClean="0"/>
            <a:t>( 60</a:t>
          </a:r>
          <a:r>
            <a:rPr lang="ko-KR" altLang="en-US" sz="2900" kern="1200" dirty="0" err="1" smtClean="0"/>
            <a:t>여곳</a:t>
          </a:r>
          <a:r>
            <a:rPr lang="ko-KR" altLang="en-US" sz="2900" kern="1200" dirty="0" smtClean="0"/>
            <a:t> </a:t>
          </a:r>
          <a:r>
            <a:rPr lang="en-US" altLang="ko-KR" sz="2900" kern="1200" dirty="0" smtClean="0"/>
            <a:t>)</a:t>
          </a:r>
          <a:endParaRPr lang="ko-KR" altLang="en-US" sz="2900" kern="1200" dirty="0"/>
        </a:p>
      </dsp:txBody>
      <dsp:txXfrm>
        <a:off x="1306687" y="1103487"/>
        <a:ext cx="4549426" cy="2669826"/>
      </dsp:txXfrm>
    </dsp:sp>
    <dsp:sp modelId="{FD03E3AD-4542-4C82-9EC1-ED3BD478A804}">
      <dsp:nvSpPr>
        <dsp:cNvPr id="0" name=""/>
        <dsp:cNvSpPr/>
      </dsp:nvSpPr>
      <dsp:spPr>
        <a:xfrm>
          <a:off x="1337310" y="1872203"/>
          <a:ext cx="735246" cy="184003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Tencent</a:t>
          </a:r>
          <a:endParaRPr lang="ko-KR" altLang="en-US" sz="2000" kern="1200" dirty="0"/>
        </a:p>
      </dsp:txBody>
      <dsp:txXfrm>
        <a:off x="1359921" y="1894814"/>
        <a:ext cx="690024" cy="1794815"/>
      </dsp:txXfrm>
    </dsp:sp>
    <dsp:sp modelId="{A61961CA-F9D3-4291-A325-09F7A8AD3874}">
      <dsp:nvSpPr>
        <dsp:cNvPr id="0" name=""/>
        <dsp:cNvSpPr/>
      </dsp:nvSpPr>
      <dsp:spPr>
        <a:xfrm>
          <a:off x="2087535" y="1872203"/>
          <a:ext cx="735246" cy="184003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Alibaba</a:t>
          </a:r>
          <a:endParaRPr lang="ko-KR" altLang="en-US" sz="2000" kern="1200" dirty="0"/>
        </a:p>
      </dsp:txBody>
      <dsp:txXfrm>
        <a:off x="2110146" y="1894814"/>
        <a:ext cx="690024" cy="1794815"/>
      </dsp:txXfrm>
    </dsp:sp>
    <dsp:sp modelId="{BC1107FD-FCDE-45D6-B9C4-366C7636606B}">
      <dsp:nvSpPr>
        <dsp:cNvPr id="0" name=""/>
        <dsp:cNvSpPr/>
      </dsp:nvSpPr>
      <dsp:spPr>
        <a:xfrm>
          <a:off x="2837761" y="1872203"/>
          <a:ext cx="735246" cy="184003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Baidu</a:t>
          </a:r>
          <a:endParaRPr lang="ko-KR" altLang="en-US" sz="2000" kern="1200" dirty="0"/>
        </a:p>
      </dsp:txBody>
      <dsp:txXfrm>
        <a:off x="2860372" y="1894814"/>
        <a:ext cx="690024" cy="1794815"/>
      </dsp:txXfrm>
    </dsp:sp>
    <dsp:sp modelId="{6B4541F2-2FBB-427B-A939-72E172E744E8}">
      <dsp:nvSpPr>
        <dsp:cNvPr id="0" name=""/>
        <dsp:cNvSpPr/>
      </dsp:nvSpPr>
      <dsp:spPr>
        <a:xfrm>
          <a:off x="3587987" y="1872203"/>
          <a:ext cx="735246" cy="184003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360</a:t>
          </a:r>
          <a:endParaRPr lang="ko-KR" altLang="en-US" sz="2000" kern="1200" dirty="0"/>
        </a:p>
      </dsp:txBody>
      <dsp:txXfrm>
        <a:off x="3610598" y="1894814"/>
        <a:ext cx="690024" cy="1794815"/>
      </dsp:txXfrm>
    </dsp:sp>
    <dsp:sp modelId="{706D176F-30CD-4CDB-A3B5-0B73B668F53B}">
      <dsp:nvSpPr>
        <dsp:cNvPr id="0" name=""/>
        <dsp:cNvSpPr/>
      </dsp:nvSpPr>
      <dsp:spPr>
        <a:xfrm>
          <a:off x="4338213" y="1872203"/>
          <a:ext cx="735246" cy="184003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91.Com</a:t>
          </a:r>
          <a:endParaRPr lang="ko-KR" altLang="en-US" sz="2000" kern="1200" dirty="0"/>
        </a:p>
      </dsp:txBody>
      <dsp:txXfrm>
        <a:off x="4360824" y="1894814"/>
        <a:ext cx="690024" cy="1794815"/>
      </dsp:txXfrm>
    </dsp:sp>
    <dsp:sp modelId="{30D5589A-A8C0-427E-BEAB-8239BA7255C8}">
      <dsp:nvSpPr>
        <dsp:cNvPr id="0" name=""/>
        <dsp:cNvSpPr/>
      </dsp:nvSpPr>
      <dsp:spPr>
        <a:xfrm>
          <a:off x="5088439" y="1872203"/>
          <a:ext cx="735246" cy="184003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WanDouJia</a:t>
          </a:r>
          <a:endParaRPr lang="ko-KR" altLang="en-US" sz="2000" kern="1200" dirty="0"/>
        </a:p>
      </dsp:txBody>
      <dsp:txXfrm>
        <a:off x="5111050" y="1894814"/>
        <a:ext cx="690024" cy="1794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04978-B0CF-4579-A015-EB52CB4B4267}">
      <dsp:nvSpPr>
        <dsp:cNvPr id="0" name=""/>
        <dsp:cNvSpPr/>
      </dsp:nvSpPr>
      <dsp:spPr>
        <a:xfrm>
          <a:off x="0" y="0"/>
          <a:ext cx="2016224" cy="4104456"/>
        </a:xfrm>
        <a:prstGeom prst="roundRect">
          <a:avLst>
            <a:gd name="adj" fmla="val 8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3185514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err="1" smtClean="0"/>
            <a:t>Tencent</a:t>
          </a:r>
          <a:endParaRPr lang="ko-KR" altLang="en-US" sz="2900" kern="1200" dirty="0"/>
        </a:p>
      </dsp:txBody>
      <dsp:txXfrm>
        <a:off x="50195" y="50195"/>
        <a:ext cx="1915834" cy="4004066"/>
      </dsp:txXfrm>
    </dsp:sp>
    <dsp:sp modelId="{A2448555-EF2C-4DD9-909D-AC3DC1B81B5E}">
      <dsp:nvSpPr>
        <dsp:cNvPr id="0" name=""/>
        <dsp:cNvSpPr/>
      </dsp:nvSpPr>
      <dsp:spPr>
        <a:xfrm>
          <a:off x="50405" y="1026114"/>
          <a:ext cx="302433" cy="142814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QQ Mobile Game</a:t>
          </a:r>
          <a:endParaRPr lang="ko-KR" altLang="en-US" sz="1000" kern="1200" dirty="0"/>
        </a:p>
      </dsp:txBody>
      <dsp:txXfrm>
        <a:off x="59706" y="1035415"/>
        <a:ext cx="283831" cy="1409540"/>
      </dsp:txXfrm>
    </dsp:sp>
    <dsp:sp modelId="{9E20B448-E690-4162-B7D2-CBF00BF3A1B4}">
      <dsp:nvSpPr>
        <dsp:cNvPr id="0" name=""/>
        <dsp:cNvSpPr/>
      </dsp:nvSpPr>
      <dsp:spPr>
        <a:xfrm>
          <a:off x="50405" y="2469289"/>
          <a:ext cx="302433" cy="142814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Ying </a:t>
          </a:r>
          <a:r>
            <a:rPr lang="en-US" altLang="ko-KR" sz="1000" kern="1200" dirty="0" err="1" smtClean="0"/>
            <a:t>yong</a:t>
          </a:r>
          <a:r>
            <a:rPr lang="en-US" altLang="ko-KR" sz="1000" kern="1200" dirty="0" smtClean="0"/>
            <a:t> </a:t>
          </a:r>
          <a:r>
            <a:rPr lang="en-US" altLang="ko-KR" sz="1000" kern="1200" dirty="0" err="1" smtClean="0"/>
            <a:t>bao</a:t>
          </a:r>
          <a:endParaRPr lang="ko-KR" altLang="en-US" sz="1000" kern="1200" dirty="0"/>
        </a:p>
      </dsp:txBody>
      <dsp:txXfrm>
        <a:off x="59706" y="2478590"/>
        <a:ext cx="283831" cy="1409540"/>
      </dsp:txXfrm>
    </dsp:sp>
    <dsp:sp modelId="{60264ADF-CF39-4A00-BAFB-5F8CCE0D4EE6}">
      <dsp:nvSpPr>
        <dsp:cNvPr id="0" name=""/>
        <dsp:cNvSpPr/>
      </dsp:nvSpPr>
      <dsp:spPr>
        <a:xfrm>
          <a:off x="403244" y="1026114"/>
          <a:ext cx="1562573" cy="2873119"/>
        </a:xfrm>
        <a:prstGeom prst="roundRect">
          <a:avLst>
            <a:gd name="adj" fmla="val 10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824431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err="1" smtClean="0"/>
            <a:t>Wechat</a:t>
          </a:r>
          <a:endParaRPr lang="ko-KR" altLang="en-US" sz="2900" kern="1200" dirty="0"/>
        </a:p>
      </dsp:txBody>
      <dsp:txXfrm>
        <a:off x="451299" y="1074169"/>
        <a:ext cx="1466463" cy="27770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3F2D3-E7C4-4A65-A137-D1FA2755ED73}">
      <dsp:nvSpPr>
        <dsp:cNvPr id="0" name=""/>
        <dsp:cNvSpPr/>
      </dsp:nvSpPr>
      <dsp:spPr>
        <a:xfrm rot="5400000">
          <a:off x="646838" y="1211894"/>
          <a:ext cx="1064306" cy="12116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CE1A5-05B4-4399-92EE-B9475B0CF2C3}">
      <dsp:nvSpPr>
        <dsp:cNvPr id="0" name=""/>
        <dsp:cNvSpPr/>
      </dsp:nvSpPr>
      <dsp:spPr>
        <a:xfrm>
          <a:off x="364862" y="32089"/>
          <a:ext cx="1791665" cy="12541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한국 </a:t>
          </a:r>
          <a:r>
            <a:rPr lang="ko-KR" altLang="en-US" sz="1700" kern="1200" dirty="0" err="1" smtClean="0"/>
            <a:t>퍼블리셔</a:t>
          </a:r>
          <a:r>
            <a:rPr lang="en-US" altLang="ko-KR" sz="1700" kern="1200" dirty="0" smtClean="0"/>
            <a:t>/</a:t>
          </a:r>
          <a:r>
            <a:rPr lang="ko-KR" altLang="en-US" sz="1700" kern="1200" dirty="0" err="1" smtClean="0"/>
            <a:t>소싱</a:t>
          </a:r>
          <a:r>
            <a:rPr lang="ko-KR" altLang="en-US" sz="1700" kern="1200" dirty="0" smtClean="0"/>
            <a:t> 업체</a:t>
          </a:r>
          <a:endParaRPr lang="ko-KR" altLang="en-US" sz="1700" kern="1200" dirty="0"/>
        </a:p>
      </dsp:txBody>
      <dsp:txXfrm>
        <a:off x="426093" y="93320"/>
        <a:ext cx="1669203" cy="1131645"/>
      </dsp:txXfrm>
    </dsp:sp>
    <dsp:sp modelId="{C4FEB9E0-6B62-4355-85C2-EE923DC239D3}">
      <dsp:nvSpPr>
        <dsp:cNvPr id="0" name=""/>
        <dsp:cNvSpPr/>
      </dsp:nvSpPr>
      <dsp:spPr>
        <a:xfrm>
          <a:off x="2156527" y="151696"/>
          <a:ext cx="1303086" cy="1013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계약</a:t>
          </a:r>
          <a:endParaRPr lang="ko-KR" altLang="en-US" sz="1300" kern="1200" dirty="0"/>
        </a:p>
      </dsp:txBody>
      <dsp:txXfrm>
        <a:off x="2156527" y="151696"/>
        <a:ext cx="1303086" cy="1013625"/>
      </dsp:txXfrm>
    </dsp:sp>
    <dsp:sp modelId="{7261B383-E001-4BDD-B94F-D4AD9B304450}">
      <dsp:nvSpPr>
        <dsp:cNvPr id="0" name=""/>
        <dsp:cNvSpPr/>
      </dsp:nvSpPr>
      <dsp:spPr>
        <a:xfrm rot="5400000">
          <a:off x="2132319" y="2620670"/>
          <a:ext cx="1064306" cy="12116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78165-89A2-469B-A28B-D25D184B2872}">
      <dsp:nvSpPr>
        <dsp:cNvPr id="0" name=""/>
        <dsp:cNvSpPr/>
      </dsp:nvSpPr>
      <dsp:spPr>
        <a:xfrm>
          <a:off x="1850343" y="1440865"/>
          <a:ext cx="1791665" cy="12541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현지화 작업 및 결제 모듈 적용</a:t>
          </a:r>
          <a:endParaRPr lang="ko-KR" altLang="en-US" sz="1700" kern="1200" dirty="0"/>
        </a:p>
      </dsp:txBody>
      <dsp:txXfrm>
        <a:off x="1911574" y="1502096"/>
        <a:ext cx="1669203" cy="1131645"/>
      </dsp:txXfrm>
    </dsp:sp>
    <dsp:sp modelId="{E914E91B-BC2D-4CB1-AA47-87BE8D82F1CC}">
      <dsp:nvSpPr>
        <dsp:cNvPr id="0" name=""/>
        <dsp:cNvSpPr/>
      </dsp:nvSpPr>
      <dsp:spPr>
        <a:xfrm>
          <a:off x="3642008" y="1560473"/>
          <a:ext cx="1303086" cy="1013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err="1" smtClean="0"/>
            <a:t>이통사</a:t>
          </a:r>
          <a:r>
            <a:rPr lang="ko-KR" altLang="en-US" sz="1300" kern="1200" dirty="0" smtClean="0"/>
            <a:t> 결제 </a:t>
          </a:r>
          <a:r>
            <a:rPr lang="en-US" altLang="ko-KR" sz="1300" kern="1200" dirty="0" smtClean="0"/>
            <a:t>SDK</a:t>
          </a:r>
          <a:endParaRPr lang="ko-KR" altLang="en-US" sz="1300" kern="1200" dirty="0"/>
        </a:p>
      </dsp:txBody>
      <dsp:txXfrm>
        <a:off x="3642008" y="1560473"/>
        <a:ext cx="1303086" cy="1013625"/>
      </dsp:txXfrm>
    </dsp:sp>
    <dsp:sp modelId="{D29EFA65-4BE5-4C46-B3B8-C4ABC8A73288}">
      <dsp:nvSpPr>
        <dsp:cNvPr id="0" name=""/>
        <dsp:cNvSpPr/>
      </dsp:nvSpPr>
      <dsp:spPr>
        <a:xfrm rot="5400000">
          <a:off x="3617801" y="4029447"/>
          <a:ext cx="1064306" cy="12116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45882-7B2E-4C2F-AFF8-EA184329CB6C}">
      <dsp:nvSpPr>
        <dsp:cNvPr id="0" name=""/>
        <dsp:cNvSpPr/>
      </dsp:nvSpPr>
      <dsp:spPr>
        <a:xfrm>
          <a:off x="3335824" y="2849642"/>
          <a:ext cx="1791665" cy="12541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err="1" smtClean="0"/>
            <a:t>이통사</a:t>
          </a:r>
          <a:r>
            <a:rPr lang="ko-KR" altLang="en-US" sz="1700" kern="1200" dirty="0" smtClean="0"/>
            <a:t> 마켓 </a:t>
          </a:r>
          <a:r>
            <a:rPr lang="ko-KR" altLang="en-US" sz="1700" kern="1200" dirty="0" err="1" smtClean="0"/>
            <a:t>런칭</a:t>
          </a:r>
          <a:endParaRPr lang="ko-KR" altLang="en-US" sz="1700" kern="1200" dirty="0"/>
        </a:p>
      </dsp:txBody>
      <dsp:txXfrm>
        <a:off x="3397055" y="2910873"/>
        <a:ext cx="1669203" cy="1131645"/>
      </dsp:txXfrm>
    </dsp:sp>
    <dsp:sp modelId="{F1B19360-B717-464B-A50E-BEF1F56313B6}">
      <dsp:nvSpPr>
        <dsp:cNvPr id="0" name=""/>
        <dsp:cNvSpPr/>
      </dsp:nvSpPr>
      <dsp:spPr>
        <a:xfrm>
          <a:off x="5127489" y="2969250"/>
          <a:ext cx="1303086" cy="1013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China Mobile MM </a:t>
          </a:r>
          <a:r>
            <a:rPr lang="ko-KR" altLang="en-US" sz="1300" kern="1200" dirty="0" smtClean="0"/>
            <a:t>이 가장 큰 마켓</a:t>
          </a:r>
          <a:endParaRPr lang="ko-KR" altLang="en-US" sz="1300" kern="1200" dirty="0"/>
        </a:p>
      </dsp:txBody>
      <dsp:txXfrm>
        <a:off x="5127489" y="2969250"/>
        <a:ext cx="1303086" cy="1013625"/>
      </dsp:txXfrm>
    </dsp:sp>
    <dsp:sp modelId="{ACAE0286-E21E-4FD2-8D21-93F9CB4E0BAA}">
      <dsp:nvSpPr>
        <dsp:cNvPr id="0" name=""/>
        <dsp:cNvSpPr/>
      </dsp:nvSpPr>
      <dsp:spPr>
        <a:xfrm>
          <a:off x="4821305" y="4258419"/>
          <a:ext cx="1791665" cy="12541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3</a:t>
          </a:r>
          <a:r>
            <a:rPr lang="ko-KR" altLang="en-US" sz="1700" kern="1200" dirty="0" err="1" smtClean="0"/>
            <a:t>자마켓</a:t>
          </a:r>
          <a:r>
            <a:rPr lang="ko-KR" altLang="en-US" sz="1700" kern="1200" dirty="0" smtClean="0"/>
            <a:t> </a:t>
          </a:r>
          <a:r>
            <a:rPr lang="ko-KR" altLang="en-US" sz="1700" kern="1200" dirty="0" err="1" smtClean="0"/>
            <a:t>채널링을</a:t>
          </a:r>
          <a:r>
            <a:rPr lang="ko-KR" altLang="en-US" sz="1700" kern="1200" dirty="0" smtClean="0"/>
            <a:t> 통한 서비스</a:t>
          </a:r>
          <a:endParaRPr lang="ko-KR" altLang="en-US" sz="1700" kern="1200" dirty="0"/>
        </a:p>
      </dsp:txBody>
      <dsp:txXfrm>
        <a:off x="4882536" y="4319650"/>
        <a:ext cx="1669203" cy="1131645"/>
      </dsp:txXfrm>
    </dsp:sp>
    <dsp:sp modelId="{E32226C7-594A-4874-B346-6D06B055926B}">
      <dsp:nvSpPr>
        <dsp:cNvPr id="0" name=""/>
        <dsp:cNvSpPr/>
      </dsp:nvSpPr>
      <dsp:spPr>
        <a:xfrm>
          <a:off x="6612970" y="4378027"/>
          <a:ext cx="1303086" cy="1013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/>
            <a:t>중국 전역 서비스</a:t>
          </a:r>
          <a:endParaRPr lang="ko-KR" altLang="en-US" sz="1700" kern="1200" dirty="0"/>
        </a:p>
      </dsp:txBody>
      <dsp:txXfrm>
        <a:off x="6612970" y="4378027"/>
        <a:ext cx="1303086" cy="1013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4848E-96D8-4358-9653-EA55B3AB17AF}">
      <dsp:nvSpPr>
        <dsp:cNvPr id="0" name=""/>
        <dsp:cNvSpPr/>
      </dsp:nvSpPr>
      <dsp:spPr>
        <a:xfrm rot="10800000">
          <a:off x="0" y="0"/>
          <a:ext cx="3600400" cy="1404156"/>
        </a:xfrm>
        <a:prstGeom prst="trapezoid">
          <a:avLst>
            <a:gd name="adj" fmla="val 641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err="1" smtClean="0"/>
            <a:t>이통사</a:t>
          </a:r>
          <a:r>
            <a:rPr lang="ko-KR" altLang="en-US" sz="3300" kern="1200" dirty="0" smtClean="0"/>
            <a:t> </a:t>
          </a:r>
          <a:r>
            <a:rPr lang="en-US" altLang="ko-KR" sz="3300" kern="1200" dirty="0" smtClean="0"/>
            <a:t>30%</a:t>
          </a:r>
          <a:endParaRPr lang="ko-KR" altLang="en-US" sz="3300" kern="1200" dirty="0"/>
        </a:p>
      </dsp:txBody>
      <dsp:txXfrm rot="-10800000">
        <a:off x="630069" y="0"/>
        <a:ext cx="2340260" cy="1404156"/>
      </dsp:txXfrm>
    </dsp:sp>
    <dsp:sp modelId="{FC9BDE77-9443-481D-86CF-2A581C0D8587}">
      <dsp:nvSpPr>
        <dsp:cNvPr id="0" name=""/>
        <dsp:cNvSpPr/>
      </dsp:nvSpPr>
      <dsp:spPr>
        <a:xfrm rot="10800000">
          <a:off x="900100" y="1404156"/>
          <a:ext cx="1800200" cy="1404156"/>
        </a:xfrm>
        <a:prstGeom prst="trapezoid">
          <a:avLst>
            <a:gd name="adj" fmla="val 641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dirty="0" smtClean="0"/>
            <a:t>CP</a:t>
          </a:r>
          <a:r>
            <a:rPr lang="ko-KR" altLang="en-US" sz="3300" kern="1200" dirty="0" smtClean="0"/>
            <a:t> </a:t>
          </a:r>
          <a:r>
            <a:rPr lang="en-US" altLang="ko-KR" sz="3300" kern="1200" dirty="0" smtClean="0"/>
            <a:t>70%</a:t>
          </a:r>
          <a:endParaRPr lang="ko-KR" altLang="en-US" sz="3300" kern="1200" dirty="0"/>
        </a:p>
      </dsp:txBody>
      <dsp:txXfrm rot="-10800000">
        <a:off x="900100" y="1404156"/>
        <a:ext cx="1800200" cy="14041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4848E-96D8-4358-9653-EA55B3AB17AF}">
      <dsp:nvSpPr>
        <dsp:cNvPr id="0" name=""/>
        <dsp:cNvSpPr/>
      </dsp:nvSpPr>
      <dsp:spPr>
        <a:xfrm rot="10800000">
          <a:off x="0" y="0"/>
          <a:ext cx="3600400" cy="936104"/>
        </a:xfrm>
        <a:prstGeom prst="trapezoid">
          <a:avLst>
            <a:gd name="adj" fmla="val 641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/>
            <a:t>이통사</a:t>
          </a:r>
          <a:r>
            <a:rPr lang="ko-KR" altLang="en-US" sz="2100" kern="1200" dirty="0" smtClean="0"/>
            <a:t> </a:t>
          </a:r>
          <a:r>
            <a:rPr lang="en-US" altLang="ko-KR" sz="2100" kern="1200" dirty="0" smtClean="0"/>
            <a:t>30%</a:t>
          </a:r>
          <a:endParaRPr lang="ko-KR" altLang="en-US" sz="2100" kern="1200" dirty="0"/>
        </a:p>
      </dsp:txBody>
      <dsp:txXfrm rot="-10800000">
        <a:off x="630069" y="0"/>
        <a:ext cx="2340260" cy="936104"/>
      </dsp:txXfrm>
    </dsp:sp>
    <dsp:sp modelId="{C95223D5-2770-444A-A97A-BFA6923920EB}">
      <dsp:nvSpPr>
        <dsp:cNvPr id="0" name=""/>
        <dsp:cNvSpPr/>
      </dsp:nvSpPr>
      <dsp:spPr>
        <a:xfrm rot="10800000">
          <a:off x="600066" y="936104"/>
          <a:ext cx="2400266" cy="936104"/>
        </a:xfrm>
        <a:prstGeom prst="trapezoid">
          <a:avLst>
            <a:gd name="adj" fmla="val 641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3</a:t>
          </a:r>
          <a:r>
            <a:rPr lang="ko-KR" altLang="en-US" sz="2100" kern="1200" dirty="0" err="1" smtClean="0"/>
            <a:t>자마켓</a:t>
          </a:r>
          <a:r>
            <a:rPr lang="ko-KR" altLang="en-US" sz="2100" kern="1200" dirty="0" smtClean="0"/>
            <a:t> </a:t>
          </a:r>
          <a:r>
            <a:rPr lang="en-US" altLang="ko-KR" sz="2100" kern="1200" dirty="0" smtClean="0"/>
            <a:t>40%</a:t>
          </a:r>
          <a:endParaRPr lang="ko-KR" altLang="en-US" sz="2100" kern="1200" dirty="0"/>
        </a:p>
      </dsp:txBody>
      <dsp:txXfrm rot="-10800000">
        <a:off x="1020113" y="936104"/>
        <a:ext cx="1560173" cy="936104"/>
      </dsp:txXfrm>
    </dsp:sp>
    <dsp:sp modelId="{FC9BDE77-9443-481D-86CF-2A581C0D8587}">
      <dsp:nvSpPr>
        <dsp:cNvPr id="0" name=""/>
        <dsp:cNvSpPr/>
      </dsp:nvSpPr>
      <dsp:spPr>
        <a:xfrm rot="10800000">
          <a:off x="1200133" y="1872208"/>
          <a:ext cx="1200133" cy="936104"/>
        </a:xfrm>
        <a:prstGeom prst="trapezoid">
          <a:avLst>
            <a:gd name="adj" fmla="val 641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CP</a:t>
          </a:r>
          <a:r>
            <a:rPr lang="ko-KR" altLang="en-US" sz="2100" kern="1200" dirty="0" smtClean="0"/>
            <a:t> </a:t>
          </a:r>
          <a:r>
            <a:rPr lang="en-US" altLang="ko-KR" sz="2100" kern="1200" dirty="0" smtClean="0"/>
            <a:t>30%</a:t>
          </a:r>
          <a:endParaRPr lang="ko-KR" altLang="en-US" sz="2100" kern="1200" dirty="0"/>
        </a:p>
      </dsp:txBody>
      <dsp:txXfrm rot="-10800000">
        <a:off x="1200133" y="1872208"/>
        <a:ext cx="1200133" cy="936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3F2D3-E7C4-4A65-A137-D1FA2755ED73}">
      <dsp:nvSpPr>
        <dsp:cNvPr id="0" name=""/>
        <dsp:cNvSpPr/>
      </dsp:nvSpPr>
      <dsp:spPr>
        <a:xfrm rot="5400000">
          <a:off x="646838" y="1211894"/>
          <a:ext cx="1064306" cy="12116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CE1A5-05B4-4399-92EE-B9475B0CF2C3}">
      <dsp:nvSpPr>
        <dsp:cNvPr id="0" name=""/>
        <dsp:cNvSpPr/>
      </dsp:nvSpPr>
      <dsp:spPr>
        <a:xfrm>
          <a:off x="364862" y="32089"/>
          <a:ext cx="1791665" cy="1254107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한국 </a:t>
          </a:r>
          <a:r>
            <a:rPr lang="ko-KR" altLang="en-US" sz="1500" kern="1200" dirty="0" err="1" smtClean="0"/>
            <a:t>퍼블리셔</a:t>
          </a:r>
          <a:r>
            <a:rPr lang="en-US" altLang="ko-KR" sz="1500" kern="1200" dirty="0" smtClean="0"/>
            <a:t>/</a:t>
          </a:r>
          <a:r>
            <a:rPr lang="ko-KR" altLang="en-US" sz="1500" kern="1200" dirty="0" err="1" smtClean="0"/>
            <a:t>소싱</a:t>
          </a:r>
          <a:r>
            <a:rPr lang="ko-KR" altLang="en-US" sz="1500" kern="1200" dirty="0" smtClean="0"/>
            <a:t> 업체</a:t>
          </a:r>
          <a:r>
            <a:rPr lang="en-US" altLang="ko-KR" sz="1500" kern="1200" dirty="0" smtClean="0"/>
            <a:t>/3</a:t>
          </a:r>
          <a:r>
            <a:rPr lang="ko-KR" altLang="en-US" sz="1500" kern="1200" dirty="0" smtClean="0"/>
            <a:t>자 마켓 직접 계약</a:t>
          </a:r>
          <a:endParaRPr lang="ko-KR" altLang="en-US" sz="1500" kern="1200" dirty="0"/>
        </a:p>
      </dsp:txBody>
      <dsp:txXfrm>
        <a:off x="426093" y="93320"/>
        <a:ext cx="1669203" cy="1131645"/>
      </dsp:txXfrm>
    </dsp:sp>
    <dsp:sp modelId="{C4FEB9E0-6B62-4355-85C2-EE923DC239D3}">
      <dsp:nvSpPr>
        <dsp:cNvPr id="0" name=""/>
        <dsp:cNvSpPr/>
      </dsp:nvSpPr>
      <dsp:spPr>
        <a:xfrm>
          <a:off x="2156527" y="151696"/>
          <a:ext cx="1303086" cy="1013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계약</a:t>
          </a:r>
          <a:r>
            <a:rPr lang="en-US" altLang="ko-KR" sz="1100" kern="1200" dirty="0" smtClean="0"/>
            <a:t>, MG/LF </a:t>
          </a:r>
          <a:r>
            <a:rPr lang="ko-KR" altLang="en-US" sz="1100" kern="1200" dirty="0" smtClean="0"/>
            <a:t>등의 지급</a:t>
          </a:r>
          <a:endParaRPr lang="ko-KR" altLang="en-US" sz="1100" kern="1200" dirty="0"/>
        </a:p>
      </dsp:txBody>
      <dsp:txXfrm>
        <a:off x="2156527" y="151696"/>
        <a:ext cx="1303086" cy="1013625"/>
      </dsp:txXfrm>
    </dsp:sp>
    <dsp:sp modelId="{7261B383-E001-4BDD-B94F-D4AD9B304450}">
      <dsp:nvSpPr>
        <dsp:cNvPr id="0" name=""/>
        <dsp:cNvSpPr/>
      </dsp:nvSpPr>
      <dsp:spPr>
        <a:xfrm rot="5400000">
          <a:off x="2132319" y="2620670"/>
          <a:ext cx="1064306" cy="12116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78165-89A2-469B-A28B-D25D184B2872}">
      <dsp:nvSpPr>
        <dsp:cNvPr id="0" name=""/>
        <dsp:cNvSpPr/>
      </dsp:nvSpPr>
      <dsp:spPr>
        <a:xfrm>
          <a:off x="1850343" y="1440865"/>
          <a:ext cx="1791665" cy="1254107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현지화 작업 및 결제 모듈 적용</a:t>
          </a:r>
          <a:endParaRPr lang="ko-KR" altLang="en-US" sz="1500" kern="1200" dirty="0"/>
        </a:p>
      </dsp:txBody>
      <dsp:txXfrm>
        <a:off x="1911574" y="1502096"/>
        <a:ext cx="1669203" cy="1131645"/>
      </dsp:txXfrm>
    </dsp:sp>
    <dsp:sp modelId="{E914E91B-BC2D-4CB1-AA47-87BE8D82F1CC}">
      <dsp:nvSpPr>
        <dsp:cNvPr id="0" name=""/>
        <dsp:cNvSpPr/>
      </dsp:nvSpPr>
      <dsp:spPr>
        <a:xfrm>
          <a:off x="3642008" y="1560473"/>
          <a:ext cx="1303086" cy="1013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해당 계약 대상 </a:t>
          </a:r>
          <a:r>
            <a:rPr lang="en-US" altLang="ko-KR" sz="1100" kern="1200" dirty="0" smtClean="0"/>
            <a:t>3</a:t>
          </a:r>
          <a:r>
            <a:rPr lang="ko-KR" altLang="en-US" sz="1100" kern="1200" dirty="0" smtClean="0"/>
            <a:t>자 마켓의 </a:t>
          </a:r>
          <a:r>
            <a:rPr lang="en-US" altLang="ko-KR" sz="1100" kern="1200" dirty="0" smtClean="0"/>
            <a:t>SDK </a:t>
          </a:r>
          <a:r>
            <a:rPr lang="ko-KR" altLang="en-US" sz="1100" kern="1200" dirty="0" smtClean="0"/>
            <a:t>적용</a:t>
          </a:r>
          <a:endParaRPr lang="ko-KR" altLang="en-US" sz="1100" kern="1200" dirty="0"/>
        </a:p>
      </dsp:txBody>
      <dsp:txXfrm>
        <a:off x="3642008" y="1560473"/>
        <a:ext cx="1303086" cy="1013625"/>
      </dsp:txXfrm>
    </dsp:sp>
    <dsp:sp modelId="{D29EFA65-4BE5-4C46-B3B8-C4ABC8A73288}">
      <dsp:nvSpPr>
        <dsp:cNvPr id="0" name=""/>
        <dsp:cNvSpPr/>
      </dsp:nvSpPr>
      <dsp:spPr>
        <a:xfrm rot="5400000">
          <a:off x="3617801" y="4029447"/>
          <a:ext cx="1064306" cy="12116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45882-7B2E-4C2F-AFF8-EA184329CB6C}">
      <dsp:nvSpPr>
        <dsp:cNvPr id="0" name=""/>
        <dsp:cNvSpPr/>
      </dsp:nvSpPr>
      <dsp:spPr>
        <a:xfrm>
          <a:off x="3335824" y="2849642"/>
          <a:ext cx="1791665" cy="1254107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해당</a:t>
          </a:r>
          <a:r>
            <a:rPr lang="en-US" altLang="ko-KR" sz="1500" kern="1200" dirty="0" smtClean="0"/>
            <a:t> 3</a:t>
          </a:r>
          <a:r>
            <a:rPr lang="ko-KR" altLang="en-US" sz="1500" kern="1200" dirty="0" smtClean="0"/>
            <a:t>자 마켓에 </a:t>
          </a:r>
          <a:r>
            <a:rPr lang="ko-KR" altLang="en-US" sz="1500" kern="1200" dirty="0" err="1" smtClean="0"/>
            <a:t>런칭</a:t>
          </a:r>
          <a:endParaRPr lang="ko-KR" altLang="en-US" sz="1500" kern="1200" dirty="0"/>
        </a:p>
      </dsp:txBody>
      <dsp:txXfrm>
        <a:off x="3397055" y="2910873"/>
        <a:ext cx="1669203" cy="1131645"/>
      </dsp:txXfrm>
    </dsp:sp>
    <dsp:sp modelId="{F1B19360-B717-464B-A50E-BEF1F56313B6}">
      <dsp:nvSpPr>
        <dsp:cNvPr id="0" name=""/>
        <dsp:cNvSpPr/>
      </dsp:nvSpPr>
      <dsp:spPr>
        <a:xfrm>
          <a:off x="5127489" y="2969250"/>
          <a:ext cx="1303086" cy="1013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만약</a:t>
          </a:r>
          <a:r>
            <a:rPr lang="en-US" altLang="ko-KR" sz="1100" kern="1200" dirty="0" smtClean="0"/>
            <a:t>, </a:t>
          </a:r>
          <a:r>
            <a:rPr lang="ko-KR" altLang="en-US" sz="1100" kern="1200" dirty="0" smtClean="0"/>
            <a:t>매출이 잘 나올 경우</a:t>
          </a:r>
          <a:r>
            <a:rPr lang="en-US" altLang="ko-KR" sz="1100" kern="1200" dirty="0" smtClean="0"/>
            <a:t>, </a:t>
          </a:r>
          <a:r>
            <a:rPr lang="ko-KR" altLang="en-US" sz="1100" kern="1200" dirty="0" smtClean="0"/>
            <a:t>다른 제 </a:t>
          </a:r>
          <a:r>
            <a:rPr lang="en-US" altLang="ko-KR" sz="1100" kern="1200" dirty="0" smtClean="0"/>
            <a:t>3 </a:t>
          </a:r>
          <a:r>
            <a:rPr lang="ko-KR" altLang="en-US" sz="1100" kern="1200" dirty="0" smtClean="0"/>
            <a:t>자 마켓의 </a:t>
          </a:r>
          <a:r>
            <a:rPr lang="en-US" altLang="ko-KR" sz="1100" kern="1200" dirty="0" smtClean="0"/>
            <a:t>S</a:t>
          </a:r>
          <a:r>
            <a:rPr lang="ko-KR" altLang="en-US" sz="1100" kern="1200" dirty="0" smtClean="0"/>
            <a:t>아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추가 적용</a:t>
          </a:r>
          <a:endParaRPr lang="ko-KR" altLang="en-US" sz="1100" kern="1200" dirty="0"/>
        </a:p>
      </dsp:txBody>
      <dsp:txXfrm>
        <a:off x="5127489" y="2969250"/>
        <a:ext cx="1303086" cy="1013625"/>
      </dsp:txXfrm>
    </dsp:sp>
    <dsp:sp modelId="{ACAE0286-E21E-4FD2-8D21-93F9CB4E0BAA}">
      <dsp:nvSpPr>
        <dsp:cNvPr id="0" name=""/>
        <dsp:cNvSpPr/>
      </dsp:nvSpPr>
      <dsp:spPr>
        <a:xfrm>
          <a:off x="4821305" y="4258419"/>
          <a:ext cx="1791665" cy="1254107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두번째</a:t>
          </a:r>
          <a:r>
            <a:rPr lang="ko-KR" altLang="en-US" sz="1500" kern="1200" dirty="0" smtClean="0"/>
            <a:t> 단계 </a:t>
          </a:r>
          <a:r>
            <a:rPr lang="ko-KR" altLang="en-US" sz="1500" kern="1200" dirty="0" err="1" smtClean="0"/>
            <a:t>부터</a:t>
          </a:r>
          <a:r>
            <a:rPr lang="ko-KR" altLang="en-US" sz="1500" kern="1200" dirty="0" smtClean="0"/>
            <a:t> 반복</a:t>
          </a:r>
          <a:r>
            <a:rPr lang="en-US" altLang="ko-KR" sz="1500" kern="1200" dirty="0" smtClean="0"/>
            <a:t>… </a:t>
          </a:r>
          <a:r>
            <a:rPr lang="ko-KR" altLang="en-US" sz="1500" kern="1200" dirty="0" smtClean="0"/>
            <a:t>새로운 </a:t>
          </a:r>
          <a:r>
            <a:rPr lang="en-US" altLang="ko-KR" sz="1500" kern="1200" dirty="0" smtClean="0"/>
            <a:t>3</a:t>
          </a:r>
          <a:r>
            <a:rPr lang="ko-KR" altLang="en-US" sz="1500" kern="1200" dirty="0" smtClean="0"/>
            <a:t>자 마켓과 </a:t>
          </a:r>
          <a:r>
            <a:rPr lang="en-US" altLang="ko-KR" sz="1500" kern="1200" dirty="0" smtClean="0"/>
            <a:t>SDK </a:t>
          </a:r>
          <a:r>
            <a:rPr lang="ko-KR" altLang="en-US" sz="1500" kern="1200" dirty="0" smtClean="0"/>
            <a:t>적용</a:t>
          </a:r>
          <a:endParaRPr lang="ko-KR" altLang="en-US" sz="1500" kern="1200" dirty="0"/>
        </a:p>
      </dsp:txBody>
      <dsp:txXfrm>
        <a:off x="4882536" y="4319650"/>
        <a:ext cx="1669203" cy="1131645"/>
      </dsp:txXfrm>
    </dsp:sp>
    <dsp:sp modelId="{E32226C7-594A-4874-B346-6D06B055926B}">
      <dsp:nvSpPr>
        <dsp:cNvPr id="0" name=""/>
        <dsp:cNvSpPr/>
      </dsp:nvSpPr>
      <dsp:spPr>
        <a:xfrm>
          <a:off x="6612970" y="4378027"/>
          <a:ext cx="1303086" cy="1013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/>
            <a:t>중국 전역 서비스</a:t>
          </a:r>
          <a:endParaRPr lang="ko-KR" altLang="en-US" sz="1700" kern="1200" dirty="0"/>
        </a:p>
      </dsp:txBody>
      <dsp:txXfrm>
        <a:off x="6612970" y="4378027"/>
        <a:ext cx="1303086" cy="10136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4848E-96D8-4358-9653-EA55B3AB17AF}">
      <dsp:nvSpPr>
        <dsp:cNvPr id="0" name=""/>
        <dsp:cNvSpPr/>
      </dsp:nvSpPr>
      <dsp:spPr>
        <a:xfrm rot="10800000">
          <a:off x="0" y="0"/>
          <a:ext cx="3600400" cy="1404156"/>
        </a:xfrm>
        <a:prstGeom prst="trapezoid">
          <a:avLst>
            <a:gd name="adj" fmla="val 6410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3</a:t>
          </a:r>
          <a:r>
            <a:rPr lang="ko-KR" altLang="en-US" sz="3200" kern="1200" dirty="0" err="1" smtClean="0"/>
            <a:t>자마켓</a:t>
          </a:r>
          <a:r>
            <a:rPr lang="ko-KR" altLang="en-US" sz="3200" kern="1200" dirty="0" smtClean="0"/>
            <a:t> </a:t>
          </a:r>
          <a:r>
            <a:rPr lang="en-US" altLang="ko-KR" sz="3200" kern="1200" dirty="0" smtClean="0"/>
            <a:t>30% ~ 70%</a:t>
          </a:r>
          <a:endParaRPr lang="ko-KR" altLang="en-US" sz="3200" kern="1200" dirty="0"/>
        </a:p>
      </dsp:txBody>
      <dsp:txXfrm rot="-10800000">
        <a:off x="630069" y="0"/>
        <a:ext cx="2340260" cy="1404156"/>
      </dsp:txXfrm>
    </dsp:sp>
    <dsp:sp modelId="{FC9BDE77-9443-481D-86CF-2A581C0D8587}">
      <dsp:nvSpPr>
        <dsp:cNvPr id="0" name=""/>
        <dsp:cNvSpPr/>
      </dsp:nvSpPr>
      <dsp:spPr>
        <a:xfrm rot="10800000">
          <a:off x="900100" y="1404156"/>
          <a:ext cx="1800200" cy="1404156"/>
        </a:xfrm>
        <a:prstGeom prst="trapezoid">
          <a:avLst>
            <a:gd name="adj" fmla="val 6410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CP</a:t>
          </a:r>
          <a:r>
            <a:rPr lang="ko-KR" altLang="en-US" sz="3200" kern="1200" dirty="0" smtClean="0"/>
            <a:t> </a:t>
          </a:r>
          <a:r>
            <a:rPr lang="en-US" altLang="ko-KR" sz="3200" kern="1200" dirty="0" smtClean="0"/>
            <a:t>70% ~ 30%</a:t>
          </a:r>
          <a:endParaRPr lang="ko-KR" altLang="en-US" sz="3200" kern="1200" dirty="0"/>
        </a:p>
      </dsp:txBody>
      <dsp:txXfrm rot="-10800000">
        <a:off x="900100" y="1404156"/>
        <a:ext cx="1800200" cy="14041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4848E-96D8-4358-9653-EA55B3AB17AF}">
      <dsp:nvSpPr>
        <dsp:cNvPr id="0" name=""/>
        <dsp:cNvSpPr/>
      </dsp:nvSpPr>
      <dsp:spPr>
        <a:xfrm rot="10800000">
          <a:off x="0" y="0"/>
          <a:ext cx="3600400" cy="936104"/>
        </a:xfrm>
        <a:prstGeom prst="trapezoid">
          <a:avLst>
            <a:gd name="adj" fmla="val 6410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결제 및 서비스 수수료 </a:t>
          </a:r>
          <a:r>
            <a:rPr lang="en-US" altLang="ko-KR" sz="2100" kern="1200" dirty="0" smtClean="0"/>
            <a:t>50%</a:t>
          </a:r>
          <a:endParaRPr lang="ko-KR" altLang="en-US" sz="2100" kern="1200" dirty="0"/>
        </a:p>
      </dsp:txBody>
      <dsp:txXfrm rot="-10800000">
        <a:off x="630069" y="0"/>
        <a:ext cx="2340260" cy="936104"/>
      </dsp:txXfrm>
    </dsp:sp>
    <dsp:sp modelId="{FC9BDE77-9443-481D-86CF-2A581C0D8587}">
      <dsp:nvSpPr>
        <dsp:cNvPr id="0" name=""/>
        <dsp:cNvSpPr/>
      </dsp:nvSpPr>
      <dsp:spPr>
        <a:xfrm rot="10800000">
          <a:off x="600066" y="936104"/>
          <a:ext cx="2400266" cy="936104"/>
        </a:xfrm>
        <a:prstGeom prst="trapezoid">
          <a:avLst>
            <a:gd name="adj" fmla="val 6410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/>
            <a:t>퍼블리셔</a:t>
          </a:r>
          <a:r>
            <a:rPr lang="ko-KR" altLang="en-US" sz="2100" kern="1200" dirty="0" smtClean="0"/>
            <a:t> </a:t>
          </a:r>
          <a:r>
            <a:rPr lang="en-US" altLang="ko-KR" sz="2100" kern="1200" dirty="0" smtClean="0"/>
            <a:t>40%</a:t>
          </a:r>
          <a:endParaRPr lang="ko-KR" altLang="en-US" sz="2100" kern="1200" dirty="0"/>
        </a:p>
      </dsp:txBody>
      <dsp:txXfrm rot="-10800000">
        <a:off x="1020113" y="936104"/>
        <a:ext cx="1560173" cy="936104"/>
      </dsp:txXfrm>
    </dsp:sp>
    <dsp:sp modelId="{962F02A1-1BE9-48FF-B0E1-DCE623546791}">
      <dsp:nvSpPr>
        <dsp:cNvPr id="0" name=""/>
        <dsp:cNvSpPr/>
      </dsp:nvSpPr>
      <dsp:spPr>
        <a:xfrm rot="10800000">
          <a:off x="1200133" y="1872208"/>
          <a:ext cx="1200133" cy="936104"/>
        </a:xfrm>
        <a:prstGeom prst="trapezoid">
          <a:avLst>
            <a:gd name="adj" fmla="val 6410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CP 10%</a:t>
          </a:r>
          <a:endParaRPr lang="ko-KR" altLang="en-US" sz="2100" kern="1200" dirty="0"/>
        </a:p>
      </dsp:txBody>
      <dsp:txXfrm rot="-10800000">
        <a:off x="1200133" y="1872208"/>
        <a:ext cx="1200133" cy="936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.png"/><Relationship Id="rId7" Type="http://schemas.openxmlformats.org/officeDocument/2006/relationships/diagramData" Target="../diagrams/data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diagramDrawing" Target="../diagrams/drawing1.xml"/><Relationship Id="rId5" Type="http://schemas.openxmlformats.org/officeDocument/2006/relationships/image" Target="../media/image10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4"/>
          <p:cNvSpPr/>
          <p:nvPr/>
        </p:nvSpPr>
        <p:spPr>
          <a:xfrm>
            <a:off x="3221850" y="3212976"/>
            <a:ext cx="2790310" cy="5760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老虎网络科技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有限公司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·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3035052"/>
            <a:ext cx="9144000" cy="3520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33818" y="3861048"/>
            <a:ext cx="336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중국 </a:t>
            </a:r>
            <a:r>
              <a:rPr lang="ko-KR" altLang="en-US" dirty="0" err="1" smtClean="0"/>
              <a:t>즈라오후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RingTiger</a:t>
            </a:r>
            <a:r>
              <a:rPr lang="en-US" altLang="ko-KR" dirty="0" smtClean="0"/>
              <a:t>)</a:t>
            </a:r>
            <a:r>
              <a:rPr lang="ko-KR" altLang="en-US" dirty="0" smtClean="0"/>
              <a:t> 유한회사 소개</a:t>
            </a:r>
            <a:endParaRPr lang="ko-KR" altLang="en-US" dirty="0"/>
          </a:p>
        </p:txBody>
      </p:sp>
      <p:pic>
        <p:nvPicPr>
          <p:cNvPr id="1027" name="Picture 3" descr="D:\R2FDesign\ringti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02" y="1484784"/>
            <a:ext cx="3615890" cy="18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4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"/>
          <p:cNvGrpSpPr/>
          <p:nvPr/>
        </p:nvGrpSpPr>
        <p:grpSpPr>
          <a:xfrm>
            <a:off x="0" y="256227"/>
            <a:ext cx="6804248" cy="504056"/>
            <a:chOff x="0" y="188640"/>
            <a:chExt cx="6804248" cy="504056"/>
          </a:xfrm>
        </p:grpSpPr>
        <p:sp>
          <p:nvSpPr>
            <p:cNvPr id="5" name="五边形 13"/>
            <p:cNvSpPr/>
            <p:nvPr/>
          </p:nvSpPr>
          <p:spPr>
            <a:xfrm>
              <a:off x="0" y="188640"/>
              <a:ext cx="6228184" cy="504056"/>
            </a:xfrm>
            <a:prstGeom prst="homePlat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燕尾形 14"/>
            <p:cNvSpPr/>
            <p:nvPr/>
          </p:nvSpPr>
          <p:spPr>
            <a:xfrm>
              <a:off x="6156176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15"/>
            <p:cNvSpPr/>
            <p:nvPr/>
          </p:nvSpPr>
          <p:spPr>
            <a:xfrm>
              <a:off x="6444208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标题 1"/>
            <p:cNvSpPr txBox="1">
              <a:spLocks/>
            </p:cNvSpPr>
            <p:nvPr/>
          </p:nvSpPr>
          <p:spPr>
            <a:xfrm>
              <a:off x="971600" y="260648"/>
              <a:ext cx="4959297" cy="431667"/>
            </a:xfrm>
            <a:prstGeom prst="rect">
              <a:avLst/>
            </a:prstGeom>
          </p:spPr>
          <p:txBody>
            <a:bodyPr>
              <a:normAutofit fontScale="975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II. 3</a:t>
              </a:r>
              <a:r>
                <a:rPr lang="ko-KR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자 마켓 </a:t>
              </a:r>
              <a:r>
                <a:rPr lang="ko-KR" altLang="en-US" sz="2400" b="1" dirty="0" err="1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퍼블리싱</a:t>
              </a:r>
              <a:r>
                <a:rPr lang="ko-KR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수익 배분 방식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826347331"/>
              </p:ext>
            </p:extLst>
          </p:nvPr>
        </p:nvGraphicFramePr>
        <p:xfrm>
          <a:off x="2699792" y="1412776"/>
          <a:ext cx="360040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위쪽 화살표 설명선 1"/>
          <p:cNvSpPr/>
          <p:nvPr/>
        </p:nvSpPr>
        <p:spPr>
          <a:xfrm>
            <a:off x="3023828" y="4581128"/>
            <a:ext cx="3024336" cy="1296144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배분은 </a:t>
            </a:r>
            <a:r>
              <a:rPr lang="ko-KR" altLang="en-US" dirty="0" err="1" smtClean="0"/>
              <a:t>높아보이지만</a:t>
            </a:r>
            <a:r>
              <a:rPr lang="ko-KR" altLang="en-US" dirty="0" smtClean="0"/>
              <a:t> 결제 모듈에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결제는 빠져있다는 사실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01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"/>
          <p:cNvGrpSpPr/>
          <p:nvPr/>
        </p:nvGrpSpPr>
        <p:grpSpPr>
          <a:xfrm>
            <a:off x="0" y="256227"/>
            <a:ext cx="6804248" cy="504056"/>
            <a:chOff x="0" y="188640"/>
            <a:chExt cx="6804248" cy="504056"/>
          </a:xfrm>
        </p:grpSpPr>
        <p:sp>
          <p:nvSpPr>
            <p:cNvPr id="5" name="五边形 13"/>
            <p:cNvSpPr/>
            <p:nvPr/>
          </p:nvSpPr>
          <p:spPr>
            <a:xfrm>
              <a:off x="0" y="188640"/>
              <a:ext cx="6228184" cy="504056"/>
            </a:xfrm>
            <a:prstGeom prst="homePlat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燕尾形 14"/>
            <p:cNvSpPr/>
            <p:nvPr/>
          </p:nvSpPr>
          <p:spPr>
            <a:xfrm>
              <a:off x="6156176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15"/>
            <p:cNvSpPr/>
            <p:nvPr/>
          </p:nvSpPr>
          <p:spPr>
            <a:xfrm>
              <a:off x="6444208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标题 1"/>
            <p:cNvSpPr txBox="1">
              <a:spLocks/>
            </p:cNvSpPr>
            <p:nvPr/>
          </p:nvSpPr>
          <p:spPr>
            <a:xfrm>
              <a:off x="971600" y="260648"/>
              <a:ext cx="4959297" cy="431667"/>
            </a:xfrm>
            <a:prstGeom prst="rect">
              <a:avLst/>
            </a:prstGeom>
          </p:spPr>
          <p:txBody>
            <a:bodyPr>
              <a:normAutofit fontScale="975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III. </a:t>
              </a:r>
              <a:r>
                <a:rPr lang="ko-KR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미지의 </a:t>
              </a:r>
              <a:r>
                <a:rPr lang="ko-KR" altLang="en-US" sz="2400" b="1" dirty="0" err="1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퍼블리싱</a:t>
              </a:r>
              <a:r>
                <a:rPr lang="ko-KR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수익 배분 방식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783355608"/>
              </p:ext>
            </p:extLst>
          </p:nvPr>
        </p:nvGraphicFramePr>
        <p:xfrm>
          <a:off x="2699792" y="1412776"/>
          <a:ext cx="360040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위쪽 화살표 설명선 1"/>
          <p:cNvSpPr/>
          <p:nvPr/>
        </p:nvSpPr>
        <p:spPr>
          <a:xfrm>
            <a:off x="3023828" y="4581128"/>
            <a:ext cx="3024336" cy="1296144"/>
          </a:xfrm>
          <a:prstGeom prst="up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</a:t>
            </a:r>
            <a:r>
              <a:rPr lang="ko-KR" altLang="en-US" dirty="0" smtClean="0"/>
              <a:t> 게임 가장 높은 매출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세부 내용 공개 불가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596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3035052"/>
            <a:ext cx="9144000" cy="3520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7704" y="2492896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사례 소개</a:t>
            </a:r>
            <a:endParaRPr lang="ko-KR" altLang="en-US" sz="4800" dirty="0"/>
          </a:p>
        </p:txBody>
      </p:sp>
      <p:pic>
        <p:nvPicPr>
          <p:cNvPr id="1027" name="Picture 3" descr="D:\R2FDesign\ringti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5612"/>
            <a:ext cx="1807945" cy="9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5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/>
        </p:nvSpPr>
        <p:spPr>
          <a:xfrm>
            <a:off x="2806289" y="2720079"/>
            <a:ext cx="2389962" cy="3722098"/>
          </a:xfrm>
          <a:prstGeom prst="roundRect">
            <a:avLst>
              <a:gd name="adj" fmla="val 6579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256227"/>
            <a:ext cx="6804248" cy="504056"/>
            <a:chOff x="0" y="188640"/>
            <a:chExt cx="6804248" cy="504056"/>
          </a:xfrm>
        </p:grpSpPr>
        <p:sp>
          <p:nvSpPr>
            <p:cNvPr id="12" name="五边形 11"/>
            <p:cNvSpPr/>
            <p:nvPr/>
          </p:nvSpPr>
          <p:spPr>
            <a:xfrm>
              <a:off x="0" y="188640"/>
              <a:ext cx="6228184" cy="504056"/>
            </a:xfrm>
            <a:prstGeom prst="homePlat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燕尾形 13"/>
            <p:cNvSpPr/>
            <p:nvPr/>
          </p:nvSpPr>
          <p:spPr>
            <a:xfrm>
              <a:off x="6156176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444208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标题 1"/>
            <p:cNvSpPr txBox="1">
              <a:spLocks/>
            </p:cNvSpPr>
            <p:nvPr/>
          </p:nvSpPr>
          <p:spPr>
            <a:xfrm>
              <a:off x="2195736" y="260648"/>
              <a:ext cx="3735161" cy="431667"/>
            </a:xfrm>
            <a:prstGeom prst="rect">
              <a:avLst/>
            </a:prstGeom>
          </p:spPr>
          <p:txBody>
            <a:bodyPr>
              <a:normAutofit fontScale="975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指老虎</a:t>
              </a:r>
              <a:r>
                <a:rPr lang="en-US" altLang="zh-CN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·</a:t>
              </a:r>
              <a:r>
                <a:rPr lang="ko-KR" altLang="en-US" sz="2400" b="1" dirty="0" err="1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컨텐</a:t>
              </a:r>
              <a:r>
                <a:rPr lang="ko-KR" altLang="en-US" sz="2400" b="1" dirty="0" err="1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츠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62729" y="2967335"/>
            <a:ext cx="18770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ko-KR" altLang="en-US" dirty="0" smtClean="0"/>
              <a:t>서비스 한달 기간에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Googlepaly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HOT </a:t>
            </a:r>
            <a:r>
              <a:rPr lang="ko-KR" altLang="en-US" dirty="0" smtClean="0"/>
              <a:t>무료게임 </a:t>
            </a:r>
            <a:r>
              <a:rPr lang="en-US" altLang="zh-CN" dirty="0" smtClean="0"/>
              <a:t>18</a:t>
            </a:r>
            <a:r>
              <a:rPr lang="ko-KR" altLang="en-US" dirty="0" smtClean="0"/>
              <a:t>위</a:t>
            </a:r>
            <a:r>
              <a:rPr lang="en-US" altLang="zh-CN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신규 </a:t>
            </a:r>
            <a:r>
              <a:rPr lang="en-US" altLang="ko-KR" dirty="0" smtClean="0"/>
              <a:t>HOT </a:t>
            </a:r>
            <a:r>
              <a:rPr lang="ko-KR" altLang="en-US" dirty="0" smtClean="0"/>
              <a:t>무료게임 </a:t>
            </a:r>
            <a:r>
              <a:rPr lang="en-US" altLang="zh-CN" dirty="0" smtClean="0"/>
              <a:t>6</a:t>
            </a:r>
            <a:r>
              <a:rPr lang="ko-KR" altLang="en-US" dirty="0" smtClean="0"/>
              <a:t>위</a:t>
            </a:r>
            <a:r>
              <a:rPr lang="en-US" altLang="ko-KR" dirty="0" smtClean="0"/>
              <a:t>.</a:t>
            </a:r>
            <a:endParaRPr lang="zh-CN" altLang="en-US" dirty="0"/>
          </a:p>
        </p:txBody>
      </p:sp>
      <p:sp>
        <p:nvSpPr>
          <p:cNvPr id="23" name="TextBox 30"/>
          <p:cNvSpPr txBox="1">
            <a:spLocks noChangeArrowheads="1"/>
          </p:cNvSpPr>
          <p:nvPr/>
        </p:nvSpPr>
        <p:spPr bwMode="auto">
          <a:xfrm>
            <a:off x="3037340" y="4437112"/>
            <a:ext cx="1971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dirty="0" smtClean="0"/>
              <a:t>CP</a:t>
            </a:r>
            <a:r>
              <a:rPr lang="ko-KR" altLang="en-US" dirty="0" smtClean="0"/>
              <a:t>에서 제공한 게임용량은 </a:t>
            </a:r>
            <a:r>
              <a:rPr lang="en-US" altLang="zh-CN" dirty="0" smtClean="0"/>
              <a:t>20M</a:t>
            </a:r>
            <a:r>
              <a:rPr lang="ko-KR" altLang="en-US" dirty="0" smtClean="0"/>
              <a:t>이상이 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품질의 영향이 없는 상태에서 전체 용량을 </a:t>
            </a:r>
            <a:r>
              <a:rPr lang="en-US" altLang="zh-CN" dirty="0" smtClean="0"/>
              <a:t>12M</a:t>
            </a:r>
            <a:r>
              <a:rPr lang="ko-KR" altLang="en-US" dirty="0" smtClean="0"/>
              <a:t>로 줄임으로 다운로드 량 </a:t>
            </a:r>
            <a:r>
              <a:rPr lang="en-US" altLang="ko-KR" dirty="0" smtClean="0"/>
              <a:t>3</a:t>
            </a:r>
            <a:r>
              <a:rPr lang="ko-KR" altLang="en-US" dirty="0" smtClean="0"/>
              <a:t>배 올림</a:t>
            </a:r>
            <a:r>
              <a:rPr lang="en-US" altLang="ko-KR" dirty="0" smtClean="0"/>
              <a:t>.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2915816" y="1730567"/>
            <a:ext cx="2979937" cy="546305"/>
            <a:chOff x="3113831" y="1557338"/>
            <a:chExt cx="2753569" cy="546305"/>
          </a:xfrm>
        </p:grpSpPr>
        <p:sp>
          <p:nvSpPr>
            <p:cNvPr id="25" name="右箭头 24"/>
            <p:cNvSpPr/>
            <p:nvPr/>
          </p:nvSpPr>
          <p:spPr>
            <a:xfrm>
              <a:off x="3113831" y="1557338"/>
              <a:ext cx="2753569" cy="546305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8328" y="1665288"/>
              <a:ext cx="21852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한달 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150</a:t>
              </a:r>
              <a:r>
                <a:rPr lang="ko-KR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만 위안 </a:t>
              </a:r>
              <a:r>
                <a:rPr lang="ko-KR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수익</a:t>
              </a:r>
              <a:r>
                <a:rPr lang="ko-KR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달성 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03033" y="1682685"/>
            <a:ext cx="1310144" cy="666195"/>
            <a:chOff x="5763755" y="1399856"/>
            <a:chExt cx="1310144" cy="666195"/>
          </a:xfrm>
        </p:grpSpPr>
        <p:sp>
          <p:nvSpPr>
            <p:cNvPr id="27" name="圆角矩形 26"/>
            <p:cNvSpPr/>
            <p:nvPr/>
          </p:nvSpPr>
          <p:spPr>
            <a:xfrm>
              <a:off x="5763755" y="1399856"/>
              <a:ext cx="1310144" cy="66619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TextBox 19"/>
            <p:cNvSpPr txBox="1">
              <a:spLocks noChangeArrowheads="1"/>
            </p:cNvSpPr>
            <p:nvPr/>
          </p:nvSpPr>
          <p:spPr bwMode="auto">
            <a:xfrm>
              <a:off x="5919489" y="1482887"/>
              <a:ext cx="99867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ko-KR" altLang="en-US" dirty="0" smtClean="0"/>
                <a:t>우수채널수익상황</a:t>
              </a:r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96953" y="2731238"/>
            <a:ext cx="2731431" cy="3722098"/>
            <a:chOff x="4918342" y="2731238"/>
            <a:chExt cx="2731431" cy="3722098"/>
          </a:xfrm>
        </p:grpSpPr>
        <p:sp>
          <p:nvSpPr>
            <p:cNvPr id="26" name="圆角矩形 25"/>
            <p:cNvSpPr/>
            <p:nvPr/>
          </p:nvSpPr>
          <p:spPr>
            <a:xfrm>
              <a:off x="4918342" y="2731238"/>
              <a:ext cx="2389962" cy="3722098"/>
            </a:xfrm>
            <a:prstGeom prst="roundRect">
              <a:avLst>
                <a:gd name="adj" fmla="val 6579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1" descr="D:\Program Files\qq资料\2378698632\Image\4XI`Q9T]]OFBFPRBO0SI9@U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9221" y="4077072"/>
              <a:ext cx="1768694" cy="61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" descr="D:\Program Files\qq资料\2378698632\Image\8DGXRQT1JP(4GAK`358]6XM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542" y="2833299"/>
              <a:ext cx="2117267" cy="3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35" name="TextBox 34"/>
            <p:cNvSpPr txBox="1"/>
            <p:nvPr/>
          </p:nvSpPr>
          <p:spPr>
            <a:xfrm>
              <a:off x="5062358" y="4653136"/>
              <a:ext cx="258741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200" b="1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ko-KR" altLang="en-US" dirty="0" smtClean="0"/>
                <a:t>월평균수익</a:t>
              </a:r>
              <a:r>
                <a:rPr lang="en-US" altLang="ko-KR" dirty="0" smtClean="0"/>
                <a:t>: </a:t>
              </a:r>
              <a:r>
                <a:rPr lang="en-US" altLang="zh-CN" dirty="0" smtClean="0"/>
                <a:t>60</a:t>
              </a:r>
              <a:r>
                <a:rPr lang="ko-KR" altLang="en-US" dirty="0" smtClean="0"/>
                <a:t>만</a:t>
              </a:r>
              <a:r>
                <a:rPr lang="en-US" altLang="zh-CN" dirty="0" smtClean="0"/>
                <a:t>RMB</a:t>
              </a:r>
              <a:endParaRPr lang="en-US" altLang="zh-CN" dirty="0"/>
            </a:p>
            <a:p>
              <a:r>
                <a:rPr lang="ko-KR" altLang="en-US" dirty="0" smtClean="0"/>
                <a:t>월요료유저</a:t>
              </a:r>
              <a:r>
                <a:rPr lang="en-US" altLang="ko-KR" dirty="0" smtClean="0"/>
                <a:t>: </a:t>
              </a:r>
              <a:r>
                <a:rPr lang="en-US" altLang="zh-CN" dirty="0" smtClean="0"/>
                <a:t>4</a:t>
              </a:r>
              <a:r>
                <a:rPr lang="ko-KR" altLang="en-US" dirty="0" smtClean="0"/>
                <a:t>만여 명</a:t>
              </a:r>
              <a:endParaRPr lang="en-US" altLang="zh-CN" dirty="0"/>
            </a:p>
            <a:p>
              <a:r>
                <a:rPr lang="ko-KR" altLang="en-US" dirty="0" smtClean="0"/>
                <a:t>월지불차수</a:t>
              </a:r>
              <a:r>
                <a:rPr lang="en-US" altLang="ko-KR" dirty="0" smtClean="0"/>
                <a:t>:</a:t>
              </a:r>
              <a:r>
                <a:rPr lang="zh-CN" altLang="en-US" dirty="0"/>
                <a:t> </a:t>
              </a:r>
              <a:r>
                <a:rPr lang="en-US" altLang="zh-CN" dirty="0" smtClean="0"/>
                <a:t>70</a:t>
              </a:r>
              <a:r>
                <a:rPr lang="ko-KR" altLang="en-US" dirty="0" smtClean="0"/>
                <a:t>만여 차</a:t>
              </a:r>
              <a:endParaRPr lang="en-US" altLang="zh-CN" dirty="0"/>
            </a:p>
            <a:p>
              <a:r>
                <a:rPr lang="ko-KR" altLang="en-US" dirty="0" smtClean="0"/>
                <a:t>수익</a:t>
              </a:r>
              <a:r>
                <a:rPr lang="en-US" altLang="ko-KR" dirty="0" smtClean="0"/>
                <a:t>: </a:t>
              </a:r>
              <a:r>
                <a:rPr lang="en-US" altLang="zh-CN" dirty="0" smtClean="0"/>
                <a:t>2W /</a:t>
              </a:r>
              <a:r>
                <a:rPr lang="ko-KR" altLang="en-US" dirty="0" smtClean="0"/>
                <a:t>하루</a:t>
              </a:r>
              <a:endParaRPr lang="en-US" altLang="zh-CN" dirty="0"/>
            </a:p>
            <a:p>
              <a:r>
                <a:rPr lang="en-US" altLang="zh-CN" dirty="0"/>
                <a:t>China </a:t>
              </a:r>
              <a:r>
                <a:rPr lang="en-US" altLang="zh-CN" dirty="0" smtClean="0"/>
                <a:t>Mobile</a:t>
              </a:r>
              <a:r>
                <a:rPr lang="ko-KR" altLang="en-US" dirty="0" smtClean="0"/>
                <a:t>수익</a:t>
              </a:r>
              <a:r>
                <a:rPr lang="en-US" altLang="ko-KR" dirty="0" smtClean="0"/>
                <a:t>: </a:t>
              </a:r>
              <a:r>
                <a:rPr lang="en-US" altLang="zh-CN" dirty="0" smtClean="0"/>
                <a:t>1.3W/</a:t>
              </a:r>
              <a:r>
                <a:rPr lang="ko-KR" altLang="en-US" dirty="0" smtClean="0"/>
                <a:t>하루</a:t>
              </a:r>
              <a:endParaRPr lang="en-US" altLang="zh-CN" dirty="0"/>
            </a:p>
            <a:p>
              <a:r>
                <a:rPr lang="en-US" altLang="zh-CN" dirty="0"/>
                <a:t>China </a:t>
              </a:r>
              <a:r>
                <a:rPr lang="en-US" altLang="zh-CN" dirty="0" smtClean="0"/>
                <a:t>Unicom</a:t>
              </a:r>
              <a:r>
                <a:rPr lang="ko-KR" altLang="en-US" dirty="0" smtClean="0"/>
                <a:t>수익</a:t>
              </a:r>
              <a:r>
                <a:rPr lang="en-US" altLang="ko-KR" dirty="0" smtClean="0"/>
                <a:t>: </a:t>
              </a:r>
              <a:r>
                <a:rPr lang="en-US" altLang="zh-CN" dirty="0" smtClean="0"/>
                <a:t>0.7W/</a:t>
              </a:r>
              <a:r>
                <a:rPr lang="ko-KR" altLang="en-US" dirty="0" smtClean="0"/>
                <a:t>하</a:t>
              </a:r>
              <a:r>
                <a:rPr lang="ko-KR" altLang="en-US" dirty="0"/>
                <a:t>루</a:t>
              </a:r>
              <a:endParaRPr lang="en-US" altLang="zh-C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5419" y="3186662"/>
              <a:ext cx="218151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월평균수익</a:t>
              </a:r>
              <a:r>
                <a:rPr lang="en-US" altLang="ko-KR" sz="12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2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ko-KR" altLang="en-US" sz="1200" b="1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만</a:t>
              </a:r>
              <a:r>
                <a:rPr lang="en-US" altLang="zh-CN" sz="12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RMB</a:t>
              </a:r>
              <a:endPara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월요료유저</a:t>
              </a:r>
              <a:r>
                <a:rPr lang="en-US" altLang="ko-KR" sz="12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2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</a:t>
              </a:r>
              <a:r>
                <a:rPr lang="ko-KR" altLang="en-US" sz="12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만여 명</a:t>
              </a:r>
              <a:endPara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2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월지불차수</a:t>
              </a:r>
              <a:r>
                <a:rPr lang="en-US" altLang="ko-KR" sz="12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2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3.5</a:t>
              </a:r>
              <a:r>
                <a:rPr lang="ko-KR" altLang="en-US" sz="12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만여 차</a:t>
              </a:r>
              <a:endParaRPr lang="en-US" altLang="zh-CN" sz="12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右弧形箭头 36"/>
          <p:cNvSpPr/>
          <p:nvPr/>
        </p:nvSpPr>
        <p:spPr>
          <a:xfrm>
            <a:off x="7347083" y="1916832"/>
            <a:ext cx="897325" cy="2060386"/>
          </a:xfrm>
          <a:prstGeom prst="curvedLef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03848" y="4293096"/>
            <a:ext cx="158417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202567" y="1413356"/>
            <a:ext cx="3217305" cy="4391908"/>
            <a:chOff x="323528" y="980728"/>
            <a:chExt cx="3217305" cy="4391908"/>
          </a:xfrm>
        </p:grpSpPr>
        <p:sp>
          <p:nvSpPr>
            <p:cNvPr id="13" name="TextBox 9"/>
            <p:cNvSpPr>
              <a:spLocks noChangeArrowheads="1"/>
            </p:cNvSpPr>
            <p:nvPr/>
          </p:nvSpPr>
          <p:spPr bwMode="auto">
            <a:xfrm>
              <a:off x="323528" y="2185700"/>
              <a:ext cx="321730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itchFamily="2" charset="-122"/>
                </a:rPr>
                <a:t>《</a:t>
              </a: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itchFamily="2" charset="-122"/>
                </a:rPr>
                <a:t>生化危机之暴击僵尸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itchFamily="2" charset="-122"/>
                </a:rPr>
                <a:t>》</a:t>
              </a:r>
            </a:p>
            <a:p>
              <a:pPr algn="ctr">
                <a:defRPr/>
              </a:pP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itchFamily="2" charset="-122"/>
                </a:rPr>
                <a:t>게임베이스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itchFamily="2" charset="-122"/>
                </a:rPr>
                <a:t> </a:t>
              </a: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itchFamily="2" charset="-122"/>
                </a:rPr>
                <a:t>스타게임</a:t>
              </a:r>
              <a:endPara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itchFamily="2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950000" y="980728"/>
              <a:ext cx="2022174" cy="4391908"/>
              <a:chOff x="950000" y="980728"/>
              <a:chExt cx="2022174" cy="4391908"/>
            </a:xfrm>
          </p:grpSpPr>
          <p:pic>
            <p:nvPicPr>
              <p:cNvPr id="10245" name="图片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0000" y="980728"/>
                <a:ext cx="1965816" cy="1179587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1110743" y="3028418"/>
                <a:ext cx="1861431" cy="2344218"/>
                <a:chOff x="395536" y="3100426"/>
                <a:chExt cx="1861431" cy="234421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95536" y="4275093"/>
                  <a:ext cx="1587500" cy="116955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게임용량</a:t>
                  </a:r>
                  <a:endParaRPr lang="en-US" altLang="zh-CN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>
                    <a:defRPr/>
                  </a:pPr>
                  <a:r>
                    <a:rPr lang="en-US" altLang="zh-CN" sz="1400" b="1" dirty="0" smtClean="0">
                      <a:solidFill>
                        <a:schemeClr val="accent4">
                          <a:lumMod val="7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12.31M</a:t>
                  </a:r>
                </a:p>
                <a:p>
                  <a:pPr>
                    <a:defRPr/>
                  </a:pPr>
                  <a:endParaRPr lang="en-US" altLang="zh-CN" sz="1400" b="1" dirty="0">
                    <a:solidFill>
                      <a:schemeClr val="accent4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>
                    <a:defRPr/>
                  </a:pPr>
                  <a:r>
                    <a:rPr lang="ko-KR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게임장르</a:t>
                  </a:r>
                  <a:endPara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>
                    <a:defRPr/>
                  </a:pPr>
                  <a:r>
                    <a:rPr lang="ko-KR" altLang="en-US" sz="1400" b="1" dirty="0" smtClean="0">
                      <a:solidFill>
                        <a:schemeClr val="accent4">
                          <a:lumMod val="7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디펜스게임</a:t>
                  </a:r>
                  <a:endParaRPr lang="en-US" altLang="zh-CN" sz="1400" dirty="0">
                    <a:solidFill>
                      <a:schemeClr val="accent4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431342" y="3100426"/>
                  <a:ext cx="1825625" cy="1169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1400" b="1" dirty="0" smtClean="0">
                      <a:solidFill>
                        <a:schemeClr val="accent4">
                          <a:lumMod val="7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요금전환률</a:t>
                  </a:r>
                  <a:endParaRPr lang="en-US" altLang="ko-KR" sz="1400" b="1" dirty="0" smtClean="0">
                    <a:solidFill>
                      <a:schemeClr val="accent4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>
                    <a:defRPr/>
                  </a:pPr>
                  <a:r>
                    <a:rPr lang="en-US" altLang="zh-CN" sz="1400" b="1" dirty="0" smtClean="0">
                      <a:solidFill>
                        <a:schemeClr val="accent4">
                          <a:lumMod val="7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35%</a:t>
                  </a:r>
                </a:p>
                <a:p>
                  <a:pPr>
                    <a:defRPr/>
                  </a:pPr>
                  <a:endParaRPr lang="en-US" altLang="zh-CN" sz="1400" b="1" dirty="0">
                    <a:solidFill>
                      <a:schemeClr val="accent4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>
                    <a:defRPr/>
                  </a:pPr>
                  <a:r>
                    <a:rPr lang="en-US" altLang="zh-CN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ARPU</a:t>
                  </a:r>
                  <a:r>
                    <a:rPr lang="ko-KR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수</a:t>
                  </a:r>
                  <a:r>
                    <a: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치</a:t>
                  </a:r>
                  <a:endParaRPr lang="en-US" altLang="zh-CN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>
                    <a:defRPr/>
                  </a:pPr>
                  <a:r>
                    <a:rPr lang="en-US" altLang="zh-CN" sz="1400" b="1" dirty="0">
                      <a:solidFill>
                        <a:schemeClr val="accent4">
                          <a:lumMod val="7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11</a:t>
                  </a:r>
                  <a:r>
                    <a:rPr lang="zh-CN" altLang="en-US" sz="1400" b="1" dirty="0">
                      <a:solidFill>
                        <a:schemeClr val="accent4">
                          <a:lumMod val="7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元</a:t>
                  </a:r>
                  <a:endParaRPr lang="en-US" altLang="zh-CN" sz="1400" b="1" dirty="0">
                    <a:solidFill>
                      <a:schemeClr val="accent4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44" name="直接连接符 43"/>
              <p:cNvCxnSpPr/>
              <p:nvPr/>
            </p:nvCxnSpPr>
            <p:spPr>
              <a:xfrm>
                <a:off x="1262956" y="2780348"/>
                <a:ext cx="1224136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828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256227"/>
            <a:ext cx="6804248" cy="504056"/>
            <a:chOff x="0" y="188640"/>
            <a:chExt cx="6804248" cy="504056"/>
          </a:xfrm>
        </p:grpSpPr>
        <p:sp>
          <p:nvSpPr>
            <p:cNvPr id="12" name="五边形 11"/>
            <p:cNvSpPr/>
            <p:nvPr/>
          </p:nvSpPr>
          <p:spPr>
            <a:xfrm>
              <a:off x="0" y="188640"/>
              <a:ext cx="6228184" cy="504056"/>
            </a:xfrm>
            <a:prstGeom prst="homePlat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燕尾形 13"/>
            <p:cNvSpPr/>
            <p:nvPr/>
          </p:nvSpPr>
          <p:spPr>
            <a:xfrm>
              <a:off x="6156176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444208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标题 1"/>
            <p:cNvSpPr txBox="1">
              <a:spLocks/>
            </p:cNvSpPr>
            <p:nvPr/>
          </p:nvSpPr>
          <p:spPr>
            <a:xfrm>
              <a:off x="2195736" y="260648"/>
              <a:ext cx="3735161" cy="431667"/>
            </a:xfrm>
            <a:prstGeom prst="rect">
              <a:avLst/>
            </a:prstGeom>
          </p:spPr>
          <p:txBody>
            <a:bodyPr>
              <a:normAutofit fontScale="975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指老虎</a:t>
              </a:r>
              <a:r>
                <a:rPr lang="en-US" altLang="zh-CN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·</a:t>
              </a:r>
              <a:r>
                <a:rPr lang="ko-KR" altLang="en-US" sz="2400" b="1" dirty="0" err="1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컨텐츠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1" name="Picture 2" descr="E:\游戏素材\夺命狂飙素材\夺命狂飙素材图打包\夺命狂飙2图标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255" y="1268760"/>
            <a:ext cx="79312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7" name="组合 6"/>
          <p:cNvGrpSpPr/>
          <p:nvPr/>
        </p:nvGrpSpPr>
        <p:grpSpPr>
          <a:xfrm>
            <a:off x="6636394" y="2996952"/>
            <a:ext cx="1896046" cy="2848962"/>
            <a:chOff x="7140450" y="2780928"/>
            <a:chExt cx="1896046" cy="2848962"/>
          </a:xfrm>
        </p:grpSpPr>
        <p:sp>
          <p:nvSpPr>
            <p:cNvPr id="18" name="TextBox 17"/>
            <p:cNvSpPr txBox="1"/>
            <p:nvPr/>
          </p:nvSpPr>
          <p:spPr>
            <a:xfrm>
              <a:off x="7212458" y="2780928"/>
              <a:ext cx="1824038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요금전환률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</a:rPr>
                <a:t>35</a:t>
              </a:r>
              <a:r>
                <a:rPr lang="en-US" altLang="zh-CN" dirty="0" smtClean="0">
                  <a:solidFill>
                    <a:schemeClr val="accent4">
                      <a:lumMod val="75000"/>
                    </a:schemeClr>
                  </a:solidFill>
                </a:rPr>
                <a:t>%</a:t>
              </a:r>
            </a:p>
            <a:p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ARPU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수치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dirty="0" smtClean="0">
                  <a:solidFill>
                    <a:schemeClr val="accent4">
                      <a:lumMod val="75000"/>
                    </a:schemeClr>
                  </a:solidFill>
                </a:rPr>
                <a:t>6</a:t>
              </a:r>
              <a:r>
                <a:rPr lang="ko-KR" altLang="en-US" dirty="0">
                  <a:solidFill>
                    <a:schemeClr val="accent4">
                      <a:lumMod val="75000"/>
                    </a:schemeClr>
                  </a:solidFill>
                </a:rPr>
                <a:t>원</a:t>
              </a:r>
              <a:endParaRPr lang="en-US" altLang="zh-CN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12458" y="4077072"/>
              <a:ext cx="16224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게임용량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dirty="0" smtClean="0">
                  <a:solidFill>
                    <a:schemeClr val="accent4">
                      <a:lumMod val="75000"/>
                    </a:schemeClr>
                  </a:solidFill>
                </a:rPr>
                <a:t>7.49M</a:t>
              </a:r>
              <a:endParaRPr lang="en-US" altLang="zh-CN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12458" y="3645024"/>
              <a:ext cx="17891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게임장르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dirty="0" smtClean="0">
                  <a:solidFill>
                    <a:schemeClr val="accent4">
                      <a:lumMod val="75000"/>
                    </a:schemeClr>
                  </a:solidFill>
                </a:rPr>
                <a:t>3D</a:t>
              </a:r>
              <a:r>
                <a:rPr lang="ko-KR" altLang="en-US" dirty="0" smtClean="0">
                  <a:solidFill>
                    <a:schemeClr val="accent4">
                      <a:lumMod val="75000"/>
                    </a:schemeClr>
                  </a:solidFill>
                </a:rPr>
                <a:t>레이싱</a:t>
              </a:r>
              <a:endParaRPr lang="en-US" altLang="zh-CN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4" name="TextBox 30"/>
            <p:cNvSpPr txBox="1">
              <a:spLocks noChangeArrowheads="1"/>
            </p:cNvSpPr>
            <p:nvPr/>
          </p:nvSpPr>
          <p:spPr bwMode="auto">
            <a:xfrm>
              <a:off x="7140450" y="4614227"/>
              <a:ext cx="189604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just"/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·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서비스 후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CP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측이 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부활 요금시스템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”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을 추가하면서</a:t>
              </a:r>
              <a:r>
                <a:rPr lang="en-US" altLang="ko-K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요금지불률이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150% </a:t>
              </a:r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상승함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93590" y="1340768"/>
            <a:ext cx="2806700" cy="576064"/>
            <a:chOff x="2628361" y="1052737"/>
            <a:chExt cx="2806700" cy="576064"/>
          </a:xfrm>
        </p:grpSpPr>
        <p:sp>
          <p:nvSpPr>
            <p:cNvPr id="26" name="右箭头 25"/>
            <p:cNvSpPr/>
            <p:nvPr/>
          </p:nvSpPr>
          <p:spPr>
            <a:xfrm flipH="1">
              <a:off x="2771800" y="1052737"/>
              <a:ext cx="2525142" cy="576064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28361" y="1188056"/>
              <a:ext cx="28067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ko-KR" altLang="en-US" dirty="0" smtClean="0"/>
                <a:t>한달 </a:t>
              </a:r>
              <a:r>
                <a:rPr lang="en-US" altLang="zh-CN" dirty="0" smtClean="0"/>
                <a:t>150</a:t>
              </a:r>
              <a:r>
                <a:rPr lang="ko-KR" altLang="en-US" dirty="0" smtClean="0"/>
                <a:t>만 위안 수익 달성 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51818" y="1340769"/>
            <a:ext cx="1482725" cy="648072"/>
            <a:chOff x="1325561" y="1340769"/>
            <a:chExt cx="1482725" cy="648072"/>
          </a:xfrm>
        </p:grpSpPr>
        <p:sp>
          <p:nvSpPr>
            <p:cNvPr id="27" name="圆角矩形 26"/>
            <p:cNvSpPr/>
            <p:nvPr/>
          </p:nvSpPr>
          <p:spPr>
            <a:xfrm>
              <a:off x="1325561" y="1340769"/>
              <a:ext cx="1482725" cy="648072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TextBox 19"/>
            <p:cNvSpPr txBox="1">
              <a:spLocks noChangeArrowheads="1"/>
            </p:cNvSpPr>
            <p:nvPr/>
          </p:nvSpPr>
          <p:spPr bwMode="auto">
            <a:xfrm>
              <a:off x="1425573" y="1393612"/>
              <a:ext cx="12827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ko-KR" altLang="en-US" dirty="0" smtClean="0"/>
                <a:t>우수채널</a:t>
              </a:r>
              <a:endParaRPr lang="en-US" altLang="zh-CN" dirty="0"/>
            </a:p>
            <a:p>
              <a:r>
                <a:rPr lang="ko-KR" altLang="en-US" dirty="0" smtClean="0"/>
                <a:t>수익상황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07802" y="2762769"/>
            <a:ext cx="5593558" cy="3212191"/>
            <a:chOff x="1115616" y="2762769"/>
            <a:chExt cx="5593558" cy="3212191"/>
          </a:xfrm>
        </p:grpSpPr>
        <p:grpSp>
          <p:nvGrpSpPr>
            <p:cNvPr id="4" name="组合 3"/>
            <p:cNvGrpSpPr/>
            <p:nvPr/>
          </p:nvGrpSpPr>
          <p:grpSpPr>
            <a:xfrm>
              <a:off x="1115616" y="2780928"/>
              <a:ext cx="3824993" cy="3194032"/>
              <a:chOff x="-1692696" y="2467216"/>
              <a:chExt cx="3824993" cy="3194032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107504" y="2467216"/>
                <a:ext cx="1728192" cy="3194032"/>
              </a:xfrm>
              <a:prstGeom prst="roundRect">
                <a:avLst>
                  <a:gd name="adj" fmla="val 6579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-1692696" y="2467216"/>
                <a:ext cx="1728192" cy="3194032"/>
              </a:xfrm>
              <a:prstGeom prst="roundRect">
                <a:avLst>
                  <a:gd name="adj" fmla="val 6579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-1620688" y="3029484"/>
                <a:ext cx="1931987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200" b="1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ko-KR" altLang="en-US" dirty="0" smtClean="0"/>
                  <a:t>월평균 수익</a:t>
                </a:r>
                <a:r>
                  <a:rPr lang="en-US" altLang="ko-KR" dirty="0" smtClean="0"/>
                  <a:t>: </a:t>
                </a:r>
              </a:p>
              <a:p>
                <a:r>
                  <a:rPr lang="en-US" altLang="zh-CN" dirty="0" smtClean="0"/>
                  <a:t>40</a:t>
                </a:r>
                <a:r>
                  <a:rPr lang="ko-KR" altLang="en-US" dirty="0"/>
                  <a:t>만</a:t>
                </a:r>
                <a:r>
                  <a:rPr lang="en-US" altLang="zh-CN" dirty="0" smtClean="0"/>
                  <a:t>RMB</a:t>
                </a:r>
                <a:endParaRPr lang="en-US" altLang="zh-CN" dirty="0"/>
              </a:p>
              <a:p>
                <a:r>
                  <a:rPr lang="ko-KR" altLang="en-US" dirty="0" smtClean="0"/>
                  <a:t>월요료유저</a:t>
                </a:r>
                <a:r>
                  <a:rPr lang="en-US" altLang="ko-KR" dirty="0" smtClean="0"/>
                  <a:t>: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r>
                  <a:rPr lang="en-US" altLang="zh-CN" dirty="0" smtClean="0"/>
                  <a:t>10</a:t>
                </a:r>
                <a:r>
                  <a:rPr lang="ko-KR" altLang="en-US" dirty="0" smtClean="0"/>
                  <a:t>만여 명</a:t>
                </a:r>
                <a:endParaRPr lang="en-US" altLang="zh-CN" dirty="0"/>
              </a:p>
              <a:p>
                <a:r>
                  <a:rPr lang="ko-KR" altLang="en-US" dirty="0" smtClean="0"/>
                  <a:t>월지불차수</a:t>
                </a:r>
                <a:r>
                  <a:rPr lang="en-US" altLang="ko-KR" dirty="0" smtClean="0"/>
                  <a:t>: </a:t>
                </a:r>
              </a:p>
              <a:p>
                <a:r>
                  <a:rPr lang="en-US" altLang="zh-CN" dirty="0" smtClean="0"/>
                  <a:t>20</a:t>
                </a:r>
                <a:r>
                  <a:rPr lang="ko-KR" altLang="en-US" dirty="0" smtClean="0"/>
                  <a:t>만여 차</a:t>
                </a:r>
                <a:endParaRPr lang="en-US" altLang="zh-CN" dirty="0"/>
              </a:p>
              <a:p>
                <a:r>
                  <a:rPr lang="ko-KR" altLang="en-US" dirty="0" smtClean="0"/>
                  <a:t>하루당 수익</a:t>
                </a:r>
                <a:r>
                  <a:rPr lang="en-US" altLang="ko-KR" dirty="0" smtClean="0"/>
                  <a:t>: </a:t>
                </a:r>
              </a:p>
              <a:p>
                <a:r>
                  <a:rPr lang="en-US" altLang="zh-CN" dirty="0" smtClean="0"/>
                  <a:t>1.5</a:t>
                </a:r>
                <a:r>
                  <a:rPr lang="ko-KR" altLang="en-US" dirty="0" smtClean="0"/>
                  <a:t>만</a:t>
                </a:r>
                <a:r>
                  <a:rPr lang="en-US" altLang="zh-CN" dirty="0"/>
                  <a:t>RMB</a:t>
                </a:r>
              </a:p>
              <a:p>
                <a:endParaRPr lang="en-US" altLang="zh-CN" dirty="0"/>
              </a:p>
            </p:txBody>
          </p:sp>
          <p:pic>
            <p:nvPicPr>
              <p:cNvPr id="33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548" y="2581362"/>
                <a:ext cx="1188681" cy="369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5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776" r="16921"/>
              <a:stretch/>
            </p:blipFill>
            <p:spPr bwMode="auto">
              <a:xfrm>
                <a:off x="-1620688" y="2573632"/>
                <a:ext cx="907511" cy="387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200310" y="3048993"/>
                <a:ext cx="193198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200" b="1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ko-KR" altLang="en-US" dirty="0"/>
                  <a:t>월평균 수익</a:t>
                </a:r>
                <a:r>
                  <a:rPr lang="en-US" altLang="ko-KR" dirty="0"/>
                  <a:t>: </a:t>
                </a:r>
              </a:p>
              <a:p>
                <a:r>
                  <a:rPr lang="en-US" altLang="zh-CN" dirty="0" smtClean="0"/>
                  <a:t>30</a:t>
                </a:r>
                <a:r>
                  <a:rPr lang="ko-KR" altLang="en-US" dirty="0"/>
                  <a:t>만</a:t>
                </a:r>
                <a:r>
                  <a:rPr lang="en-US" altLang="zh-CN" dirty="0" smtClean="0"/>
                  <a:t>RMB</a:t>
                </a:r>
                <a:endParaRPr lang="en-US" altLang="zh-CN" dirty="0"/>
              </a:p>
              <a:p>
                <a:r>
                  <a:rPr lang="ko-KR" altLang="en-US" dirty="0"/>
                  <a:t>월요료유저</a:t>
                </a:r>
                <a:r>
                  <a:rPr lang="en-US" altLang="ko-KR" dirty="0"/>
                  <a:t>: </a:t>
                </a:r>
                <a:endParaRPr lang="en-US" altLang="ko-KR" dirty="0" smtClean="0"/>
              </a:p>
              <a:p>
                <a:r>
                  <a:rPr lang="en-US" altLang="zh-CN" dirty="0" smtClean="0"/>
                  <a:t>7</a:t>
                </a:r>
                <a:r>
                  <a:rPr lang="ko-KR" altLang="en-US" dirty="0" smtClean="0"/>
                  <a:t>만여 명</a:t>
                </a:r>
                <a:endParaRPr lang="en-US" altLang="zh-CN" dirty="0"/>
              </a:p>
              <a:p>
                <a:r>
                  <a:rPr lang="ko-KR" altLang="en-US" dirty="0" smtClean="0"/>
                  <a:t>월지불차수</a:t>
                </a:r>
                <a:r>
                  <a:rPr lang="en-US" altLang="ko-KR" dirty="0" smtClean="0"/>
                  <a:t>:</a:t>
                </a:r>
              </a:p>
              <a:p>
                <a:r>
                  <a:rPr lang="en-US" altLang="zh-CN" dirty="0" smtClean="0"/>
                  <a:t>15</a:t>
                </a:r>
                <a:r>
                  <a:rPr lang="ko-KR" altLang="en-US" dirty="0" smtClean="0"/>
                  <a:t>만여 차</a:t>
                </a:r>
                <a:endParaRPr lang="en-US" altLang="zh-CN" dirty="0"/>
              </a:p>
              <a:p>
                <a:r>
                  <a:rPr lang="ko-KR" altLang="en-US" dirty="0" smtClean="0"/>
                  <a:t>하루당 수익</a:t>
                </a:r>
                <a:r>
                  <a:rPr lang="en-US" altLang="ko-KR" dirty="0" smtClean="0"/>
                  <a:t>:</a:t>
                </a:r>
                <a:endParaRPr lang="en-US" altLang="zh-CN" dirty="0"/>
              </a:p>
              <a:p>
                <a:r>
                  <a:rPr lang="en-US" altLang="zh-CN" dirty="0" smtClean="0"/>
                  <a:t>1</a:t>
                </a:r>
                <a:r>
                  <a:rPr lang="ko-KR" altLang="en-US" dirty="0" smtClean="0"/>
                  <a:t>만</a:t>
                </a:r>
                <a:r>
                  <a:rPr lang="en-US" altLang="zh-CN" dirty="0"/>
                  <a:t>RMB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716016" y="2762769"/>
              <a:ext cx="1993158" cy="3194032"/>
              <a:chOff x="4870869" y="2762769"/>
              <a:chExt cx="1993158" cy="3194032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4870869" y="2762769"/>
                <a:ext cx="1728192" cy="3194032"/>
              </a:xfrm>
              <a:prstGeom prst="roundRect">
                <a:avLst>
                  <a:gd name="adj" fmla="val 6579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7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7" y="2871171"/>
                <a:ext cx="1038000" cy="413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4932040" y="3356992"/>
                <a:ext cx="1931987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200" b="1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ko-KR" altLang="en-US" dirty="0"/>
                  <a:t>월평균 수익</a:t>
                </a:r>
                <a:r>
                  <a:rPr lang="en-US" altLang="ko-KR" dirty="0"/>
                  <a:t>: </a:t>
                </a:r>
              </a:p>
              <a:p>
                <a:r>
                  <a:rPr lang="en-US" altLang="zh-CN" dirty="0" smtClean="0"/>
                  <a:t>20</a:t>
                </a:r>
                <a:r>
                  <a:rPr lang="zh-CN" altLang="en-US" dirty="0"/>
                  <a:t>万</a:t>
                </a:r>
                <a:r>
                  <a:rPr lang="en-US" altLang="zh-CN" dirty="0"/>
                  <a:t>RMB</a:t>
                </a:r>
              </a:p>
              <a:p>
                <a:r>
                  <a:rPr lang="ko-KR" altLang="en-US" dirty="0"/>
                  <a:t>월요료유저</a:t>
                </a:r>
                <a:r>
                  <a:rPr lang="en-US" altLang="ko-KR" dirty="0"/>
                  <a:t>: </a:t>
                </a:r>
              </a:p>
              <a:p>
                <a:r>
                  <a:rPr lang="en-US" altLang="zh-CN" dirty="0" smtClean="0"/>
                  <a:t>4</a:t>
                </a:r>
                <a:r>
                  <a:rPr lang="ko-KR" altLang="en-US" dirty="0" smtClean="0"/>
                  <a:t>만여 명</a:t>
                </a:r>
                <a:endParaRPr lang="en-US" altLang="zh-CN" dirty="0"/>
              </a:p>
              <a:p>
                <a:r>
                  <a:rPr lang="ko-KR" altLang="en-US" dirty="0"/>
                  <a:t>월지불차수</a:t>
                </a:r>
                <a:r>
                  <a:rPr lang="en-US" altLang="ko-KR" dirty="0"/>
                  <a:t>:</a:t>
                </a:r>
              </a:p>
              <a:p>
                <a:r>
                  <a:rPr lang="en-US" altLang="zh-CN" dirty="0" smtClean="0"/>
                  <a:t>10</a:t>
                </a:r>
                <a:r>
                  <a:rPr lang="ko-KR" altLang="en-US" dirty="0" smtClean="0"/>
                  <a:t>만 여 차</a:t>
                </a:r>
                <a:endParaRPr lang="en-US" altLang="zh-CN" dirty="0"/>
              </a:p>
            </p:txBody>
          </p:sp>
        </p:grpSp>
      </p:grpSp>
      <p:sp>
        <p:nvSpPr>
          <p:cNvPr id="29" name="右弧形箭头 28"/>
          <p:cNvSpPr/>
          <p:nvPr/>
        </p:nvSpPr>
        <p:spPr>
          <a:xfrm flipH="1">
            <a:off x="395808" y="1556792"/>
            <a:ext cx="1007840" cy="2646363"/>
          </a:xfrm>
          <a:prstGeom prst="curvedLef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096334" y="1196752"/>
            <a:ext cx="2880320" cy="1584176"/>
            <a:chOff x="6096334" y="1196752"/>
            <a:chExt cx="2880320" cy="1584176"/>
          </a:xfrm>
        </p:grpSpPr>
        <p:sp>
          <p:nvSpPr>
            <p:cNvPr id="13" name="TextBox 9"/>
            <p:cNvSpPr>
              <a:spLocks noChangeArrowheads="1"/>
            </p:cNvSpPr>
            <p:nvPr/>
          </p:nvSpPr>
          <p:spPr bwMode="auto">
            <a:xfrm>
              <a:off x="6096334" y="2204864"/>
              <a:ext cx="288032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itchFamily="2" charset="-122"/>
                </a:rPr>
                <a:t>《</a:t>
              </a: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itchFamily="2" charset="-122"/>
                </a:rPr>
                <a:t>夺命狂飙</a:t>
              </a: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itchFamily="2" charset="-122"/>
                </a:rPr>
                <a:t>》</a:t>
              </a: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itchFamily="2" charset="-122"/>
                </a:rPr>
                <a:t>게임베이스의 스타게임</a:t>
              </a:r>
              <a:endPara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itchFamily="2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6636394" y="1196752"/>
              <a:ext cx="1773957" cy="1584176"/>
              <a:chOff x="6636394" y="1196752"/>
              <a:chExt cx="1773957" cy="1584176"/>
            </a:xfrm>
          </p:grpSpPr>
          <p:pic>
            <p:nvPicPr>
              <p:cNvPr id="13318" name="Picture 4" descr="C:\Users\Administrator\Desktop\游戏介绍PPT\960x640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6394" y="1196752"/>
                <a:ext cx="1773957" cy="105373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8" name="直接连接符 47"/>
              <p:cNvCxnSpPr/>
              <p:nvPr/>
            </p:nvCxnSpPr>
            <p:spPr>
              <a:xfrm>
                <a:off x="6924426" y="2780928"/>
                <a:ext cx="1224136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913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3035052"/>
            <a:ext cx="9144000" cy="3520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268760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* </a:t>
            </a:r>
            <a:r>
              <a:rPr lang="ko-KR" altLang="en-US" sz="4000" dirty="0" smtClean="0"/>
              <a:t>중요 </a:t>
            </a:r>
            <a:r>
              <a:rPr lang="en-US" altLang="ko-KR" sz="4000" dirty="0" smtClean="0"/>
              <a:t>*</a:t>
            </a:r>
          </a:p>
          <a:p>
            <a:pPr marL="914400" indent="-914400" algn="ctr">
              <a:buAutoNum type="arabicPeriod"/>
            </a:pPr>
            <a:r>
              <a:rPr lang="en-US" altLang="ko-KR" sz="4000" dirty="0" smtClean="0"/>
              <a:t>APK </a:t>
            </a:r>
            <a:r>
              <a:rPr lang="ko-KR" altLang="en-US" sz="4000" dirty="0" smtClean="0"/>
              <a:t>크기에 따른 마켓 결정</a:t>
            </a:r>
            <a:endParaRPr lang="en-US" altLang="ko-KR" sz="4000" dirty="0" smtClean="0"/>
          </a:p>
          <a:p>
            <a:pPr marL="914400" indent="-914400" algn="ctr">
              <a:buAutoNum type="arabicPeriod"/>
            </a:pPr>
            <a:r>
              <a:rPr lang="ko-KR" altLang="en-US" sz="4000" dirty="0" smtClean="0"/>
              <a:t>중국 유저만을 위한 </a:t>
            </a:r>
            <a:r>
              <a:rPr lang="en-US" altLang="ko-KR" sz="4000" dirty="0" smtClean="0"/>
              <a:t>BM </a:t>
            </a:r>
            <a:r>
              <a:rPr lang="ko-KR" altLang="en-US" sz="4000" dirty="0" smtClean="0"/>
              <a:t>준비</a:t>
            </a:r>
            <a:endParaRPr lang="ko-KR" altLang="en-US" sz="4000" dirty="0"/>
          </a:p>
        </p:txBody>
      </p:sp>
      <p:pic>
        <p:nvPicPr>
          <p:cNvPr id="1027" name="Picture 3" descr="D:\R2FDesign\ringti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5612"/>
            <a:ext cx="1807945" cy="9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3035052"/>
            <a:ext cx="9144000" cy="3520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7704" y="2492896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감사합니다</a:t>
            </a:r>
            <a:r>
              <a:rPr lang="en-US" altLang="ko-KR" sz="4800" dirty="0" smtClean="0"/>
              <a:t>.</a:t>
            </a:r>
          </a:p>
          <a:p>
            <a:pPr algn="ctr"/>
            <a:r>
              <a:rPr lang="en-US" altLang="ko-KR" sz="4800" dirty="0" smtClean="0"/>
              <a:t>ceo@ringtiger.com</a:t>
            </a:r>
            <a:endParaRPr lang="ko-KR" altLang="en-US" sz="4800" dirty="0"/>
          </a:p>
        </p:txBody>
      </p:sp>
      <p:pic>
        <p:nvPicPr>
          <p:cNvPr id="1027" name="Picture 3" descr="D:\R2FDesign\ringti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5612"/>
            <a:ext cx="1807945" cy="9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31640" y="3861048"/>
            <a:ext cx="6624736" cy="1433148"/>
            <a:chOff x="288032" y="87199"/>
            <a:chExt cx="6624736" cy="1459992"/>
          </a:xfrm>
        </p:grpSpPr>
        <p:sp>
          <p:nvSpPr>
            <p:cNvPr id="22" name="圆角矩形 21"/>
            <p:cNvSpPr/>
            <p:nvPr/>
          </p:nvSpPr>
          <p:spPr>
            <a:xfrm>
              <a:off x="288032" y="87199"/>
              <a:ext cx="6624736" cy="145999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圆角矩形 4"/>
            <p:cNvSpPr/>
            <p:nvPr/>
          </p:nvSpPr>
          <p:spPr>
            <a:xfrm>
              <a:off x="1872208" y="164239"/>
              <a:ext cx="4824536" cy="500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指老虎网络科技有限公司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주요 </a:t>
              </a:r>
              <a:r>
                <a:rPr lang="ko-KR" altLang="en-US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비지니스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해외 </a:t>
              </a:r>
              <a:r>
                <a:rPr lang="ko-KR" altLang="en-US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모바일</a:t>
              </a:r>
              <a:r>
                <a:rPr lang="ko-KR" altLang="en-US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게임의 중국 내 </a:t>
              </a:r>
              <a:r>
                <a:rPr lang="ko-KR" altLang="en-US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퍼블리싱</a:t>
              </a:r>
              <a:endPara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중국을 넘어 아시아권의 </a:t>
              </a:r>
              <a:r>
                <a:rPr lang="ko-KR" altLang="en-US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모바일</a:t>
              </a:r>
              <a:r>
                <a:rPr lang="ko-KR" altLang="en-US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게임 시장으로의 진출 모색</a:t>
              </a:r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31640" y="980728"/>
            <a:ext cx="6624736" cy="2664295"/>
            <a:chOff x="1259632" y="3733640"/>
            <a:chExt cx="6624736" cy="2664295"/>
          </a:xfrm>
        </p:grpSpPr>
        <p:grpSp>
          <p:nvGrpSpPr>
            <p:cNvPr id="30" name="组合 29"/>
            <p:cNvGrpSpPr/>
            <p:nvPr/>
          </p:nvGrpSpPr>
          <p:grpSpPr>
            <a:xfrm>
              <a:off x="1259632" y="3733640"/>
              <a:ext cx="6624736" cy="2664295"/>
              <a:chOff x="598396" y="125048"/>
              <a:chExt cx="6624736" cy="1425223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598396" y="125048"/>
                <a:ext cx="6624736" cy="1386704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圆角矩形 4"/>
              <p:cNvSpPr/>
              <p:nvPr/>
            </p:nvSpPr>
            <p:spPr>
              <a:xfrm>
                <a:off x="2182572" y="282016"/>
                <a:ext cx="4794796" cy="12682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/>
                <a:r>
                  <a:rPr lang="zh-CN" alt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浙江弥谷网络科技有限公司</a:t>
                </a:r>
                <a:r>
                  <a:rPr lang="en-US" altLang="zh-C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ko-KR" altLang="en-US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넷미고</a:t>
                </a:r>
                <a:r>
                  <a:rPr lang="ko-KR" alt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회사소개</a:t>
                </a:r>
                <a:endPara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lvl="0"/>
                <a:endPara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ko-KR" altLang="en-US" sz="12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넷미고는</a:t>
                </a:r>
                <a:r>
                  <a:rPr lang="ko-KR" altLang="en-US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2009</a:t>
                </a:r>
                <a:r>
                  <a:rPr lang="ko-KR" altLang="en-US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년에 </a:t>
                </a:r>
                <a:r>
                  <a:rPr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1000</a:t>
                </a:r>
                <a:r>
                  <a:rPr lang="ko-KR" altLang="en-US" sz="12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만위안</a:t>
                </a:r>
                <a:r>
                  <a:rPr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ko-KR" altLang="en-US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한화</a:t>
                </a:r>
                <a:r>
                  <a:rPr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18</a:t>
                </a:r>
                <a:r>
                  <a:rPr lang="ko-KR" altLang="en-US" sz="12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억원</a:t>
                </a:r>
                <a:r>
                  <a:rPr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) </a:t>
                </a:r>
                <a:r>
                  <a:rPr lang="ko-KR" altLang="en-US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자본금으로 설립되어</a:t>
                </a:r>
                <a:r>
                  <a:rPr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, </a:t>
                </a:r>
                <a:r>
                  <a:rPr lang="ko-KR" altLang="en-US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온라인 뿐 아니라 콘솔</a:t>
                </a:r>
                <a:r>
                  <a:rPr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, </a:t>
                </a:r>
                <a:r>
                  <a:rPr lang="ko-KR" altLang="en-US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모바일 등 다양한 플랫폼의 게임 개발 개발 및 </a:t>
                </a:r>
                <a:r>
                  <a:rPr lang="ko-KR" altLang="en-US" sz="12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퍼블리싱</a:t>
                </a:r>
                <a:r>
                  <a:rPr lang="ko-KR" altLang="en-US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사업까지 아우르는 게임 전문 회사입니다</a:t>
                </a:r>
                <a:r>
                  <a:rPr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. </a:t>
                </a:r>
                <a:r>
                  <a:rPr lang="ko-KR" altLang="en-US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특히 한국의   기술력과 중국의 비즈니스 모델이 조화되어</a:t>
                </a:r>
                <a:r>
                  <a:rPr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,</a:t>
                </a:r>
                <a:r>
                  <a:rPr lang="ko-KR" altLang="en-US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자신만의 색깔이 있는 게임</a:t>
                </a:r>
                <a:r>
                  <a:rPr lang="en-US" altLang="ko-KR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ko-KR" altLang="en-US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개발</a:t>
                </a:r>
                <a:r>
                  <a:rPr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, </a:t>
                </a:r>
                <a:r>
                  <a:rPr lang="ko-KR" altLang="en-US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운영</a:t>
                </a:r>
                <a:r>
                  <a:rPr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, </a:t>
                </a:r>
                <a:r>
                  <a:rPr lang="ko-KR" altLang="en-US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판매</a:t>
                </a:r>
                <a:r>
                  <a:rPr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, </a:t>
                </a:r>
                <a:r>
                  <a:rPr lang="ko-KR" altLang="en-US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서비스 등 종합 게임플랫폼을 만들어 내고자 최선을 다해 노력하고 있습니다</a:t>
                </a:r>
                <a:r>
                  <a:rPr lang="en-US" altLang="ko-KR" sz="1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endPara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4210" y="4750213"/>
              <a:ext cx="834355" cy="834352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594" y="4028389"/>
              <a:ext cx="425332" cy="425331"/>
            </a:xfrm>
            <a:prstGeom prst="rect">
              <a:avLst/>
            </a:prstGeom>
          </p:spPr>
        </p:pic>
      </p:grpSp>
      <p:grpSp>
        <p:nvGrpSpPr>
          <p:cNvPr id="52" name="组合 11"/>
          <p:cNvGrpSpPr/>
          <p:nvPr/>
        </p:nvGrpSpPr>
        <p:grpSpPr>
          <a:xfrm>
            <a:off x="0" y="256227"/>
            <a:ext cx="6804248" cy="504056"/>
            <a:chOff x="0" y="188640"/>
            <a:chExt cx="6804248" cy="504056"/>
          </a:xfrm>
        </p:grpSpPr>
        <p:sp>
          <p:nvSpPr>
            <p:cNvPr id="54" name="五边形 13"/>
            <p:cNvSpPr/>
            <p:nvPr/>
          </p:nvSpPr>
          <p:spPr>
            <a:xfrm>
              <a:off x="0" y="188640"/>
              <a:ext cx="6228184" cy="504056"/>
            </a:xfrm>
            <a:prstGeom prst="homePlat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燕尾形 14"/>
            <p:cNvSpPr/>
            <p:nvPr/>
          </p:nvSpPr>
          <p:spPr>
            <a:xfrm>
              <a:off x="6156176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燕尾形 15"/>
            <p:cNvSpPr/>
            <p:nvPr/>
          </p:nvSpPr>
          <p:spPr>
            <a:xfrm>
              <a:off x="6444208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标题 1"/>
            <p:cNvSpPr txBox="1">
              <a:spLocks/>
            </p:cNvSpPr>
            <p:nvPr/>
          </p:nvSpPr>
          <p:spPr>
            <a:xfrm>
              <a:off x="2195736" y="260648"/>
              <a:ext cx="3735161" cy="431667"/>
            </a:xfrm>
            <a:prstGeom prst="rect">
              <a:avLst/>
            </a:prstGeom>
          </p:spPr>
          <p:txBody>
            <a:bodyPr>
              <a:normAutofit fontScale="975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指老虎</a:t>
              </a:r>
              <a:r>
                <a:rPr lang="en-US" altLang="zh-CN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·</a:t>
              </a:r>
              <a:r>
                <a:rPr lang="ko-KR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소</a:t>
              </a:r>
              <a:r>
                <a:rPr lang="ko-KR" altLang="en-US" sz="2400" b="1" dirty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개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5" name="Picture 3" descr="D:\R2FDesign\ringtig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53" y="4244058"/>
            <a:ext cx="1375896" cy="6900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070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3035052"/>
            <a:ext cx="9144000" cy="3520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7704" y="2492896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중국 </a:t>
            </a:r>
            <a:r>
              <a:rPr lang="ko-KR" altLang="en-US" sz="3200" dirty="0" err="1" smtClean="0"/>
              <a:t>모바일</a:t>
            </a:r>
            <a:r>
              <a:rPr lang="ko-KR" altLang="en-US" sz="3200" dirty="0" smtClean="0"/>
              <a:t> 게임 시장 구성</a:t>
            </a:r>
            <a:endParaRPr lang="ko-KR" altLang="en-US" sz="3200" dirty="0"/>
          </a:p>
        </p:txBody>
      </p:sp>
      <p:pic>
        <p:nvPicPr>
          <p:cNvPr id="1027" name="Picture 3" descr="D:\R2FDesign\ringti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5612"/>
            <a:ext cx="1807945" cy="9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6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"/>
          <p:cNvGrpSpPr/>
          <p:nvPr/>
        </p:nvGrpSpPr>
        <p:grpSpPr>
          <a:xfrm>
            <a:off x="0" y="256227"/>
            <a:ext cx="6804248" cy="504056"/>
            <a:chOff x="0" y="188640"/>
            <a:chExt cx="6804248" cy="504056"/>
          </a:xfrm>
        </p:grpSpPr>
        <p:sp>
          <p:nvSpPr>
            <p:cNvPr id="5" name="五边形 13"/>
            <p:cNvSpPr/>
            <p:nvPr/>
          </p:nvSpPr>
          <p:spPr>
            <a:xfrm>
              <a:off x="0" y="188640"/>
              <a:ext cx="6228184" cy="504056"/>
            </a:xfrm>
            <a:prstGeom prst="homePlat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燕尾形 14"/>
            <p:cNvSpPr/>
            <p:nvPr/>
          </p:nvSpPr>
          <p:spPr>
            <a:xfrm>
              <a:off x="6156176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15"/>
            <p:cNvSpPr/>
            <p:nvPr/>
          </p:nvSpPr>
          <p:spPr>
            <a:xfrm>
              <a:off x="6444208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标题 1"/>
            <p:cNvSpPr txBox="1">
              <a:spLocks/>
            </p:cNvSpPr>
            <p:nvPr/>
          </p:nvSpPr>
          <p:spPr>
            <a:xfrm>
              <a:off x="1259632" y="260648"/>
              <a:ext cx="4671265" cy="431667"/>
            </a:xfrm>
            <a:prstGeom prst="rect">
              <a:avLst/>
            </a:prstGeom>
          </p:spPr>
          <p:txBody>
            <a:bodyPr>
              <a:normAutofit fontScale="975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ko-KR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중국 </a:t>
              </a:r>
              <a:r>
                <a:rPr lang="ko-KR" altLang="en-US" sz="2400" b="1" dirty="0" err="1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모바일</a:t>
              </a:r>
              <a:r>
                <a:rPr lang="ko-KR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게임 시장 구성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7" y="2662238"/>
            <a:ext cx="15621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14926"/>
            <a:ext cx="1562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57384"/>
            <a:ext cx="936104" cy="114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53" y="4406156"/>
            <a:ext cx="10287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20" y="2852671"/>
            <a:ext cx="8382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위쪽 화살표 8"/>
          <p:cNvSpPr/>
          <p:nvPr/>
        </p:nvSpPr>
        <p:spPr>
          <a:xfrm>
            <a:off x="827584" y="4077072"/>
            <a:ext cx="377135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467456" y="1357384"/>
            <a:ext cx="5136992" cy="775472"/>
          </a:xfrm>
          <a:prstGeom prst="wedgeRoundRectCallout">
            <a:avLst>
              <a:gd name="adj1" fmla="val -64796"/>
              <a:gd name="adj2" fmla="val 3977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China Mobile </a:t>
            </a:r>
            <a:r>
              <a:rPr lang="ko-KR" altLang="en-US" sz="1600" dirty="0" smtClean="0"/>
              <a:t>일부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China Unicom </a:t>
            </a:r>
            <a:r>
              <a:rPr lang="ko-KR" altLang="en-US" sz="1600" dirty="0" smtClean="0"/>
              <a:t>다수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중국 전체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게임 시장의 </a:t>
            </a:r>
            <a:r>
              <a:rPr lang="en-US" altLang="ko-KR" sz="1600" dirty="0" smtClean="0"/>
              <a:t>20% </a:t>
            </a:r>
            <a:r>
              <a:rPr lang="ko-KR" altLang="en-US" sz="1600" dirty="0" smtClean="0"/>
              <a:t>수준 규모</a:t>
            </a:r>
            <a:endParaRPr lang="ko-KR" altLang="en-US" sz="1600" dirty="0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506491" y="5605856"/>
            <a:ext cx="1769365" cy="775472"/>
          </a:xfrm>
          <a:prstGeom prst="wedgeRoundRectCallout">
            <a:avLst>
              <a:gd name="adj1" fmla="val -70649"/>
              <a:gd name="adj2" fmla="val -5399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피쳐폰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95%</a:t>
            </a:r>
            <a:r>
              <a:rPr lang="ko-KR" altLang="en-US" sz="1400" dirty="0" smtClean="0"/>
              <a:t>이상 저가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폰으로</a:t>
            </a:r>
            <a:r>
              <a:rPr lang="ko-KR" altLang="en-US" sz="1400" dirty="0" smtClean="0"/>
              <a:t> 대체됨</a:t>
            </a:r>
            <a:endParaRPr lang="ko-KR" altLang="en-US" sz="1400" dirty="0"/>
          </a:p>
        </p:txBody>
      </p:sp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3882338724"/>
              </p:ext>
            </p:extLst>
          </p:nvPr>
        </p:nvGraphicFramePr>
        <p:xfrm>
          <a:off x="2879940" y="2374156"/>
          <a:ext cx="6084548" cy="4007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3461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"/>
          <p:cNvGrpSpPr/>
          <p:nvPr/>
        </p:nvGrpSpPr>
        <p:grpSpPr>
          <a:xfrm>
            <a:off x="0" y="256227"/>
            <a:ext cx="6804248" cy="504056"/>
            <a:chOff x="0" y="188640"/>
            <a:chExt cx="6804248" cy="504056"/>
          </a:xfrm>
        </p:grpSpPr>
        <p:sp>
          <p:nvSpPr>
            <p:cNvPr id="5" name="五边形 13"/>
            <p:cNvSpPr/>
            <p:nvPr/>
          </p:nvSpPr>
          <p:spPr>
            <a:xfrm>
              <a:off x="0" y="188640"/>
              <a:ext cx="6228184" cy="504056"/>
            </a:xfrm>
            <a:prstGeom prst="homePlat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燕尾形 14"/>
            <p:cNvSpPr/>
            <p:nvPr/>
          </p:nvSpPr>
          <p:spPr>
            <a:xfrm>
              <a:off x="6156176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15"/>
            <p:cNvSpPr/>
            <p:nvPr/>
          </p:nvSpPr>
          <p:spPr>
            <a:xfrm>
              <a:off x="6444208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标题 1"/>
            <p:cNvSpPr txBox="1">
              <a:spLocks/>
            </p:cNvSpPr>
            <p:nvPr/>
          </p:nvSpPr>
          <p:spPr>
            <a:xfrm>
              <a:off x="1259632" y="260648"/>
              <a:ext cx="4671265" cy="431667"/>
            </a:xfrm>
            <a:prstGeom prst="rect">
              <a:avLst/>
            </a:prstGeom>
          </p:spPr>
          <p:txBody>
            <a:bodyPr>
              <a:normAutofit fontScale="975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ko-KR" altLang="en-US" sz="2400" b="1" dirty="0" err="1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모바일</a:t>
              </a:r>
              <a:r>
                <a:rPr lang="ko-KR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게임 시장 구성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6" name="다이어그램 15"/>
          <p:cNvGraphicFramePr/>
          <p:nvPr>
            <p:extLst>
              <p:ext uri="{D42A27DB-BD31-4B8C-83A1-F6EECF244321}">
                <p14:modId xmlns:p14="http://schemas.microsoft.com/office/powerpoint/2010/main" val="2928005184"/>
              </p:ext>
            </p:extLst>
          </p:nvPr>
        </p:nvGraphicFramePr>
        <p:xfrm>
          <a:off x="420216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1150837569"/>
              </p:ext>
            </p:extLst>
          </p:nvPr>
        </p:nvGraphicFramePr>
        <p:xfrm>
          <a:off x="6732240" y="1700808"/>
          <a:ext cx="2016224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482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3035052"/>
            <a:ext cx="9144000" cy="3520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7704" y="2492896"/>
            <a:ext cx="54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중국 </a:t>
            </a:r>
            <a:r>
              <a:rPr lang="ko-KR" altLang="en-US" sz="3200" dirty="0" err="1" smtClean="0"/>
              <a:t>모바일</a:t>
            </a:r>
            <a:r>
              <a:rPr lang="ko-KR" altLang="en-US" sz="3200" dirty="0" smtClean="0"/>
              <a:t> 게임 </a:t>
            </a:r>
            <a:r>
              <a:rPr lang="ko-KR" altLang="en-US" sz="3200" dirty="0" err="1" smtClean="0"/>
              <a:t>퍼블리싱</a:t>
            </a:r>
            <a:r>
              <a:rPr lang="ko-KR" altLang="en-US" sz="3200" dirty="0" smtClean="0"/>
              <a:t> 프로세스</a:t>
            </a:r>
            <a:endParaRPr lang="ko-KR" altLang="en-US" sz="3200" dirty="0"/>
          </a:p>
        </p:txBody>
      </p:sp>
      <p:pic>
        <p:nvPicPr>
          <p:cNvPr id="1027" name="Picture 3" descr="D:\R2FDesign\ringti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5612"/>
            <a:ext cx="1807945" cy="9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3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"/>
          <p:cNvGrpSpPr/>
          <p:nvPr/>
        </p:nvGrpSpPr>
        <p:grpSpPr>
          <a:xfrm>
            <a:off x="0" y="256227"/>
            <a:ext cx="6804248" cy="504056"/>
            <a:chOff x="0" y="188640"/>
            <a:chExt cx="6804248" cy="504056"/>
          </a:xfrm>
        </p:grpSpPr>
        <p:sp>
          <p:nvSpPr>
            <p:cNvPr id="5" name="五边形 13"/>
            <p:cNvSpPr/>
            <p:nvPr/>
          </p:nvSpPr>
          <p:spPr>
            <a:xfrm>
              <a:off x="0" y="188640"/>
              <a:ext cx="6228184" cy="504056"/>
            </a:xfrm>
            <a:prstGeom prst="homePlat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燕尾形 14"/>
            <p:cNvSpPr/>
            <p:nvPr/>
          </p:nvSpPr>
          <p:spPr>
            <a:xfrm>
              <a:off x="6156176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15"/>
            <p:cNvSpPr/>
            <p:nvPr/>
          </p:nvSpPr>
          <p:spPr>
            <a:xfrm>
              <a:off x="6444208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标题 1"/>
            <p:cNvSpPr txBox="1">
              <a:spLocks/>
            </p:cNvSpPr>
            <p:nvPr/>
          </p:nvSpPr>
          <p:spPr>
            <a:xfrm>
              <a:off x="1259632" y="260648"/>
              <a:ext cx="4671265" cy="431667"/>
            </a:xfrm>
            <a:prstGeom prst="rect">
              <a:avLst/>
            </a:prstGeom>
          </p:spPr>
          <p:txBody>
            <a:bodyPr>
              <a:normAutofit fontScale="975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I. </a:t>
              </a:r>
              <a:r>
                <a:rPr lang="ko-KR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이동 통신사 마켓 프로세스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664446582"/>
              </p:ext>
            </p:extLst>
          </p:nvPr>
        </p:nvGraphicFramePr>
        <p:xfrm>
          <a:off x="395536" y="1052736"/>
          <a:ext cx="828092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28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"/>
          <p:cNvGrpSpPr/>
          <p:nvPr/>
        </p:nvGrpSpPr>
        <p:grpSpPr>
          <a:xfrm>
            <a:off x="0" y="256227"/>
            <a:ext cx="6804248" cy="504056"/>
            <a:chOff x="0" y="188640"/>
            <a:chExt cx="6804248" cy="504056"/>
          </a:xfrm>
        </p:grpSpPr>
        <p:sp>
          <p:nvSpPr>
            <p:cNvPr id="5" name="五边形 13"/>
            <p:cNvSpPr/>
            <p:nvPr/>
          </p:nvSpPr>
          <p:spPr>
            <a:xfrm>
              <a:off x="0" y="188640"/>
              <a:ext cx="6228184" cy="504056"/>
            </a:xfrm>
            <a:prstGeom prst="homePlat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燕尾形 14"/>
            <p:cNvSpPr/>
            <p:nvPr/>
          </p:nvSpPr>
          <p:spPr>
            <a:xfrm>
              <a:off x="6156176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15"/>
            <p:cNvSpPr/>
            <p:nvPr/>
          </p:nvSpPr>
          <p:spPr>
            <a:xfrm>
              <a:off x="6444208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标题 1"/>
            <p:cNvSpPr txBox="1">
              <a:spLocks/>
            </p:cNvSpPr>
            <p:nvPr/>
          </p:nvSpPr>
          <p:spPr>
            <a:xfrm>
              <a:off x="971600" y="260648"/>
              <a:ext cx="4959297" cy="431667"/>
            </a:xfrm>
            <a:prstGeom prst="rect">
              <a:avLst/>
            </a:prstGeom>
          </p:spPr>
          <p:txBody>
            <a:bodyPr>
              <a:normAutofit fontScale="975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I. </a:t>
              </a:r>
              <a:r>
                <a:rPr lang="ko-KR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이동 통신사 마켓 수익 배분 방식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700857329"/>
              </p:ext>
            </p:extLst>
          </p:nvPr>
        </p:nvGraphicFramePr>
        <p:xfrm>
          <a:off x="827584" y="1412776"/>
          <a:ext cx="360040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317261397"/>
              </p:ext>
            </p:extLst>
          </p:nvPr>
        </p:nvGraphicFramePr>
        <p:xfrm>
          <a:off x="4608004" y="1412776"/>
          <a:ext cx="360040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위쪽 화살표 설명선 1"/>
          <p:cNvSpPr/>
          <p:nvPr/>
        </p:nvSpPr>
        <p:spPr>
          <a:xfrm>
            <a:off x="4932040" y="4581128"/>
            <a:ext cx="3024336" cy="129614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대부분의 매출은 여기서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38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"/>
          <p:cNvGrpSpPr/>
          <p:nvPr/>
        </p:nvGrpSpPr>
        <p:grpSpPr>
          <a:xfrm>
            <a:off x="0" y="256227"/>
            <a:ext cx="6804248" cy="504056"/>
            <a:chOff x="0" y="188640"/>
            <a:chExt cx="6804248" cy="504056"/>
          </a:xfrm>
        </p:grpSpPr>
        <p:sp>
          <p:nvSpPr>
            <p:cNvPr id="5" name="五边形 13"/>
            <p:cNvSpPr/>
            <p:nvPr/>
          </p:nvSpPr>
          <p:spPr>
            <a:xfrm>
              <a:off x="0" y="188640"/>
              <a:ext cx="6228184" cy="504056"/>
            </a:xfrm>
            <a:prstGeom prst="homePlat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燕尾形 14"/>
            <p:cNvSpPr/>
            <p:nvPr/>
          </p:nvSpPr>
          <p:spPr>
            <a:xfrm>
              <a:off x="6156176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15"/>
            <p:cNvSpPr/>
            <p:nvPr/>
          </p:nvSpPr>
          <p:spPr>
            <a:xfrm>
              <a:off x="6444208" y="188640"/>
              <a:ext cx="360040" cy="504056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标题 1"/>
            <p:cNvSpPr txBox="1">
              <a:spLocks/>
            </p:cNvSpPr>
            <p:nvPr/>
          </p:nvSpPr>
          <p:spPr>
            <a:xfrm>
              <a:off x="1259632" y="260648"/>
              <a:ext cx="4671265" cy="431667"/>
            </a:xfrm>
            <a:prstGeom prst="rect">
              <a:avLst/>
            </a:prstGeom>
          </p:spPr>
          <p:txBody>
            <a:bodyPr>
              <a:normAutofit fontScale="975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II. 3</a:t>
              </a:r>
              <a:r>
                <a:rPr lang="ko-KR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자 마켓 </a:t>
              </a:r>
              <a:r>
                <a:rPr lang="ko-KR" altLang="en-US" sz="2400" b="1" dirty="0" err="1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퍼블리싱</a:t>
              </a:r>
              <a:r>
                <a:rPr lang="ko-KR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프로세스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739377519"/>
              </p:ext>
            </p:extLst>
          </p:nvPr>
        </p:nvGraphicFramePr>
        <p:xfrm>
          <a:off x="395536" y="1052736"/>
          <a:ext cx="828092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731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667</Words>
  <Application>Microsoft Office PowerPoint</Application>
  <PresentationFormat>화면 슬라이드 쇼(4:3)</PresentationFormat>
  <Paragraphs>141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DONGHYUN CHUNG</cp:lastModifiedBy>
  <cp:revision>10</cp:revision>
  <dcterms:created xsi:type="dcterms:W3CDTF">2006-10-05T04:04:58Z</dcterms:created>
  <dcterms:modified xsi:type="dcterms:W3CDTF">2014-11-16T13:42:23Z</dcterms:modified>
</cp:coreProperties>
</file>