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diagrams/layout8.xml" ContentType="application/vnd.openxmlformats-officedocument.drawingml.diagramLayout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26.xml" ContentType="application/vnd.openxmlformats-officedocument.presentationml.notesSlide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6" r:id="rId2"/>
    <p:sldId id="298" r:id="rId3"/>
    <p:sldId id="299" r:id="rId4"/>
    <p:sldId id="301" r:id="rId5"/>
    <p:sldId id="302" r:id="rId6"/>
    <p:sldId id="314" r:id="rId7"/>
    <p:sldId id="315" r:id="rId8"/>
    <p:sldId id="316" r:id="rId9"/>
    <p:sldId id="303" r:id="rId10"/>
    <p:sldId id="264" r:id="rId11"/>
    <p:sldId id="265" r:id="rId12"/>
    <p:sldId id="266" r:id="rId13"/>
    <p:sldId id="304" r:id="rId14"/>
    <p:sldId id="281" r:id="rId15"/>
    <p:sldId id="282" r:id="rId16"/>
    <p:sldId id="283" r:id="rId17"/>
    <p:sldId id="284" r:id="rId18"/>
    <p:sldId id="285" r:id="rId19"/>
    <p:sldId id="305" r:id="rId20"/>
    <p:sldId id="318" r:id="rId21"/>
    <p:sldId id="307" r:id="rId22"/>
    <p:sldId id="288" r:id="rId23"/>
    <p:sldId id="289" r:id="rId24"/>
    <p:sldId id="290" r:id="rId25"/>
    <p:sldId id="291" r:id="rId26"/>
    <p:sldId id="292" r:id="rId27"/>
    <p:sldId id="308" r:id="rId28"/>
    <p:sldId id="309" r:id="rId29"/>
    <p:sldId id="317" r:id="rId30"/>
    <p:sldId id="310" r:id="rId31"/>
    <p:sldId id="312" r:id="rId32"/>
    <p:sldId id="313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69021" autoAdjust="0"/>
  </p:normalViewPr>
  <p:slideViewPr>
    <p:cSldViewPr>
      <p:cViewPr>
        <p:scale>
          <a:sx n="125" d="100"/>
          <a:sy n="125" d="100"/>
        </p:scale>
        <p:origin x="432" y="16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8"/>
  <c:chart>
    <c:autoTitleDeleted val="1"/>
    <c:view3D>
      <c:rAngAx val="1"/>
    </c:view3D>
    <c:sideWall>
      <c:spPr>
        <a:solidFill>
          <a:schemeClr val="dk1">
            <a:tint val="100000"/>
            <a:shade val="100000"/>
            <a:hueMod val="100000"/>
            <a:satMod val="100000"/>
          </a:schemeClr>
        </a:solidFill>
        <a:ln w="31750" cap="flat" cmpd="sng" algn="ctr">
          <a:solidFill>
            <a:schemeClr val="lt1"/>
          </a:solidFill>
          <a:prstDash val="solid"/>
        </a:ln>
        <a:effectLst>
          <a:innerShdw blurRad="254000">
            <a:schemeClr val="dk1">
              <a:tint val="100000"/>
              <a:shade val="90000"/>
              <a:hueMod val="100000"/>
              <a:satMod val="100000"/>
            </a:schemeClr>
          </a:innerShdw>
        </a:effectLst>
      </c:spPr>
    </c:sideWall>
    <c:backWall>
      <c:spPr>
        <a:solidFill>
          <a:schemeClr val="dk1">
            <a:tint val="100000"/>
            <a:shade val="100000"/>
            <a:hueMod val="100000"/>
            <a:satMod val="100000"/>
          </a:schemeClr>
        </a:solidFill>
        <a:ln w="31750" cap="flat" cmpd="sng" algn="ctr">
          <a:solidFill>
            <a:schemeClr val="lt1"/>
          </a:solidFill>
          <a:prstDash val="solid"/>
        </a:ln>
        <a:effectLst>
          <a:innerShdw blurRad="254000">
            <a:schemeClr val="dk1">
              <a:tint val="100000"/>
              <a:shade val="90000"/>
              <a:hueMod val="100000"/>
              <a:satMod val="100000"/>
            </a:schemeClr>
          </a:innerShdw>
        </a:effectLst>
      </c:spPr>
    </c:backWall>
    <c:plotArea>
      <c:layout/>
      <c:bar3D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使用协议费用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Unity3D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特许权使用费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Unity3D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100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引擎专家招聘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Unity3D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80</c:v>
                </c:pt>
                <c:pt idx="2">
                  <c:v>80</c:v>
                </c:pt>
                <c:pt idx="3">
                  <c:v>50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引擎分析周期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Unity3D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引擎使用调整度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Unity3D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20</c:v>
                </c:pt>
                <c:pt idx="3">
                  <c:v>5</c:v>
                </c:pt>
              </c:numCache>
            </c:numRef>
          </c:val>
        </c:ser>
        <c:dLbls/>
        <c:shape val="cylinder"/>
        <c:axId val="59428864"/>
        <c:axId val="59430400"/>
        <c:axId val="0"/>
      </c:bar3DChart>
      <c:catAx>
        <c:axId val="59428864"/>
        <c:scaling>
          <c:orientation val="minMax"/>
        </c:scaling>
        <c:axPos val="l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59430400"/>
        <c:crosses val="autoZero"/>
        <c:auto val="1"/>
        <c:lblAlgn val="ctr"/>
        <c:lblOffset val="100"/>
      </c:catAx>
      <c:valAx>
        <c:axId val="59430400"/>
        <c:scaling>
          <c:orientation val="minMax"/>
        </c:scaling>
        <c:axPos val="b"/>
        <c:majorGridlines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5942886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ko-KR"/>
        </a:p>
      </c:txPr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渲染部分处理难易度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99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网络功能实现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代码重用难易度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开发类型的局限性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100</c:v>
                </c:pt>
                <c:pt idx="1">
                  <c:v>30</c:v>
                </c:pt>
                <c:pt idx="2">
                  <c:v>20</c:v>
                </c:pt>
                <c:pt idx="3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设计师参与难易度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100</c:v>
                </c:pt>
                <c:pt idx="1">
                  <c:v>70</c:v>
                </c:pt>
                <c:pt idx="2">
                  <c:v>40</c:v>
                </c:pt>
                <c:pt idx="3">
                  <c:v>10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整合工具的难易度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40</c:v>
                </c:pt>
                <c:pt idx="3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引擎使用约束程度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100</c:v>
                </c:pt>
                <c:pt idx="1">
                  <c:v>40</c:v>
                </c:pt>
                <c:pt idx="2">
                  <c:v>70</c:v>
                </c:pt>
                <c:pt idx="3">
                  <c:v>25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物理计算、音效实现难易度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100</c:v>
                </c:pt>
                <c:pt idx="1">
                  <c:v>30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</c:ser>
        <c:dLbls/>
        <c:shape val="box"/>
        <c:axId val="83099648"/>
        <c:axId val="83101184"/>
        <c:axId val="0"/>
      </c:bar3DChart>
      <c:catAx>
        <c:axId val="83099648"/>
        <c:scaling>
          <c:orientation val="minMax"/>
        </c:scaling>
        <c:axPos val="b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83101184"/>
        <c:crosses val="autoZero"/>
        <c:auto val="1"/>
        <c:lblAlgn val="ctr"/>
        <c:lblOffset val="100"/>
      </c:catAx>
      <c:valAx>
        <c:axId val="831011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830996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102759747188842"/>
          <c:y val="2.6143228085755407E-2"/>
          <c:w val="0.3589724025281123"/>
          <c:h val="0.87415929032693995"/>
        </c:manualLayout>
      </c:layout>
      <c:txPr>
        <a:bodyPr/>
        <a:lstStyle/>
        <a:p>
          <a:pPr>
            <a:defRPr sz="1800">
              <a:solidFill>
                <a:schemeClr val="tx1"/>
              </a:solidFill>
            </a:defRPr>
          </a:pPr>
          <a:endParaRPr lang="ko-KR"/>
        </a:p>
      </c:txPr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view3D>
      <c:rAngAx val="1"/>
    </c:view3D>
    <c:plotArea>
      <c:layout>
        <c:manualLayout>
          <c:layoutTarget val="inner"/>
          <c:xMode val="edge"/>
          <c:yMode val="edge"/>
          <c:x val="6.941310413692077E-2"/>
          <c:y val="3.8040471615493232E-2"/>
          <c:w val="0.73351192642571184"/>
          <c:h val="0.86694085958118527"/>
        </c:manualLayout>
      </c:layout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渲染（rendering）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面向对象编程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80</c:v>
                </c:pt>
                <c:pt idx="2">
                  <c:v>50</c:v>
                </c:pt>
                <c:pt idx="3">
                  <c:v>100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网络通讯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50</c:v>
                </c:pt>
                <c:pt idx="2">
                  <c:v>1</c:v>
                </c:pt>
                <c:pt idx="3">
                  <c:v>80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游戏资源应用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50</c:v>
                </c:pt>
                <c:pt idx="2">
                  <c:v>10</c:v>
                </c:pt>
                <c:pt idx="3">
                  <c:v>90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开发环境支持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5</c:v>
                </c:pt>
                <c:pt idx="1">
                  <c:v>70</c:v>
                </c:pt>
                <c:pt idx="2">
                  <c:v>30</c:v>
                </c:pt>
                <c:pt idx="3">
                  <c:v>90</c:v>
                </c:pt>
              </c:numCache>
            </c:numRef>
          </c:val>
        </c:ser>
        <c:dLbls/>
        <c:shape val="box"/>
        <c:axId val="84346752"/>
        <c:axId val="84348288"/>
        <c:axId val="0"/>
      </c:bar3DChart>
      <c:catAx>
        <c:axId val="84346752"/>
        <c:scaling>
          <c:orientation val="minMax"/>
        </c:scaling>
        <c:axPos val="b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84348288"/>
        <c:crosses val="autoZero"/>
        <c:auto val="1"/>
        <c:lblAlgn val="ctr"/>
        <c:lblOffset val="100"/>
      </c:catAx>
      <c:valAx>
        <c:axId val="843482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843467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338456657054643"/>
          <c:y val="0.3386164857224766"/>
          <c:w val="0.2351339623169742"/>
          <c:h val="0.37034083331986128"/>
        </c:manualLayout>
      </c:layout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ko-KR"/>
        </a:p>
      </c:txPr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2EF2C-A983-431A-9AA7-1556DC83797C}" type="doc">
      <dgm:prSet loTypeId="urn:microsoft.com/office/officeart/2005/8/layout/vList6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6ED2CC70-3615-4567-AF52-3183C4BE09F9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3D </a:t>
          </a:r>
          <a:r>
            <a:rPr lang="zh-CN" altLang="en-US" sz="1600" b="1" dirty="0" smtClean="0"/>
            <a:t>建模动画</a:t>
          </a:r>
          <a:endParaRPr lang="ko-KR" altLang="en-US" sz="1600" b="1" dirty="0"/>
        </a:p>
      </dgm:t>
    </dgm:pt>
    <dgm:pt modelId="{224A9544-725F-445A-8E5D-4CE31E036071}" type="par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22C7242F-75EA-4CAC-9722-329A995B61D7}" type="sib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02A5FA17-C3C5-4D77-8F31-CA935AAA3A2F}">
      <dgm:prSet phldrT="[텍스트]"/>
      <dgm:spPr/>
      <dgm:t>
        <a:bodyPr anchor="ctr"/>
        <a:lstStyle/>
        <a:p>
          <a:pPr latinLnBrk="1"/>
          <a:r>
            <a:rPr lang="zh-CN" altLang="en-US" dirty="0" smtClean="0"/>
            <a:t>直接使用</a:t>
          </a:r>
          <a:r>
            <a:rPr lang="en-US" altLang="ko-KR" dirty="0" smtClean="0"/>
            <a:t>*.max</a:t>
          </a:r>
          <a:r>
            <a:rPr lang="zh-CN" altLang="en-US" dirty="0" smtClean="0"/>
            <a:t>文件</a:t>
          </a:r>
          <a:r>
            <a:rPr lang="en-US" altLang="ko-KR" dirty="0" smtClean="0"/>
            <a:t>  </a:t>
          </a:r>
          <a:endParaRPr lang="ko-KR" altLang="en-US" dirty="0"/>
        </a:p>
      </dgm:t>
    </dgm:pt>
    <dgm:pt modelId="{A9A07BE5-85AB-47C6-8AF8-13FABAFEC68E}" type="par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0E6F0F67-D3A1-4F8C-ABBA-F3F3A98C8ED0}" type="sib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4DADB7A0-94C5-440B-807C-7988E98B41A2}">
      <dgm:prSet phldrT="[텍스트]"/>
      <dgm:spPr/>
      <dgm:t>
        <a:bodyPr anchor="ctr"/>
        <a:lstStyle/>
        <a:p>
          <a:pPr latinLnBrk="1"/>
          <a:r>
            <a:rPr lang="zh-CN" altLang="en-US" dirty="0" smtClean="0"/>
            <a:t>作为地图编辑工具</a:t>
          </a:r>
          <a:r>
            <a:rPr lang="ko-KR" altLang="en-US" dirty="0" smtClean="0"/>
            <a:t> </a:t>
          </a:r>
          <a:r>
            <a:rPr lang="en-US" altLang="ko-KR" dirty="0" smtClean="0"/>
            <a:t>(</a:t>
          </a:r>
          <a:r>
            <a:rPr lang="zh-CN" altLang="en-US" dirty="0" smtClean="0"/>
            <a:t>可直接测试效果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C92FB9AD-49D7-42E0-A1FA-7EB0168E7983}" type="parTrans" cxnId="{398551B7-9581-4480-A294-B05390D34D92}">
      <dgm:prSet/>
      <dgm:spPr/>
      <dgm:t>
        <a:bodyPr/>
        <a:lstStyle/>
        <a:p>
          <a:pPr latinLnBrk="1"/>
          <a:endParaRPr lang="ko-KR" altLang="en-US"/>
        </a:p>
      </dgm:t>
    </dgm:pt>
    <dgm:pt modelId="{4C83B976-833E-4113-A1A0-EE178B81D214}" type="sibTrans" cxnId="{398551B7-9581-4480-A294-B05390D34D92}">
      <dgm:prSet/>
      <dgm:spPr/>
      <dgm:t>
        <a:bodyPr/>
        <a:lstStyle/>
        <a:p>
          <a:pPr latinLnBrk="1"/>
          <a:endParaRPr lang="ko-KR" altLang="en-US"/>
        </a:p>
      </dgm:t>
    </dgm:pt>
    <dgm:pt modelId="{5233C47B-9B79-4FDB-BDB4-E42022E64649}">
      <dgm:prSet phldrT="[텍스트]" custT="1"/>
      <dgm:spPr/>
      <dgm:t>
        <a:bodyPr/>
        <a:lstStyle/>
        <a:p>
          <a:pPr latinLnBrk="1"/>
          <a:r>
            <a:rPr lang="zh-CN" altLang="en-US" sz="2000" b="1" dirty="0" smtClean="0"/>
            <a:t>特效</a:t>
          </a:r>
          <a:endParaRPr lang="ko-KR" altLang="en-US" sz="2000" b="1" dirty="0"/>
        </a:p>
      </dgm:t>
    </dgm:pt>
    <dgm:pt modelId="{1E1A9ACC-E318-450F-ADDD-83BF0D46A557}" type="par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BE60F32B-DB75-42D7-9DE7-E1CE967502D9}" type="sib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03FBAC03-66CA-4DED-9FE3-7DC7EEE5A45E}">
      <dgm:prSet phldrT="[텍스트]"/>
      <dgm:spPr/>
      <dgm:t>
        <a:bodyPr anchor="ctr"/>
        <a:lstStyle/>
        <a:p>
          <a:pPr latinLnBrk="1"/>
          <a:r>
            <a:rPr lang="zh-CN" altLang="en-US" smtClean="0"/>
            <a:t>编辑器上的直接粒子模拟</a:t>
          </a:r>
          <a:endParaRPr lang="ko-KR" altLang="en-US" dirty="0"/>
        </a:p>
      </dgm:t>
    </dgm:pt>
    <dgm:pt modelId="{11ADA37D-EC46-4C6A-8E7D-E7CB8D632382}" type="par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38E117AD-F291-4F60-BFA2-5047355D2F26}" type="sib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7BE93644-4B63-436D-A53E-7323B21922A2}">
      <dgm:prSet phldrT="[텍스트]"/>
      <dgm:spPr/>
      <dgm:t>
        <a:bodyPr anchor="ctr"/>
        <a:lstStyle/>
        <a:p>
          <a:pPr latinLnBrk="1"/>
          <a:r>
            <a:rPr lang="zh-CN" altLang="en-US" dirty="0" smtClean="0"/>
            <a:t>实现游戏场景中的最终效果</a:t>
          </a:r>
          <a:endParaRPr lang="ko-KR" altLang="en-US" dirty="0"/>
        </a:p>
      </dgm:t>
    </dgm:pt>
    <dgm:pt modelId="{0011A987-AC9C-4B80-984B-31A57E15B12F}" type="parTrans" cxnId="{E9AC7263-04D2-4E20-90D6-DAC9D8FE801A}">
      <dgm:prSet/>
      <dgm:spPr/>
      <dgm:t>
        <a:bodyPr/>
        <a:lstStyle/>
        <a:p>
          <a:pPr latinLnBrk="1"/>
          <a:endParaRPr lang="ko-KR" altLang="en-US"/>
        </a:p>
      </dgm:t>
    </dgm:pt>
    <dgm:pt modelId="{EF9424F2-C87B-4F6B-8A8A-8B516A4F7598}" type="sibTrans" cxnId="{E9AC7263-04D2-4E20-90D6-DAC9D8FE801A}">
      <dgm:prSet/>
      <dgm:spPr/>
      <dgm:t>
        <a:bodyPr/>
        <a:lstStyle/>
        <a:p>
          <a:pPr latinLnBrk="1"/>
          <a:endParaRPr lang="ko-KR" altLang="en-US"/>
        </a:p>
      </dgm:t>
    </dgm:pt>
    <dgm:pt modelId="{A18752A2-6452-4B3B-A31F-CA113238B30D}">
      <dgm:prSet phldrT="[텍스트]" custT="1"/>
      <dgm:spPr/>
      <dgm:t>
        <a:bodyPr/>
        <a:lstStyle/>
        <a:p>
          <a:pPr latinLnBrk="1"/>
          <a:r>
            <a:rPr lang="en-US" altLang="ko-KR" sz="2000" b="1" dirty="0" smtClean="0"/>
            <a:t>GUI </a:t>
          </a:r>
          <a:r>
            <a:rPr lang="zh-CN" altLang="en-US" sz="2000" b="1" dirty="0" smtClean="0"/>
            <a:t>制作</a:t>
          </a:r>
          <a:endParaRPr lang="ko-KR" altLang="en-US" sz="2000" b="1" dirty="0"/>
        </a:p>
      </dgm:t>
    </dgm:pt>
    <dgm:pt modelId="{9D742F29-3866-437E-A01F-31F0108F6886}" type="par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213C39E3-82B7-4C07-A2E3-D88E1D9CD291}" type="sib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65D8870A-23A4-4F28-9D89-D6062A24CD08}">
      <dgm:prSet phldrT="[텍스트]"/>
      <dgm:spPr/>
      <dgm:t>
        <a:bodyPr anchor="ctr"/>
        <a:lstStyle/>
        <a:p>
          <a:pPr latinLnBrk="1"/>
          <a:r>
            <a:rPr lang="zh-CN" altLang="en-US" smtClean="0"/>
            <a:t>排版自由、图片和文字均可使用</a:t>
          </a:r>
          <a:endParaRPr lang="ko-KR" altLang="en-US" dirty="0"/>
        </a:p>
      </dgm:t>
    </dgm:pt>
    <dgm:pt modelId="{DB99E370-EC87-426D-898C-372000CEEC9B}" type="par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10C61247-E44A-4900-A660-1F9CC5428F06}" type="sib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96175F71-D56C-4D68-B3FA-74811FC1DDF9}">
      <dgm:prSet phldrT="[텍스트]"/>
      <dgm:spPr/>
      <dgm:t>
        <a:bodyPr anchor="ctr"/>
        <a:lstStyle/>
        <a:p>
          <a:pPr latinLnBrk="1"/>
          <a:r>
            <a:rPr lang="en-US" altLang="ko-KR" dirty="0" smtClean="0"/>
            <a:t>GUI </a:t>
          </a:r>
          <a:r>
            <a:rPr lang="zh-CN" altLang="en-US" dirty="0" smtClean="0"/>
            <a:t>设计制作和效果测试同时进行</a:t>
          </a:r>
          <a:endParaRPr lang="ko-KR" altLang="en-US" dirty="0"/>
        </a:p>
      </dgm:t>
    </dgm:pt>
    <dgm:pt modelId="{D5657BEF-57D8-411C-B34A-200B6EC4933E}" type="parTrans" cxnId="{5305C0BB-696B-44D6-9460-CB0D896815F9}">
      <dgm:prSet/>
      <dgm:spPr/>
      <dgm:t>
        <a:bodyPr/>
        <a:lstStyle/>
        <a:p>
          <a:pPr latinLnBrk="1"/>
          <a:endParaRPr lang="ko-KR" altLang="en-US"/>
        </a:p>
      </dgm:t>
    </dgm:pt>
    <dgm:pt modelId="{1C83863D-FAFA-4AC1-8C6B-0BFA86C1FA64}" type="sibTrans" cxnId="{5305C0BB-696B-44D6-9460-CB0D896815F9}">
      <dgm:prSet/>
      <dgm:spPr/>
      <dgm:t>
        <a:bodyPr/>
        <a:lstStyle/>
        <a:p>
          <a:pPr latinLnBrk="1"/>
          <a:endParaRPr lang="ko-KR" altLang="en-US"/>
        </a:p>
      </dgm:t>
    </dgm:pt>
    <dgm:pt modelId="{1DDD05B9-3F92-44EE-9FBB-4453708CDC95}" type="pres">
      <dgm:prSet presAssocID="{02C2EF2C-A983-431A-9AA7-1556DC83797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8BC8F4-9B93-4612-90B6-5C3CCFA076FE}" type="pres">
      <dgm:prSet presAssocID="{6ED2CC70-3615-4567-AF52-3183C4BE09F9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3717E944-DC57-464C-BF45-A2A42FBB549F}" type="pres">
      <dgm:prSet presAssocID="{6ED2CC70-3615-4567-AF52-3183C4BE09F9}" presName="parentShp" presStyleLbl="node1" presStyleIdx="0" presStyleCnt="3" custScaleX="551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2A826E-597E-4B09-98D7-228CECA94907}" type="pres">
      <dgm:prSet presAssocID="{6ED2CC70-3615-4567-AF52-3183C4BE09F9}" presName="childShp" presStyleLbl="bgAccFollowNode1" presStyleIdx="0" presStyleCnt="3" custScaleX="1270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F4DFB0-26A3-4743-AC30-1F34EB8278FC}" type="pres">
      <dgm:prSet presAssocID="{22C7242F-75EA-4CAC-9722-329A995B61D7}" presName="spacing" presStyleCnt="0"/>
      <dgm:spPr/>
      <dgm:t>
        <a:bodyPr/>
        <a:lstStyle/>
        <a:p>
          <a:pPr latinLnBrk="1"/>
          <a:endParaRPr lang="ko-KR" altLang="en-US"/>
        </a:p>
      </dgm:t>
    </dgm:pt>
    <dgm:pt modelId="{17DFDEA0-C065-4895-8934-2371F70ED348}" type="pres">
      <dgm:prSet presAssocID="{5233C47B-9B79-4FDB-BDB4-E42022E64649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290B43F9-E4BB-4E2D-8A43-15F0C27864EB}" type="pres">
      <dgm:prSet presAssocID="{5233C47B-9B79-4FDB-BDB4-E42022E64649}" presName="parentShp" presStyleLbl="node1" presStyleIdx="1" presStyleCnt="3" custScaleX="551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CDA357-FE24-473F-BF26-2FACDDB4DD0E}" type="pres">
      <dgm:prSet presAssocID="{5233C47B-9B79-4FDB-BDB4-E42022E64649}" presName="childShp" presStyleLbl="bgAccFollowNode1" presStyleIdx="1" presStyleCnt="3" custScaleX="1270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657314-3056-4952-B2AB-668E3ABE0164}" type="pres">
      <dgm:prSet presAssocID="{BE60F32B-DB75-42D7-9DE7-E1CE967502D9}" presName="spacing" presStyleCnt="0"/>
      <dgm:spPr/>
      <dgm:t>
        <a:bodyPr/>
        <a:lstStyle/>
        <a:p>
          <a:pPr latinLnBrk="1"/>
          <a:endParaRPr lang="ko-KR" altLang="en-US"/>
        </a:p>
      </dgm:t>
    </dgm:pt>
    <dgm:pt modelId="{8DD2EEB5-5A3A-4B00-B3B4-D6FDDB267472}" type="pres">
      <dgm:prSet presAssocID="{A18752A2-6452-4B3B-A31F-CA113238B30D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16ECE651-0448-456E-A2DE-0A7DAE01B633}" type="pres">
      <dgm:prSet presAssocID="{A18752A2-6452-4B3B-A31F-CA113238B30D}" presName="parentShp" presStyleLbl="node1" presStyleIdx="2" presStyleCnt="3" custScaleX="551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7E5F05-CE83-477A-8FBA-DE143FB78762}" type="pres">
      <dgm:prSet presAssocID="{A18752A2-6452-4B3B-A31F-CA113238B30D}" presName="childShp" presStyleLbl="bgAccFollowNode1" presStyleIdx="2" presStyleCnt="3" custScaleX="1270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D9664AE-49EC-4639-B678-59C0184201B6}" srcId="{6ED2CC70-3615-4567-AF52-3183C4BE09F9}" destId="{02A5FA17-C3C5-4D77-8F31-CA935AAA3A2F}" srcOrd="0" destOrd="0" parTransId="{A9A07BE5-85AB-47C6-8AF8-13FABAFEC68E}" sibTransId="{0E6F0F67-D3A1-4F8C-ABBA-F3F3A98C8ED0}"/>
    <dgm:cxn modelId="{F36026CC-68EA-4091-B269-8678907AFA9D}" type="presOf" srcId="{03FBAC03-66CA-4DED-9FE3-7DC7EEE5A45E}" destId="{21CDA357-FE24-473F-BF26-2FACDDB4DD0E}" srcOrd="0" destOrd="0" presId="urn:microsoft.com/office/officeart/2005/8/layout/vList6"/>
    <dgm:cxn modelId="{473D2E68-495A-44B4-95C1-1519919600C4}" type="presOf" srcId="{02A5FA17-C3C5-4D77-8F31-CA935AAA3A2F}" destId="{732A826E-597E-4B09-98D7-228CECA94907}" srcOrd="0" destOrd="0" presId="urn:microsoft.com/office/officeart/2005/8/layout/vList6"/>
    <dgm:cxn modelId="{A429FF55-40D1-4CFE-BF04-E8A8E6F3F157}" srcId="{02C2EF2C-A983-431A-9AA7-1556DC83797C}" destId="{A18752A2-6452-4B3B-A31F-CA113238B30D}" srcOrd="2" destOrd="0" parTransId="{9D742F29-3866-437E-A01F-31F0108F6886}" sibTransId="{213C39E3-82B7-4C07-A2E3-D88E1D9CD291}"/>
    <dgm:cxn modelId="{ACF739C5-186C-4B0F-BD03-3C279EB79597}" type="presOf" srcId="{02C2EF2C-A983-431A-9AA7-1556DC83797C}" destId="{1DDD05B9-3F92-44EE-9FBB-4453708CDC95}" srcOrd="0" destOrd="0" presId="urn:microsoft.com/office/officeart/2005/8/layout/vList6"/>
    <dgm:cxn modelId="{6E43300E-FEA6-41B2-BB9D-FDCAA02186E7}" srcId="{5233C47B-9B79-4FDB-BDB4-E42022E64649}" destId="{03FBAC03-66CA-4DED-9FE3-7DC7EEE5A45E}" srcOrd="0" destOrd="0" parTransId="{11ADA37D-EC46-4C6A-8E7D-E7CB8D632382}" sibTransId="{38E117AD-F291-4F60-BFA2-5047355D2F26}"/>
    <dgm:cxn modelId="{1FA029A8-0F9D-4C18-8CD9-4CC9F4ED15C3}" type="presOf" srcId="{4DADB7A0-94C5-440B-807C-7988E98B41A2}" destId="{732A826E-597E-4B09-98D7-228CECA94907}" srcOrd="0" destOrd="1" presId="urn:microsoft.com/office/officeart/2005/8/layout/vList6"/>
    <dgm:cxn modelId="{4FF4D190-B9C7-4660-8C2E-370F78470059}" type="presOf" srcId="{5233C47B-9B79-4FDB-BDB4-E42022E64649}" destId="{290B43F9-E4BB-4E2D-8A43-15F0C27864EB}" srcOrd="0" destOrd="0" presId="urn:microsoft.com/office/officeart/2005/8/layout/vList6"/>
    <dgm:cxn modelId="{97124CD6-ECCD-4BFA-85B4-C8B1F225D215}" type="presOf" srcId="{65D8870A-23A4-4F28-9D89-D6062A24CD08}" destId="{577E5F05-CE83-477A-8FBA-DE143FB78762}" srcOrd="0" destOrd="0" presId="urn:microsoft.com/office/officeart/2005/8/layout/vList6"/>
    <dgm:cxn modelId="{84E9D7B3-5C97-429B-BCA5-C61FD172B605}" type="presOf" srcId="{6ED2CC70-3615-4567-AF52-3183C4BE09F9}" destId="{3717E944-DC57-464C-BF45-A2A42FBB549F}" srcOrd="0" destOrd="0" presId="urn:microsoft.com/office/officeart/2005/8/layout/vList6"/>
    <dgm:cxn modelId="{5109BEC2-8877-44B3-9FDD-CB67D2E85146}" srcId="{02C2EF2C-A983-431A-9AA7-1556DC83797C}" destId="{6ED2CC70-3615-4567-AF52-3183C4BE09F9}" srcOrd="0" destOrd="0" parTransId="{224A9544-725F-445A-8E5D-4CE31E036071}" sibTransId="{22C7242F-75EA-4CAC-9722-329A995B61D7}"/>
    <dgm:cxn modelId="{E9AC7263-04D2-4E20-90D6-DAC9D8FE801A}" srcId="{5233C47B-9B79-4FDB-BDB4-E42022E64649}" destId="{7BE93644-4B63-436D-A53E-7323B21922A2}" srcOrd="1" destOrd="0" parTransId="{0011A987-AC9C-4B80-984B-31A57E15B12F}" sibTransId="{EF9424F2-C87B-4F6B-8A8A-8B516A4F7598}"/>
    <dgm:cxn modelId="{A9264014-4423-4569-BE46-F9B732E4FA35}" type="presOf" srcId="{7BE93644-4B63-436D-A53E-7323B21922A2}" destId="{21CDA357-FE24-473F-BF26-2FACDDB4DD0E}" srcOrd="0" destOrd="1" presId="urn:microsoft.com/office/officeart/2005/8/layout/vList6"/>
    <dgm:cxn modelId="{1BA0E83A-E979-45D2-AE5F-510DA06DD96D}" srcId="{02C2EF2C-A983-431A-9AA7-1556DC83797C}" destId="{5233C47B-9B79-4FDB-BDB4-E42022E64649}" srcOrd="1" destOrd="0" parTransId="{1E1A9ACC-E318-450F-ADDD-83BF0D46A557}" sibTransId="{BE60F32B-DB75-42D7-9DE7-E1CE967502D9}"/>
    <dgm:cxn modelId="{50061BB3-D411-4D98-90D2-0A7844EC4396}" type="presOf" srcId="{A18752A2-6452-4B3B-A31F-CA113238B30D}" destId="{16ECE651-0448-456E-A2DE-0A7DAE01B633}" srcOrd="0" destOrd="0" presId="urn:microsoft.com/office/officeart/2005/8/layout/vList6"/>
    <dgm:cxn modelId="{398551B7-9581-4480-A294-B05390D34D92}" srcId="{6ED2CC70-3615-4567-AF52-3183C4BE09F9}" destId="{4DADB7A0-94C5-440B-807C-7988E98B41A2}" srcOrd="1" destOrd="0" parTransId="{C92FB9AD-49D7-42E0-A1FA-7EB0168E7983}" sibTransId="{4C83B976-833E-4113-A1A0-EE178B81D214}"/>
    <dgm:cxn modelId="{2992F33E-1A8D-4A1A-866E-8E0DB4ABFDEB}" srcId="{A18752A2-6452-4B3B-A31F-CA113238B30D}" destId="{65D8870A-23A4-4F28-9D89-D6062A24CD08}" srcOrd="0" destOrd="0" parTransId="{DB99E370-EC87-426D-898C-372000CEEC9B}" sibTransId="{10C61247-E44A-4900-A660-1F9CC5428F06}"/>
    <dgm:cxn modelId="{5B56FC5A-9521-4B29-A1D8-F5D61782FE57}" type="presOf" srcId="{96175F71-D56C-4D68-B3FA-74811FC1DDF9}" destId="{577E5F05-CE83-477A-8FBA-DE143FB78762}" srcOrd="0" destOrd="1" presId="urn:microsoft.com/office/officeart/2005/8/layout/vList6"/>
    <dgm:cxn modelId="{5305C0BB-696B-44D6-9460-CB0D896815F9}" srcId="{A18752A2-6452-4B3B-A31F-CA113238B30D}" destId="{96175F71-D56C-4D68-B3FA-74811FC1DDF9}" srcOrd="1" destOrd="0" parTransId="{D5657BEF-57D8-411C-B34A-200B6EC4933E}" sibTransId="{1C83863D-FAFA-4AC1-8C6B-0BFA86C1FA64}"/>
    <dgm:cxn modelId="{8885684F-96B7-4562-842C-6C9E529A7251}" type="presParOf" srcId="{1DDD05B9-3F92-44EE-9FBB-4453708CDC95}" destId="{288BC8F4-9B93-4612-90B6-5C3CCFA076FE}" srcOrd="0" destOrd="0" presId="urn:microsoft.com/office/officeart/2005/8/layout/vList6"/>
    <dgm:cxn modelId="{F8436295-2F7C-463E-A355-E5256113B1F8}" type="presParOf" srcId="{288BC8F4-9B93-4612-90B6-5C3CCFA076FE}" destId="{3717E944-DC57-464C-BF45-A2A42FBB549F}" srcOrd="0" destOrd="0" presId="urn:microsoft.com/office/officeart/2005/8/layout/vList6"/>
    <dgm:cxn modelId="{2D391B84-D90D-4D1C-A8B4-D3BA75CEE732}" type="presParOf" srcId="{288BC8F4-9B93-4612-90B6-5C3CCFA076FE}" destId="{732A826E-597E-4B09-98D7-228CECA94907}" srcOrd="1" destOrd="0" presId="urn:microsoft.com/office/officeart/2005/8/layout/vList6"/>
    <dgm:cxn modelId="{1313AF3C-E41E-4889-855D-B32838BF07E1}" type="presParOf" srcId="{1DDD05B9-3F92-44EE-9FBB-4453708CDC95}" destId="{DFF4DFB0-26A3-4743-AC30-1F34EB8278FC}" srcOrd="1" destOrd="0" presId="urn:microsoft.com/office/officeart/2005/8/layout/vList6"/>
    <dgm:cxn modelId="{8FD55C43-B772-4F61-9916-BEAFE0D96D12}" type="presParOf" srcId="{1DDD05B9-3F92-44EE-9FBB-4453708CDC95}" destId="{17DFDEA0-C065-4895-8934-2371F70ED348}" srcOrd="2" destOrd="0" presId="urn:microsoft.com/office/officeart/2005/8/layout/vList6"/>
    <dgm:cxn modelId="{140D0591-AC8A-4AB3-8FB8-CD97323B7C00}" type="presParOf" srcId="{17DFDEA0-C065-4895-8934-2371F70ED348}" destId="{290B43F9-E4BB-4E2D-8A43-15F0C27864EB}" srcOrd="0" destOrd="0" presId="urn:microsoft.com/office/officeart/2005/8/layout/vList6"/>
    <dgm:cxn modelId="{3D4643F7-6DC3-4B75-BA18-E23C2BC63208}" type="presParOf" srcId="{17DFDEA0-C065-4895-8934-2371F70ED348}" destId="{21CDA357-FE24-473F-BF26-2FACDDB4DD0E}" srcOrd="1" destOrd="0" presId="urn:microsoft.com/office/officeart/2005/8/layout/vList6"/>
    <dgm:cxn modelId="{BD0E5B58-D727-4CB0-9A57-D8B945B2F964}" type="presParOf" srcId="{1DDD05B9-3F92-44EE-9FBB-4453708CDC95}" destId="{B7657314-3056-4952-B2AB-668E3ABE0164}" srcOrd="3" destOrd="0" presId="urn:microsoft.com/office/officeart/2005/8/layout/vList6"/>
    <dgm:cxn modelId="{0CB42316-D954-45A4-A91E-1EFE92810354}" type="presParOf" srcId="{1DDD05B9-3F92-44EE-9FBB-4453708CDC95}" destId="{8DD2EEB5-5A3A-4B00-B3B4-D6FDDB267472}" srcOrd="4" destOrd="0" presId="urn:microsoft.com/office/officeart/2005/8/layout/vList6"/>
    <dgm:cxn modelId="{89EBD862-9F9C-4D4B-817F-6C89D647F4B6}" type="presParOf" srcId="{8DD2EEB5-5A3A-4B00-B3B4-D6FDDB267472}" destId="{16ECE651-0448-456E-A2DE-0A7DAE01B633}" srcOrd="0" destOrd="0" presId="urn:microsoft.com/office/officeart/2005/8/layout/vList6"/>
    <dgm:cxn modelId="{62CADF09-BADA-41F0-852D-2C9C8AE2E056}" type="presParOf" srcId="{8DD2EEB5-5A3A-4B00-B3B4-D6FDDB267472}" destId="{577E5F05-CE83-477A-8FBA-DE143FB7876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2EF2C-A983-431A-9AA7-1556DC83797C}" type="doc">
      <dgm:prSet loTypeId="urn:microsoft.com/office/officeart/2005/8/layout/vList6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6ED2CC70-3615-4567-AF52-3183C4BE09F9}">
      <dgm:prSet phldrT="[텍스트]" custT="1"/>
      <dgm:spPr/>
      <dgm:t>
        <a:bodyPr/>
        <a:lstStyle/>
        <a:p>
          <a:pPr latinLnBrk="1"/>
          <a:r>
            <a:rPr lang="zh-CN" altLang="en-US" sz="2400" dirty="0" smtClean="0"/>
            <a:t>服务器</a:t>
          </a:r>
          <a:endParaRPr lang="ko-KR" altLang="en-US" sz="2400" dirty="0"/>
        </a:p>
      </dgm:t>
    </dgm:pt>
    <dgm:pt modelId="{224A9544-725F-445A-8E5D-4CE31E036071}" type="par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22C7242F-75EA-4CAC-9722-329A995B61D7}" type="sib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02A5FA17-C3C5-4D77-8F31-CA935AAA3A2F}">
      <dgm:prSet phldrT="[텍스트]"/>
      <dgm:spPr/>
      <dgm:t>
        <a:bodyPr anchor="ctr"/>
        <a:lstStyle/>
        <a:p>
          <a:pPr latinLnBrk="1"/>
          <a:r>
            <a:rPr lang="zh-CN" altLang="en-US" dirty="0" smtClean="0"/>
            <a:t>利用</a:t>
          </a:r>
          <a:r>
            <a:rPr lang="en-US" altLang="ko-KR" dirty="0" smtClean="0"/>
            <a:t>C++/C#</a:t>
          </a:r>
          <a:r>
            <a:rPr lang="zh-CN" altLang="en-US" dirty="0" smtClean="0"/>
            <a:t>构成服务器</a:t>
          </a:r>
          <a:endParaRPr lang="ko-KR" altLang="en-US" dirty="0"/>
        </a:p>
      </dgm:t>
    </dgm:pt>
    <dgm:pt modelId="{A9A07BE5-85AB-47C6-8AF8-13FABAFEC68E}" type="par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0E6F0F67-D3A1-4F8C-ABBA-F3F3A98C8ED0}" type="sib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4DADB7A0-94C5-440B-807C-7988E98B41A2}">
      <dgm:prSet phldrT="[텍스트]"/>
      <dgm:spPr/>
      <dgm:t>
        <a:bodyPr anchor="ctr"/>
        <a:lstStyle/>
        <a:p>
          <a:pPr latinLnBrk="1"/>
          <a:r>
            <a:rPr lang="zh-CN" altLang="en-US" dirty="0" smtClean="0"/>
            <a:t>利用</a:t>
          </a:r>
          <a:r>
            <a:rPr lang="en-US" altLang="ko-KR" dirty="0" smtClean="0"/>
            <a:t>TCP/UDP</a:t>
          </a:r>
          <a:r>
            <a:rPr lang="zh-CN" altLang="en-US" dirty="0" smtClean="0"/>
            <a:t>与客户端通讯</a:t>
          </a:r>
          <a:endParaRPr lang="ko-KR" altLang="en-US" dirty="0"/>
        </a:p>
      </dgm:t>
    </dgm:pt>
    <dgm:pt modelId="{C92FB9AD-49D7-42E0-A1FA-7EB0168E7983}" type="parTrans" cxnId="{398551B7-9581-4480-A294-B05390D34D92}">
      <dgm:prSet/>
      <dgm:spPr/>
      <dgm:t>
        <a:bodyPr/>
        <a:lstStyle/>
        <a:p>
          <a:pPr latinLnBrk="1"/>
          <a:endParaRPr lang="ko-KR" altLang="en-US"/>
        </a:p>
      </dgm:t>
    </dgm:pt>
    <dgm:pt modelId="{4C83B976-833E-4113-A1A0-EE178B81D214}" type="sibTrans" cxnId="{398551B7-9581-4480-A294-B05390D34D92}">
      <dgm:prSet/>
      <dgm:spPr/>
      <dgm:t>
        <a:bodyPr/>
        <a:lstStyle/>
        <a:p>
          <a:pPr latinLnBrk="1"/>
          <a:endParaRPr lang="ko-KR" altLang="en-US"/>
        </a:p>
      </dgm:t>
    </dgm:pt>
    <dgm:pt modelId="{5233C47B-9B79-4FDB-BDB4-E42022E64649}">
      <dgm:prSet phldrT="[텍스트]" custT="1"/>
      <dgm:spPr/>
      <dgm:t>
        <a:bodyPr/>
        <a:lstStyle/>
        <a:p>
          <a:pPr latinLnBrk="1"/>
          <a:r>
            <a:rPr lang="zh-CN" altLang="en-US" sz="2400" dirty="0" smtClean="0"/>
            <a:t>客户端</a:t>
          </a:r>
          <a:endParaRPr lang="ko-KR" altLang="en-US" sz="2400" dirty="0"/>
        </a:p>
      </dgm:t>
    </dgm:pt>
    <dgm:pt modelId="{1E1A9ACC-E318-450F-ADDD-83BF0D46A557}" type="par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BE60F32B-DB75-42D7-9DE7-E1CE967502D9}" type="sib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03FBAC03-66CA-4DED-9FE3-7DC7EEE5A45E}">
      <dgm:prSet phldrT="[텍스트]"/>
      <dgm:spPr/>
      <dgm:t>
        <a:bodyPr anchor="ctr"/>
        <a:lstStyle/>
        <a:p>
          <a:pPr latinLnBrk="1"/>
          <a:r>
            <a:rPr lang="zh-CN" altLang="en-US" dirty="0" smtClean="0"/>
            <a:t>在运行状态下对各游戏参数进行调整并体现实际效果</a:t>
          </a:r>
          <a:endParaRPr lang="ko-KR" altLang="en-US" dirty="0"/>
        </a:p>
      </dgm:t>
    </dgm:pt>
    <dgm:pt modelId="{11ADA37D-EC46-4C6A-8E7D-E7CB8D632382}" type="par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38E117AD-F291-4F60-BFA2-5047355D2F26}" type="sib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7BE93644-4B63-436D-A53E-7323B21922A2}">
      <dgm:prSet phldrT="[텍스트]"/>
      <dgm:spPr/>
      <dgm:t>
        <a:bodyPr anchor="ctr"/>
        <a:lstStyle/>
        <a:p>
          <a:pPr latinLnBrk="1"/>
          <a:r>
            <a:rPr lang="zh-CN" altLang="en-US" dirty="0" smtClean="0"/>
            <a:t>面向对象编程，可提高代码重用性</a:t>
          </a:r>
          <a:endParaRPr lang="ko-KR" altLang="en-US" dirty="0"/>
        </a:p>
      </dgm:t>
    </dgm:pt>
    <dgm:pt modelId="{0011A987-AC9C-4B80-984B-31A57E15B12F}" type="parTrans" cxnId="{E9AC7263-04D2-4E20-90D6-DAC9D8FE801A}">
      <dgm:prSet/>
      <dgm:spPr/>
      <dgm:t>
        <a:bodyPr/>
        <a:lstStyle/>
        <a:p>
          <a:pPr latinLnBrk="1"/>
          <a:endParaRPr lang="ko-KR" altLang="en-US"/>
        </a:p>
      </dgm:t>
    </dgm:pt>
    <dgm:pt modelId="{EF9424F2-C87B-4F6B-8A8A-8B516A4F7598}" type="sibTrans" cxnId="{E9AC7263-04D2-4E20-90D6-DAC9D8FE801A}">
      <dgm:prSet/>
      <dgm:spPr/>
      <dgm:t>
        <a:bodyPr/>
        <a:lstStyle/>
        <a:p>
          <a:pPr latinLnBrk="1"/>
          <a:endParaRPr lang="ko-KR" altLang="en-US"/>
        </a:p>
      </dgm:t>
    </dgm:pt>
    <dgm:pt modelId="{A18752A2-6452-4B3B-A31F-CA113238B30D}">
      <dgm:prSet phldrT="[텍스트]" custT="1"/>
      <dgm:spPr/>
      <dgm:t>
        <a:bodyPr/>
        <a:lstStyle/>
        <a:p>
          <a:pPr latinLnBrk="1"/>
          <a:r>
            <a:rPr lang="zh-CN" altLang="en-US" sz="2400" dirty="0" smtClean="0"/>
            <a:t>网页连接</a:t>
          </a:r>
          <a:endParaRPr lang="ko-KR" altLang="en-US" sz="2400" dirty="0"/>
        </a:p>
      </dgm:t>
    </dgm:pt>
    <dgm:pt modelId="{9D742F29-3866-437E-A01F-31F0108F6886}" type="par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213C39E3-82B7-4C07-A2E3-D88E1D9CD291}" type="sib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65D8870A-23A4-4F28-9D89-D6062A24CD08}">
      <dgm:prSet phldrT="[텍스트]"/>
      <dgm:spPr/>
      <dgm:t>
        <a:bodyPr anchor="ctr"/>
        <a:lstStyle/>
        <a:p>
          <a:pPr latinLnBrk="1"/>
          <a:r>
            <a:rPr lang="zh-CN" altLang="en-US" dirty="0" smtClean="0"/>
            <a:t>可直接连接网页服务器</a:t>
          </a:r>
          <a:endParaRPr lang="ko-KR" altLang="en-US" dirty="0"/>
        </a:p>
      </dgm:t>
    </dgm:pt>
    <dgm:pt modelId="{DB99E370-EC87-426D-898C-372000CEEC9B}" type="par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10C61247-E44A-4900-A660-1F9CC5428F06}" type="sib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CFEA62CB-849C-463A-A8C7-997364250661}">
      <dgm:prSet phldrT="[텍스트]"/>
      <dgm:spPr/>
      <dgm:t>
        <a:bodyPr anchor="ctr"/>
        <a:lstStyle/>
        <a:p>
          <a:pPr latinLnBrk="1"/>
          <a:r>
            <a:rPr lang="zh-CN" altLang="en-US" smtClean="0"/>
            <a:t>在与网页通讯过程中实现无限可能性</a:t>
          </a:r>
          <a:endParaRPr lang="ko-KR" altLang="en-US" dirty="0"/>
        </a:p>
      </dgm:t>
    </dgm:pt>
    <dgm:pt modelId="{0839083B-8760-4FA6-AEEE-DAD56446DC21}" type="parTrans" cxnId="{5EECB4D7-1D15-4720-B8CF-884DCB360EAA}">
      <dgm:prSet/>
      <dgm:spPr/>
      <dgm:t>
        <a:bodyPr/>
        <a:lstStyle/>
        <a:p>
          <a:pPr latinLnBrk="1"/>
          <a:endParaRPr lang="ko-KR" altLang="en-US"/>
        </a:p>
      </dgm:t>
    </dgm:pt>
    <dgm:pt modelId="{3A8F0790-8E42-46D0-BC47-72266FD5963D}" type="sibTrans" cxnId="{5EECB4D7-1D15-4720-B8CF-884DCB360EAA}">
      <dgm:prSet/>
      <dgm:spPr/>
      <dgm:t>
        <a:bodyPr/>
        <a:lstStyle/>
        <a:p>
          <a:pPr latinLnBrk="1"/>
          <a:endParaRPr lang="ko-KR" altLang="en-US"/>
        </a:p>
      </dgm:t>
    </dgm:pt>
    <dgm:pt modelId="{04BAD7DC-8802-44F5-9060-BABCECC691D0}" type="pres">
      <dgm:prSet presAssocID="{02C2EF2C-A983-431A-9AA7-1556DC83797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DC9DDB-19C2-4F4A-B483-EFA390E79A7C}" type="pres">
      <dgm:prSet presAssocID="{6ED2CC70-3615-4567-AF52-3183C4BE09F9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0E31E897-94E5-4E0C-AD1A-A99CF79CE450}" type="pres">
      <dgm:prSet presAssocID="{6ED2CC70-3615-4567-AF52-3183C4BE09F9}" presName="parentShp" presStyleLbl="node1" presStyleIdx="0" presStyleCnt="3" custScaleX="5966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5A1184-108F-49BB-8FD1-38BB7F89A45E}" type="pres">
      <dgm:prSet presAssocID="{6ED2CC70-3615-4567-AF52-3183C4BE09F9}" presName="childShp" presStyleLbl="bgAccFollowNode1" presStyleIdx="0" presStyleCnt="3" custScaleX="1240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7B335D-D742-4B14-B744-41D562C1C932}" type="pres">
      <dgm:prSet presAssocID="{22C7242F-75EA-4CAC-9722-329A995B61D7}" presName="spacing" presStyleCnt="0"/>
      <dgm:spPr/>
      <dgm:t>
        <a:bodyPr/>
        <a:lstStyle/>
        <a:p>
          <a:pPr latinLnBrk="1"/>
          <a:endParaRPr lang="ko-KR" altLang="en-US"/>
        </a:p>
      </dgm:t>
    </dgm:pt>
    <dgm:pt modelId="{3BC46FB9-72DF-4552-885D-104B49A66E57}" type="pres">
      <dgm:prSet presAssocID="{5233C47B-9B79-4FDB-BDB4-E42022E64649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6FB463D2-9D6A-4043-AD2A-93A3EEA7076A}" type="pres">
      <dgm:prSet presAssocID="{5233C47B-9B79-4FDB-BDB4-E42022E64649}" presName="parentShp" presStyleLbl="node1" presStyleIdx="1" presStyleCnt="3" custScaleX="5966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293BEA-C772-4BF6-B070-C7DF98096997}" type="pres">
      <dgm:prSet presAssocID="{5233C47B-9B79-4FDB-BDB4-E42022E64649}" presName="childShp" presStyleLbl="bgAccFollowNode1" presStyleIdx="1" presStyleCnt="3" custScaleX="1240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B83C72-503F-40FB-B08C-56DAC367B6F5}" type="pres">
      <dgm:prSet presAssocID="{BE60F32B-DB75-42D7-9DE7-E1CE967502D9}" presName="spacing" presStyleCnt="0"/>
      <dgm:spPr/>
      <dgm:t>
        <a:bodyPr/>
        <a:lstStyle/>
        <a:p>
          <a:pPr latinLnBrk="1"/>
          <a:endParaRPr lang="ko-KR" altLang="en-US"/>
        </a:p>
      </dgm:t>
    </dgm:pt>
    <dgm:pt modelId="{E54F28E3-F1CA-4EF8-A153-9CF454FD4D78}" type="pres">
      <dgm:prSet presAssocID="{A18752A2-6452-4B3B-A31F-CA113238B30D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98C758AC-9C21-44D4-BC58-A7BD0CA0C636}" type="pres">
      <dgm:prSet presAssocID="{A18752A2-6452-4B3B-A31F-CA113238B30D}" presName="parentShp" presStyleLbl="node1" presStyleIdx="2" presStyleCnt="3" custScaleX="5966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78788E-4064-4FDA-8318-782DA4213EB1}" type="pres">
      <dgm:prSet presAssocID="{A18752A2-6452-4B3B-A31F-CA113238B30D}" presName="childShp" presStyleLbl="bgAccFollowNode1" presStyleIdx="2" presStyleCnt="3" custScaleX="1240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D9664AE-49EC-4639-B678-59C0184201B6}" srcId="{6ED2CC70-3615-4567-AF52-3183C4BE09F9}" destId="{02A5FA17-C3C5-4D77-8F31-CA935AAA3A2F}" srcOrd="0" destOrd="0" parTransId="{A9A07BE5-85AB-47C6-8AF8-13FABAFEC68E}" sibTransId="{0E6F0F67-D3A1-4F8C-ABBA-F3F3A98C8ED0}"/>
    <dgm:cxn modelId="{27065C76-08BE-4869-A259-E6244600E628}" type="presOf" srcId="{CFEA62CB-849C-463A-A8C7-997364250661}" destId="{6E78788E-4064-4FDA-8318-782DA4213EB1}" srcOrd="0" destOrd="1" presId="urn:microsoft.com/office/officeart/2005/8/layout/vList6"/>
    <dgm:cxn modelId="{B04035E1-103D-4A3D-8CA5-D8CA7E3676B6}" type="presOf" srcId="{02A5FA17-C3C5-4D77-8F31-CA935AAA3A2F}" destId="{A15A1184-108F-49BB-8FD1-38BB7F89A45E}" srcOrd="0" destOrd="0" presId="urn:microsoft.com/office/officeart/2005/8/layout/vList6"/>
    <dgm:cxn modelId="{99D7F203-72C8-4FB6-80A4-C8336E591ADD}" type="presOf" srcId="{7BE93644-4B63-436D-A53E-7323B21922A2}" destId="{19293BEA-C772-4BF6-B070-C7DF98096997}" srcOrd="0" destOrd="1" presId="urn:microsoft.com/office/officeart/2005/8/layout/vList6"/>
    <dgm:cxn modelId="{A429FF55-40D1-4CFE-BF04-E8A8E6F3F157}" srcId="{02C2EF2C-A983-431A-9AA7-1556DC83797C}" destId="{A18752A2-6452-4B3B-A31F-CA113238B30D}" srcOrd="2" destOrd="0" parTransId="{9D742F29-3866-437E-A01F-31F0108F6886}" sibTransId="{213C39E3-82B7-4C07-A2E3-D88E1D9CD291}"/>
    <dgm:cxn modelId="{002FFF14-DC1F-4EB1-83D2-253983262EBD}" type="presOf" srcId="{A18752A2-6452-4B3B-A31F-CA113238B30D}" destId="{98C758AC-9C21-44D4-BC58-A7BD0CA0C636}" srcOrd="0" destOrd="0" presId="urn:microsoft.com/office/officeart/2005/8/layout/vList6"/>
    <dgm:cxn modelId="{6E43300E-FEA6-41B2-BB9D-FDCAA02186E7}" srcId="{5233C47B-9B79-4FDB-BDB4-E42022E64649}" destId="{03FBAC03-66CA-4DED-9FE3-7DC7EEE5A45E}" srcOrd="0" destOrd="0" parTransId="{11ADA37D-EC46-4C6A-8E7D-E7CB8D632382}" sibTransId="{38E117AD-F291-4F60-BFA2-5047355D2F26}"/>
    <dgm:cxn modelId="{5EECB4D7-1D15-4720-B8CF-884DCB360EAA}" srcId="{A18752A2-6452-4B3B-A31F-CA113238B30D}" destId="{CFEA62CB-849C-463A-A8C7-997364250661}" srcOrd="1" destOrd="0" parTransId="{0839083B-8760-4FA6-AEEE-DAD56446DC21}" sibTransId="{3A8F0790-8E42-46D0-BC47-72266FD5963D}"/>
    <dgm:cxn modelId="{E4CD1BC9-DC0B-489E-A312-E4A239BA15FF}" type="presOf" srcId="{65D8870A-23A4-4F28-9D89-D6062A24CD08}" destId="{6E78788E-4064-4FDA-8318-782DA4213EB1}" srcOrd="0" destOrd="0" presId="urn:microsoft.com/office/officeart/2005/8/layout/vList6"/>
    <dgm:cxn modelId="{5109BEC2-8877-44B3-9FDD-CB67D2E85146}" srcId="{02C2EF2C-A983-431A-9AA7-1556DC83797C}" destId="{6ED2CC70-3615-4567-AF52-3183C4BE09F9}" srcOrd="0" destOrd="0" parTransId="{224A9544-725F-445A-8E5D-4CE31E036071}" sibTransId="{22C7242F-75EA-4CAC-9722-329A995B61D7}"/>
    <dgm:cxn modelId="{B4E7F651-134B-44FB-A2CD-32AFEE5E1D50}" type="presOf" srcId="{03FBAC03-66CA-4DED-9FE3-7DC7EEE5A45E}" destId="{19293BEA-C772-4BF6-B070-C7DF98096997}" srcOrd="0" destOrd="0" presId="urn:microsoft.com/office/officeart/2005/8/layout/vList6"/>
    <dgm:cxn modelId="{E9AC7263-04D2-4E20-90D6-DAC9D8FE801A}" srcId="{5233C47B-9B79-4FDB-BDB4-E42022E64649}" destId="{7BE93644-4B63-436D-A53E-7323B21922A2}" srcOrd="1" destOrd="0" parTransId="{0011A987-AC9C-4B80-984B-31A57E15B12F}" sibTransId="{EF9424F2-C87B-4F6B-8A8A-8B516A4F7598}"/>
    <dgm:cxn modelId="{4F0A468C-481C-4CC9-9F84-A5209146AFC1}" type="presOf" srcId="{5233C47B-9B79-4FDB-BDB4-E42022E64649}" destId="{6FB463D2-9D6A-4043-AD2A-93A3EEA7076A}" srcOrd="0" destOrd="0" presId="urn:microsoft.com/office/officeart/2005/8/layout/vList6"/>
    <dgm:cxn modelId="{F4E47882-539C-4D92-9B17-CF01823194BD}" type="presOf" srcId="{02C2EF2C-A983-431A-9AA7-1556DC83797C}" destId="{04BAD7DC-8802-44F5-9060-BABCECC691D0}" srcOrd="0" destOrd="0" presId="urn:microsoft.com/office/officeart/2005/8/layout/vList6"/>
    <dgm:cxn modelId="{1BA0E83A-E979-45D2-AE5F-510DA06DD96D}" srcId="{02C2EF2C-A983-431A-9AA7-1556DC83797C}" destId="{5233C47B-9B79-4FDB-BDB4-E42022E64649}" srcOrd="1" destOrd="0" parTransId="{1E1A9ACC-E318-450F-ADDD-83BF0D46A557}" sibTransId="{BE60F32B-DB75-42D7-9DE7-E1CE967502D9}"/>
    <dgm:cxn modelId="{80AB1731-901F-45DB-86D0-EE6421810C61}" type="presOf" srcId="{6ED2CC70-3615-4567-AF52-3183C4BE09F9}" destId="{0E31E897-94E5-4E0C-AD1A-A99CF79CE450}" srcOrd="0" destOrd="0" presId="urn:microsoft.com/office/officeart/2005/8/layout/vList6"/>
    <dgm:cxn modelId="{398551B7-9581-4480-A294-B05390D34D92}" srcId="{6ED2CC70-3615-4567-AF52-3183C4BE09F9}" destId="{4DADB7A0-94C5-440B-807C-7988E98B41A2}" srcOrd="1" destOrd="0" parTransId="{C92FB9AD-49D7-42E0-A1FA-7EB0168E7983}" sibTransId="{4C83B976-833E-4113-A1A0-EE178B81D214}"/>
    <dgm:cxn modelId="{2992F33E-1A8D-4A1A-866E-8E0DB4ABFDEB}" srcId="{A18752A2-6452-4B3B-A31F-CA113238B30D}" destId="{65D8870A-23A4-4F28-9D89-D6062A24CD08}" srcOrd="0" destOrd="0" parTransId="{DB99E370-EC87-426D-898C-372000CEEC9B}" sibTransId="{10C61247-E44A-4900-A660-1F9CC5428F06}"/>
    <dgm:cxn modelId="{375B1DE0-F017-4E55-B389-1158956865DE}" type="presOf" srcId="{4DADB7A0-94C5-440B-807C-7988E98B41A2}" destId="{A15A1184-108F-49BB-8FD1-38BB7F89A45E}" srcOrd="0" destOrd="1" presId="urn:microsoft.com/office/officeart/2005/8/layout/vList6"/>
    <dgm:cxn modelId="{F9ADC236-5657-4FA4-AD8C-7452CDC6B743}" type="presParOf" srcId="{04BAD7DC-8802-44F5-9060-BABCECC691D0}" destId="{BADC9DDB-19C2-4F4A-B483-EFA390E79A7C}" srcOrd="0" destOrd="0" presId="urn:microsoft.com/office/officeart/2005/8/layout/vList6"/>
    <dgm:cxn modelId="{E789C09B-5691-418E-9FFB-FF5A721DAE25}" type="presParOf" srcId="{BADC9DDB-19C2-4F4A-B483-EFA390E79A7C}" destId="{0E31E897-94E5-4E0C-AD1A-A99CF79CE450}" srcOrd="0" destOrd="0" presId="urn:microsoft.com/office/officeart/2005/8/layout/vList6"/>
    <dgm:cxn modelId="{A327F941-8176-4D7D-BB9C-3E9B13E9F8E3}" type="presParOf" srcId="{BADC9DDB-19C2-4F4A-B483-EFA390E79A7C}" destId="{A15A1184-108F-49BB-8FD1-38BB7F89A45E}" srcOrd="1" destOrd="0" presId="urn:microsoft.com/office/officeart/2005/8/layout/vList6"/>
    <dgm:cxn modelId="{471F0C62-7BF7-4B40-9C0B-8A20DD1CACBE}" type="presParOf" srcId="{04BAD7DC-8802-44F5-9060-BABCECC691D0}" destId="{F47B335D-D742-4B14-B744-41D562C1C932}" srcOrd="1" destOrd="0" presId="urn:microsoft.com/office/officeart/2005/8/layout/vList6"/>
    <dgm:cxn modelId="{BDD8D1D0-B610-4ACF-8EB0-7E42304C5AB7}" type="presParOf" srcId="{04BAD7DC-8802-44F5-9060-BABCECC691D0}" destId="{3BC46FB9-72DF-4552-885D-104B49A66E57}" srcOrd="2" destOrd="0" presId="urn:microsoft.com/office/officeart/2005/8/layout/vList6"/>
    <dgm:cxn modelId="{441B2205-2D8D-4E44-A911-7C20F8F3C66B}" type="presParOf" srcId="{3BC46FB9-72DF-4552-885D-104B49A66E57}" destId="{6FB463D2-9D6A-4043-AD2A-93A3EEA7076A}" srcOrd="0" destOrd="0" presId="urn:microsoft.com/office/officeart/2005/8/layout/vList6"/>
    <dgm:cxn modelId="{2AE5E0CB-F69F-475E-AE38-41A020387525}" type="presParOf" srcId="{3BC46FB9-72DF-4552-885D-104B49A66E57}" destId="{19293BEA-C772-4BF6-B070-C7DF98096997}" srcOrd="1" destOrd="0" presId="urn:microsoft.com/office/officeart/2005/8/layout/vList6"/>
    <dgm:cxn modelId="{D3C9FDEC-DC8C-4F08-9AB8-8F72ADC160F6}" type="presParOf" srcId="{04BAD7DC-8802-44F5-9060-BABCECC691D0}" destId="{BDB83C72-503F-40FB-B08C-56DAC367B6F5}" srcOrd="3" destOrd="0" presId="urn:microsoft.com/office/officeart/2005/8/layout/vList6"/>
    <dgm:cxn modelId="{84D14E54-3F46-4C72-BF01-0A580D8F5819}" type="presParOf" srcId="{04BAD7DC-8802-44F5-9060-BABCECC691D0}" destId="{E54F28E3-F1CA-4EF8-A153-9CF454FD4D78}" srcOrd="4" destOrd="0" presId="urn:microsoft.com/office/officeart/2005/8/layout/vList6"/>
    <dgm:cxn modelId="{54A7A1A5-A980-466C-BF74-B4740D1116DA}" type="presParOf" srcId="{E54F28E3-F1CA-4EF8-A153-9CF454FD4D78}" destId="{98C758AC-9C21-44D4-BC58-A7BD0CA0C636}" srcOrd="0" destOrd="0" presId="urn:microsoft.com/office/officeart/2005/8/layout/vList6"/>
    <dgm:cxn modelId="{3E8E16EF-7BA0-4CEF-A8DC-6B52C9E01131}" type="presParOf" srcId="{E54F28E3-F1CA-4EF8-A153-9CF454FD4D78}" destId="{6E78788E-4064-4FDA-8318-782DA4213EB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C2EF2C-A983-431A-9AA7-1556DC83797C}" type="doc">
      <dgm:prSet loTypeId="urn:microsoft.com/office/officeart/2005/8/layout/vList6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6ED2CC70-3615-4567-AF52-3183C4BE09F9}">
      <dgm:prSet phldrT="[텍스트]" custT="1"/>
      <dgm:spPr/>
      <dgm:t>
        <a:bodyPr/>
        <a:lstStyle/>
        <a:p>
          <a:pPr latinLnBrk="1"/>
          <a:r>
            <a:rPr lang="zh-CN" altLang="en-US" sz="2400" dirty="0" smtClean="0"/>
            <a:t>数值</a:t>
          </a:r>
          <a:endParaRPr lang="ko-KR" altLang="en-US" sz="2400" dirty="0"/>
        </a:p>
      </dgm:t>
    </dgm:pt>
    <dgm:pt modelId="{224A9544-725F-445A-8E5D-4CE31E036071}" type="par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22C7242F-75EA-4CAC-9722-329A995B61D7}" type="sib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02A5FA17-C3C5-4D77-8F31-CA935AAA3A2F}">
      <dgm:prSet phldrT="[텍스트]" custT="1"/>
      <dgm:spPr/>
      <dgm:t>
        <a:bodyPr anchor="ctr"/>
        <a:lstStyle/>
        <a:p>
          <a:pPr latinLnBrk="1"/>
          <a:r>
            <a:rPr lang="zh-CN" altLang="en-US" sz="2800" dirty="0" smtClean="0"/>
            <a:t>对各游戏参数进行选定、调整并体现实际效果进行确认</a:t>
          </a:r>
          <a:endParaRPr lang="ko-KR" altLang="en-US" sz="2800" dirty="0"/>
        </a:p>
      </dgm:t>
    </dgm:pt>
    <dgm:pt modelId="{A9A07BE5-85AB-47C6-8AF8-13FABAFEC68E}" type="par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0E6F0F67-D3A1-4F8C-ABBA-F3F3A98C8ED0}" type="sib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5233C47B-9B79-4FDB-BDB4-E42022E64649}">
      <dgm:prSet phldrT="[텍스트]" custT="1"/>
      <dgm:spPr/>
      <dgm:t>
        <a:bodyPr/>
        <a:lstStyle/>
        <a:p>
          <a:pPr latinLnBrk="1"/>
          <a:r>
            <a:rPr lang="en-US" altLang="zh-CN" sz="2400" dirty="0" smtClean="0"/>
            <a:t>Level</a:t>
          </a:r>
        </a:p>
        <a:p>
          <a:pPr latinLnBrk="1"/>
          <a:r>
            <a:rPr lang="en-US" altLang="ko-KR" sz="1600" dirty="0" smtClean="0"/>
            <a:t>(</a:t>
          </a:r>
          <a:r>
            <a:rPr lang="zh-CN" altLang="en-US" sz="1600" dirty="0" smtClean="0"/>
            <a:t>环境、线路、细节等策划</a:t>
          </a:r>
          <a:r>
            <a:rPr lang="en-US" altLang="ko-KR" sz="1600" dirty="0" smtClean="0"/>
            <a:t>)</a:t>
          </a:r>
          <a:endParaRPr lang="ko-KR" altLang="en-US" sz="1600" dirty="0"/>
        </a:p>
      </dgm:t>
    </dgm:pt>
    <dgm:pt modelId="{1E1A9ACC-E318-450F-ADDD-83BF0D46A557}" type="par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BE60F32B-DB75-42D7-9DE7-E1CE967502D9}" type="sib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03FBAC03-66CA-4DED-9FE3-7DC7EEE5A45E}">
      <dgm:prSet phldrT="[텍스트]" custT="1"/>
      <dgm:spPr/>
      <dgm:t>
        <a:bodyPr anchor="ctr"/>
        <a:lstStyle/>
        <a:p>
          <a:pPr latinLnBrk="1"/>
          <a:r>
            <a:rPr lang="zh-CN" altLang="en-US" sz="2800" dirty="0" smtClean="0"/>
            <a:t>可直接根据策划需求编排出各个环节、环境等，直观后进行修改并确认</a:t>
          </a:r>
          <a:endParaRPr lang="ko-KR" altLang="en-US" sz="2800" dirty="0"/>
        </a:p>
      </dgm:t>
    </dgm:pt>
    <dgm:pt modelId="{11ADA37D-EC46-4C6A-8E7D-E7CB8D632382}" type="par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38E117AD-F291-4F60-BFA2-5047355D2F26}" type="sib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A18752A2-6452-4B3B-A31F-CA113238B30D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zh-CN" altLang="en-US" sz="2400" dirty="0" smtClean="0"/>
            <a:t>自测</a:t>
          </a:r>
          <a:endParaRPr lang="ko-KR" altLang="en-US" sz="2400" dirty="0"/>
        </a:p>
      </dgm:t>
    </dgm:pt>
    <dgm:pt modelId="{9D742F29-3866-437E-A01F-31F0108F6886}" type="par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213C39E3-82B7-4C07-A2E3-D88E1D9CD291}" type="sib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65D8870A-23A4-4F28-9D89-D6062A24CD08}">
      <dgm:prSet phldrT="[텍스트]" custT="1"/>
      <dgm:spPr/>
      <dgm:t>
        <a:bodyPr anchor="ctr"/>
        <a:lstStyle/>
        <a:p>
          <a:pPr latinLnBrk="1"/>
          <a:r>
            <a:rPr lang="zh-CN" altLang="en-US" sz="2800" dirty="0" smtClean="0"/>
            <a:t>不依赖其他部门，可由策划部直接完成对游戏的整体测试和调整</a:t>
          </a:r>
          <a:endParaRPr lang="ko-KR" altLang="en-US" sz="2800" dirty="0"/>
        </a:p>
      </dgm:t>
    </dgm:pt>
    <dgm:pt modelId="{DB99E370-EC87-426D-898C-372000CEEC9B}" type="par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10C61247-E44A-4900-A660-1F9CC5428F06}" type="sib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0C80462E-B89B-4B79-8A2B-59B09520BD26}" type="pres">
      <dgm:prSet presAssocID="{02C2EF2C-A983-431A-9AA7-1556DC83797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DFE671-8867-4E1B-8B3C-7ACAF6BE4B98}" type="pres">
      <dgm:prSet presAssocID="{6ED2CC70-3615-4567-AF52-3183C4BE09F9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105D1ACC-8036-4AE3-AA07-7CD7CAD6BE21}" type="pres">
      <dgm:prSet presAssocID="{6ED2CC70-3615-4567-AF52-3183C4BE09F9}" presName="parentShp" presStyleLbl="node1" presStyleIdx="0" presStyleCnt="3" custScaleX="55738" custLinFactNeighborX="-654" custLinFactNeighborY="-9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CDF8E4-5E27-497F-A72D-D44E2077CD64}" type="pres">
      <dgm:prSet presAssocID="{6ED2CC70-3615-4567-AF52-3183C4BE09F9}" presName="childShp" presStyleLbl="bgAccFollowNode1" presStyleIdx="0" presStyleCnt="3" custScaleX="12677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31F605-16FD-4EFD-BAB6-0EB570585D1D}" type="pres">
      <dgm:prSet presAssocID="{22C7242F-75EA-4CAC-9722-329A995B61D7}" presName="spacing" presStyleCnt="0"/>
      <dgm:spPr/>
      <dgm:t>
        <a:bodyPr/>
        <a:lstStyle/>
        <a:p>
          <a:pPr latinLnBrk="1"/>
          <a:endParaRPr lang="ko-KR" altLang="en-US"/>
        </a:p>
      </dgm:t>
    </dgm:pt>
    <dgm:pt modelId="{4937DE7E-23E9-4C24-B5C3-7DF800AC8787}" type="pres">
      <dgm:prSet presAssocID="{5233C47B-9B79-4FDB-BDB4-E42022E64649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AEF4B1D4-B7AE-427C-92F3-3207220D609C}" type="pres">
      <dgm:prSet presAssocID="{5233C47B-9B79-4FDB-BDB4-E42022E64649}" presName="parentShp" presStyleLbl="node1" presStyleIdx="1" presStyleCnt="3" custScaleX="5573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F59B8F-8E82-4C1B-AB99-C81EC3EF8B03}" type="pres">
      <dgm:prSet presAssocID="{5233C47B-9B79-4FDB-BDB4-E42022E64649}" presName="childShp" presStyleLbl="bgAccFollowNode1" presStyleIdx="1" presStyleCnt="3" custScaleX="12677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4416A5-7036-41B6-BD97-8D74EC954098}" type="pres">
      <dgm:prSet presAssocID="{BE60F32B-DB75-42D7-9DE7-E1CE967502D9}" presName="spacing" presStyleCnt="0"/>
      <dgm:spPr/>
      <dgm:t>
        <a:bodyPr/>
        <a:lstStyle/>
        <a:p>
          <a:pPr latinLnBrk="1"/>
          <a:endParaRPr lang="ko-KR" altLang="en-US"/>
        </a:p>
      </dgm:t>
    </dgm:pt>
    <dgm:pt modelId="{6B449C9F-3E12-47B9-B973-5DDED84FA524}" type="pres">
      <dgm:prSet presAssocID="{A18752A2-6452-4B3B-A31F-CA113238B30D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89DA77B8-DA45-439E-94A6-B2825E621AFE}" type="pres">
      <dgm:prSet presAssocID="{A18752A2-6452-4B3B-A31F-CA113238B30D}" presName="parentShp" presStyleLbl="node1" presStyleIdx="2" presStyleCnt="3" custScaleX="5573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22D6CF-2007-4BB2-A34A-6C7AB9723F39}" type="pres">
      <dgm:prSet presAssocID="{A18752A2-6452-4B3B-A31F-CA113238B30D}" presName="childShp" presStyleLbl="bgAccFollowNode1" presStyleIdx="2" presStyleCnt="3" custScaleX="12677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BA0E83A-E979-45D2-AE5F-510DA06DD96D}" srcId="{02C2EF2C-A983-431A-9AA7-1556DC83797C}" destId="{5233C47B-9B79-4FDB-BDB4-E42022E64649}" srcOrd="1" destOrd="0" parTransId="{1E1A9ACC-E318-450F-ADDD-83BF0D46A557}" sibTransId="{BE60F32B-DB75-42D7-9DE7-E1CE967502D9}"/>
    <dgm:cxn modelId="{2D9664AE-49EC-4639-B678-59C0184201B6}" srcId="{6ED2CC70-3615-4567-AF52-3183C4BE09F9}" destId="{02A5FA17-C3C5-4D77-8F31-CA935AAA3A2F}" srcOrd="0" destOrd="0" parTransId="{A9A07BE5-85AB-47C6-8AF8-13FABAFEC68E}" sibTransId="{0E6F0F67-D3A1-4F8C-ABBA-F3F3A98C8ED0}"/>
    <dgm:cxn modelId="{6E43300E-FEA6-41B2-BB9D-FDCAA02186E7}" srcId="{5233C47B-9B79-4FDB-BDB4-E42022E64649}" destId="{03FBAC03-66CA-4DED-9FE3-7DC7EEE5A45E}" srcOrd="0" destOrd="0" parTransId="{11ADA37D-EC46-4C6A-8E7D-E7CB8D632382}" sibTransId="{38E117AD-F291-4F60-BFA2-5047355D2F26}"/>
    <dgm:cxn modelId="{BD863183-02FF-4101-B309-C9C33E2414DF}" type="presOf" srcId="{65D8870A-23A4-4F28-9D89-D6062A24CD08}" destId="{7122D6CF-2007-4BB2-A34A-6C7AB9723F39}" srcOrd="0" destOrd="0" presId="urn:microsoft.com/office/officeart/2005/8/layout/vList6"/>
    <dgm:cxn modelId="{F2899CAA-5875-4D00-88B5-2FDB9257957B}" type="presOf" srcId="{02A5FA17-C3C5-4D77-8F31-CA935AAA3A2F}" destId="{26CDF8E4-5E27-497F-A72D-D44E2077CD64}" srcOrd="0" destOrd="0" presId="urn:microsoft.com/office/officeart/2005/8/layout/vList6"/>
    <dgm:cxn modelId="{A429FF55-40D1-4CFE-BF04-E8A8E6F3F157}" srcId="{02C2EF2C-A983-431A-9AA7-1556DC83797C}" destId="{A18752A2-6452-4B3B-A31F-CA113238B30D}" srcOrd="2" destOrd="0" parTransId="{9D742F29-3866-437E-A01F-31F0108F6886}" sibTransId="{213C39E3-82B7-4C07-A2E3-D88E1D9CD291}"/>
    <dgm:cxn modelId="{F23CF1DB-7B2A-403E-91CE-78459C281B30}" type="presOf" srcId="{6ED2CC70-3615-4567-AF52-3183C4BE09F9}" destId="{105D1ACC-8036-4AE3-AA07-7CD7CAD6BE21}" srcOrd="0" destOrd="0" presId="urn:microsoft.com/office/officeart/2005/8/layout/vList6"/>
    <dgm:cxn modelId="{A60F99B5-61AF-4154-85AA-8A0C2DF686F6}" type="presOf" srcId="{A18752A2-6452-4B3B-A31F-CA113238B30D}" destId="{89DA77B8-DA45-439E-94A6-B2825E621AFE}" srcOrd="0" destOrd="0" presId="urn:microsoft.com/office/officeart/2005/8/layout/vList6"/>
    <dgm:cxn modelId="{2992F33E-1A8D-4A1A-866E-8E0DB4ABFDEB}" srcId="{A18752A2-6452-4B3B-A31F-CA113238B30D}" destId="{65D8870A-23A4-4F28-9D89-D6062A24CD08}" srcOrd="0" destOrd="0" parTransId="{DB99E370-EC87-426D-898C-372000CEEC9B}" sibTransId="{10C61247-E44A-4900-A660-1F9CC5428F06}"/>
    <dgm:cxn modelId="{721B59C7-84E1-418E-BFA8-3FEA43E64467}" type="presOf" srcId="{02C2EF2C-A983-431A-9AA7-1556DC83797C}" destId="{0C80462E-B89B-4B79-8A2B-59B09520BD26}" srcOrd="0" destOrd="0" presId="urn:microsoft.com/office/officeart/2005/8/layout/vList6"/>
    <dgm:cxn modelId="{1E138A1B-950F-424E-8285-F3F07E7BB586}" type="presOf" srcId="{5233C47B-9B79-4FDB-BDB4-E42022E64649}" destId="{AEF4B1D4-B7AE-427C-92F3-3207220D609C}" srcOrd="0" destOrd="0" presId="urn:microsoft.com/office/officeart/2005/8/layout/vList6"/>
    <dgm:cxn modelId="{5109BEC2-8877-44B3-9FDD-CB67D2E85146}" srcId="{02C2EF2C-A983-431A-9AA7-1556DC83797C}" destId="{6ED2CC70-3615-4567-AF52-3183C4BE09F9}" srcOrd="0" destOrd="0" parTransId="{224A9544-725F-445A-8E5D-4CE31E036071}" sibTransId="{22C7242F-75EA-4CAC-9722-329A995B61D7}"/>
    <dgm:cxn modelId="{38E29D61-169C-4165-A278-96526ADBAE13}" type="presOf" srcId="{03FBAC03-66CA-4DED-9FE3-7DC7EEE5A45E}" destId="{0BF59B8F-8E82-4C1B-AB99-C81EC3EF8B03}" srcOrd="0" destOrd="0" presId="urn:microsoft.com/office/officeart/2005/8/layout/vList6"/>
    <dgm:cxn modelId="{5286FE58-0C7F-46F9-B36E-BDDCC95629C5}" type="presParOf" srcId="{0C80462E-B89B-4B79-8A2B-59B09520BD26}" destId="{CEDFE671-8867-4E1B-8B3C-7ACAF6BE4B98}" srcOrd="0" destOrd="0" presId="urn:microsoft.com/office/officeart/2005/8/layout/vList6"/>
    <dgm:cxn modelId="{05829DCA-D615-4F08-AFA4-91033E3D81AF}" type="presParOf" srcId="{CEDFE671-8867-4E1B-8B3C-7ACAF6BE4B98}" destId="{105D1ACC-8036-4AE3-AA07-7CD7CAD6BE21}" srcOrd="0" destOrd="0" presId="urn:microsoft.com/office/officeart/2005/8/layout/vList6"/>
    <dgm:cxn modelId="{DE901114-65CB-41DD-A106-5E134DCF7248}" type="presParOf" srcId="{CEDFE671-8867-4E1B-8B3C-7ACAF6BE4B98}" destId="{26CDF8E4-5E27-497F-A72D-D44E2077CD64}" srcOrd="1" destOrd="0" presId="urn:microsoft.com/office/officeart/2005/8/layout/vList6"/>
    <dgm:cxn modelId="{E249A1B2-D161-4835-BDF5-C0DB1659D55D}" type="presParOf" srcId="{0C80462E-B89B-4B79-8A2B-59B09520BD26}" destId="{1F31F605-16FD-4EFD-BAB6-0EB570585D1D}" srcOrd="1" destOrd="0" presId="urn:microsoft.com/office/officeart/2005/8/layout/vList6"/>
    <dgm:cxn modelId="{CE2E1733-A43A-490B-A4D6-E2554CB50E7E}" type="presParOf" srcId="{0C80462E-B89B-4B79-8A2B-59B09520BD26}" destId="{4937DE7E-23E9-4C24-B5C3-7DF800AC8787}" srcOrd="2" destOrd="0" presId="urn:microsoft.com/office/officeart/2005/8/layout/vList6"/>
    <dgm:cxn modelId="{97EAE731-E15A-42B8-81EC-04934286F4C1}" type="presParOf" srcId="{4937DE7E-23E9-4C24-B5C3-7DF800AC8787}" destId="{AEF4B1D4-B7AE-427C-92F3-3207220D609C}" srcOrd="0" destOrd="0" presId="urn:microsoft.com/office/officeart/2005/8/layout/vList6"/>
    <dgm:cxn modelId="{C0F74B6B-00F9-49DC-9B49-C64A74FDED4B}" type="presParOf" srcId="{4937DE7E-23E9-4C24-B5C3-7DF800AC8787}" destId="{0BF59B8F-8E82-4C1B-AB99-C81EC3EF8B03}" srcOrd="1" destOrd="0" presId="urn:microsoft.com/office/officeart/2005/8/layout/vList6"/>
    <dgm:cxn modelId="{9AFC0073-97F4-407A-8001-A6DF197709B7}" type="presParOf" srcId="{0C80462E-B89B-4B79-8A2B-59B09520BD26}" destId="{4D4416A5-7036-41B6-BD97-8D74EC954098}" srcOrd="3" destOrd="0" presId="urn:microsoft.com/office/officeart/2005/8/layout/vList6"/>
    <dgm:cxn modelId="{69972B5A-F119-4B97-8D33-8E9DF2F7098C}" type="presParOf" srcId="{0C80462E-B89B-4B79-8A2B-59B09520BD26}" destId="{6B449C9F-3E12-47B9-B973-5DDED84FA524}" srcOrd="4" destOrd="0" presId="urn:microsoft.com/office/officeart/2005/8/layout/vList6"/>
    <dgm:cxn modelId="{EC1F5309-462C-448C-B76F-1B786179ED3D}" type="presParOf" srcId="{6B449C9F-3E12-47B9-B973-5DDED84FA524}" destId="{89DA77B8-DA45-439E-94A6-B2825E621AFE}" srcOrd="0" destOrd="0" presId="urn:microsoft.com/office/officeart/2005/8/layout/vList6"/>
    <dgm:cxn modelId="{D630722F-0045-4993-B1B9-3C708C15457E}" type="presParOf" srcId="{6B449C9F-3E12-47B9-B973-5DDED84FA524}" destId="{7122D6CF-2007-4BB2-A34A-6C7AB9723F3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08B170-6C04-40E0-8E52-932A2D172A5D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B2B1C578-F78D-48D8-BB7B-42D6C8B289E8}">
      <dgm:prSet phldrT="[텍스트]"/>
      <dgm:spPr/>
      <dgm:t>
        <a:bodyPr/>
        <a:lstStyle/>
        <a:p>
          <a:pPr latinLnBrk="1"/>
          <a:r>
            <a:rPr lang="zh-CN" altLang="en-US" b="1" dirty="0" smtClean="0"/>
            <a:t>初期费用</a:t>
          </a:r>
          <a:endParaRPr lang="ko-KR" altLang="en-US" b="1" dirty="0"/>
        </a:p>
      </dgm:t>
    </dgm:pt>
    <dgm:pt modelId="{C06667D2-6CDD-4861-909D-A6FE24BB8620}" type="parTrans" cxnId="{836419B6-8A7F-46D9-8028-DF8DDD2610EB}">
      <dgm:prSet/>
      <dgm:spPr/>
      <dgm:t>
        <a:bodyPr/>
        <a:lstStyle/>
        <a:p>
          <a:pPr latinLnBrk="1"/>
          <a:endParaRPr lang="ko-KR" altLang="en-US"/>
        </a:p>
      </dgm:t>
    </dgm:pt>
    <dgm:pt modelId="{5BBF8EC1-583D-4AA7-BF45-01FF83E821F6}" type="sibTrans" cxnId="{836419B6-8A7F-46D9-8028-DF8DDD2610EB}">
      <dgm:prSet/>
      <dgm:spPr/>
      <dgm:t>
        <a:bodyPr/>
        <a:lstStyle/>
        <a:p>
          <a:pPr latinLnBrk="1"/>
          <a:endParaRPr lang="ko-KR" altLang="en-US"/>
        </a:p>
      </dgm:t>
    </dgm:pt>
    <dgm:pt modelId="{6F30BFB1-9F80-45CC-8FE6-9557E196926D}">
      <dgm:prSet phldrT="[텍스트]"/>
      <dgm:spPr/>
      <dgm:t>
        <a:bodyPr/>
        <a:lstStyle/>
        <a:p>
          <a:pPr latinLnBrk="1"/>
          <a:r>
            <a:rPr lang="zh-CN" altLang="en-US" b="1" dirty="0" smtClean="0"/>
            <a:t>免费</a:t>
          </a:r>
          <a:endParaRPr lang="ko-KR" altLang="en-US" b="1" dirty="0"/>
        </a:p>
      </dgm:t>
    </dgm:pt>
    <dgm:pt modelId="{6C29677B-CC4D-481D-A61E-B3516C6B4488}" type="parTrans" cxnId="{2207A170-026A-476E-AABD-531A8BAFE3FE}">
      <dgm:prSet/>
      <dgm:spPr/>
      <dgm:t>
        <a:bodyPr/>
        <a:lstStyle/>
        <a:p>
          <a:pPr latinLnBrk="1"/>
          <a:endParaRPr lang="ko-KR" altLang="en-US"/>
        </a:p>
      </dgm:t>
    </dgm:pt>
    <dgm:pt modelId="{A20CEEBD-F2D8-4770-A179-53F44ACEB57D}" type="sibTrans" cxnId="{2207A170-026A-476E-AABD-531A8BAFE3FE}">
      <dgm:prSet/>
      <dgm:spPr/>
      <dgm:t>
        <a:bodyPr/>
        <a:lstStyle/>
        <a:p>
          <a:pPr latinLnBrk="1"/>
          <a:endParaRPr lang="ko-KR" altLang="en-US"/>
        </a:p>
      </dgm:t>
    </dgm:pt>
    <dgm:pt modelId="{46D939B0-786A-4AA4-9391-FAD302624EB7}">
      <dgm:prSet phldrT="[텍스트]"/>
      <dgm:spPr/>
      <dgm:t>
        <a:bodyPr/>
        <a:lstStyle/>
        <a:p>
          <a:pPr latinLnBrk="1"/>
          <a:r>
            <a:rPr lang="zh-CN" altLang="en-US" b="1" dirty="0" smtClean="0"/>
            <a:t>最新着色器应用</a:t>
          </a:r>
          <a:endParaRPr lang="ko-KR" altLang="en-US" b="1" dirty="0"/>
        </a:p>
      </dgm:t>
    </dgm:pt>
    <dgm:pt modelId="{73168A4F-AA18-4460-B8F3-B2066B95BA1C}" type="parTrans" cxnId="{034564C0-8D0C-4B59-859F-5940FAC9D0BF}">
      <dgm:prSet/>
      <dgm:spPr/>
      <dgm:t>
        <a:bodyPr/>
        <a:lstStyle/>
        <a:p>
          <a:pPr latinLnBrk="1"/>
          <a:endParaRPr lang="ko-KR" altLang="en-US"/>
        </a:p>
      </dgm:t>
    </dgm:pt>
    <dgm:pt modelId="{D057313A-1CA4-4894-8A3A-AAB3C456C40F}" type="sibTrans" cxnId="{034564C0-8D0C-4B59-859F-5940FAC9D0BF}">
      <dgm:prSet/>
      <dgm:spPr/>
      <dgm:t>
        <a:bodyPr/>
        <a:lstStyle/>
        <a:p>
          <a:pPr latinLnBrk="1"/>
          <a:endParaRPr lang="ko-KR" altLang="en-US"/>
        </a:p>
      </dgm:t>
    </dgm:pt>
    <dgm:pt modelId="{175CC38A-1C51-486B-9A64-AC6F85F98F08}">
      <dgm:prSet phldrT="[텍스트]"/>
      <dgm:spPr/>
      <dgm:t>
        <a:bodyPr/>
        <a:lstStyle/>
        <a:p>
          <a:pPr latinLnBrk="1"/>
          <a:r>
            <a:rPr lang="ko-KR" altLang="en-US" b="1" dirty="0" smtClean="0"/>
            <a:t> </a:t>
          </a:r>
          <a:r>
            <a:rPr lang="en-US" altLang="ko-KR" b="1" dirty="0" smtClean="0"/>
            <a:t>GUI</a:t>
          </a:r>
          <a:r>
            <a:rPr lang="zh-CN" altLang="en-US" b="1" dirty="0" smtClean="0"/>
            <a:t>的迅速应用</a:t>
          </a:r>
          <a:endParaRPr lang="ko-KR" altLang="en-US" b="1" dirty="0"/>
        </a:p>
      </dgm:t>
    </dgm:pt>
    <dgm:pt modelId="{CA17D69F-C50C-4497-9740-018045EA679B}" type="parTrans" cxnId="{BCA95FD3-3C9E-4063-B3A3-A33FFF6A16F8}">
      <dgm:prSet/>
      <dgm:spPr/>
      <dgm:t>
        <a:bodyPr/>
        <a:lstStyle/>
        <a:p>
          <a:pPr latinLnBrk="1"/>
          <a:endParaRPr lang="ko-KR" altLang="en-US"/>
        </a:p>
      </dgm:t>
    </dgm:pt>
    <dgm:pt modelId="{AF7B6734-6688-4071-A5B2-32948112DC75}" type="sibTrans" cxnId="{BCA95FD3-3C9E-4063-B3A3-A33FFF6A16F8}">
      <dgm:prSet/>
      <dgm:spPr/>
      <dgm:t>
        <a:bodyPr/>
        <a:lstStyle/>
        <a:p>
          <a:pPr latinLnBrk="1"/>
          <a:endParaRPr lang="ko-KR" altLang="en-US"/>
        </a:p>
      </dgm:t>
    </dgm:pt>
    <dgm:pt modelId="{2CB06D9A-29DC-4C01-B656-B32B24CBFEEB}">
      <dgm:prSet phldrT="[텍스트]"/>
      <dgm:spPr/>
      <dgm:t>
        <a:bodyPr/>
        <a:lstStyle/>
        <a:p>
          <a:pPr latinLnBrk="1"/>
          <a:r>
            <a:rPr lang="en-US" altLang="ko-KR" b="1" dirty="0" smtClean="0"/>
            <a:t>GUI</a:t>
          </a:r>
          <a:r>
            <a:rPr lang="zh-CN" altLang="en-US" b="1" dirty="0" smtClean="0"/>
            <a:t>的作业量负担</a:t>
          </a:r>
          <a:endParaRPr lang="ko-KR" altLang="en-US" b="1" dirty="0"/>
        </a:p>
      </dgm:t>
    </dgm:pt>
    <dgm:pt modelId="{6550D7B9-47F6-4B6D-B7F0-A3E4E82C2CC9}" type="parTrans" cxnId="{4B1BDBBA-8149-4398-A014-B88658883095}">
      <dgm:prSet/>
      <dgm:spPr/>
      <dgm:t>
        <a:bodyPr/>
        <a:lstStyle/>
        <a:p>
          <a:pPr latinLnBrk="1"/>
          <a:endParaRPr lang="ko-KR" altLang="en-US"/>
        </a:p>
      </dgm:t>
    </dgm:pt>
    <dgm:pt modelId="{5266BB29-E3FC-4B1F-B8C2-93101E63151E}" type="sibTrans" cxnId="{4B1BDBBA-8149-4398-A014-B88658883095}">
      <dgm:prSet/>
      <dgm:spPr/>
      <dgm:t>
        <a:bodyPr/>
        <a:lstStyle/>
        <a:p>
          <a:pPr latinLnBrk="1"/>
          <a:endParaRPr lang="ko-KR" altLang="en-US"/>
        </a:p>
      </dgm:t>
    </dgm:pt>
    <dgm:pt modelId="{D0E058A5-106D-4652-B75D-CB29EF3C3FB8}">
      <dgm:prSet phldrT="[텍스트]"/>
      <dgm:spPr/>
      <dgm:t>
        <a:bodyPr/>
        <a:lstStyle/>
        <a:p>
          <a:pPr latinLnBrk="1"/>
          <a:r>
            <a:rPr lang="en-US" altLang="ko-KR" b="1" dirty="0" smtClean="0"/>
            <a:t>P2P</a:t>
          </a:r>
          <a:r>
            <a:rPr lang="zh-CN" altLang="en-US" b="1" dirty="0" smtClean="0"/>
            <a:t>的轻松实现</a:t>
          </a:r>
          <a:endParaRPr lang="ko-KR" altLang="en-US" b="1" dirty="0"/>
        </a:p>
      </dgm:t>
    </dgm:pt>
    <dgm:pt modelId="{EC8D75A9-3717-4C26-AE09-A1EEC540EAF5}" type="parTrans" cxnId="{40BC3BCC-3250-4C32-B3C5-35531776D8A8}">
      <dgm:prSet/>
      <dgm:spPr/>
      <dgm:t>
        <a:bodyPr/>
        <a:lstStyle/>
        <a:p>
          <a:pPr latinLnBrk="1"/>
          <a:endParaRPr lang="ko-KR" altLang="en-US"/>
        </a:p>
      </dgm:t>
    </dgm:pt>
    <dgm:pt modelId="{421B7621-DD12-4005-A236-C1514DC6D0D0}" type="sibTrans" cxnId="{40BC3BCC-3250-4C32-B3C5-35531776D8A8}">
      <dgm:prSet/>
      <dgm:spPr/>
      <dgm:t>
        <a:bodyPr/>
        <a:lstStyle/>
        <a:p>
          <a:pPr latinLnBrk="1"/>
          <a:endParaRPr lang="ko-KR" altLang="en-US"/>
        </a:p>
      </dgm:t>
    </dgm:pt>
    <dgm:pt modelId="{D7CDE1DC-6D0A-4904-94FC-28D047BB8BC6}">
      <dgm:prSet phldrT="[텍스트]"/>
      <dgm:spPr/>
      <dgm:t>
        <a:bodyPr/>
        <a:lstStyle/>
        <a:p>
          <a:pPr latinLnBrk="1"/>
          <a:r>
            <a:rPr lang="en-US" altLang="ko-KR" b="1" dirty="0" smtClean="0"/>
            <a:t>P2P</a:t>
          </a:r>
          <a:r>
            <a:rPr lang="zh-CN" altLang="en-US" b="1" dirty="0" smtClean="0"/>
            <a:t>部分 开发负担</a:t>
          </a:r>
          <a:endParaRPr lang="ko-KR" altLang="en-US" b="1" dirty="0"/>
        </a:p>
      </dgm:t>
    </dgm:pt>
    <dgm:pt modelId="{44CB335E-8845-4B95-B7EF-F7CC4A5D04AB}" type="parTrans" cxnId="{BADE700C-2098-4875-8334-F8BE5FE52A71}">
      <dgm:prSet/>
      <dgm:spPr/>
      <dgm:t>
        <a:bodyPr/>
        <a:lstStyle/>
        <a:p>
          <a:pPr latinLnBrk="1"/>
          <a:endParaRPr lang="ko-KR" altLang="en-US"/>
        </a:p>
      </dgm:t>
    </dgm:pt>
    <dgm:pt modelId="{50A1D3DB-3C1B-48F4-B7B3-32A0F6F5131C}" type="sibTrans" cxnId="{BADE700C-2098-4875-8334-F8BE5FE52A71}">
      <dgm:prSet/>
      <dgm:spPr/>
      <dgm:t>
        <a:bodyPr/>
        <a:lstStyle/>
        <a:p>
          <a:pPr latinLnBrk="1"/>
          <a:endParaRPr lang="ko-KR" altLang="en-US"/>
        </a:p>
      </dgm:t>
    </dgm:pt>
    <dgm:pt modelId="{D3FCFEB9-4504-4361-AFAE-44749685FCC6}">
      <dgm:prSet phldrT="[텍스트]" custT="1"/>
      <dgm:spPr/>
      <dgm:t>
        <a:bodyPr/>
        <a:lstStyle/>
        <a:p>
          <a:pPr latinLnBrk="1"/>
          <a:r>
            <a:rPr lang="en-US" altLang="ko-KR" sz="2800" b="1" dirty="0" smtClean="0"/>
            <a:t>Unity3D</a:t>
          </a:r>
          <a:endParaRPr lang="ko-KR" altLang="en-US" sz="2800" b="1" dirty="0"/>
        </a:p>
      </dgm:t>
    </dgm:pt>
    <dgm:pt modelId="{CD5A2BBC-27F9-49C6-A156-C942D31B1219}" type="sibTrans" cxnId="{92E62552-11E2-4C25-973F-C9324D4FD37F}">
      <dgm:prSet/>
      <dgm:spPr/>
      <dgm:t>
        <a:bodyPr/>
        <a:lstStyle/>
        <a:p>
          <a:pPr latinLnBrk="1"/>
          <a:endParaRPr lang="ko-KR" altLang="en-US"/>
        </a:p>
      </dgm:t>
    </dgm:pt>
    <dgm:pt modelId="{15859745-A9C2-4F3A-A76A-45138DFA3CF8}" type="parTrans" cxnId="{92E62552-11E2-4C25-973F-C9324D4FD37F}">
      <dgm:prSet/>
      <dgm:spPr/>
      <dgm:t>
        <a:bodyPr/>
        <a:lstStyle/>
        <a:p>
          <a:pPr latinLnBrk="1"/>
          <a:endParaRPr lang="ko-KR" altLang="en-US"/>
        </a:p>
      </dgm:t>
    </dgm:pt>
    <dgm:pt modelId="{2FE0FA29-A734-40F6-AD3F-9BE05502CDD6}">
      <dgm:prSet phldrT="[텍스트]" custT="1"/>
      <dgm:spPr/>
      <dgm:t>
        <a:bodyPr/>
        <a:lstStyle/>
        <a:p>
          <a:pPr latinLnBrk="1"/>
          <a:r>
            <a:rPr lang="zh-CN" altLang="en-US" sz="2800" b="1" dirty="0" smtClean="0"/>
            <a:t>其他引擎</a:t>
          </a:r>
          <a:endParaRPr lang="en-US" altLang="ko-KR" sz="2800" b="1" dirty="0" smtClean="0"/>
        </a:p>
      </dgm:t>
    </dgm:pt>
    <dgm:pt modelId="{B4C6DC93-7B85-40EB-B187-B291AF048450}" type="sibTrans" cxnId="{FC83A235-671E-438E-9348-B8035DB2BEE1}">
      <dgm:prSet/>
      <dgm:spPr/>
      <dgm:t>
        <a:bodyPr/>
        <a:lstStyle/>
        <a:p>
          <a:pPr latinLnBrk="1"/>
          <a:endParaRPr lang="ko-KR" altLang="en-US"/>
        </a:p>
      </dgm:t>
    </dgm:pt>
    <dgm:pt modelId="{DFFF168C-3FF7-47C0-ACE0-4B5D345B26D9}" type="parTrans" cxnId="{FC83A235-671E-438E-9348-B8035DB2BEE1}">
      <dgm:prSet/>
      <dgm:spPr/>
      <dgm:t>
        <a:bodyPr/>
        <a:lstStyle/>
        <a:p>
          <a:pPr latinLnBrk="1"/>
          <a:endParaRPr lang="ko-KR" altLang="en-US"/>
        </a:p>
      </dgm:t>
    </dgm:pt>
    <dgm:pt modelId="{083A42B7-1E22-49C8-80E0-42A2AA408E7D}" type="pres">
      <dgm:prSet presAssocID="{DF08B170-6C04-40E0-8E52-932A2D172A5D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CE46C1-7C90-448C-B4B3-613B7A034E85}" type="pres">
      <dgm:prSet presAssocID="{DF08B170-6C04-40E0-8E52-932A2D172A5D}" presName="dummyMaxCanvas" presStyleCnt="0"/>
      <dgm:spPr/>
      <dgm:t>
        <a:bodyPr/>
        <a:lstStyle/>
        <a:p>
          <a:pPr latinLnBrk="1"/>
          <a:endParaRPr lang="ko-KR" altLang="en-US"/>
        </a:p>
      </dgm:t>
    </dgm:pt>
    <dgm:pt modelId="{9B953941-F9D2-45E1-BD54-F75C1BBF27F5}" type="pres">
      <dgm:prSet presAssocID="{DF08B170-6C04-40E0-8E52-932A2D172A5D}" presName="parentComposite" presStyleCnt="0"/>
      <dgm:spPr/>
      <dgm:t>
        <a:bodyPr/>
        <a:lstStyle/>
        <a:p>
          <a:pPr latinLnBrk="1"/>
          <a:endParaRPr lang="ko-KR" altLang="en-US"/>
        </a:p>
      </dgm:t>
    </dgm:pt>
    <dgm:pt modelId="{14B28D9B-2F1B-432C-83C7-3EC31F88D437}" type="pres">
      <dgm:prSet presAssocID="{DF08B170-6C04-40E0-8E52-932A2D172A5D}" presName="parent1" presStyleLbl="alignAccFollowNode1" presStyleIdx="0" presStyleCnt="4" custScaleX="96784" custScaleY="73684" custLinFactNeighborX="6802" custLinFactNeighborY="7675">
        <dgm:presLayoutVars>
          <dgm:chMax val="4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E98521-4EAE-4571-AAFE-2EB1F39C12D5}" type="pres">
      <dgm:prSet presAssocID="{DF08B170-6C04-40E0-8E52-932A2D172A5D}" presName="parent2" presStyleLbl="alignAccFollowNode1" presStyleIdx="1" presStyleCnt="4" custScaleX="96784" custScaleY="73684" custLinFactNeighborX="6802" custLinFactNeighborY="7675">
        <dgm:presLayoutVars>
          <dgm:chMax val="4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92E606-7046-43B0-9CBD-D8791A5EBE47}" type="pres">
      <dgm:prSet presAssocID="{DF08B170-6C04-40E0-8E52-932A2D172A5D}" presName="childrenComposite" presStyleCnt="0"/>
      <dgm:spPr/>
      <dgm:t>
        <a:bodyPr/>
        <a:lstStyle/>
        <a:p>
          <a:pPr latinLnBrk="1"/>
          <a:endParaRPr lang="ko-KR" altLang="en-US"/>
        </a:p>
      </dgm:t>
    </dgm:pt>
    <dgm:pt modelId="{9F9FD8E8-80F0-4F1D-8C1E-AA2DBD2E3A6C}" type="pres">
      <dgm:prSet presAssocID="{DF08B170-6C04-40E0-8E52-932A2D172A5D}" presName="dummyMaxCanvas_ChildArea" presStyleCnt="0"/>
      <dgm:spPr/>
      <dgm:t>
        <a:bodyPr/>
        <a:lstStyle/>
        <a:p>
          <a:pPr latinLnBrk="1"/>
          <a:endParaRPr lang="ko-KR" altLang="en-US"/>
        </a:p>
      </dgm:t>
    </dgm:pt>
    <dgm:pt modelId="{AB4F538E-F040-4373-B55D-110CEF154F1C}" type="pres">
      <dgm:prSet presAssocID="{DF08B170-6C04-40E0-8E52-932A2D172A5D}" presName="fulcrum" presStyleLbl="alignAccFollowNode1" presStyleIdx="2" presStyleCnt="4" custScaleX="64815" custScaleY="64815" custLinFactNeighborY="-10185"/>
      <dgm:spPr/>
      <dgm:t>
        <a:bodyPr/>
        <a:lstStyle/>
        <a:p>
          <a:pPr latinLnBrk="1"/>
          <a:endParaRPr lang="ko-KR" altLang="en-US"/>
        </a:p>
      </dgm:t>
    </dgm:pt>
    <dgm:pt modelId="{3F166E9C-40B6-4D87-A9EE-105637885A11}" type="pres">
      <dgm:prSet presAssocID="{DF08B170-6C04-40E0-8E52-932A2D172A5D}" presName="balance_34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6FBCAF-4471-4353-A7B7-645E162E5354}" type="pres">
      <dgm:prSet presAssocID="{DF08B170-6C04-40E0-8E52-932A2D172A5D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ECC48-F378-474F-B30B-B92B15B4CA26}" type="pres">
      <dgm:prSet presAssocID="{DF08B170-6C04-40E0-8E52-932A2D172A5D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B9C854-8E84-406A-80DB-3D77831A85B1}" type="pres">
      <dgm:prSet presAssocID="{DF08B170-6C04-40E0-8E52-932A2D172A5D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B826FB-8D2C-4514-9F10-91AED85AA09B}" type="pres">
      <dgm:prSet presAssocID="{DF08B170-6C04-40E0-8E52-932A2D172A5D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07A222-7D7C-4D1D-A3E8-3643CC8DE791}" type="pres">
      <dgm:prSet presAssocID="{DF08B170-6C04-40E0-8E52-932A2D172A5D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CAFD17-1B33-469A-BE5B-4FC0CD78ABD7}" type="pres">
      <dgm:prSet presAssocID="{DF08B170-6C04-40E0-8E52-932A2D172A5D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AB205D-695E-40D6-8F5A-13F069011A51}" type="pres">
      <dgm:prSet presAssocID="{DF08B170-6C04-40E0-8E52-932A2D172A5D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B1BDBBA-8149-4398-A014-B88658883095}" srcId="{2FE0FA29-A734-40F6-AD3F-9BE05502CDD6}" destId="{2CB06D9A-29DC-4C01-B656-B32B24CBFEEB}" srcOrd="1" destOrd="0" parTransId="{6550D7B9-47F6-4B6D-B7F0-A3E4E82C2CC9}" sibTransId="{5266BB29-E3FC-4B1F-B8C2-93101E63151E}"/>
    <dgm:cxn modelId="{4E899229-7F47-422F-91F0-77641BF171A7}" type="presOf" srcId="{2FE0FA29-A734-40F6-AD3F-9BE05502CDD6}" destId="{14B28D9B-2F1B-432C-83C7-3EC31F88D437}" srcOrd="0" destOrd="0" presId="urn:microsoft.com/office/officeart/2005/8/layout/balance1"/>
    <dgm:cxn modelId="{3B1112DE-C9FC-45AC-AD38-C3B291E1A525}" type="presOf" srcId="{175CC38A-1C51-486B-9A64-AC6F85F98F08}" destId="{AAB9C854-8E84-406A-80DB-3D77831A85B1}" srcOrd="0" destOrd="0" presId="urn:microsoft.com/office/officeart/2005/8/layout/balance1"/>
    <dgm:cxn modelId="{C241C129-337E-4EBB-8838-217FA3C058AC}" type="presOf" srcId="{B2B1C578-F78D-48D8-BB7B-42D6C8B289E8}" destId="{5507A222-7D7C-4D1D-A3E8-3643CC8DE791}" srcOrd="0" destOrd="0" presId="urn:microsoft.com/office/officeart/2005/8/layout/balance1"/>
    <dgm:cxn modelId="{CC8D4929-799D-472B-AA91-49D2ECACAE25}" type="presOf" srcId="{2CB06D9A-29DC-4C01-B656-B32B24CBFEEB}" destId="{0CCAFD17-1B33-469A-BE5B-4FC0CD78ABD7}" srcOrd="0" destOrd="0" presId="urn:microsoft.com/office/officeart/2005/8/layout/balance1"/>
    <dgm:cxn modelId="{2207A170-026A-476E-AABD-531A8BAFE3FE}" srcId="{D3FCFEB9-4504-4361-AFAE-44749685FCC6}" destId="{6F30BFB1-9F80-45CC-8FE6-9557E196926D}" srcOrd="0" destOrd="0" parTransId="{6C29677B-CC4D-481D-A61E-B3516C6B4488}" sibTransId="{A20CEEBD-F2D8-4770-A179-53F44ACEB57D}"/>
    <dgm:cxn modelId="{D57EB267-5DC2-415D-8F96-71EA4084CF6C}" type="presOf" srcId="{DF08B170-6C04-40E0-8E52-932A2D172A5D}" destId="{083A42B7-1E22-49C8-80E0-42A2AA408E7D}" srcOrd="0" destOrd="0" presId="urn:microsoft.com/office/officeart/2005/8/layout/balance1"/>
    <dgm:cxn modelId="{019136FF-B8F9-448E-96A5-65C5283569DD}" type="presOf" srcId="{46D939B0-786A-4AA4-9391-FAD302624EB7}" destId="{DEFECC48-F378-474F-B30B-B92B15B4CA26}" srcOrd="0" destOrd="0" presId="urn:microsoft.com/office/officeart/2005/8/layout/balance1"/>
    <dgm:cxn modelId="{54763DF5-519D-4E62-B474-C4F90A556ED2}" type="presOf" srcId="{D3FCFEB9-4504-4361-AFAE-44749685FCC6}" destId="{FFE98521-4EAE-4571-AAFE-2EB1F39C12D5}" srcOrd="0" destOrd="0" presId="urn:microsoft.com/office/officeart/2005/8/layout/balance1"/>
    <dgm:cxn modelId="{D5D12074-9C47-40CD-8A73-49E05E1AEE18}" type="presOf" srcId="{D7CDE1DC-6D0A-4904-94FC-28D047BB8BC6}" destId="{97AB205D-695E-40D6-8F5A-13F069011A51}" srcOrd="0" destOrd="0" presId="urn:microsoft.com/office/officeart/2005/8/layout/balance1"/>
    <dgm:cxn modelId="{A9750247-52D2-47E5-88D3-13A2294547F0}" type="presOf" srcId="{D0E058A5-106D-4652-B75D-CB29EF3C3FB8}" destId="{DDB826FB-8D2C-4514-9F10-91AED85AA09B}" srcOrd="0" destOrd="0" presId="urn:microsoft.com/office/officeart/2005/8/layout/balance1"/>
    <dgm:cxn modelId="{034564C0-8D0C-4B59-859F-5940FAC9D0BF}" srcId="{D3FCFEB9-4504-4361-AFAE-44749685FCC6}" destId="{46D939B0-786A-4AA4-9391-FAD302624EB7}" srcOrd="1" destOrd="0" parTransId="{73168A4F-AA18-4460-B8F3-B2066B95BA1C}" sibTransId="{D057313A-1CA4-4894-8A3A-AAB3C456C40F}"/>
    <dgm:cxn modelId="{836419B6-8A7F-46D9-8028-DF8DDD2610EB}" srcId="{2FE0FA29-A734-40F6-AD3F-9BE05502CDD6}" destId="{B2B1C578-F78D-48D8-BB7B-42D6C8B289E8}" srcOrd="0" destOrd="0" parTransId="{C06667D2-6CDD-4861-909D-A6FE24BB8620}" sibTransId="{5BBF8EC1-583D-4AA7-BF45-01FF83E821F6}"/>
    <dgm:cxn modelId="{BADE700C-2098-4875-8334-F8BE5FE52A71}" srcId="{2FE0FA29-A734-40F6-AD3F-9BE05502CDD6}" destId="{D7CDE1DC-6D0A-4904-94FC-28D047BB8BC6}" srcOrd="2" destOrd="0" parTransId="{44CB335E-8845-4B95-B7EF-F7CC4A5D04AB}" sibTransId="{50A1D3DB-3C1B-48F4-B7B3-32A0F6F5131C}"/>
    <dgm:cxn modelId="{FC83A235-671E-438E-9348-B8035DB2BEE1}" srcId="{DF08B170-6C04-40E0-8E52-932A2D172A5D}" destId="{2FE0FA29-A734-40F6-AD3F-9BE05502CDD6}" srcOrd="0" destOrd="0" parTransId="{DFFF168C-3FF7-47C0-ACE0-4B5D345B26D9}" sibTransId="{B4C6DC93-7B85-40EB-B187-B291AF048450}"/>
    <dgm:cxn modelId="{40BC3BCC-3250-4C32-B3C5-35531776D8A8}" srcId="{D3FCFEB9-4504-4361-AFAE-44749685FCC6}" destId="{D0E058A5-106D-4652-B75D-CB29EF3C3FB8}" srcOrd="3" destOrd="0" parTransId="{EC8D75A9-3717-4C26-AE09-A1EEC540EAF5}" sibTransId="{421B7621-DD12-4005-A236-C1514DC6D0D0}"/>
    <dgm:cxn modelId="{BCA95FD3-3C9E-4063-B3A3-A33FFF6A16F8}" srcId="{D3FCFEB9-4504-4361-AFAE-44749685FCC6}" destId="{175CC38A-1C51-486B-9A64-AC6F85F98F08}" srcOrd="2" destOrd="0" parTransId="{CA17D69F-C50C-4497-9740-018045EA679B}" sibTransId="{AF7B6734-6688-4071-A5B2-32948112DC75}"/>
    <dgm:cxn modelId="{36ABF7E1-D560-4C42-A6AC-24D1DA33EE87}" type="presOf" srcId="{6F30BFB1-9F80-45CC-8FE6-9557E196926D}" destId="{4C6FBCAF-4471-4353-A7B7-645E162E5354}" srcOrd="0" destOrd="0" presId="urn:microsoft.com/office/officeart/2005/8/layout/balance1"/>
    <dgm:cxn modelId="{92E62552-11E2-4C25-973F-C9324D4FD37F}" srcId="{DF08B170-6C04-40E0-8E52-932A2D172A5D}" destId="{D3FCFEB9-4504-4361-AFAE-44749685FCC6}" srcOrd="1" destOrd="0" parTransId="{15859745-A9C2-4F3A-A76A-45138DFA3CF8}" sibTransId="{CD5A2BBC-27F9-49C6-A156-C942D31B1219}"/>
    <dgm:cxn modelId="{270ADAD9-0062-4884-AAFB-8F0BD7B428FD}" type="presParOf" srcId="{083A42B7-1E22-49C8-80E0-42A2AA408E7D}" destId="{6BCE46C1-7C90-448C-B4B3-613B7A034E85}" srcOrd="0" destOrd="0" presId="urn:microsoft.com/office/officeart/2005/8/layout/balance1"/>
    <dgm:cxn modelId="{C35E3BC5-FD20-46E6-83A0-07A16B889265}" type="presParOf" srcId="{083A42B7-1E22-49C8-80E0-42A2AA408E7D}" destId="{9B953941-F9D2-45E1-BD54-F75C1BBF27F5}" srcOrd="1" destOrd="0" presId="urn:microsoft.com/office/officeart/2005/8/layout/balance1"/>
    <dgm:cxn modelId="{FB65924E-E645-408A-BD33-77B16729D96F}" type="presParOf" srcId="{9B953941-F9D2-45E1-BD54-F75C1BBF27F5}" destId="{14B28D9B-2F1B-432C-83C7-3EC31F88D437}" srcOrd="0" destOrd="0" presId="urn:microsoft.com/office/officeart/2005/8/layout/balance1"/>
    <dgm:cxn modelId="{E61E861C-7113-4C45-B85A-E9C6AB2D6B7A}" type="presParOf" srcId="{9B953941-F9D2-45E1-BD54-F75C1BBF27F5}" destId="{FFE98521-4EAE-4571-AAFE-2EB1F39C12D5}" srcOrd="1" destOrd="0" presId="urn:microsoft.com/office/officeart/2005/8/layout/balance1"/>
    <dgm:cxn modelId="{69D8D2F9-E744-4191-92D3-1D9EC8B32994}" type="presParOf" srcId="{083A42B7-1E22-49C8-80E0-42A2AA408E7D}" destId="{E992E606-7046-43B0-9CBD-D8791A5EBE47}" srcOrd="2" destOrd="0" presId="urn:microsoft.com/office/officeart/2005/8/layout/balance1"/>
    <dgm:cxn modelId="{B9C4EBCB-F393-44BD-9153-060A445D43A6}" type="presParOf" srcId="{E992E606-7046-43B0-9CBD-D8791A5EBE47}" destId="{9F9FD8E8-80F0-4F1D-8C1E-AA2DBD2E3A6C}" srcOrd="0" destOrd="0" presId="urn:microsoft.com/office/officeart/2005/8/layout/balance1"/>
    <dgm:cxn modelId="{115D7765-895F-40F3-9105-7418117B8155}" type="presParOf" srcId="{E992E606-7046-43B0-9CBD-D8791A5EBE47}" destId="{AB4F538E-F040-4373-B55D-110CEF154F1C}" srcOrd="1" destOrd="0" presId="urn:microsoft.com/office/officeart/2005/8/layout/balance1"/>
    <dgm:cxn modelId="{81751754-DA83-4013-A01B-8C16E10117A2}" type="presParOf" srcId="{E992E606-7046-43B0-9CBD-D8791A5EBE47}" destId="{3F166E9C-40B6-4D87-A9EE-105637885A11}" srcOrd="2" destOrd="0" presId="urn:microsoft.com/office/officeart/2005/8/layout/balance1"/>
    <dgm:cxn modelId="{B5A954C6-2B47-4341-88DC-E9184E8F7D72}" type="presParOf" srcId="{E992E606-7046-43B0-9CBD-D8791A5EBE47}" destId="{4C6FBCAF-4471-4353-A7B7-645E162E5354}" srcOrd="3" destOrd="0" presId="urn:microsoft.com/office/officeart/2005/8/layout/balance1"/>
    <dgm:cxn modelId="{EA9F05E5-E807-44F5-82FF-4A15AD787419}" type="presParOf" srcId="{E992E606-7046-43B0-9CBD-D8791A5EBE47}" destId="{DEFECC48-F378-474F-B30B-B92B15B4CA26}" srcOrd="4" destOrd="0" presId="urn:microsoft.com/office/officeart/2005/8/layout/balance1"/>
    <dgm:cxn modelId="{617B468A-0F81-448C-A33D-52D4F980AA5F}" type="presParOf" srcId="{E992E606-7046-43B0-9CBD-D8791A5EBE47}" destId="{AAB9C854-8E84-406A-80DB-3D77831A85B1}" srcOrd="5" destOrd="0" presId="urn:microsoft.com/office/officeart/2005/8/layout/balance1"/>
    <dgm:cxn modelId="{6926F7CD-393D-486D-8137-E86BF8574B98}" type="presParOf" srcId="{E992E606-7046-43B0-9CBD-D8791A5EBE47}" destId="{DDB826FB-8D2C-4514-9F10-91AED85AA09B}" srcOrd="6" destOrd="0" presId="urn:microsoft.com/office/officeart/2005/8/layout/balance1"/>
    <dgm:cxn modelId="{87298AB3-623A-4BBD-9982-A3DC3B8B5F59}" type="presParOf" srcId="{E992E606-7046-43B0-9CBD-D8791A5EBE47}" destId="{5507A222-7D7C-4D1D-A3E8-3643CC8DE791}" srcOrd="7" destOrd="0" presId="urn:microsoft.com/office/officeart/2005/8/layout/balance1"/>
    <dgm:cxn modelId="{F05FE89F-3873-4C41-9A7D-34A1F8628567}" type="presParOf" srcId="{E992E606-7046-43B0-9CBD-D8791A5EBE47}" destId="{0CCAFD17-1B33-469A-BE5B-4FC0CD78ABD7}" srcOrd="8" destOrd="0" presId="urn:microsoft.com/office/officeart/2005/8/layout/balance1"/>
    <dgm:cxn modelId="{9662CB56-6CE6-42D8-8E0D-DF7EAC9295AA}" type="presParOf" srcId="{E992E606-7046-43B0-9CBD-D8791A5EBE47}" destId="{97AB205D-695E-40D6-8F5A-13F069011A51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90A0A2-84B5-45E7-BFEE-02D160352807}" type="doc">
      <dgm:prSet loTypeId="urn:microsoft.com/office/officeart/2005/8/layout/vProcess5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063F333F-7BDB-47A8-83AC-A8E83F7A90C5}">
      <dgm:prSet phldrT="[텍스트]" custT="1"/>
      <dgm:spPr/>
      <dgm:t>
        <a:bodyPr/>
        <a:lstStyle/>
        <a:p>
          <a:pPr latinLnBrk="1"/>
          <a:r>
            <a:rPr lang="zh-CN" altLang="en-US" sz="1600" b="1" dirty="0" smtClean="0"/>
            <a:t>使用</a:t>
          </a:r>
          <a:r>
            <a:rPr lang="en-US" altLang="ko-KR" sz="1600" b="1" dirty="0" smtClean="0"/>
            <a:t>3D</a:t>
          </a:r>
          <a:r>
            <a:rPr lang="zh-CN" altLang="en-US" sz="1600" b="1" dirty="0" smtClean="0"/>
            <a:t>模型数据</a:t>
          </a:r>
          <a:r>
            <a:rPr lang="en-US" altLang="ko-KR" sz="1600" b="1" dirty="0" smtClean="0"/>
            <a:t> ( 0 days ) +</a:t>
          </a:r>
          <a:r>
            <a:rPr lang="zh-CN" altLang="en-US" sz="1600" b="1" dirty="0" smtClean="0"/>
            <a:t>使用原有场景</a:t>
          </a:r>
          <a:r>
            <a:rPr lang="en-US" altLang="ko-KR" sz="1600" b="1" dirty="0" smtClean="0"/>
            <a:t>( 0 days ) </a:t>
          </a:r>
        </a:p>
        <a:p>
          <a:pPr latinLnBrk="1"/>
          <a:r>
            <a:rPr lang="en-US" altLang="ko-KR" sz="1600" b="1" dirty="0" smtClean="0"/>
            <a:t>+ </a:t>
          </a:r>
          <a:r>
            <a:rPr lang="zh-CN" altLang="en-US" sz="1600" b="1" dirty="0" smtClean="0"/>
            <a:t>新场景制作</a:t>
          </a:r>
          <a:r>
            <a:rPr lang="en-US" altLang="ko-KR" sz="1600" b="1" dirty="0" smtClean="0"/>
            <a:t>( 7 days )</a:t>
          </a:r>
          <a:endParaRPr lang="ko-KR" altLang="en-US" sz="1600" b="1" dirty="0"/>
        </a:p>
      </dgm:t>
    </dgm:pt>
    <dgm:pt modelId="{CB35BCAD-1D95-47DB-82C7-7E03FB0B3943}" type="parTrans" cxnId="{B3D2670D-EF11-412A-9C48-C2FCAB123885}">
      <dgm:prSet/>
      <dgm:spPr/>
      <dgm:t>
        <a:bodyPr/>
        <a:lstStyle/>
        <a:p>
          <a:pPr latinLnBrk="1"/>
          <a:endParaRPr lang="ko-KR" altLang="en-US"/>
        </a:p>
      </dgm:t>
    </dgm:pt>
    <dgm:pt modelId="{0A0870DB-665C-4048-A794-2B452800F3E5}" type="sibTrans" cxnId="{B3D2670D-EF11-412A-9C48-C2FCAB123885}">
      <dgm:prSet/>
      <dgm:spPr/>
      <dgm:t>
        <a:bodyPr/>
        <a:lstStyle/>
        <a:p>
          <a:pPr latinLnBrk="1"/>
          <a:endParaRPr lang="ko-KR" altLang="en-US"/>
        </a:p>
      </dgm:t>
    </dgm:pt>
    <dgm:pt modelId="{FECC175C-7D76-4C14-8EB1-AB5E7404C10E}">
      <dgm:prSet phldrT="[텍스트]" custT="1"/>
      <dgm:spPr/>
      <dgm:t>
        <a:bodyPr/>
        <a:lstStyle/>
        <a:p>
          <a:pPr latinLnBrk="1"/>
          <a:r>
            <a:rPr lang="zh-CN" altLang="en-US" sz="1600" b="1" dirty="0" smtClean="0"/>
            <a:t>使用</a:t>
          </a:r>
          <a:r>
            <a:rPr lang="en-US" altLang="ko-KR" sz="1600" b="1" dirty="0" smtClean="0"/>
            <a:t>3D </a:t>
          </a:r>
          <a:r>
            <a:rPr lang="zh-CN" altLang="en-US" sz="1600" b="1" dirty="0" smtClean="0"/>
            <a:t>动画数据</a:t>
          </a:r>
          <a:r>
            <a:rPr lang="en-US" altLang="ko-KR" sz="1600" b="1" dirty="0" smtClean="0"/>
            <a:t>( 7 days )</a:t>
          </a:r>
          <a:endParaRPr lang="ko-KR" altLang="en-US" sz="1600" b="1" dirty="0"/>
        </a:p>
      </dgm:t>
    </dgm:pt>
    <dgm:pt modelId="{02F0E497-0D4B-4BC0-B14F-271B6ACDBEAC}" type="parTrans" cxnId="{63B6F1E3-8C84-4732-A30D-3CE317E8EA50}">
      <dgm:prSet/>
      <dgm:spPr/>
      <dgm:t>
        <a:bodyPr/>
        <a:lstStyle/>
        <a:p>
          <a:pPr latinLnBrk="1"/>
          <a:endParaRPr lang="ko-KR" altLang="en-US"/>
        </a:p>
      </dgm:t>
    </dgm:pt>
    <dgm:pt modelId="{10D3B1A0-CEB5-4125-B3B2-81072F9AEDF8}" type="sibTrans" cxnId="{63B6F1E3-8C84-4732-A30D-3CE317E8EA50}">
      <dgm:prSet/>
      <dgm:spPr/>
      <dgm:t>
        <a:bodyPr/>
        <a:lstStyle/>
        <a:p>
          <a:pPr latinLnBrk="1"/>
          <a:endParaRPr lang="ko-KR" altLang="en-US"/>
        </a:p>
      </dgm:t>
    </dgm:pt>
    <dgm:pt modelId="{760E6B4F-5B13-4DFA-B614-A571E660DF1C}">
      <dgm:prSet phldrT="[텍스트]" custT="1"/>
      <dgm:spPr/>
      <dgm:t>
        <a:bodyPr/>
        <a:lstStyle/>
        <a:p>
          <a:pPr latinLnBrk="1"/>
          <a:r>
            <a:rPr lang="zh-CN" altLang="en-US" sz="1600" b="1" dirty="0" smtClean="0"/>
            <a:t>再造</a:t>
          </a:r>
          <a:r>
            <a:rPr lang="en-US" altLang="ko-KR" sz="1600" b="1" dirty="0" smtClean="0"/>
            <a:t>3D </a:t>
          </a:r>
          <a:r>
            <a:rPr lang="zh-CN" altLang="en-US" sz="1600" b="1" dirty="0" smtClean="0"/>
            <a:t>特效</a:t>
          </a:r>
          <a:r>
            <a:rPr lang="en-US" altLang="ko-KR" sz="1600" b="1" dirty="0" smtClean="0"/>
            <a:t>( 28 days )</a:t>
          </a:r>
          <a:endParaRPr lang="ko-KR" altLang="en-US" sz="1600" b="1" dirty="0"/>
        </a:p>
      </dgm:t>
    </dgm:pt>
    <dgm:pt modelId="{3D4044EB-6398-40EF-BB21-F5B68F915C86}" type="parTrans" cxnId="{951DE855-8949-4BD1-B0E2-D8B9520CCC96}">
      <dgm:prSet/>
      <dgm:spPr/>
      <dgm:t>
        <a:bodyPr/>
        <a:lstStyle/>
        <a:p>
          <a:pPr latinLnBrk="1"/>
          <a:endParaRPr lang="ko-KR" altLang="en-US"/>
        </a:p>
      </dgm:t>
    </dgm:pt>
    <dgm:pt modelId="{10205072-A6E1-4356-9526-808CB0381DC9}" type="sibTrans" cxnId="{951DE855-8949-4BD1-B0E2-D8B9520CCC96}">
      <dgm:prSet/>
      <dgm:spPr/>
      <dgm:t>
        <a:bodyPr/>
        <a:lstStyle/>
        <a:p>
          <a:pPr latinLnBrk="1"/>
          <a:endParaRPr lang="ko-KR" altLang="en-US"/>
        </a:p>
      </dgm:t>
    </dgm:pt>
    <dgm:pt modelId="{0872FF59-9EDD-4900-A083-F4B9680D4507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GUI Skin </a:t>
          </a:r>
          <a:r>
            <a:rPr lang="zh-CN" altLang="en-US" sz="1600" b="1" dirty="0" smtClean="0"/>
            <a:t>制作</a:t>
          </a:r>
          <a:r>
            <a:rPr lang="ko-KR" altLang="en-US" sz="1600" b="1" dirty="0" smtClean="0"/>
            <a:t> </a:t>
          </a:r>
          <a:r>
            <a:rPr lang="en-US" altLang="ko-KR" sz="1600" b="1" dirty="0" smtClean="0"/>
            <a:t>( 14 days </a:t>
          </a:r>
          <a:r>
            <a:rPr lang="en-US" altLang="ko-KR" sz="1600" b="1" smtClean="0"/>
            <a:t>) –</a:t>
          </a:r>
          <a:r>
            <a:rPr lang="zh-CN" altLang="en-US" sz="1600" b="1" smtClean="0"/>
            <a:t>确认网页</a:t>
          </a:r>
          <a:r>
            <a:rPr lang="zh-CN" altLang="en-US" sz="1600" b="1" dirty="0" smtClean="0"/>
            <a:t>游戏的可能性</a:t>
          </a:r>
          <a:endParaRPr lang="ko-KR" altLang="en-US" sz="1600" b="1" dirty="0"/>
        </a:p>
      </dgm:t>
    </dgm:pt>
    <dgm:pt modelId="{CECCF438-AE37-4998-AF57-F9E875ADA31B}" type="parTrans" cxnId="{C0A835BC-3DE8-4A91-B3BA-EA656FB00E7E}">
      <dgm:prSet/>
      <dgm:spPr/>
      <dgm:t>
        <a:bodyPr/>
        <a:lstStyle/>
        <a:p>
          <a:pPr latinLnBrk="1"/>
          <a:endParaRPr lang="ko-KR" altLang="en-US"/>
        </a:p>
      </dgm:t>
    </dgm:pt>
    <dgm:pt modelId="{4AF46DCF-23B9-4C3C-A416-3C0FD1DB4A7E}" type="sibTrans" cxnId="{C0A835BC-3DE8-4A91-B3BA-EA656FB00E7E}">
      <dgm:prSet/>
      <dgm:spPr/>
      <dgm:t>
        <a:bodyPr/>
        <a:lstStyle/>
        <a:p>
          <a:pPr latinLnBrk="1"/>
          <a:endParaRPr lang="ko-KR" altLang="en-US"/>
        </a:p>
      </dgm:t>
    </dgm:pt>
    <dgm:pt modelId="{7441F936-6144-4F38-A51F-B9D149539FBC}">
      <dgm:prSet phldrT="[텍스트]" custT="1"/>
      <dgm:spPr/>
      <dgm:t>
        <a:bodyPr/>
        <a:lstStyle/>
        <a:p>
          <a:pPr latinLnBrk="1"/>
          <a:r>
            <a:rPr lang="zh-CN" altLang="en-US" sz="1600" b="1" dirty="0" smtClean="0"/>
            <a:t>使用</a:t>
          </a:r>
          <a:r>
            <a:rPr lang="en-US" altLang="zh-CN" sz="1600" b="1" dirty="0" smtClean="0"/>
            <a:t>sound </a:t>
          </a:r>
          <a:r>
            <a:rPr lang="zh-CN" altLang="en-US" sz="1600" b="1" dirty="0" smtClean="0"/>
            <a:t>和</a:t>
          </a:r>
          <a:r>
            <a:rPr lang="en-US" altLang="ko-KR" sz="1600" b="1" dirty="0" smtClean="0"/>
            <a:t>BGM ( 0 days )</a:t>
          </a:r>
          <a:endParaRPr lang="ko-KR" altLang="en-US" sz="1600" b="1" dirty="0"/>
        </a:p>
      </dgm:t>
    </dgm:pt>
    <dgm:pt modelId="{03D88488-05D7-422C-ABD6-2268307A46C0}" type="parTrans" cxnId="{40D45153-5873-4533-A97F-3F9A3C724C88}">
      <dgm:prSet/>
      <dgm:spPr/>
      <dgm:t>
        <a:bodyPr/>
        <a:lstStyle/>
        <a:p>
          <a:pPr latinLnBrk="1"/>
          <a:endParaRPr lang="ko-KR" altLang="en-US"/>
        </a:p>
      </dgm:t>
    </dgm:pt>
    <dgm:pt modelId="{CAE512A9-6829-4D4E-877E-A08FCEC5565C}" type="sibTrans" cxnId="{40D45153-5873-4533-A97F-3F9A3C724C88}">
      <dgm:prSet/>
      <dgm:spPr/>
      <dgm:t>
        <a:bodyPr/>
        <a:lstStyle/>
        <a:p>
          <a:pPr latinLnBrk="1"/>
          <a:endParaRPr lang="ko-KR" altLang="en-US"/>
        </a:p>
      </dgm:t>
    </dgm:pt>
    <dgm:pt modelId="{B467E3D9-F11E-493C-A021-A95A64F57D17}" type="pres">
      <dgm:prSet presAssocID="{9190A0A2-84B5-45E7-BFEE-02D16035280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613019-FD12-416C-8F82-E85FF914F26B}" type="pres">
      <dgm:prSet presAssocID="{9190A0A2-84B5-45E7-BFEE-02D160352807}" presName="dummyMaxCanvas" presStyleCnt="0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79EE8323-59CE-4E79-8BA5-C8C5D68A6C2A}" type="pres">
      <dgm:prSet presAssocID="{9190A0A2-84B5-45E7-BFEE-02D16035280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C5A3CB-BA1E-42E3-96A3-C9A50134E72F}" type="pres">
      <dgm:prSet presAssocID="{9190A0A2-84B5-45E7-BFEE-02D16035280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B330AE-DDA6-4139-96A6-EF0624201A6D}" type="pres">
      <dgm:prSet presAssocID="{9190A0A2-84B5-45E7-BFEE-02D16035280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59B05D-AC4F-42E4-B38E-DD00B07AABC1}" type="pres">
      <dgm:prSet presAssocID="{9190A0A2-84B5-45E7-BFEE-02D16035280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88C6BB-A3A5-402A-B969-026008CD2D55}" type="pres">
      <dgm:prSet presAssocID="{9190A0A2-84B5-45E7-BFEE-02D16035280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EFF1B-47B4-4B21-AD80-216FA081074A}" type="pres">
      <dgm:prSet presAssocID="{9190A0A2-84B5-45E7-BFEE-02D16035280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94732D-CB56-469B-A760-5474AEADB1BD}" type="pres">
      <dgm:prSet presAssocID="{9190A0A2-84B5-45E7-BFEE-02D16035280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A0B133-43C6-43DD-9361-A7107D6BE540}" type="pres">
      <dgm:prSet presAssocID="{9190A0A2-84B5-45E7-BFEE-02D16035280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414A42-F5DA-4929-BA7E-65436034482E}" type="pres">
      <dgm:prSet presAssocID="{9190A0A2-84B5-45E7-BFEE-02D16035280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354544-8F7F-4EE6-B7A3-C6F709C099DF}" type="pres">
      <dgm:prSet presAssocID="{9190A0A2-84B5-45E7-BFEE-02D16035280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A71AB4-D505-4AE8-8F2C-EE85163BE268}" type="pres">
      <dgm:prSet presAssocID="{9190A0A2-84B5-45E7-BFEE-02D16035280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87D953-6013-4942-A36E-FE379936AC74}" type="pres">
      <dgm:prSet presAssocID="{9190A0A2-84B5-45E7-BFEE-02D16035280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8B3C1D-667F-4922-A761-90D163837CB6}" type="pres">
      <dgm:prSet presAssocID="{9190A0A2-84B5-45E7-BFEE-02D16035280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882493-0600-4470-86D6-59D8FD5618C6}" type="pres">
      <dgm:prSet presAssocID="{9190A0A2-84B5-45E7-BFEE-02D16035280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2EAFED0-C22F-4F18-B780-9D5790676ECF}" type="presOf" srcId="{760E6B4F-5B13-4DFA-B614-A571E660DF1C}" destId="{2DB330AE-DDA6-4139-96A6-EF0624201A6D}" srcOrd="0" destOrd="0" presId="urn:microsoft.com/office/officeart/2005/8/layout/vProcess5"/>
    <dgm:cxn modelId="{C0A835BC-3DE8-4A91-B3BA-EA656FB00E7E}" srcId="{9190A0A2-84B5-45E7-BFEE-02D160352807}" destId="{0872FF59-9EDD-4900-A083-F4B9680D4507}" srcOrd="3" destOrd="0" parTransId="{CECCF438-AE37-4998-AF57-F9E875ADA31B}" sibTransId="{4AF46DCF-23B9-4C3C-A416-3C0FD1DB4A7E}"/>
    <dgm:cxn modelId="{DE86C426-472D-4954-9A8D-15D2030253E0}" type="presOf" srcId="{0872FF59-9EDD-4900-A083-F4B9680D4507}" destId="{8E8B3C1D-667F-4922-A761-90D163837CB6}" srcOrd="1" destOrd="0" presId="urn:microsoft.com/office/officeart/2005/8/layout/vProcess5"/>
    <dgm:cxn modelId="{093EED1D-8606-467F-A0A9-E617F345D902}" type="presOf" srcId="{063F333F-7BDB-47A8-83AC-A8E83F7A90C5}" destId="{79EE8323-59CE-4E79-8BA5-C8C5D68A6C2A}" srcOrd="0" destOrd="0" presId="urn:microsoft.com/office/officeart/2005/8/layout/vProcess5"/>
    <dgm:cxn modelId="{CF50CCBC-D8C6-4D86-8D2F-6D99AE316F7E}" type="presOf" srcId="{FECC175C-7D76-4C14-8EB1-AB5E7404C10E}" destId="{EEA71AB4-D505-4AE8-8F2C-EE85163BE268}" srcOrd="1" destOrd="0" presId="urn:microsoft.com/office/officeart/2005/8/layout/vProcess5"/>
    <dgm:cxn modelId="{509902B5-B22A-4CEA-9EF6-D5A4E3700220}" type="presOf" srcId="{7441F936-6144-4F38-A51F-B9D149539FBC}" destId="{3E88C6BB-A3A5-402A-B969-026008CD2D55}" srcOrd="0" destOrd="0" presId="urn:microsoft.com/office/officeart/2005/8/layout/vProcess5"/>
    <dgm:cxn modelId="{BEE43E27-1950-41F5-8653-E8FABB363BA2}" type="presOf" srcId="{760E6B4F-5B13-4DFA-B614-A571E660DF1C}" destId="{C487D953-6013-4942-A36E-FE379936AC74}" srcOrd="1" destOrd="0" presId="urn:microsoft.com/office/officeart/2005/8/layout/vProcess5"/>
    <dgm:cxn modelId="{45C74A29-F91B-4482-A9B4-D19BC34B3046}" type="presOf" srcId="{9190A0A2-84B5-45E7-BFEE-02D160352807}" destId="{B467E3D9-F11E-493C-A021-A95A64F57D17}" srcOrd="0" destOrd="0" presId="urn:microsoft.com/office/officeart/2005/8/layout/vProcess5"/>
    <dgm:cxn modelId="{35DF827D-405C-4D9B-A9CE-64D2FF12ADF0}" type="presOf" srcId="{10205072-A6E1-4356-9526-808CB0381DC9}" destId="{C5A0B133-43C6-43DD-9361-A7107D6BE540}" srcOrd="0" destOrd="0" presId="urn:microsoft.com/office/officeart/2005/8/layout/vProcess5"/>
    <dgm:cxn modelId="{62399B11-5244-4FCE-8235-D7B4D6DDE739}" type="presOf" srcId="{7441F936-6144-4F38-A51F-B9D149539FBC}" destId="{F2882493-0600-4470-86D6-59D8FD5618C6}" srcOrd="1" destOrd="0" presId="urn:microsoft.com/office/officeart/2005/8/layout/vProcess5"/>
    <dgm:cxn modelId="{B3D2670D-EF11-412A-9C48-C2FCAB123885}" srcId="{9190A0A2-84B5-45E7-BFEE-02D160352807}" destId="{063F333F-7BDB-47A8-83AC-A8E83F7A90C5}" srcOrd="0" destOrd="0" parTransId="{CB35BCAD-1D95-47DB-82C7-7E03FB0B3943}" sibTransId="{0A0870DB-665C-4048-A794-2B452800F3E5}"/>
    <dgm:cxn modelId="{951DE855-8949-4BD1-B0E2-D8B9520CCC96}" srcId="{9190A0A2-84B5-45E7-BFEE-02D160352807}" destId="{760E6B4F-5B13-4DFA-B614-A571E660DF1C}" srcOrd="2" destOrd="0" parTransId="{3D4044EB-6398-40EF-BB21-F5B68F915C86}" sibTransId="{10205072-A6E1-4356-9526-808CB0381DC9}"/>
    <dgm:cxn modelId="{17FA27DE-210C-4741-8285-B9F7FA30D2D3}" type="presOf" srcId="{4AF46DCF-23B9-4C3C-A416-3C0FD1DB4A7E}" destId="{C4414A42-F5DA-4929-BA7E-65436034482E}" srcOrd="0" destOrd="0" presId="urn:microsoft.com/office/officeart/2005/8/layout/vProcess5"/>
    <dgm:cxn modelId="{803AA4DB-C135-47F6-8947-FA5ACAC37402}" type="presOf" srcId="{063F333F-7BDB-47A8-83AC-A8E83F7A90C5}" destId="{74354544-8F7F-4EE6-B7A3-C6F709C099DF}" srcOrd="1" destOrd="0" presId="urn:microsoft.com/office/officeart/2005/8/layout/vProcess5"/>
    <dgm:cxn modelId="{3AF544A4-950A-40E3-A669-DB33DF454493}" type="presOf" srcId="{0A0870DB-665C-4048-A794-2B452800F3E5}" destId="{878EFF1B-47B4-4B21-AD80-216FA081074A}" srcOrd="0" destOrd="0" presId="urn:microsoft.com/office/officeart/2005/8/layout/vProcess5"/>
    <dgm:cxn modelId="{351C037F-C447-4B92-9849-00757D745B9D}" type="presOf" srcId="{0872FF59-9EDD-4900-A083-F4B9680D4507}" destId="{EB59B05D-AC4F-42E4-B38E-DD00B07AABC1}" srcOrd="0" destOrd="0" presId="urn:microsoft.com/office/officeart/2005/8/layout/vProcess5"/>
    <dgm:cxn modelId="{40D45153-5873-4533-A97F-3F9A3C724C88}" srcId="{9190A0A2-84B5-45E7-BFEE-02D160352807}" destId="{7441F936-6144-4F38-A51F-B9D149539FBC}" srcOrd="4" destOrd="0" parTransId="{03D88488-05D7-422C-ABD6-2268307A46C0}" sibTransId="{CAE512A9-6829-4D4E-877E-A08FCEC5565C}"/>
    <dgm:cxn modelId="{63B6F1E3-8C84-4732-A30D-3CE317E8EA50}" srcId="{9190A0A2-84B5-45E7-BFEE-02D160352807}" destId="{FECC175C-7D76-4C14-8EB1-AB5E7404C10E}" srcOrd="1" destOrd="0" parTransId="{02F0E497-0D4B-4BC0-B14F-271B6ACDBEAC}" sibTransId="{10D3B1A0-CEB5-4125-B3B2-81072F9AEDF8}"/>
    <dgm:cxn modelId="{AF8500FE-3114-4E78-828E-634F280EE723}" type="presOf" srcId="{10D3B1A0-CEB5-4125-B3B2-81072F9AEDF8}" destId="{E294732D-CB56-469B-A760-5474AEADB1BD}" srcOrd="0" destOrd="0" presId="urn:microsoft.com/office/officeart/2005/8/layout/vProcess5"/>
    <dgm:cxn modelId="{06790F9B-B2FC-4AD4-B546-8ECC5DAE3588}" type="presOf" srcId="{FECC175C-7D76-4C14-8EB1-AB5E7404C10E}" destId="{17C5A3CB-BA1E-42E3-96A3-C9A50134E72F}" srcOrd="0" destOrd="0" presId="urn:microsoft.com/office/officeart/2005/8/layout/vProcess5"/>
    <dgm:cxn modelId="{BA82D0E5-2B14-4CCA-A864-939211979B04}" type="presParOf" srcId="{B467E3D9-F11E-493C-A021-A95A64F57D17}" destId="{60613019-FD12-416C-8F82-E85FF914F26B}" srcOrd="0" destOrd="0" presId="urn:microsoft.com/office/officeart/2005/8/layout/vProcess5"/>
    <dgm:cxn modelId="{EFC10D1D-8D25-49F3-ADAE-9E9AEA8CAA1C}" type="presParOf" srcId="{B467E3D9-F11E-493C-A021-A95A64F57D17}" destId="{79EE8323-59CE-4E79-8BA5-C8C5D68A6C2A}" srcOrd="1" destOrd="0" presId="urn:microsoft.com/office/officeart/2005/8/layout/vProcess5"/>
    <dgm:cxn modelId="{0C8A2C77-3A38-499D-BD8D-C5E745014AB6}" type="presParOf" srcId="{B467E3D9-F11E-493C-A021-A95A64F57D17}" destId="{17C5A3CB-BA1E-42E3-96A3-C9A50134E72F}" srcOrd="2" destOrd="0" presId="urn:microsoft.com/office/officeart/2005/8/layout/vProcess5"/>
    <dgm:cxn modelId="{0EDEB03A-BD02-422D-8EA6-95541C034569}" type="presParOf" srcId="{B467E3D9-F11E-493C-A021-A95A64F57D17}" destId="{2DB330AE-DDA6-4139-96A6-EF0624201A6D}" srcOrd="3" destOrd="0" presId="urn:microsoft.com/office/officeart/2005/8/layout/vProcess5"/>
    <dgm:cxn modelId="{A4081360-FAF1-42DC-B060-EEDA5748E9CD}" type="presParOf" srcId="{B467E3D9-F11E-493C-A021-A95A64F57D17}" destId="{EB59B05D-AC4F-42E4-B38E-DD00B07AABC1}" srcOrd="4" destOrd="0" presId="urn:microsoft.com/office/officeart/2005/8/layout/vProcess5"/>
    <dgm:cxn modelId="{0ADFB8B6-D7A0-4D54-9888-2AD865CDC9A9}" type="presParOf" srcId="{B467E3D9-F11E-493C-A021-A95A64F57D17}" destId="{3E88C6BB-A3A5-402A-B969-026008CD2D55}" srcOrd="5" destOrd="0" presId="urn:microsoft.com/office/officeart/2005/8/layout/vProcess5"/>
    <dgm:cxn modelId="{562AD6DA-2D8E-47F3-8F9F-02F004A9C6A8}" type="presParOf" srcId="{B467E3D9-F11E-493C-A021-A95A64F57D17}" destId="{878EFF1B-47B4-4B21-AD80-216FA081074A}" srcOrd="6" destOrd="0" presId="urn:microsoft.com/office/officeart/2005/8/layout/vProcess5"/>
    <dgm:cxn modelId="{A2472A81-A5C2-4FBC-BF38-B919439D0B28}" type="presParOf" srcId="{B467E3D9-F11E-493C-A021-A95A64F57D17}" destId="{E294732D-CB56-469B-A760-5474AEADB1BD}" srcOrd="7" destOrd="0" presId="urn:microsoft.com/office/officeart/2005/8/layout/vProcess5"/>
    <dgm:cxn modelId="{6F8318A3-C197-4F2A-8331-A21055EEB906}" type="presParOf" srcId="{B467E3D9-F11E-493C-A021-A95A64F57D17}" destId="{C5A0B133-43C6-43DD-9361-A7107D6BE540}" srcOrd="8" destOrd="0" presId="urn:microsoft.com/office/officeart/2005/8/layout/vProcess5"/>
    <dgm:cxn modelId="{52CA2626-CF66-4A72-985F-BE6FA92F123F}" type="presParOf" srcId="{B467E3D9-F11E-493C-A021-A95A64F57D17}" destId="{C4414A42-F5DA-4929-BA7E-65436034482E}" srcOrd="9" destOrd="0" presId="urn:microsoft.com/office/officeart/2005/8/layout/vProcess5"/>
    <dgm:cxn modelId="{BD00610B-BF0D-414B-94AD-DBDAE23B5640}" type="presParOf" srcId="{B467E3D9-F11E-493C-A021-A95A64F57D17}" destId="{74354544-8F7F-4EE6-B7A3-C6F709C099DF}" srcOrd="10" destOrd="0" presId="urn:microsoft.com/office/officeart/2005/8/layout/vProcess5"/>
    <dgm:cxn modelId="{1141BB71-75B1-435E-B9E8-0A6D66B0F9A3}" type="presParOf" srcId="{B467E3D9-F11E-493C-A021-A95A64F57D17}" destId="{EEA71AB4-D505-4AE8-8F2C-EE85163BE268}" srcOrd="11" destOrd="0" presId="urn:microsoft.com/office/officeart/2005/8/layout/vProcess5"/>
    <dgm:cxn modelId="{31D9B6EF-51DB-419A-B911-9690F087E593}" type="presParOf" srcId="{B467E3D9-F11E-493C-A021-A95A64F57D17}" destId="{C487D953-6013-4942-A36E-FE379936AC74}" srcOrd="12" destOrd="0" presId="urn:microsoft.com/office/officeart/2005/8/layout/vProcess5"/>
    <dgm:cxn modelId="{5B9E4952-2BFE-4BE6-9AD9-F3CEB428C114}" type="presParOf" srcId="{B467E3D9-F11E-493C-A021-A95A64F57D17}" destId="{8E8B3C1D-667F-4922-A761-90D163837CB6}" srcOrd="13" destOrd="0" presId="urn:microsoft.com/office/officeart/2005/8/layout/vProcess5"/>
    <dgm:cxn modelId="{53EE1EAC-5CB4-45AB-9AD1-75290988FC8E}" type="presParOf" srcId="{B467E3D9-F11E-493C-A021-A95A64F57D17}" destId="{F2882493-0600-4470-86D6-59D8FD5618C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947983-FCDB-4D1C-A08F-7076140F50B4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A9D1C5-D24F-48B8-A688-F499D5D9544D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C#</a:t>
          </a:r>
          <a:r>
            <a:rPr lang="zh-CN" altLang="en-US" dirty="0" smtClean="0">
              <a:solidFill>
                <a:schemeClr val="tx1"/>
              </a:solidFill>
            </a:rPr>
            <a:t>和</a:t>
          </a:r>
          <a:r>
            <a:rPr lang="ko-KR" altLang="en-US" dirty="0" smtClean="0">
              <a:solidFill>
                <a:schemeClr val="tx1"/>
              </a:solidFill>
            </a:rPr>
            <a:t> </a:t>
          </a:r>
          <a:r>
            <a:rPr lang="en-US" altLang="ko-KR" dirty="0" smtClean="0">
              <a:solidFill>
                <a:schemeClr val="tx1"/>
              </a:solidFill>
            </a:rPr>
            <a:t>JavaScript </a:t>
          </a:r>
          <a:r>
            <a:rPr lang="zh-CN" altLang="en-US" dirty="0" smtClean="0">
              <a:solidFill>
                <a:schemeClr val="tx1"/>
              </a:solidFill>
            </a:rPr>
            <a:t>学习负担</a:t>
          </a:r>
          <a:endParaRPr lang="ko-KR" altLang="en-US" dirty="0">
            <a:solidFill>
              <a:schemeClr val="tx1"/>
            </a:solidFill>
          </a:endParaRPr>
        </a:p>
      </dgm:t>
    </dgm:pt>
    <dgm:pt modelId="{26AD0949-9FC1-4639-AE10-8434F8F7E838}" type="parTrans" cxnId="{39170F36-AD2B-42CF-8B43-A1CB631E11B2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D71D387C-695C-4EA6-8643-1EC16FC80A7B}" type="sibTrans" cxnId="{39170F36-AD2B-42CF-8B43-A1CB631E11B2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1C0D10D3-1032-44F6-892C-695797BF75F6}">
      <dgm:prSet phldrT="[텍스트]"/>
      <dgm:spPr/>
      <dgm:t>
        <a:bodyPr/>
        <a:lstStyle/>
        <a:p>
          <a:pPr latinLnBrk="1"/>
          <a:r>
            <a:rPr lang="zh-CN" altLang="en-US" dirty="0" smtClean="0">
              <a:solidFill>
                <a:schemeClr val="tx1"/>
              </a:solidFill>
            </a:rPr>
            <a:t>无穷无尽的活用性</a:t>
          </a:r>
          <a:endParaRPr lang="ko-KR" altLang="en-US" dirty="0">
            <a:solidFill>
              <a:schemeClr val="tx1"/>
            </a:solidFill>
          </a:endParaRPr>
        </a:p>
      </dgm:t>
    </dgm:pt>
    <dgm:pt modelId="{916DE6C5-F4FA-46D1-B5D1-D6CEEE6D338C}" type="parTrans" cxnId="{F4D36CFA-4BEB-4DF7-B1D3-B55DC7F3A7F2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36EA0491-CE92-47B2-A218-1EDD0A9F05EF}" type="sibTrans" cxnId="{F4D36CFA-4BEB-4DF7-B1D3-B55DC7F3A7F2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0B3C94F3-0E07-4C50-84A8-86F462EC0CFF}" type="pres">
      <dgm:prSet presAssocID="{07947983-FCDB-4D1C-A08F-7076140F50B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BB6A05-2EFE-4914-B9C3-8205DE7BC30E}" type="pres">
      <dgm:prSet presAssocID="{07947983-FCDB-4D1C-A08F-7076140F50B4}" presName="divider" presStyleLbl="fgShp" presStyleIdx="0" presStyleCnt="1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pPr latinLnBrk="1"/>
          <a:endParaRPr lang="ko-KR" altLang="en-US"/>
        </a:p>
      </dgm:t>
    </dgm:pt>
    <dgm:pt modelId="{CF8F8591-3136-4240-9FDA-849CFA43F417}" type="pres">
      <dgm:prSet presAssocID="{68A9D1C5-D24F-48B8-A688-F499D5D9544D}" presName="downArrow" presStyleLbl="node1" presStyleIdx="0" presStyleCnt="2"/>
      <dgm:spPr>
        <a:gradFill rotWithShape="0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16200000" scaled="0"/>
        </a:gradFill>
      </dgm:spPr>
      <dgm:t>
        <a:bodyPr/>
        <a:lstStyle/>
        <a:p>
          <a:pPr latinLnBrk="1"/>
          <a:endParaRPr lang="ko-KR" altLang="en-US"/>
        </a:p>
      </dgm:t>
    </dgm:pt>
    <dgm:pt modelId="{4029814F-4370-45AA-A4DD-430949696F56}" type="pres">
      <dgm:prSet presAssocID="{68A9D1C5-D24F-48B8-A688-F499D5D9544D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41EF2C-6554-4BD0-895C-19BEBC10241E}" type="pres">
      <dgm:prSet presAssocID="{1C0D10D3-1032-44F6-892C-695797BF75F6}" presName="upArrow" presStyleLbl="node1" presStyleIdx="1" presStyleCnt="2" custScaleY="110695"/>
      <dgm:sp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16200000" scaled="0"/>
        </a:gradFill>
      </dgm:spPr>
      <dgm:t>
        <a:bodyPr/>
        <a:lstStyle/>
        <a:p>
          <a:pPr latinLnBrk="1"/>
          <a:endParaRPr lang="ko-KR" altLang="en-US"/>
        </a:p>
      </dgm:t>
    </dgm:pt>
    <dgm:pt modelId="{FE40B510-6DE0-47C4-B625-C21DB58D8966}" type="pres">
      <dgm:prSet presAssocID="{1C0D10D3-1032-44F6-892C-695797BF75F6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170F36-AD2B-42CF-8B43-A1CB631E11B2}" srcId="{07947983-FCDB-4D1C-A08F-7076140F50B4}" destId="{68A9D1C5-D24F-48B8-A688-F499D5D9544D}" srcOrd="0" destOrd="0" parTransId="{26AD0949-9FC1-4639-AE10-8434F8F7E838}" sibTransId="{D71D387C-695C-4EA6-8643-1EC16FC80A7B}"/>
    <dgm:cxn modelId="{E69E2105-195B-46C7-8248-6BD550E85D16}" type="presOf" srcId="{1C0D10D3-1032-44F6-892C-695797BF75F6}" destId="{FE40B510-6DE0-47C4-B625-C21DB58D8966}" srcOrd="0" destOrd="0" presId="urn:microsoft.com/office/officeart/2005/8/layout/arrow3"/>
    <dgm:cxn modelId="{41A77D50-8370-47F5-B91D-C9575CEEB94C}" type="presOf" srcId="{68A9D1C5-D24F-48B8-A688-F499D5D9544D}" destId="{4029814F-4370-45AA-A4DD-430949696F56}" srcOrd="0" destOrd="0" presId="urn:microsoft.com/office/officeart/2005/8/layout/arrow3"/>
    <dgm:cxn modelId="{968FC89B-5E2C-4DD8-986D-CC80719B58E3}" type="presOf" srcId="{07947983-FCDB-4D1C-A08F-7076140F50B4}" destId="{0B3C94F3-0E07-4C50-84A8-86F462EC0CFF}" srcOrd="0" destOrd="0" presId="urn:microsoft.com/office/officeart/2005/8/layout/arrow3"/>
    <dgm:cxn modelId="{F4D36CFA-4BEB-4DF7-B1D3-B55DC7F3A7F2}" srcId="{07947983-FCDB-4D1C-A08F-7076140F50B4}" destId="{1C0D10D3-1032-44F6-892C-695797BF75F6}" srcOrd="1" destOrd="0" parTransId="{916DE6C5-F4FA-46D1-B5D1-D6CEEE6D338C}" sibTransId="{36EA0491-CE92-47B2-A218-1EDD0A9F05EF}"/>
    <dgm:cxn modelId="{EF53C695-4A15-46B7-B19B-73E190E3C07E}" type="presParOf" srcId="{0B3C94F3-0E07-4C50-84A8-86F462EC0CFF}" destId="{70BB6A05-2EFE-4914-B9C3-8205DE7BC30E}" srcOrd="0" destOrd="0" presId="urn:microsoft.com/office/officeart/2005/8/layout/arrow3"/>
    <dgm:cxn modelId="{709B9878-5CD1-4811-94D3-978376BF7357}" type="presParOf" srcId="{0B3C94F3-0E07-4C50-84A8-86F462EC0CFF}" destId="{CF8F8591-3136-4240-9FDA-849CFA43F417}" srcOrd="1" destOrd="0" presId="urn:microsoft.com/office/officeart/2005/8/layout/arrow3"/>
    <dgm:cxn modelId="{7C446E0A-2840-4DEA-85E2-56C1E4D27D16}" type="presParOf" srcId="{0B3C94F3-0E07-4C50-84A8-86F462EC0CFF}" destId="{4029814F-4370-45AA-A4DD-430949696F56}" srcOrd="2" destOrd="0" presId="urn:microsoft.com/office/officeart/2005/8/layout/arrow3"/>
    <dgm:cxn modelId="{4CE629D0-743C-44B6-9897-75FB50705A28}" type="presParOf" srcId="{0B3C94F3-0E07-4C50-84A8-86F462EC0CFF}" destId="{BF41EF2C-6554-4BD0-895C-19BEBC10241E}" srcOrd="3" destOrd="0" presId="urn:microsoft.com/office/officeart/2005/8/layout/arrow3"/>
    <dgm:cxn modelId="{5D3576C2-7248-426D-9451-2B9753EDDBFB}" type="presParOf" srcId="{0B3C94F3-0E07-4C50-84A8-86F462EC0CFF}" destId="{FE40B510-6DE0-47C4-B625-C21DB58D8966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1324A2-0590-45D5-BED3-EB15F802015B}" type="doc">
      <dgm:prSet loTypeId="urn:microsoft.com/office/officeart/2005/8/layout/vList6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6EAF7A26-9C9C-421E-A91F-2DB23830B500}">
      <dgm:prSet phldrT="[텍스트]" custT="1"/>
      <dgm:spPr/>
      <dgm:t>
        <a:bodyPr/>
        <a:lstStyle/>
        <a:p>
          <a:pPr latinLnBrk="1"/>
          <a:r>
            <a:rPr lang="zh-CN" altLang="en-US" sz="2800" dirty="0" smtClean="0"/>
            <a:t>服务器</a:t>
          </a:r>
          <a:endParaRPr lang="ko-KR" altLang="en-US" sz="2800" dirty="0"/>
        </a:p>
      </dgm:t>
    </dgm:pt>
    <dgm:pt modelId="{3C6A5FE8-9B04-4C1D-8495-0A75B864FEC0}" type="parTrans" cxnId="{E8A03909-0B2B-4FEA-B12E-FE6B41532ABA}">
      <dgm:prSet/>
      <dgm:spPr/>
      <dgm:t>
        <a:bodyPr/>
        <a:lstStyle/>
        <a:p>
          <a:pPr latinLnBrk="1"/>
          <a:endParaRPr lang="ko-KR" altLang="en-US"/>
        </a:p>
      </dgm:t>
    </dgm:pt>
    <dgm:pt modelId="{2F99633B-70D8-4218-BD91-6AADA9A12A04}" type="sibTrans" cxnId="{E8A03909-0B2B-4FEA-B12E-FE6B41532ABA}">
      <dgm:prSet/>
      <dgm:spPr/>
      <dgm:t>
        <a:bodyPr/>
        <a:lstStyle/>
        <a:p>
          <a:pPr latinLnBrk="1"/>
          <a:endParaRPr lang="ko-KR" altLang="en-US"/>
        </a:p>
      </dgm:t>
    </dgm:pt>
    <dgm:pt modelId="{9837AD76-6257-4B15-8ACC-9F26379351A7}">
      <dgm:prSet phldrT="[텍스트]"/>
      <dgm:spPr/>
      <dgm:t>
        <a:bodyPr anchor="ctr"/>
        <a:lstStyle/>
        <a:p>
          <a:pPr latinLnBrk="1"/>
          <a:r>
            <a:rPr lang="en-US" altLang="ko-KR" dirty="0" smtClean="0"/>
            <a:t>100% </a:t>
          </a:r>
          <a:r>
            <a:rPr lang="zh-CN" altLang="en-US" dirty="0" smtClean="0"/>
            <a:t>照旧使用</a:t>
          </a:r>
          <a:endParaRPr lang="ko-KR" altLang="en-US" dirty="0"/>
        </a:p>
      </dgm:t>
    </dgm:pt>
    <dgm:pt modelId="{27DB631B-8239-4FD9-B795-6E9366AA750E}" type="parTrans" cxnId="{3FFA8DB6-7F25-4016-9A77-64916C7FA018}">
      <dgm:prSet/>
      <dgm:spPr/>
      <dgm:t>
        <a:bodyPr/>
        <a:lstStyle/>
        <a:p>
          <a:pPr latinLnBrk="1"/>
          <a:endParaRPr lang="ko-KR" altLang="en-US"/>
        </a:p>
      </dgm:t>
    </dgm:pt>
    <dgm:pt modelId="{D8F140E5-8294-4440-9FF6-772FCF4F805A}" type="sibTrans" cxnId="{3FFA8DB6-7F25-4016-9A77-64916C7FA018}">
      <dgm:prSet/>
      <dgm:spPr/>
      <dgm:t>
        <a:bodyPr/>
        <a:lstStyle/>
        <a:p>
          <a:pPr latinLnBrk="1"/>
          <a:endParaRPr lang="ko-KR" altLang="en-US"/>
        </a:p>
      </dgm:t>
    </dgm:pt>
    <dgm:pt modelId="{4923A8E4-224C-4C3A-80C7-0F3BD3F8B2F9}">
      <dgm:prSet phldrT="[텍스트]"/>
      <dgm:spPr/>
      <dgm:t>
        <a:bodyPr anchor="ctr"/>
        <a:lstStyle/>
        <a:p>
          <a:pPr latinLnBrk="1"/>
          <a:r>
            <a:rPr lang="zh-CN" altLang="en-US" dirty="0" smtClean="0"/>
            <a:t>组建新架构</a:t>
          </a:r>
          <a:r>
            <a:rPr lang="en-US" altLang="ko-KR" dirty="0" smtClean="0"/>
            <a:t>( </a:t>
          </a:r>
          <a:r>
            <a:rPr lang="zh-CN" altLang="en-US" dirty="0" smtClean="0"/>
            <a:t>与</a:t>
          </a:r>
          <a:r>
            <a:rPr lang="en-US" altLang="zh-CN" dirty="0" smtClean="0"/>
            <a:t>web</a:t>
          </a:r>
          <a:r>
            <a:rPr lang="zh-CN" altLang="en-US" dirty="0" smtClean="0"/>
            <a:t>自由链接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36D33EF4-51D1-4585-91E2-9C2E66A9592D}" type="parTrans" cxnId="{53A94DAD-1B76-4CE8-8F8B-01430052A370}">
      <dgm:prSet/>
      <dgm:spPr/>
      <dgm:t>
        <a:bodyPr/>
        <a:lstStyle/>
        <a:p>
          <a:pPr latinLnBrk="1"/>
          <a:endParaRPr lang="ko-KR" altLang="en-US"/>
        </a:p>
      </dgm:t>
    </dgm:pt>
    <dgm:pt modelId="{6DA31A86-20AE-440D-B766-2689CE9990DB}" type="sibTrans" cxnId="{53A94DAD-1B76-4CE8-8F8B-01430052A370}">
      <dgm:prSet/>
      <dgm:spPr/>
      <dgm:t>
        <a:bodyPr/>
        <a:lstStyle/>
        <a:p>
          <a:pPr latinLnBrk="1"/>
          <a:endParaRPr lang="ko-KR" altLang="en-US"/>
        </a:p>
      </dgm:t>
    </dgm:pt>
    <dgm:pt modelId="{5B5B4D79-9896-4F87-8AD0-8E603098BB34}">
      <dgm:prSet phldrT="[텍스트]" custT="1"/>
      <dgm:spPr/>
      <dgm:t>
        <a:bodyPr/>
        <a:lstStyle/>
        <a:p>
          <a:pPr latinLnBrk="1"/>
          <a:r>
            <a:rPr lang="zh-CN" altLang="en-US" sz="2800" dirty="0" smtClean="0"/>
            <a:t>客户端</a:t>
          </a:r>
          <a:endParaRPr lang="ko-KR" altLang="en-US" sz="2800" dirty="0"/>
        </a:p>
      </dgm:t>
    </dgm:pt>
    <dgm:pt modelId="{B82522F0-BB05-4DC7-86AF-F7A0B3E85AA0}" type="parTrans" cxnId="{5EF97C91-4768-497B-9666-29CB3814C384}">
      <dgm:prSet/>
      <dgm:spPr/>
      <dgm:t>
        <a:bodyPr/>
        <a:lstStyle/>
        <a:p>
          <a:pPr latinLnBrk="1"/>
          <a:endParaRPr lang="ko-KR" altLang="en-US"/>
        </a:p>
      </dgm:t>
    </dgm:pt>
    <dgm:pt modelId="{F7FF0CB7-FC52-4F54-87FE-850008448557}" type="sibTrans" cxnId="{5EF97C91-4768-497B-9666-29CB3814C384}">
      <dgm:prSet/>
      <dgm:spPr/>
      <dgm:t>
        <a:bodyPr/>
        <a:lstStyle/>
        <a:p>
          <a:pPr latinLnBrk="1"/>
          <a:endParaRPr lang="ko-KR" altLang="en-US"/>
        </a:p>
      </dgm:t>
    </dgm:pt>
    <dgm:pt modelId="{E5D39530-AC24-42B6-A57F-4AD2CD0CA612}">
      <dgm:prSet phldrT="[텍스트]"/>
      <dgm:spPr/>
      <dgm:t>
        <a:bodyPr anchor="ctr"/>
        <a:lstStyle/>
        <a:p>
          <a:pPr latinLnBrk="1"/>
          <a:r>
            <a:rPr lang="zh-CN" altLang="en-US" dirty="0" smtClean="0"/>
            <a:t>尝试使用现有的网络资源（使用</a:t>
          </a:r>
          <a:r>
            <a:rPr lang="en-US" altLang="zh-CN" dirty="0" smtClean="0"/>
            <a:t>DLL)</a:t>
          </a:r>
          <a:endParaRPr lang="ko-KR" altLang="en-US" dirty="0"/>
        </a:p>
      </dgm:t>
    </dgm:pt>
    <dgm:pt modelId="{2213BE77-AD20-44BE-ADC1-59A3981E5E7F}" type="parTrans" cxnId="{1DD22B0C-647D-4AA9-BA7B-B0AD15480E7D}">
      <dgm:prSet/>
      <dgm:spPr/>
      <dgm:t>
        <a:bodyPr/>
        <a:lstStyle/>
        <a:p>
          <a:pPr latinLnBrk="1"/>
          <a:endParaRPr lang="ko-KR" altLang="en-US"/>
        </a:p>
      </dgm:t>
    </dgm:pt>
    <dgm:pt modelId="{1B1E320C-4C76-4AD0-BC05-B737A4868B61}" type="sibTrans" cxnId="{1DD22B0C-647D-4AA9-BA7B-B0AD15480E7D}">
      <dgm:prSet/>
      <dgm:spPr/>
      <dgm:t>
        <a:bodyPr/>
        <a:lstStyle/>
        <a:p>
          <a:pPr latinLnBrk="1"/>
          <a:endParaRPr lang="ko-KR" altLang="en-US"/>
        </a:p>
      </dgm:t>
    </dgm:pt>
    <dgm:pt modelId="{C1C154BA-D2C7-4C4D-A15A-BEFB51B89060}">
      <dgm:prSet phldrT="[텍스트]"/>
      <dgm:spPr/>
      <dgm:t>
        <a:bodyPr anchor="ctr"/>
        <a:lstStyle/>
        <a:p>
          <a:pPr latinLnBrk="1"/>
          <a:r>
            <a:rPr lang="zh-CN" altLang="en-US" dirty="0" smtClean="0"/>
            <a:t>在</a:t>
          </a:r>
          <a:r>
            <a:rPr lang="en-US" altLang="ko-KR" dirty="0" smtClean="0"/>
            <a:t>C#</a:t>
          </a:r>
          <a:r>
            <a:rPr lang="zh-CN" altLang="en-US" dirty="0" smtClean="0"/>
            <a:t>再现</a:t>
          </a:r>
          <a:endParaRPr lang="ko-KR" altLang="en-US" dirty="0"/>
        </a:p>
      </dgm:t>
    </dgm:pt>
    <dgm:pt modelId="{428E61B2-9AEE-4D2B-BAF9-F363B8AC5206}" type="parTrans" cxnId="{7026A50B-278D-448F-849D-EB96CAF5B591}">
      <dgm:prSet/>
      <dgm:spPr/>
      <dgm:t>
        <a:bodyPr/>
        <a:lstStyle/>
        <a:p>
          <a:pPr latinLnBrk="1"/>
          <a:endParaRPr lang="ko-KR" altLang="en-US"/>
        </a:p>
      </dgm:t>
    </dgm:pt>
    <dgm:pt modelId="{9473BC8F-7472-41A0-8C83-6FA30238D07C}" type="sibTrans" cxnId="{7026A50B-278D-448F-849D-EB96CAF5B591}">
      <dgm:prSet/>
      <dgm:spPr/>
      <dgm:t>
        <a:bodyPr/>
        <a:lstStyle/>
        <a:p>
          <a:pPr latinLnBrk="1"/>
          <a:endParaRPr lang="ko-KR" altLang="en-US"/>
        </a:p>
      </dgm:t>
    </dgm:pt>
    <dgm:pt modelId="{6281C4C5-4700-4AA3-8ADE-AC949A8D2262}">
      <dgm:prSet phldrT="[텍스트]"/>
      <dgm:spPr/>
      <dgm:t>
        <a:bodyPr anchor="ctr"/>
        <a:lstStyle/>
        <a:p>
          <a:pPr latinLnBrk="1"/>
          <a:r>
            <a:rPr lang="zh-CN" altLang="en-US" dirty="0" smtClean="0"/>
            <a:t>使用</a:t>
          </a:r>
          <a:r>
            <a:rPr lang="en-US" altLang="ko-KR" dirty="0" smtClean="0"/>
            <a:t>Unity</a:t>
          </a:r>
          <a:r>
            <a:rPr lang="zh-CN" altLang="en-US" dirty="0" smtClean="0"/>
            <a:t>提供的</a:t>
          </a:r>
          <a:r>
            <a:rPr lang="ko-KR" altLang="en-US" dirty="0" smtClean="0"/>
            <a:t> </a:t>
          </a:r>
          <a:r>
            <a:rPr lang="en-US" altLang="ko-KR" dirty="0" smtClean="0"/>
            <a:t>P2P </a:t>
          </a:r>
          <a:endParaRPr lang="ko-KR" altLang="en-US" dirty="0"/>
        </a:p>
      </dgm:t>
    </dgm:pt>
    <dgm:pt modelId="{2DDDFDB5-7366-44C7-9564-16FDA6517FB5}" type="parTrans" cxnId="{C8580711-119F-485E-823A-FFFFB95D1651}">
      <dgm:prSet/>
      <dgm:spPr/>
      <dgm:t>
        <a:bodyPr/>
        <a:lstStyle/>
        <a:p>
          <a:pPr latinLnBrk="1"/>
          <a:endParaRPr lang="ko-KR" altLang="en-US"/>
        </a:p>
      </dgm:t>
    </dgm:pt>
    <dgm:pt modelId="{26C2E96C-7406-4C4D-99FE-A2B37B0E8C7B}" type="sibTrans" cxnId="{C8580711-119F-485E-823A-FFFFB95D1651}">
      <dgm:prSet/>
      <dgm:spPr/>
      <dgm:t>
        <a:bodyPr/>
        <a:lstStyle/>
        <a:p>
          <a:pPr latinLnBrk="1"/>
          <a:endParaRPr lang="ko-KR" altLang="en-US"/>
        </a:p>
      </dgm:t>
    </dgm:pt>
    <dgm:pt modelId="{55E1EDC5-4CBF-476E-B5AE-B8C8CEE33247}" type="pres">
      <dgm:prSet presAssocID="{791324A2-0590-45D5-BED3-EB15F802015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25F6FF-8E7C-4CEF-A64F-1B0DD82A1AB6}" type="pres">
      <dgm:prSet presAssocID="{6EAF7A26-9C9C-421E-A91F-2DB23830B500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D0B1C21B-D116-41BE-BB7F-B38EED4EBCAE}" type="pres">
      <dgm:prSet presAssocID="{6EAF7A26-9C9C-421E-A91F-2DB23830B500}" presName="parentShp" presStyleLbl="node1" presStyleIdx="0" presStyleCnt="2" custScaleX="66464" custScaleY="9304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C8F721-0E4D-4F11-BDA9-953BEF759860}" type="pres">
      <dgm:prSet presAssocID="{6EAF7A26-9C9C-421E-A91F-2DB23830B500}" presName="childShp" presStyleLbl="bgAccFollowNode1" presStyleIdx="0" presStyleCnt="2" custScaleX="12935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001047-3D8B-40D7-962E-617532A9AA99}" type="pres">
      <dgm:prSet presAssocID="{2F99633B-70D8-4218-BD91-6AADA9A12A04}" presName="spacing" presStyleCnt="0"/>
      <dgm:spPr/>
      <dgm:t>
        <a:bodyPr/>
        <a:lstStyle/>
        <a:p>
          <a:pPr latinLnBrk="1"/>
          <a:endParaRPr lang="ko-KR" altLang="en-US"/>
        </a:p>
      </dgm:t>
    </dgm:pt>
    <dgm:pt modelId="{4CA43230-2E66-465E-998D-DEDD197E43B4}" type="pres">
      <dgm:prSet presAssocID="{5B5B4D79-9896-4F87-8AD0-8E603098BB34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F159872F-9D4C-459D-93BC-533EE2ACF372}" type="pres">
      <dgm:prSet presAssocID="{5B5B4D79-9896-4F87-8AD0-8E603098BB34}" presName="parentShp" presStyleLbl="node1" presStyleIdx="1" presStyleCnt="2" custScaleX="66464" custScaleY="9304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39E4CB-9E24-4015-9901-E1565CAEF455}" type="pres">
      <dgm:prSet presAssocID="{5B5B4D79-9896-4F87-8AD0-8E603098BB34}" presName="childShp" presStyleLbl="bgAccFollowNode1" presStyleIdx="1" presStyleCnt="2" custScaleX="12935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FFA8DB6-7F25-4016-9A77-64916C7FA018}" srcId="{6EAF7A26-9C9C-421E-A91F-2DB23830B500}" destId="{9837AD76-6257-4B15-8ACC-9F26379351A7}" srcOrd="0" destOrd="0" parTransId="{27DB631B-8239-4FD9-B795-6E9366AA750E}" sibTransId="{D8F140E5-8294-4440-9FF6-772FCF4F805A}"/>
    <dgm:cxn modelId="{07F0EDBA-87DF-419B-AD1A-D3EFA3BB3BCF}" type="presOf" srcId="{C1C154BA-D2C7-4C4D-A15A-BEFB51B89060}" destId="{7339E4CB-9E24-4015-9901-E1565CAEF455}" srcOrd="0" destOrd="1" presId="urn:microsoft.com/office/officeart/2005/8/layout/vList6"/>
    <dgm:cxn modelId="{53A94DAD-1B76-4CE8-8F8B-01430052A370}" srcId="{6EAF7A26-9C9C-421E-A91F-2DB23830B500}" destId="{4923A8E4-224C-4C3A-80C7-0F3BD3F8B2F9}" srcOrd="1" destOrd="0" parTransId="{36D33EF4-51D1-4585-91E2-9C2E66A9592D}" sibTransId="{6DA31A86-20AE-440D-B766-2689CE9990DB}"/>
    <dgm:cxn modelId="{113B84B5-00B0-4770-BD6D-BA7D51476146}" type="presOf" srcId="{5B5B4D79-9896-4F87-8AD0-8E603098BB34}" destId="{F159872F-9D4C-459D-93BC-533EE2ACF372}" srcOrd="0" destOrd="0" presId="urn:microsoft.com/office/officeart/2005/8/layout/vList6"/>
    <dgm:cxn modelId="{5EF97C91-4768-497B-9666-29CB3814C384}" srcId="{791324A2-0590-45D5-BED3-EB15F802015B}" destId="{5B5B4D79-9896-4F87-8AD0-8E603098BB34}" srcOrd="1" destOrd="0" parTransId="{B82522F0-BB05-4DC7-86AF-F7A0B3E85AA0}" sibTransId="{F7FF0CB7-FC52-4F54-87FE-850008448557}"/>
    <dgm:cxn modelId="{7026A50B-278D-448F-849D-EB96CAF5B591}" srcId="{5B5B4D79-9896-4F87-8AD0-8E603098BB34}" destId="{C1C154BA-D2C7-4C4D-A15A-BEFB51B89060}" srcOrd="1" destOrd="0" parTransId="{428E61B2-9AEE-4D2B-BAF9-F363B8AC5206}" sibTransId="{9473BC8F-7472-41A0-8C83-6FA30238D07C}"/>
    <dgm:cxn modelId="{1DD22B0C-647D-4AA9-BA7B-B0AD15480E7D}" srcId="{5B5B4D79-9896-4F87-8AD0-8E603098BB34}" destId="{E5D39530-AC24-42B6-A57F-4AD2CD0CA612}" srcOrd="0" destOrd="0" parTransId="{2213BE77-AD20-44BE-ADC1-59A3981E5E7F}" sibTransId="{1B1E320C-4C76-4AD0-BC05-B737A4868B61}"/>
    <dgm:cxn modelId="{0F3ABA42-B617-47C8-9F7B-F631455C15B6}" type="presOf" srcId="{6281C4C5-4700-4AA3-8ADE-AC949A8D2262}" destId="{7339E4CB-9E24-4015-9901-E1565CAEF455}" srcOrd="0" destOrd="2" presId="urn:microsoft.com/office/officeart/2005/8/layout/vList6"/>
    <dgm:cxn modelId="{62204B48-2034-4A5B-ABB9-896ACA59B265}" type="presOf" srcId="{4923A8E4-224C-4C3A-80C7-0F3BD3F8B2F9}" destId="{6FC8F721-0E4D-4F11-BDA9-953BEF759860}" srcOrd="0" destOrd="1" presId="urn:microsoft.com/office/officeart/2005/8/layout/vList6"/>
    <dgm:cxn modelId="{7F03C5DD-CE4A-4189-B0A9-3BA7C7300841}" type="presOf" srcId="{791324A2-0590-45D5-BED3-EB15F802015B}" destId="{55E1EDC5-4CBF-476E-B5AE-B8C8CEE33247}" srcOrd="0" destOrd="0" presId="urn:microsoft.com/office/officeart/2005/8/layout/vList6"/>
    <dgm:cxn modelId="{EE63AF6E-D54B-4398-AF94-00B61435D48E}" type="presOf" srcId="{E5D39530-AC24-42B6-A57F-4AD2CD0CA612}" destId="{7339E4CB-9E24-4015-9901-E1565CAEF455}" srcOrd="0" destOrd="0" presId="urn:microsoft.com/office/officeart/2005/8/layout/vList6"/>
    <dgm:cxn modelId="{24AEDA89-BB41-47F6-94FA-CB8FA11D9B16}" type="presOf" srcId="{9837AD76-6257-4B15-8ACC-9F26379351A7}" destId="{6FC8F721-0E4D-4F11-BDA9-953BEF759860}" srcOrd="0" destOrd="0" presId="urn:microsoft.com/office/officeart/2005/8/layout/vList6"/>
    <dgm:cxn modelId="{E8A03909-0B2B-4FEA-B12E-FE6B41532ABA}" srcId="{791324A2-0590-45D5-BED3-EB15F802015B}" destId="{6EAF7A26-9C9C-421E-A91F-2DB23830B500}" srcOrd="0" destOrd="0" parTransId="{3C6A5FE8-9B04-4C1D-8495-0A75B864FEC0}" sibTransId="{2F99633B-70D8-4218-BD91-6AADA9A12A04}"/>
    <dgm:cxn modelId="{AC1F41BF-2020-4EDB-9103-2EA434AF16B3}" type="presOf" srcId="{6EAF7A26-9C9C-421E-A91F-2DB23830B500}" destId="{D0B1C21B-D116-41BE-BB7F-B38EED4EBCAE}" srcOrd="0" destOrd="0" presId="urn:microsoft.com/office/officeart/2005/8/layout/vList6"/>
    <dgm:cxn modelId="{C8580711-119F-485E-823A-FFFFB95D1651}" srcId="{5B5B4D79-9896-4F87-8AD0-8E603098BB34}" destId="{6281C4C5-4700-4AA3-8ADE-AC949A8D2262}" srcOrd="2" destOrd="0" parTransId="{2DDDFDB5-7366-44C7-9564-16FDA6517FB5}" sibTransId="{26C2E96C-7406-4C4D-99FE-A2B37B0E8C7B}"/>
    <dgm:cxn modelId="{C1008794-8BF8-4ED3-A6B0-B6F764D774CE}" type="presParOf" srcId="{55E1EDC5-4CBF-476E-B5AE-B8C8CEE33247}" destId="{A225F6FF-8E7C-4CEF-A64F-1B0DD82A1AB6}" srcOrd="0" destOrd="0" presId="urn:microsoft.com/office/officeart/2005/8/layout/vList6"/>
    <dgm:cxn modelId="{D1841BCB-12BD-424D-A9C0-F1B792BF1AF9}" type="presParOf" srcId="{A225F6FF-8E7C-4CEF-A64F-1B0DD82A1AB6}" destId="{D0B1C21B-D116-41BE-BB7F-B38EED4EBCAE}" srcOrd="0" destOrd="0" presId="urn:microsoft.com/office/officeart/2005/8/layout/vList6"/>
    <dgm:cxn modelId="{F2D90A2C-2DDD-4E86-BAF2-2024A0E94A65}" type="presParOf" srcId="{A225F6FF-8E7C-4CEF-A64F-1B0DD82A1AB6}" destId="{6FC8F721-0E4D-4F11-BDA9-953BEF759860}" srcOrd="1" destOrd="0" presId="urn:microsoft.com/office/officeart/2005/8/layout/vList6"/>
    <dgm:cxn modelId="{4475FBEE-8C19-4583-9872-2ED55AB60AAF}" type="presParOf" srcId="{55E1EDC5-4CBF-476E-B5AE-B8C8CEE33247}" destId="{AB001047-3D8B-40D7-962E-617532A9AA99}" srcOrd="1" destOrd="0" presId="urn:microsoft.com/office/officeart/2005/8/layout/vList6"/>
    <dgm:cxn modelId="{65F5969A-3CF9-48E9-A95F-37392975EE84}" type="presParOf" srcId="{55E1EDC5-4CBF-476E-B5AE-B8C8CEE33247}" destId="{4CA43230-2E66-465E-998D-DEDD197E43B4}" srcOrd="2" destOrd="0" presId="urn:microsoft.com/office/officeart/2005/8/layout/vList6"/>
    <dgm:cxn modelId="{FF328ED8-7184-4EE7-BC2F-B268DB9C70CE}" type="presParOf" srcId="{4CA43230-2E66-465E-998D-DEDD197E43B4}" destId="{F159872F-9D4C-459D-93BC-533EE2ACF372}" srcOrd="0" destOrd="0" presId="urn:microsoft.com/office/officeart/2005/8/layout/vList6"/>
    <dgm:cxn modelId="{911EF871-46C4-420B-8427-EB1C393597D2}" type="presParOf" srcId="{4CA43230-2E66-465E-998D-DEDD197E43B4}" destId="{7339E4CB-9E24-4015-9901-E1565CAEF45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6D788C-54F9-46FA-9D51-BFD8BCE9330E}" type="doc">
      <dgm:prSet loTypeId="urn:microsoft.com/office/officeart/2005/8/layout/cycle5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1393FD0E-E6AC-4196-BE82-33BF36371270}">
      <dgm:prSet phldrT="[텍스트]"/>
      <dgm:spPr/>
      <dgm:t>
        <a:bodyPr/>
        <a:lstStyle/>
        <a:p>
          <a:pPr latinLnBrk="1"/>
          <a:r>
            <a:rPr lang="zh-CN" altLang="en-US" dirty="0" smtClean="0"/>
            <a:t>整理</a:t>
          </a:r>
          <a:endParaRPr lang="ko-KR" altLang="en-US" dirty="0"/>
        </a:p>
      </dgm:t>
    </dgm:pt>
    <dgm:pt modelId="{65AAB5BE-D090-4C87-A9D3-F8B34C10473E}" type="parTrans" cxnId="{87D7139B-47F3-48B2-A20F-9D6C9B8E1CB4}">
      <dgm:prSet/>
      <dgm:spPr/>
      <dgm:t>
        <a:bodyPr/>
        <a:lstStyle/>
        <a:p>
          <a:pPr latinLnBrk="1"/>
          <a:endParaRPr lang="ko-KR" altLang="en-US"/>
        </a:p>
      </dgm:t>
    </dgm:pt>
    <dgm:pt modelId="{28DD1DEE-A9AA-4608-B967-B43017BF8612}" type="sibTrans" cxnId="{87D7139B-47F3-48B2-A20F-9D6C9B8E1CB4}">
      <dgm:prSet/>
      <dgm:spPr/>
      <dgm:t>
        <a:bodyPr/>
        <a:lstStyle/>
        <a:p>
          <a:pPr latinLnBrk="1"/>
          <a:endParaRPr lang="ko-KR" altLang="en-US"/>
        </a:p>
      </dgm:t>
    </dgm:pt>
    <dgm:pt modelId="{131E1327-1AB5-4F4B-A282-FA1D381E0297}">
      <dgm:prSet phldrT="[텍스트]"/>
      <dgm:spPr/>
      <dgm:t>
        <a:bodyPr/>
        <a:lstStyle/>
        <a:p>
          <a:pPr latinLnBrk="1"/>
          <a:r>
            <a:rPr lang="zh-CN" altLang="en-US" dirty="0" smtClean="0"/>
            <a:t>鼠标拖动</a:t>
          </a:r>
          <a:endParaRPr lang="ko-KR" altLang="en-US" dirty="0"/>
        </a:p>
      </dgm:t>
    </dgm:pt>
    <dgm:pt modelId="{75D97A8D-DDAE-4AEE-97E9-0EA4149178F0}" type="parTrans" cxnId="{822C4045-3498-4465-9D0E-932DFEFA02F8}">
      <dgm:prSet/>
      <dgm:spPr/>
      <dgm:t>
        <a:bodyPr/>
        <a:lstStyle/>
        <a:p>
          <a:pPr latinLnBrk="1"/>
          <a:endParaRPr lang="ko-KR" altLang="en-US"/>
        </a:p>
      </dgm:t>
    </dgm:pt>
    <dgm:pt modelId="{6A056C4A-0BE4-4B7F-82D4-C880B9804031}" type="sibTrans" cxnId="{822C4045-3498-4465-9D0E-932DFEFA02F8}">
      <dgm:prSet/>
      <dgm:spPr/>
      <dgm:t>
        <a:bodyPr/>
        <a:lstStyle/>
        <a:p>
          <a:pPr latinLnBrk="1"/>
          <a:endParaRPr lang="ko-KR" altLang="en-US"/>
        </a:p>
      </dgm:t>
    </dgm:pt>
    <dgm:pt modelId="{7DCE6CAD-6CB5-42DA-AC31-86DF5A58BEDA}">
      <dgm:prSet phldrT="[텍스트]"/>
      <dgm:spPr/>
      <dgm:t>
        <a:bodyPr/>
        <a:lstStyle/>
        <a:p>
          <a:pPr latinLnBrk="1"/>
          <a:r>
            <a:rPr lang="zh-CN" altLang="en-US" dirty="0" smtClean="0"/>
            <a:t>应用</a:t>
          </a:r>
          <a:endParaRPr lang="ko-KR" altLang="en-US" dirty="0"/>
        </a:p>
      </dgm:t>
    </dgm:pt>
    <dgm:pt modelId="{3F49A5CE-2FA7-40F1-A43A-24BBB00366B6}" type="parTrans" cxnId="{1FE664CE-E4AC-4D57-B4D1-A06A16A3C773}">
      <dgm:prSet/>
      <dgm:spPr/>
      <dgm:t>
        <a:bodyPr/>
        <a:lstStyle/>
        <a:p>
          <a:pPr latinLnBrk="1"/>
          <a:endParaRPr lang="ko-KR" altLang="en-US"/>
        </a:p>
      </dgm:t>
    </dgm:pt>
    <dgm:pt modelId="{18B18157-34AD-4EC6-A9CD-61CA507C3EE8}" type="sibTrans" cxnId="{1FE664CE-E4AC-4D57-B4D1-A06A16A3C773}">
      <dgm:prSet/>
      <dgm:spPr/>
      <dgm:t>
        <a:bodyPr/>
        <a:lstStyle/>
        <a:p>
          <a:pPr latinLnBrk="1"/>
          <a:endParaRPr lang="ko-KR" altLang="en-US"/>
        </a:p>
      </dgm:t>
    </dgm:pt>
    <dgm:pt modelId="{27BC2BA4-BDE6-4B08-B88D-000B1072D9F9}">
      <dgm:prSet phldrT="[텍스트]"/>
      <dgm:spPr/>
      <dgm:t>
        <a:bodyPr/>
        <a:lstStyle/>
        <a:p>
          <a:pPr latinLnBrk="1"/>
          <a:r>
            <a:rPr lang="zh-CN" altLang="en-US" dirty="0" smtClean="0"/>
            <a:t>测试</a:t>
          </a:r>
          <a:endParaRPr lang="ko-KR" altLang="en-US" dirty="0"/>
        </a:p>
      </dgm:t>
    </dgm:pt>
    <dgm:pt modelId="{6A850210-1D22-4887-AB89-8BAA08B0056C}" type="parTrans" cxnId="{100220C8-903E-4A31-ABC4-387B1E20C310}">
      <dgm:prSet/>
      <dgm:spPr/>
      <dgm:t>
        <a:bodyPr/>
        <a:lstStyle/>
        <a:p>
          <a:pPr latinLnBrk="1"/>
          <a:endParaRPr lang="ko-KR" altLang="en-US"/>
        </a:p>
      </dgm:t>
    </dgm:pt>
    <dgm:pt modelId="{15465ABF-2959-4E21-8137-E0C870FB74E9}" type="sibTrans" cxnId="{100220C8-903E-4A31-ABC4-387B1E20C310}">
      <dgm:prSet/>
      <dgm:spPr/>
      <dgm:t>
        <a:bodyPr/>
        <a:lstStyle/>
        <a:p>
          <a:pPr latinLnBrk="1"/>
          <a:endParaRPr lang="ko-KR" altLang="en-US"/>
        </a:p>
      </dgm:t>
    </dgm:pt>
    <dgm:pt modelId="{21F53779-E95E-4D25-8B74-783F3F7E08C7}">
      <dgm:prSet phldrT="[텍스트]"/>
      <dgm:spPr/>
      <dgm:t>
        <a:bodyPr/>
        <a:lstStyle/>
        <a:p>
          <a:pPr latinLnBrk="1"/>
          <a:r>
            <a:rPr lang="zh-CN" altLang="en-US" dirty="0" smtClean="0"/>
            <a:t>最优化</a:t>
          </a:r>
          <a:endParaRPr lang="ko-KR" altLang="en-US" dirty="0"/>
        </a:p>
      </dgm:t>
    </dgm:pt>
    <dgm:pt modelId="{82BFC5CF-A0E6-4B7A-A7BF-DCC001B770CA}" type="parTrans" cxnId="{246FF726-9E1A-4441-8C57-4A61518ECEF7}">
      <dgm:prSet/>
      <dgm:spPr/>
      <dgm:t>
        <a:bodyPr/>
        <a:lstStyle/>
        <a:p>
          <a:pPr latinLnBrk="1"/>
          <a:endParaRPr lang="ko-KR" altLang="en-US"/>
        </a:p>
      </dgm:t>
    </dgm:pt>
    <dgm:pt modelId="{900F9DC2-01A3-4E48-A3F4-9B694739FFD9}" type="sibTrans" cxnId="{246FF726-9E1A-4441-8C57-4A61518ECEF7}">
      <dgm:prSet/>
      <dgm:spPr/>
      <dgm:t>
        <a:bodyPr/>
        <a:lstStyle/>
        <a:p>
          <a:pPr latinLnBrk="1"/>
          <a:endParaRPr lang="ko-KR" altLang="en-US"/>
        </a:p>
      </dgm:t>
    </dgm:pt>
    <dgm:pt modelId="{F6A11A3A-0528-4DBC-BC79-7892BB7BCF17}" type="pres">
      <dgm:prSet presAssocID="{636D788C-54F9-46FA-9D51-BFD8BCE9330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73A7FD-52BA-4418-A802-1492AF16F6FB}" type="pres">
      <dgm:prSet presAssocID="{1393FD0E-E6AC-4196-BE82-33BF3637127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269519-240B-4858-8240-4391CC6DA1EF}" type="pres">
      <dgm:prSet presAssocID="{1393FD0E-E6AC-4196-BE82-33BF36371270}" presName="spNode" presStyleCnt="0"/>
      <dgm:spPr/>
      <dgm:t>
        <a:bodyPr/>
        <a:lstStyle/>
        <a:p>
          <a:pPr latinLnBrk="1"/>
          <a:endParaRPr lang="ko-KR" altLang="en-US"/>
        </a:p>
      </dgm:t>
    </dgm:pt>
    <dgm:pt modelId="{6A27D008-29DD-4427-B008-80219D73E988}" type="pres">
      <dgm:prSet presAssocID="{28DD1DEE-A9AA-4608-B967-B43017BF8612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A26CF87-AAEC-4528-9E71-64251AB2ECB9}" type="pres">
      <dgm:prSet presAssocID="{131E1327-1AB5-4F4B-A282-FA1D381E029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01F6CB-A773-4C08-9B49-A165EC840271}" type="pres">
      <dgm:prSet presAssocID="{131E1327-1AB5-4F4B-A282-FA1D381E0297}" presName="spNode" presStyleCnt="0"/>
      <dgm:spPr/>
      <dgm:t>
        <a:bodyPr/>
        <a:lstStyle/>
        <a:p>
          <a:pPr latinLnBrk="1"/>
          <a:endParaRPr lang="ko-KR" altLang="en-US"/>
        </a:p>
      </dgm:t>
    </dgm:pt>
    <dgm:pt modelId="{A608B8F5-B4FD-4560-BBB2-8B38E43B171B}" type="pres">
      <dgm:prSet presAssocID="{6A056C4A-0BE4-4B7F-82D4-C880B9804031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7147BC12-13C8-4F7A-8E45-3814AAE366A6}" type="pres">
      <dgm:prSet presAssocID="{7DCE6CAD-6CB5-42DA-AC31-86DF5A58BED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4E4D5E-20DF-4DAC-8FB2-04174BBA11FC}" type="pres">
      <dgm:prSet presAssocID="{7DCE6CAD-6CB5-42DA-AC31-86DF5A58BEDA}" presName="spNode" presStyleCnt="0"/>
      <dgm:spPr/>
      <dgm:t>
        <a:bodyPr/>
        <a:lstStyle/>
        <a:p>
          <a:pPr latinLnBrk="1"/>
          <a:endParaRPr lang="ko-KR" altLang="en-US"/>
        </a:p>
      </dgm:t>
    </dgm:pt>
    <dgm:pt modelId="{D1E9D23E-5E30-44DE-8742-8601D2C2776D}" type="pres">
      <dgm:prSet presAssocID="{18B18157-34AD-4EC6-A9CD-61CA507C3EE8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87AD766-2B65-4954-B9FF-2CE9A23F551D}" type="pres">
      <dgm:prSet presAssocID="{27BC2BA4-BDE6-4B08-B88D-000B1072D9F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11BA5-BA23-456D-AF78-4F3A11B79EC4}" type="pres">
      <dgm:prSet presAssocID="{27BC2BA4-BDE6-4B08-B88D-000B1072D9F9}" presName="spNode" presStyleCnt="0"/>
      <dgm:spPr/>
      <dgm:t>
        <a:bodyPr/>
        <a:lstStyle/>
        <a:p>
          <a:pPr latinLnBrk="1"/>
          <a:endParaRPr lang="ko-KR" altLang="en-US"/>
        </a:p>
      </dgm:t>
    </dgm:pt>
    <dgm:pt modelId="{2D97886A-8367-4648-8063-E391F7D852B7}" type="pres">
      <dgm:prSet presAssocID="{15465ABF-2959-4E21-8137-E0C870FB74E9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7C76F98-A442-4864-94DC-26B38741B2A3}" type="pres">
      <dgm:prSet presAssocID="{21F53779-E95E-4D25-8B74-783F3F7E08C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5EA7A2-4400-48C6-8198-C94B03308DD9}" type="pres">
      <dgm:prSet presAssocID="{21F53779-E95E-4D25-8B74-783F3F7E08C7}" presName="spNode" presStyleCnt="0"/>
      <dgm:spPr/>
      <dgm:t>
        <a:bodyPr/>
        <a:lstStyle/>
        <a:p>
          <a:pPr latinLnBrk="1"/>
          <a:endParaRPr lang="ko-KR" altLang="en-US"/>
        </a:p>
      </dgm:t>
    </dgm:pt>
    <dgm:pt modelId="{3ED3D728-6AC4-4A58-8F5D-D2F5715AE32C}" type="pres">
      <dgm:prSet presAssocID="{900F9DC2-01A3-4E48-A3F4-9B694739FFD9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7DDFD1DB-387A-4BAE-BCB5-0C3FD7DA3A6A}" type="presOf" srcId="{28DD1DEE-A9AA-4608-B967-B43017BF8612}" destId="{6A27D008-29DD-4427-B008-80219D73E988}" srcOrd="0" destOrd="0" presId="urn:microsoft.com/office/officeart/2005/8/layout/cycle5"/>
    <dgm:cxn modelId="{67267305-B89F-4D3A-AEDF-84F705A128B5}" type="presOf" srcId="{6A056C4A-0BE4-4B7F-82D4-C880B9804031}" destId="{A608B8F5-B4FD-4560-BBB2-8B38E43B171B}" srcOrd="0" destOrd="0" presId="urn:microsoft.com/office/officeart/2005/8/layout/cycle5"/>
    <dgm:cxn modelId="{9E2AE774-DCB0-46AD-B573-09867A8CC1CC}" type="presOf" srcId="{18B18157-34AD-4EC6-A9CD-61CA507C3EE8}" destId="{D1E9D23E-5E30-44DE-8742-8601D2C2776D}" srcOrd="0" destOrd="0" presId="urn:microsoft.com/office/officeart/2005/8/layout/cycle5"/>
    <dgm:cxn modelId="{F1979FFC-2658-4D92-B351-7C4C7BD4F045}" type="presOf" srcId="{7DCE6CAD-6CB5-42DA-AC31-86DF5A58BEDA}" destId="{7147BC12-13C8-4F7A-8E45-3814AAE366A6}" srcOrd="0" destOrd="0" presId="urn:microsoft.com/office/officeart/2005/8/layout/cycle5"/>
    <dgm:cxn modelId="{822C4045-3498-4465-9D0E-932DFEFA02F8}" srcId="{636D788C-54F9-46FA-9D51-BFD8BCE9330E}" destId="{131E1327-1AB5-4F4B-A282-FA1D381E0297}" srcOrd="1" destOrd="0" parTransId="{75D97A8D-DDAE-4AEE-97E9-0EA4149178F0}" sibTransId="{6A056C4A-0BE4-4B7F-82D4-C880B9804031}"/>
    <dgm:cxn modelId="{93BB4435-1D2A-43F9-9902-A858F3E8756F}" type="presOf" srcId="{1393FD0E-E6AC-4196-BE82-33BF36371270}" destId="{E173A7FD-52BA-4418-A802-1492AF16F6FB}" srcOrd="0" destOrd="0" presId="urn:microsoft.com/office/officeart/2005/8/layout/cycle5"/>
    <dgm:cxn modelId="{59F729FE-7C3A-44A8-AD33-075C20C1D939}" type="presOf" srcId="{27BC2BA4-BDE6-4B08-B88D-000B1072D9F9}" destId="{287AD766-2B65-4954-B9FF-2CE9A23F551D}" srcOrd="0" destOrd="0" presId="urn:microsoft.com/office/officeart/2005/8/layout/cycle5"/>
    <dgm:cxn modelId="{1FE664CE-E4AC-4D57-B4D1-A06A16A3C773}" srcId="{636D788C-54F9-46FA-9D51-BFD8BCE9330E}" destId="{7DCE6CAD-6CB5-42DA-AC31-86DF5A58BEDA}" srcOrd="2" destOrd="0" parTransId="{3F49A5CE-2FA7-40F1-A43A-24BBB00366B6}" sibTransId="{18B18157-34AD-4EC6-A9CD-61CA507C3EE8}"/>
    <dgm:cxn modelId="{87D7139B-47F3-48B2-A20F-9D6C9B8E1CB4}" srcId="{636D788C-54F9-46FA-9D51-BFD8BCE9330E}" destId="{1393FD0E-E6AC-4196-BE82-33BF36371270}" srcOrd="0" destOrd="0" parTransId="{65AAB5BE-D090-4C87-A9D3-F8B34C10473E}" sibTransId="{28DD1DEE-A9AA-4608-B967-B43017BF8612}"/>
    <dgm:cxn modelId="{A0C51632-5CE2-47A7-B38E-973AC87A1069}" type="presOf" srcId="{636D788C-54F9-46FA-9D51-BFD8BCE9330E}" destId="{F6A11A3A-0528-4DBC-BC79-7892BB7BCF17}" srcOrd="0" destOrd="0" presId="urn:microsoft.com/office/officeart/2005/8/layout/cycle5"/>
    <dgm:cxn modelId="{EC34125E-458B-455F-8643-9207F14782E0}" type="presOf" srcId="{131E1327-1AB5-4F4B-A282-FA1D381E0297}" destId="{5A26CF87-AAEC-4528-9E71-64251AB2ECB9}" srcOrd="0" destOrd="0" presId="urn:microsoft.com/office/officeart/2005/8/layout/cycle5"/>
    <dgm:cxn modelId="{01607D19-1818-4A2F-8990-AD33EE41ED29}" type="presOf" srcId="{900F9DC2-01A3-4E48-A3F4-9B694739FFD9}" destId="{3ED3D728-6AC4-4A58-8F5D-D2F5715AE32C}" srcOrd="0" destOrd="0" presId="urn:microsoft.com/office/officeart/2005/8/layout/cycle5"/>
    <dgm:cxn modelId="{4EF0EE4B-7100-4055-AA56-BF7D5FAA2998}" type="presOf" srcId="{15465ABF-2959-4E21-8137-E0C870FB74E9}" destId="{2D97886A-8367-4648-8063-E391F7D852B7}" srcOrd="0" destOrd="0" presId="urn:microsoft.com/office/officeart/2005/8/layout/cycle5"/>
    <dgm:cxn modelId="{100220C8-903E-4A31-ABC4-387B1E20C310}" srcId="{636D788C-54F9-46FA-9D51-BFD8BCE9330E}" destId="{27BC2BA4-BDE6-4B08-B88D-000B1072D9F9}" srcOrd="3" destOrd="0" parTransId="{6A850210-1D22-4887-AB89-8BAA08B0056C}" sibTransId="{15465ABF-2959-4E21-8137-E0C870FB74E9}"/>
    <dgm:cxn modelId="{246FF726-9E1A-4441-8C57-4A61518ECEF7}" srcId="{636D788C-54F9-46FA-9D51-BFD8BCE9330E}" destId="{21F53779-E95E-4D25-8B74-783F3F7E08C7}" srcOrd="4" destOrd="0" parTransId="{82BFC5CF-A0E6-4B7A-A7BF-DCC001B770CA}" sibTransId="{900F9DC2-01A3-4E48-A3F4-9B694739FFD9}"/>
    <dgm:cxn modelId="{34227011-7695-4ECB-9C19-EF5301FA0C5A}" type="presOf" srcId="{21F53779-E95E-4D25-8B74-783F3F7E08C7}" destId="{07C76F98-A442-4864-94DC-26B38741B2A3}" srcOrd="0" destOrd="0" presId="urn:microsoft.com/office/officeart/2005/8/layout/cycle5"/>
    <dgm:cxn modelId="{9CAEB9C9-49A7-4B89-8092-BA07D4157228}" type="presParOf" srcId="{F6A11A3A-0528-4DBC-BC79-7892BB7BCF17}" destId="{E173A7FD-52BA-4418-A802-1492AF16F6FB}" srcOrd="0" destOrd="0" presId="urn:microsoft.com/office/officeart/2005/8/layout/cycle5"/>
    <dgm:cxn modelId="{A243710B-72B5-4756-A370-1AFD544A9049}" type="presParOf" srcId="{F6A11A3A-0528-4DBC-BC79-7892BB7BCF17}" destId="{18269519-240B-4858-8240-4391CC6DA1EF}" srcOrd="1" destOrd="0" presId="urn:microsoft.com/office/officeart/2005/8/layout/cycle5"/>
    <dgm:cxn modelId="{208E22FF-DE30-4812-973C-F8D609AB9DDD}" type="presParOf" srcId="{F6A11A3A-0528-4DBC-BC79-7892BB7BCF17}" destId="{6A27D008-29DD-4427-B008-80219D73E988}" srcOrd="2" destOrd="0" presId="urn:microsoft.com/office/officeart/2005/8/layout/cycle5"/>
    <dgm:cxn modelId="{AB45751F-CD15-47CF-9B9A-44BB89884EC0}" type="presParOf" srcId="{F6A11A3A-0528-4DBC-BC79-7892BB7BCF17}" destId="{5A26CF87-AAEC-4528-9E71-64251AB2ECB9}" srcOrd="3" destOrd="0" presId="urn:microsoft.com/office/officeart/2005/8/layout/cycle5"/>
    <dgm:cxn modelId="{873B27E3-0E74-45EA-AD97-196A58551824}" type="presParOf" srcId="{F6A11A3A-0528-4DBC-BC79-7892BB7BCF17}" destId="{4601F6CB-A773-4C08-9B49-A165EC840271}" srcOrd="4" destOrd="0" presId="urn:microsoft.com/office/officeart/2005/8/layout/cycle5"/>
    <dgm:cxn modelId="{7C915CCF-62EB-4C04-B9F3-70EB9392FA0B}" type="presParOf" srcId="{F6A11A3A-0528-4DBC-BC79-7892BB7BCF17}" destId="{A608B8F5-B4FD-4560-BBB2-8B38E43B171B}" srcOrd="5" destOrd="0" presId="urn:microsoft.com/office/officeart/2005/8/layout/cycle5"/>
    <dgm:cxn modelId="{1413E707-009C-4841-831C-11CD5BCAD7EA}" type="presParOf" srcId="{F6A11A3A-0528-4DBC-BC79-7892BB7BCF17}" destId="{7147BC12-13C8-4F7A-8E45-3814AAE366A6}" srcOrd="6" destOrd="0" presId="urn:microsoft.com/office/officeart/2005/8/layout/cycle5"/>
    <dgm:cxn modelId="{1E37D540-BB06-4AB4-9551-7D0BA6942BE0}" type="presParOf" srcId="{F6A11A3A-0528-4DBC-BC79-7892BB7BCF17}" destId="{514E4D5E-20DF-4DAC-8FB2-04174BBA11FC}" srcOrd="7" destOrd="0" presId="urn:microsoft.com/office/officeart/2005/8/layout/cycle5"/>
    <dgm:cxn modelId="{B99BAD6B-E99D-486D-BB46-A36C81221C10}" type="presParOf" srcId="{F6A11A3A-0528-4DBC-BC79-7892BB7BCF17}" destId="{D1E9D23E-5E30-44DE-8742-8601D2C2776D}" srcOrd="8" destOrd="0" presId="urn:microsoft.com/office/officeart/2005/8/layout/cycle5"/>
    <dgm:cxn modelId="{30F04F96-D035-4466-857A-4B85F10DEFD8}" type="presParOf" srcId="{F6A11A3A-0528-4DBC-BC79-7892BB7BCF17}" destId="{287AD766-2B65-4954-B9FF-2CE9A23F551D}" srcOrd="9" destOrd="0" presId="urn:microsoft.com/office/officeart/2005/8/layout/cycle5"/>
    <dgm:cxn modelId="{7D37FC38-9031-48CB-B043-D6A3CF5CAB40}" type="presParOf" srcId="{F6A11A3A-0528-4DBC-BC79-7892BB7BCF17}" destId="{97911BA5-BA23-456D-AF78-4F3A11B79EC4}" srcOrd="10" destOrd="0" presId="urn:microsoft.com/office/officeart/2005/8/layout/cycle5"/>
    <dgm:cxn modelId="{A1F9C4CB-D5EA-4A0E-B52B-BF01E7FA0BA4}" type="presParOf" srcId="{F6A11A3A-0528-4DBC-BC79-7892BB7BCF17}" destId="{2D97886A-8367-4648-8063-E391F7D852B7}" srcOrd="11" destOrd="0" presId="urn:microsoft.com/office/officeart/2005/8/layout/cycle5"/>
    <dgm:cxn modelId="{74186E3D-0866-459C-ACB5-99CB239CB3D0}" type="presParOf" srcId="{F6A11A3A-0528-4DBC-BC79-7892BB7BCF17}" destId="{07C76F98-A442-4864-94DC-26B38741B2A3}" srcOrd="12" destOrd="0" presId="urn:microsoft.com/office/officeart/2005/8/layout/cycle5"/>
    <dgm:cxn modelId="{5C0425D9-DDAD-4537-802C-CD38AE42B17C}" type="presParOf" srcId="{F6A11A3A-0528-4DBC-BC79-7892BB7BCF17}" destId="{ED5EA7A2-4400-48C6-8198-C94B03308DD9}" srcOrd="13" destOrd="0" presId="urn:microsoft.com/office/officeart/2005/8/layout/cycle5"/>
    <dgm:cxn modelId="{A8456449-E333-47A1-AF3F-D3EAB436FBC6}" type="presParOf" srcId="{F6A11A3A-0528-4DBC-BC79-7892BB7BCF17}" destId="{3ED3D728-6AC4-4A58-8F5D-D2F5715AE32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0F1A08-3F03-43C9-BF1D-D4AA85EF6CAC}" type="doc">
      <dgm:prSet loTypeId="urn:microsoft.com/office/officeart/2005/8/layout/radial6" loCatId="cycle" qsTypeId="urn:microsoft.com/office/officeart/2005/8/quickstyle/simple5" qsCatId="simple" csTypeId="urn:microsoft.com/office/officeart/2005/8/colors/colorful1#2" csCatId="colorful" phldr="1"/>
      <dgm:spPr/>
      <dgm:t>
        <a:bodyPr/>
        <a:lstStyle/>
        <a:p>
          <a:pPr latinLnBrk="1"/>
          <a:endParaRPr lang="ko-KR" altLang="en-US"/>
        </a:p>
      </dgm:t>
    </dgm:pt>
    <dgm:pt modelId="{85FB1FE7-9A9C-4729-995C-792406D25A74}">
      <dgm:prSet phldrT="[텍스트]"/>
      <dgm:spPr/>
      <dgm:t>
        <a:bodyPr/>
        <a:lstStyle/>
        <a:p>
          <a:pPr latinLnBrk="1"/>
          <a:r>
            <a:rPr lang="zh-CN" altLang="en-US" dirty="0" smtClean="0"/>
            <a:t>游戏逻辑</a:t>
          </a:r>
          <a:endParaRPr lang="ko-KR" altLang="en-US" dirty="0"/>
        </a:p>
      </dgm:t>
    </dgm:pt>
    <dgm:pt modelId="{CD7605C7-348F-4ECC-8657-001B8E54230C}" type="parTrans" cxnId="{4775BA1D-84AD-4589-945D-5208735551B9}">
      <dgm:prSet/>
      <dgm:spPr/>
      <dgm:t>
        <a:bodyPr/>
        <a:lstStyle/>
        <a:p>
          <a:pPr latinLnBrk="1"/>
          <a:endParaRPr lang="ko-KR" altLang="en-US"/>
        </a:p>
      </dgm:t>
    </dgm:pt>
    <dgm:pt modelId="{81DFBBE4-A54A-4C76-BD0A-67ABBC79156B}" type="sibTrans" cxnId="{4775BA1D-84AD-4589-945D-5208735551B9}">
      <dgm:prSet/>
      <dgm:spPr/>
      <dgm:t>
        <a:bodyPr/>
        <a:lstStyle/>
        <a:p>
          <a:pPr latinLnBrk="1"/>
          <a:endParaRPr lang="ko-KR" altLang="en-US"/>
        </a:p>
      </dgm:t>
    </dgm:pt>
    <dgm:pt modelId="{28F02414-C860-4BE1-B72C-9B5780EB33A7}">
      <dgm:prSet phldrT="[텍스트]"/>
      <dgm:spPr/>
      <dgm:t>
        <a:bodyPr/>
        <a:lstStyle/>
        <a:p>
          <a:pPr latinLnBrk="1"/>
          <a:r>
            <a:rPr lang="en-US" altLang="ko-KR" b="1" dirty="0" smtClean="0"/>
            <a:t>GUI</a:t>
          </a:r>
          <a:endParaRPr lang="ko-KR" altLang="en-US" b="1" dirty="0"/>
        </a:p>
      </dgm:t>
    </dgm:pt>
    <dgm:pt modelId="{69FEBC5B-41D6-463E-BDAD-A298B6DD3996}" type="parTrans" cxnId="{86AB7C30-FCAA-4FE7-AA51-7163619C67EF}">
      <dgm:prSet/>
      <dgm:spPr/>
      <dgm:t>
        <a:bodyPr/>
        <a:lstStyle/>
        <a:p>
          <a:pPr latinLnBrk="1"/>
          <a:endParaRPr lang="ko-KR" altLang="en-US"/>
        </a:p>
      </dgm:t>
    </dgm:pt>
    <dgm:pt modelId="{D1F38830-9920-4C22-B445-731A4A4FD456}" type="sibTrans" cxnId="{86AB7C30-FCAA-4FE7-AA51-7163619C67EF}">
      <dgm:prSet/>
      <dgm:spPr/>
      <dgm:t>
        <a:bodyPr/>
        <a:lstStyle/>
        <a:p>
          <a:pPr latinLnBrk="1"/>
          <a:endParaRPr lang="ko-KR" altLang="en-US"/>
        </a:p>
      </dgm:t>
    </dgm:pt>
    <dgm:pt modelId="{2F21B805-5BE8-4F30-BD59-A5F363CEE4F1}">
      <dgm:prSet phldrT="[텍스트]"/>
      <dgm:spPr/>
      <dgm:t>
        <a:bodyPr/>
        <a:lstStyle/>
        <a:p>
          <a:pPr latinLnBrk="1"/>
          <a:r>
            <a:rPr lang="zh-CN" altLang="en-US" b="1" dirty="0" smtClean="0"/>
            <a:t>数据管理</a:t>
          </a:r>
          <a:endParaRPr lang="ko-KR" altLang="en-US" b="1" dirty="0"/>
        </a:p>
      </dgm:t>
    </dgm:pt>
    <dgm:pt modelId="{76C77938-CD19-4C2F-9EF0-8AC8DA8ECBE1}" type="parTrans" cxnId="{6F119708-5EB0-472E-BB26-45A75F03687F}">
      <dgm:prSet/>
      <dgm:spPr/>
      <dgm:t>
        <a:bodyPr/>
        <a:lstStyle/>
        <a:p>
          <a:pPr latinLnBrk="1"/>
          <a:endParaRPr lang="ko-KR" altLang="en-US"/>
        </a:p>
      </dgm:t>
    </dgm:pt>
    <dgm:pt modelId="{47CB78E2-6D05-40FF-AFF4-985EEE6151FD}" type="sibTrans" cxnId="{6F119708-5EB0-472E-BB26-45A75F03687F}">
      <dgm:prSet/>
      <dgm:spPr/>
      <dgm:t>
        <a:bodyPr/>
        <a:lstStyle/>
        <a:p>
          <a:pPr latinLnBrk="1"/>
          <a:endParaRPr lang="ko-KR" altLang="en-US"/>
        </a:p>
      </dgm:t>
    </dgm:pt>
    <dgm:pt modelId="{2BCBDE5C-B4CD-420B-8B6F-5DCC2E7AEE24}">
      <dgm:prSet phldrT="[텍스트]" custT="1"/>
      <dgm:spPr/>
      <dgm:t>
        <a:bodyPr/>
        <a:lstStyle/>
        <a:p>
          <a:pPr latinLnBrk="1"/>
          <a:r>
            <a:rPr lang="zh-CN" altLang="en-US" sz="1400" b="1" dirty="0" smtClean="0"/>
            <a:t>设计师</a:t>
          </a:r>
          <a:endParaRPr lang="en-US" altLang="zh-CN" sz="1400" b="1" dirty="0" smtClean="0"/>
        </a:p>
        <a:p>
          <a:pPr latinLnBrk="1"/>
          <a:r>
            <a:rPr lang="zh-CN" altLang="en-US" sz="1400" b="1" dirty="0" smtClean="0"/>
            <a:t>参与</a:t>
          </a:r>
          <a:endParaRPr lang="ko-KR" altLang="en-US" sz="1400" b="1" dirty="0"/>
        </a:p>
      </dgm:t>
    </dgm:pt>
    <dgm:pt modelId="{330C8413-BADF-4E9C-A2C6-AD24CB419F63}" type="parTrans" cxnId="{ECAB1723-7B99-439D-AD33-A452C40E4019}">
      <dgm:prSet/>
      <dgm:spPr/>
      <dgm:t>
        <a:bodyPr/>
        <a:lstStyle/>
        <a:p>
          <a:pPr latinLnBrk="1"/>
          <a:endParaRPr lang="ko-KR" altLang="en-US"/>
        </a:p>
      </dgm:t>
    </dgm:pt>
    <dgm:pt modelId="{6F158881-6A83-4AE3-9ACC-EC4A5E3F2C36}" type="sibTrans" cxnId="{ECAB1723-7B99-439D-AD33-A452C40E4019}">
      <dgm:prSet/>
      <dgm:spPr/>
      <dgm:t>
        <a:bodyPr/>
        <a:lstStyle/>
        <a:p>
          <a:pPr latinLnBrk="1"/>
          <a:endParaRPr lang="ko-KR" altLang="en-US"/>
        </a:p>
      </dgm:t>
    </dgm:pt>
    <dgm:pt modelId="{AB5AC0F0-4398-48AD-83B6-BF55578428A5}">
      <dgm:prSet phldrT="[텍스트]" custT="1"/>
      <dgm:spPr/>
      <dgm:t>
        <a:bodyPr/>
        <a:lstStyle/>
        <a:p>
          <a:pPr latinLnBrk="1"/>
          <a:r>
            <a:rPr lang="zh-CN" altLang="en-US" sz="1800" b="1" smtClean="0"/>
            <a:t>维护</a:t>
          </a:r>
          <a:endParaRPr lang="ko-KR" altLang="en-US" sz="1800" b="1" dirty="0"/>
        </a:p>
      </dgm:t>
    </dgm:pt>
    <dgm:pt modelId="{CA73C3E7-CAC8-4412-9244-2238807FE011}" type="parTrans" cxnId="{16D482EC-DB9F-4B50-B215-4C9B1DCD8868}">
      <dgm:prSet/>
      <dgm:spPr/>
      <dgm:t>
        <a:bodyPr/>
        <a:lstStyle/>
        <a:p>
          <a:pPr latinLnBrk="1"/>
          <a:endParaRPr lang="ko-KR" altLang="en-US"/>
        </a:p>
      </dgm:t>
    </dgm:pt>
    <dgm:pt modelId="{7F20310E-D6C6-449D-8EFE-F3F1693776EC}" type="sibTrans" cxnId="{16D482EC-DB9F-4B50-B215-4C9B1DCD8868}">
      <dgm:prSet/>
      <dgm:spPr/>
      <dgm:t>
        <a:bodyPr/>
        <a:lstStyle/>
        <a:p>
          <a:pPr latinLnBrk="1"/>
          <a:endParaRPr lang="ko-KR" altLang="en-US"/>
        </a:p>
      </dgm:t>
    </dgm:pt>
    <dgm:pt modelId="{0EE6BDB6-F215-49B7-81A8-F73F5E10F125}" type="pres">
      <dgm:prSet presAssocID="{420F1A08-3F03-43C9-BF1D-D4AA85EF6C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7B6D59-FDCC-41AF-ABFC-7C3733F02416}" type="pres">
      <dgm:prSet presAssocID="{85FB1FE7-9A9C-4729-995C-792406D25A74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684729A-9855-43D4-88C0-E088CDEF0AFE}" type="pres">
      <dgm:prSet presAssocID="{28F02414-C860-4BE1-B72C-9B5780EB33A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9AEE2F-548D-4EFF-A7B7-DA2B17E5B432}" type="pres">
      <dgm:prSet presAssocID="{28F02414-C860-4BE1-B72C-9B5780EB33A7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DDE80985-9247-4610-A2F7-B5585C2405E5}" type="pres">
      <dgm:prSet presAssocID="{D1F38830-9920-4C22-B445-731A4A4FD456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F972658-36AA-4B69-ACDF-7078DB202069}" type="pres">
      <dgm:prSet presAssocID="{2F21B805-5BE8-4F30-BD59-A5F363CEE4F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ED158B-E109-48CD-91F9-64D7F9B37022}" type="pres">
      <dgm:prSet presAssocID="{2F21B805-5BE8-4F30-BD59-A5F363CEE4F1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D24D4A42-B8A7-4032-874B-1150EFDC1186}" type="pres">
      <dgm:prSet presAssocID="{47CB78E2-6D05-40FF-AFF4-985EEE6151FD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72A1476-3D0D-4214-963F-F39263C989A3}" type="pres">
      <dgm:prSet presAssocID="{2BCBDE5C-B4CD-420B-8B6F-5DCC2E7AEE2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1C3C28-BEB3-4D5A-81E3-3A57053D16E4}" type="pres">
      <dgm:prSet presAssocID="{2BCBDE5C-B4CD-420B-8B6F-5DCC2E7AEE24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0126AED7-1226-458D-8538-2EBC41BC9826}" type="pres">
      <dgm:prSet presAssocID="{6F158881-6A83-4AE3-9ACC-EC4A5E3F2C36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0E1876D-1485-40F1-B960-00B6E3BE51CB}" type="pres">
      <dgm:prSet presAssocID="{AB5AC0F0-4398-48AD-83B6-BF55578428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D509D0-325B-4B9A-A919-62BE04D22867}" type="pres">
      <dgm:prSet presAssocID="{AB5AC0F0-4398-48AD-83B6-BF55578428A5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6DF9C135-49D9-4FB2-8EC7-93B282F1CDD8}" type="pres">
      <dgm:prSet presAssocID="{7F20310E-D6C6-449D-8EFE-F3F1693776EC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16D482EC-DB9F-4B50-B215-4C9B1DCD8868}" srcId="{85FB1FE7-9A9C-4729-995C-792406D25A74}" destId="{AB5AC0F0-4398-48AD-83B6-BF55578428A5}" srcOrd="3" destOrd="0" parTransId="{CA73C3E7-CAC8-4412-9244-2238807FE011}" sibTransId="{7F20310E-D6C6-449D-8EFE-F3F1693776EC}"/>
    <dgm:cxn modelId="{29A1468B-4597-4707-A0D1-CFFECEEC815C}" type="presOf" srcId="{28F02414-C860-4BE1-B72C-9B5780EB33A7}" destId="{D684729A-9855-43D4-88C0-E088CDEF0AFE}" srcOrd="0" destOrd="0" presId="urn:microsoft.com/office/officeart/2005/8/layout/radial6"/>
    <dgm:cxn modelId="{4775BA1D-84AD-4589-945D-5208735551B9}" srcId="{420F1A08-3F03-43C9-BF1D-D4AA85EF6CAC}" destId="{85FB1FE7-9A9C-4729-995C-792406D25A74}" srcOrd="0" destOrd="0" parTransId="{CD7605C7-348F-4ECC-8657-001B8E54230C}" sibTransId="{81DFBBE4-A54A-4C76-BD0A-67ABBC79156B}"/>
    <dgm:cxn modelId="{09E0523A-2190-4934-A81F-2330963F2984}" type="presOf" srcId="{D1F38830-9920-4C22-B445-731A4A4FD456}" destId="{DDE80985-9247-4610-A2F7-B5585C2405E5}" srcOrd="0" destOrd="0" presId="urn:microsoft.com/office/officeart/2005/8/layout/radial6"/>
    <dgm:cxn modelId="{79D4FC68-E9A7-4426-B64A-F9153227DB00}" type="presOf" srcId="{6F158881-6A83-4AE3-9ACC-EC4A5E3F2C36}" destId="{0126AED7-1226-458D-8538-2EBC41BC9826}" srcOrd="0" destOrd="0" presId="urn:microsoft.com/office/officeart/2005/8/layout/radial6"/>
    <dgm:cxn modelId="{109838F0-04C1-49ED-82DD-09AAB228309D}" type="presOf" srcId="{7F20310E-D6C6-449D-8EFE-F3F1693776EC}" destId="{6DF9C135-49D9-4FB2-8EC7-93B282F1CDD8}" srcOrd="0" destOrd="0" presId="urn:microsoft.com/office/officeart/2005/8/layout/radial6"/>
    <dgm:cxn modelId="{31194474-A139-4258-8C58-FBBE43B9D4B9}" type="presOf" srcId="{AB5AC0F0-4398-48AD-83B6-BF55578428A5}" destId="{00E1876D-1485-40F1-B960-00B6E3BE51CB}" srcOrd="0" destOrd="0" presId="urn:microsoft.com/office/officeart/2005/8/layout/radial6"/>
    <dgm:cxn modelId="{ECAB1723-7B99-439D-AD33-A452C40E4019}" srcId="{85FB1FE7-9A9C-4729-995C-792406D25A74}" destId="{2BCBDE5C-B4CD-420B-8B6F-5DCC2E7AEE24}" srcOrd="2" destOrd="0" parTransId="{330C8413-BADF-4E9C-A2C6-AD24CB419F63}" sibTransId="{6F158881-6A83-4AE3-9ACC-EC4A5E3F2C36}"/>
    <dgm:cxn modelId="{FAF5FF88-178D-4254-92E9-0834AAB79D09}" type="presOf" srcId="{420F1A08-3F03-43C9-BF1D-D4AA85EF6CAC}" destId="{0EE6BDB6-F215-49B7-81A8-F73F5E10F125}" srcOrd="0" destOrd="0" presId="urn:microsoft.com/office/officeart/2005/8/layout/radial6"/>
    <dgm:cxn modelId="{D2C859FF-E091-4B07-ABAD-2A60F5CB6004}" type="presOf" srcId="{2F21B805-5BE8-4F30-BD59-A5F363CEE4F1}" destId="{CF972658-36AA-4B69-ACDF-7078DB202069}" srcOrd="0" destOrd="0" presId="urn:microsoft.com/office/officeart/2005/8/layout/radial6"/>
    <dgm:cxn modelId="{1BA1F51E-62E7-40E9-8C21-9DA5D471397C}" type="presOf" srcId="{85FB1FE7-9A9C-4729-995C-792406D25A74}" destId="{4B7B6D59-FDCC-41AF-ABFC-7C3733F02416}" srcOrd="0" destOrd="0" presId="urn:microsoft.com/office/officeart/2005/8/layout/radial6"/>
    <dgm:cxn modelId="{6F8C9780-0541-40A5-B54F-035E26C24E86}" type="presOf" srcId="{47CB78E2-6D05-40FF-AFF4-985EEE6151FD}" destId="{D24D4A42-B8A7-4032-874B-1150EFDC1186}" srcOrd="0" destOrd="0" presId="urn:microsoft.com/office/officeart/2005/8/layout/radial6"/>
    <dgm:cxn modelId="{86AB7C30-FCAA-4FE7-AA51-7163619C67EF}" srcId="{85FB1FE7-9A9C-4729-995C-792406D25A74}" destId="{28F02414-C860-4BE1-B72C-9B5780EB33A7}" srcOrd="0" destOrd="0" parTransId="{69FEBC5B-41D6-463E-BDAD-A298B6DD3996}" sibTransId="{D1F38830-9920-4C22-B445-731A4A4FD456}"/>
    <dgm:cxn modelId="{6F119708-5EB0-472E-BB26-45A75F03687F}" srcId="{85FB1FE7-9A9C-4729-995C-792406D25A74}" destId="{2F21B805-5BE8-4F30-BD59-A5F363CEE4F1}" srcOrd="1" destOrd="0" parTransId="{76C77938-CD19-4C2F-9EF0-8AC8DA8ECBE1}" sibTransId="{47CB78E2-6D05-40FF-AFF4-985EEE6151FD}"/>
    <dgm:cxn modelId="{B97F369A-A6E5-43E7-92ED-732B248F01D4}" type="presOf" srcId="{2BCBDE5C-B4CD-420B-8B6F-5DCC2E7AEE24}" destId="{B72A1476-3D0D-4214-963F-F39263C989A3}" srcOrd="0" destOrd="0" presId="urn:microsoft.com/office/officeart/2005/8/layout/radial6"/>
    <dgm:cxn modelId="{DD5B9CDB-7A0A-41C9-9652-863AA9CD040C}" type="presParOf" srcId="{0EE6BDB6-F215-49B7-81A8-F73F5E10F125}" destId="{4B7B6D59-FDCC-41AF-ABFC-7C3733F02416}" srcOrd="0" destOrd="0" presId="urn:microsoft.com/office/officeart/2005/8/layout/radial6"/>
    <dgm:cxn modelId="{60A189BB-479B-4F34-8E50-429C5A66E460}" type="presParOf" srcId="{0EE6BDB6-F215-49B7-81A8-F73F5E10F125}" destId="{D684729A-9855-43D4-88C0-E088CDEF0AFE}" srcOrd="1" destOrd="0" presId="urn:microsoft.com/office/officeart/2005/8/layout/radial6"/>
    <dgm:cxn modelId="{A2C0DD01-7A86-4964-B0F0-42C2A3E16B32}" type="presParOf" srcId="{0EE6BDB6-F215-49B7-81A8-F73F5E10F125}" destId="{D29AEE2F-548D-4EFF-A7B7-DA2B17E5B432}" srcOrd="2" destOrd="0" presId="urn:microsoft.com/office/officeart/2005/8/layout/radial6"/>
    <dgm:cxn modelId="{7D1340E4-C61F-4D76-893E-2B203C8DD882}" type="presParOf" srcId="{0EE6BDB6-F215-49B7-81A8-F73F5E10F125}" destId="{DDE80985-9247-4610-A2F7-B5585C2405E5}" srcOrd="3" destOrd="0" presId="urn:microsoft.com/office/officeart/2005/8/layout/radial6"/>
    <dgm:cxn modelId="{4BEA1A27-99B3-40DD-8DC1-9690CB850905}" type="presParOf" srcId="{0EE6BDB6-F215-49B7-81A8-F73F5E10F125}" destId="{CF972658-36AA-4B69-ACDF-7078DB202069}" srcOrd="4" destOrd="0" presId="urn:microsoft.com/office/officeart/2005/8/layout/radial6"/>
    <dgm:cxn modelId="{671FF84A-B211-4B1B-84FC-3137B3DFEEA6}" type="presParOf" srcId="{0EE6BDB6-F215-49B7-81A8-F73F5E10F125}" destId="{BFED158B-E109-48CD-91F9-64D7F9B37022}" srcOrd="5" destOrd="0" presId="urn:microsoft.com/office/officeart/2005/8/layout/radial6"/>
    <dgm:cxn modelId="{03779285-1582-4220-8791-5DD1BE93CB51}" type="presParOf" srcId="{0EE6BDB6-F215-49B7-81A8-F73F5E10F125}" destId="{D24D4A42-B8A7-4032-874B-1150EFDC1186}" srcOrd="6" destOrd="0" presId="urn:microsoft.com/office/officeart/2005/8/layout/radial6"/>
    <dgm:cxn modelId="{C84D34BE-5A8B-4BC7-8381-47B02FBF1FB0}" type="presParOf" srcId="{0EE6BDB6-F215-49B7-81A8-F73F5E10F125}" destId="{B72A1476-3D0D-4214-963F-F39263C989A3}" srcOrd="7" destOrd="0" presId="urn:microsoft.com/office/officeart/2005/8/layout/radial6"/>
    <dgm:cxn modelId="{23B210DA-71A3-4800-B7F3-ABBEACBE3F7F}" type="presParOf" srcId="{0EE6BDB6-F215-49B7-81A8-F73F5E10F125}" destId="{8E1C3C28-BEB3-4D5A-81E3-3A57053D16E4}" srcOrd="8" destOrd="0" presId="urn:microsoft.com/office/officeart/2005/8/layout/radial6"/>
    <dgm:cxn modelId="{9ED9EECF-989A-49B8-9926-46C3A9E3FDE8}" type="presParOf" srcId="{0EE6BDB6-F215-49B7-81A8-F73F5E10F125}" destId="{0126AED7-1226-458D-8538-2EBC41BC9826}" srcOrd="9" destOrd="0" presId="urn:microsoft.com/office/officeart/2005/8/layout/radial6"/>
    <dgm:cxn modelId="{D82235D5-BCBC-4833-8DE4-F6C2040A967C}" type="presParOf" srcId="{0EE6BDB6-F215-49B7-81A8-F73F5E10F125}" destId="{00E1876D-1485-40F1-B960-00B6E3BE51CB}" srcOrd="10" destOrd="0" presId="urn:microsoft.com/office/officeart/2005/8/layout/radial6"/>
    <dgm:cxn modelId="{6504C3FF-1086-4100-A46A-3ED37093B463}" type="presParOf" srcId="{0EE6BDB6-F215-49B7-81A8-F73F5E10F125}" destId="{0DD509D0-325B-4B9A-A919-62BE04D22867}" srcOrd="11" destOrd="0" presId="urn:microsoft.com/office/officeart/2005/8/layout/radial6"/>
    <dgm:cxn modelId="{32592492-ADD1-48DD-8ED3-C6E593B210F1}" type="presParOf" srcId="{0EE6BDB6-F215-49B7-81A8-F73F5E10F125}" destId="{6DF9C135-49D9-4FB2-8EC7-93B282F1CDD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2A826E-597E-4B09-98D7-228CECA94907}">
      <dsp:nvSpPr>
        <dsp:cNvPr id="0" name=""/>
        <dsp:cNvSpPr/>
      </dsp:nvSpPr>
      <dsp:spPr>
        <a:xfrm>
          <a:off x="1900231" y="0"/>
          <a:ext cx="6315144" cy="164268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直接使用</a:t>
          </a:r>
          <a:r>
            <a:rPr lang="en-US" altLang="ko-KR" sz="2500" kern="1200" dirty="0" smtClean="0"/>
            <a:t>*.max</a:t>
          </a:r>
          <a:r>
            <a:rPr lang="zh-CN" altLang="en-US" sz="2500" kern="1200" dirty="0" smtClean="0"/>
            <a:t>文件</a:t>
          </a:r>
          <a:r>
            <a:rPr lang="en-US" altLang="ko-KR" sz="2500" kern="1200" dirty="0" smtClean="0"/>
            <a:t>  </a:t>
          </a:r>
          <a:endParaRPr lang="ko-KR" altLang="en-US" sz="25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作为地图编辑工具</a:t>
          </a:r>
          <a:r>
            <a:rPr lang="ko-KR" altLang="en-US" sz="2500" kern="1200" dirty="0" smtClean="0"/>
            <a:t> </a:t>
          </a:r>
          <a:r>
            <a:rPr lang="en-US" altLang="ko-KR" sz="2500" kern="1200" dirty="0" smtClean="0"/>
            <a:t>(</a:t>
          </a:r>
          <a:r>
            <a:rPr lang="zh-CN" altLang="en-US" sz="2500" kern="1200" dirty="0" smtClean="0"/>
            <a:t>可直接测试效果</a:t>
          </a:r>
          <a:r>
            <a:rPr lang="en-US" altLang="ko-KR" sz="2500" kern="1200" dirty="0" smtClean="0"/>
            <a:t>)</a:t>
          </a:r>
          <a:endParaRPr lang="ko-KR" altLang="en-US" sz="2500" kern="1200" dirty="0"/>
        </a:p>
      </dsp:txBody>
      <dsp:txXfrm>
        <a:off x="1900231" y="0"/>
        <a:ext cx="6315144" cy="1642682"/>
      </dsp:txXfrm>
    </dsp:sp>
    <dsp:sp modelId="{3717E944-DC57-464C-BF45-A2A42FBB549F}">
      <dsp:nvSpPr>
        <dsp:cNvPr id="0" name=""/>
        <dsp:cNvSpPr/>
      </dsp:nvSpPr>
      <dsp:spPr>
        <a:xfrm>
          <a:off x="71432" y="0"/>
          <a:ext cx="1828799" cy="164268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3D </a:t>
          </a:r>
          <a:r>
            <a:rPr lang="zh-CN" altLang="en-US" sz="1600" b="1" kern="1200" dirty="0" smtClean="0"/>
            <a:t>建模动画</a:t>
          </a:r>
          <a:endParaRPr lang="ko-KR" altLang="en-US" sz="1600" b="1" kern="1200" dirty="0"/>
        </a:p>
      </dsp:txBody>
      <dsp:txXfrm>
        <a:off x="71432" y="0"/>
        <a:ext cx="1828799" cy="1642682"/>
      </dsp:txXfrm>
    </dsp:sp>
    <dsp:sp modelId="{21CDA357-FE24-473F-BF26-2FACDDB4DD0E}">
      <dsp:nvSpPr>
        <dsp:cNvPr id="0" name=""/>
        <dsp:cNvSpPr/>
      </dsp:nvSpPr>
      <dsp:spPr>
        <a:xfrm>
          <a:off x="1900231" y="1806950"/>
          <a:ext cx="6315144" cy="164268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4847173"/>
            <a:satOff val="-9865"/>
            <a:lumOff val="-146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4847173"/>
              <a:satOff val="-9865"/>
              <a:lumOff val="-1461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smtClean="0"/>
            <a:t>编辑器上的直接粒子模拟</a:t>
          </a:r>
          <a:endParaRPr lang="ko-KR" altLang="en-US" sz="25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实现游戏场景中的最终效果</a:t>
          </a:r>
          <a:endParaRPr lang="ko-KR" altLang="en-US" sz="2500" kern="1200" dirty="0"/>
        </a:p>
      </dsp:txBody>
      <dsp:txXfrm>
        <a:off x="1900231" y="1806950"/>
        <a:ext cx="6315144" cy="1642682"/>
      </dsp:txXfrm>
    </dsp:sp>
    <dsp:sp modelId="{290B43F9-E4BB-4E2D-8A43-15F0C27864EB}">
      <dsp:nvSpPr>
        <dsp:cNvPr id="0" name=""/>
        <dsp:cNvSpPr/>
      </dsp:nvSpPr>
      <dsp:spPr>
        <a:xfrm>
          <a:off x="71432" y="1806950"/>
          <a:ext cx="1828799" cy="1642682"/>
        </a:xfrm>
        <a:prstGeom prst="roundRect">
          <a:avLst/>
        </a:prstGeom>
        <a:gradFill rotWithShape="0">
          <a:gsLst>
            <a:gs pos="0">
              <a:schemeClr val="accent4">
                <a:hueOff val="4706656"/>
                <a:satOff val="-11638"/>
                <a:lumOff val="-6177"/>
                <a:alphaOff val="0"/>
                <a:shade val="85000"/>
              </a:schemeClr>
            </a:gs>
            <a:gs pos="100000">
              <a:schemeClr val="accent4">
                <a:hueOff val="4706656"/>
                <a:satOff val="-11638"/>
                <a:lumOff val="-6177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特效</a:t>
          </a:r>
          <a:endParaRPr lang="ko-KR" altLang="en-US" sz="2000" b="1" kern="1200" dirty="0"/>
        </a:p>
      </dsp:txBody>
      <dsp:txXfrm>
        <a:off x="71432" y="1806950"/>
        <a:ext cx="1828799" cy="1642682"/>
      </dsp:txXfrm>
    </dsp:sp>
    <dsp:sp modelId="{577E5F05-CE83-477A-8FBA-DE143FB78762}">
      <dsp:nvSpPr>
        <dsp:cNvPr id="0" name=""/>
        <dsp:cNvSpPr/>
      </dsp:nvSpPr>
      <dsp:spPr>
        <a:xfrm>
          <a:off x="1900231" y="3613901"/>
          <a:ext cx="6315144" cy="164268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9694347"/>
            <a:satOff val="-19730"/>
            <a:lumOff val="-2923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9694347"/>
              <a:satOff val="-19730"/>
              <a:lumOff val="-2923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排版自由、图片和文字均可使用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 dirty="0" smtClean="0"/>
            <a:t>GUI </a:t>
          </a:r>
          <a:r>
            <a:rPr lang="zh-CN" altLang="en-US" sz="2400" kern="1200" dirty="0" smtClean="0"/>
            <a:t>设计制作和效果测试同时进行</a:t>
          </a:r>
          <a:endParaRPr lang="ko-KR" altLang="en-US" sz="2400" kern="1200" dirty="0"/>
        </a:p>
      </dsp:txBody>
      <dsp:txXfrm>
        <a:off x="1900231" y="3613901"/>
        <a:ext cx="6315144" cy="1642682"/>
      </dsp:txXfrm>
    </dsp:sp>
    <dsp:sp modelId="{16ECE651-0448-456E-A2DE-0A7DAE01B633}">
      <dsp:nvSpPr>
        <dsp:cNvPr id="0" name=""/>
        <dsp:cNvSpPr/>
      </dsp:nvSpPr>
      <dsp:spPr>
        <a:xfrm>
          <a:off x="71432" y="3613901"/>
          <a:ext cx="1828799" cy="1642682"/>
        </a:xfrm>
        <a:prstGeom prst="roundRect">
          <a:avLst/>
        </a:prstGeom>
        <a:gradFill rotWithShape="0">
          <a:gsLst>
            <a:gs pos="0">
              <a:schemeClr val="accent4">
                <a:hueOff val="9413312"/>
                <a:satOff val="-23276"/>
                <a:lumOff val="-12353"/>
                <a:alphaOff val="0"/>
                <a:shade val="85000"/>
              </a:schemeClr>
            </a:gs>
            <a:gs pos="100000">
              <a:schemeClr val="accent4">
                <a:hueOff val="9413312"/>
                <a:satOff val="-23276"/>
                <a:lumOff val="-12353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/>
            <a:t>GUI </a:t>
          </a:r>
          <a:r>
            <a:rPr lang="zh-CN" altLang="en-US" sz="2000" b="1" kern="1200" dirty="0" smtClean="0"/>
            <a:t>制作</a:t>
          </a:r>
          <a:endParaRPr lang="ko-KR" altLang="en-US" sz="2000" b="1" kern="1200" dirty="0"/>
        </a:p>
      </dsp:txBody>
      <dsp:txXfrm>
        <a:off x="71432" y="3613901"/>
        <a:ext cx="1828799" cy="164268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15A1184-108F-49BB-8FD1-38BB7F89A45E}">
      <dsp:nvSpPr>
        <dsp:cNvPr id="0" name=""/>
        <dsp:cNvSpPr/>
      </dsp:nvSpPr>
      <dsp:spPr>
        <a:xfrm>
          <a:off x="2100270" y="0"/>
          <a:ext cx="6329425" cy="1550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利用</a:t>
          </a:r>
          <a:r>
            <a:rPr lang="en-US" altLang="ko-KR" sz="2400" kern="1200" dirty="0" smtClean="0"/>
            <a:t>C++/C#</a:t>
          </a:r>
          <a:r>
            <a:rPr lang="zh-CN" altLang="en-US" sz="2400" kern="1200" dirty="0" smtClean="0"/>
            <a:t>构成服务器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利用</a:t>
          </a:r>
          <a:r>
            <a:rPr lang="en-US" altLang="ko-KR" sz="2400" kern="1200" dirty="0" smtClean="0"/>
            <a:t>TCP/UDP</a:t>
          </a:r>
          <a:r>
            <a:rPr lang="zh-CN" altLang="en-US" sz="2400" kern="1200" dirty="0" smtClean="0"/>
            <a:t>与客户端通讯</a:t>
          </a:r>
          <a:endParaRPr lang="ko-KR" altLang="en-US" sz="2400" kern="1200" dirty="0"/>
        </a:p>
      </dsp:txBody>
      <dsp:txXfrm>
        <a:off x="2100270" y="0"/>
        <a:ext cx="6329425" cy="1550299"/>
      </dsp:txXfrm>
    </dsp:sp>
    <dsp:sp modelId="{0E31E897-94E5-4E0C-AD1A-A99CF79CE450}">
      <dsp:nvSpPr>
        <dsp:cNvPr id="0" name=""/>
        <dsp:cNvSpPr/>
      </dsp:nvSpPr>
      <dsp:spPr>
        <a:xfrm>
          <a:off x="71426" y="0"/>
          <a:ext cx="2028843" cy="155029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服务器</a:t>
          </a:r>
          <a:endParaRPr lang="ko-KR" altLang="en-US" sz="2400" kern="1200" dirty="0"/>
        </a:p>
      </dsp:txBody>
      <dsp:txXfrm>
        <a:off x="71426" y="0"/>
        <a:ext cx="2028843" cy="1550299"/>
      </dsp:txXfrm>
    </dsp:sp>
    <dsp:sp modelId="{19293BEA-C772-4BF6-B070-C7DF98096997}">
      <dsp:nvSpPr>
        <dsp:cNvPr id="0" name=""/>
        <dsp:cNvSpPr/>
      </dsp:nvSpPr>
      <dsp:spPr>
        <a:xfrm>
          <a:off x="2100270" y="1705329"/>
          <a:ext cx="6329425" cy="1550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4847173"/>
            <a:satOff val="-9865"/>
            <a:lumOff val="-146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4847173"/>
              <a:satOff val="-9865"/>
              <a:lumOff val="-1461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在运行状态下对各游戏参数进行调整并体现实际效果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面向对象编程，可提高代码重用性</a:t>
          </a:r>
          <a:endParaRPr lang="ko-KR" altLang="en-US" sz="2400" kern="1200" dirty="0"/>
        </a:p>
      </dsp:txBody>
      <dsp:txXfrm>
        <a:off x="2100270" y="1705329"/>
        <a:ext cx="6329425" cy="1550299"/>
      </dsp:txXfrm>
    </dsp:sp>
    <dsp:sp modelId="{6FB463D2-9D6A-4043-AD2A-93A3EEA7076A}">
      <dsp:nvSpPr>
        <dsp:cNvPr id="0" name=""/>
        <dsp:cNvSpPr/>
      </dsp:nvSpPr>
      <dsp:spPr>
        <a:xfrm>
          <a:off x="71426" y="1705329"/>
          <a:ext cx="2028843" cy="1550299"/>
        </a:xfrm>
        <a:prstGeom prst="roundRect">
          <a:avLst/>
        </a:prstGeom>
        <a:gradFill rotWithShape="0">
          <a:gsLst>
            <a:gs pos="0">
              <a:schemeClr val="accent4">
                <a:hueOff val="4706656"/>
                <a:satOff val="-11638"/>
                <a:lumOff val="-6177"/>
                <a:alphaOff val="0"/>
                <a:shade val="85000"/>
              </a:schemeClr>
            </a:gs>
            <a:gs pos="100000">
              <a:schemeClr val="accent4">
                <a:hueOff val="4706656"/>
                <a:satOff val="-11638"/>
                <a:lumOff val="-6177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客户端</a:t>
          </a:r>
          <a:endParaRPr lang="ko-KR" altLang="en-US" sz="2400" kern="1200" dirty="0"/>
        </a:p>
      </dsp:txBody>
      <dsp:txXfrm>
        <a:off x="71426" y="1705329"/>
        <a:ext cx="2028843" cy="1550299"/>
      </dsp:txXfrm>
    </dsp:sp>
    <dsp:sp modelId="{6E78788E-4064-4FDA-8318-782DA4213EB1}">
      <dsp:nvSpPr>
        <dsp:cNvPr id="0" name=""/>
        <dsp:cNvSpPr/>
      </dsp:nvSpPr>
      <dsp:spPr>
        <a:xfrm>
          <a:off x="2100270" y="3410658"/>
          <a:ext cx="6329425" cy="1550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9694347"/>
            <a:satOff val="-19730"/>
            <a:lumOff val="-2923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9694347"/>
              <a:satOff val="-19730"/>
              <a:lumOff val="-2923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可直接连接网页服务器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在与网页通讯过程中实现无限可能性</a:t>
          </a:r>
          <a:endParaRPr lang="ko-KR" altLang="en-US" sz="2400" kern="1200" dirty="0"/>
        </a:p>
      </dsp:txBody>
      <dsp:txXfrm>
        <a:off x="2100270" y="3410658"/>
        <a:ext cx="6329425" cy="1550299"/>
      </dsp:txXfrm>
    </dsp:sp>
    <dsp:sp modelId="{98C758AC-9C21-44D4-BC58-A7BD0CA0C636}">
      <dsp:nvSpPr>
        <dsp:cNvPr id="0" name=""/>
        <dsp:cNvSpPr/>
      </dsp:nvSpPr>
      <dsp:spPr>
        <a:xfrm>
          <a:off x="71426" y="3410658"/>
          <a:ext cx="2028843" cy="1550299"/>
        </a:xfrm>
        <a:prstGeom prst="roundRect">
          <a:avLst/>
        </a:prstGeom>
        <a:gradFill rotWithShape="0">
          <a:gsLst>
            <a:gs pos="0">
              <a:schemeClr val="accent4">
                <a:hueOff val="9413312"/>
                <a:satOff val="-23276"/>
                <a:lumOff val="-12353"/>
                <a:alphaOff val="0"/>
                <a:shade val="85000"/>
              </a:schemeClr>
            </a:gs>
            <a:gs pos="100000">
              <a:schemeClr val="accent4">
                <a:hueOff val="9413312"/>
                <a:satOff val="-23276"/>
                <a:lumOff val="-12353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网页连接</a:t>
          </a:r>
          <a:endParaRPr lang="ko-KR" altLang="en-US" sz="2400" kern="1200" dirty="0"/>
        </a:p>
      </dsp:txBody>
      <dsp:txXfrm>
        <a:off x="71426" y="3410658"/>
        <a:ext cx="2028843" cy="15502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CDF8E4-5E27-497F-A72D-D44E2077CD64}">
      <dsp:nvSpPr>
        <dsp:cNvPr id="0" name=""/>
        <dsp:cNvSpPr/>
      </dsp:nvSpPr>
      <dsp:spPr>
        <a:xfrm>
          <a:off x="2014555" y="0"/>
          <a:ext cx="6629448" cy="1550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对各游戏参数进行选定、调整并体现实际效果进行确认</a:t>
          </a:r>
          <a:endParaRPr lang="ko-KR" altLang="en-US" sz="2800" kern="1200" dirty="0"/>
        </a:p>
      </dsp:txBody>
      <dsp:txXfrm>
        <a:off x="2014555" y="0"/>
        <a:ext cx="6629448" cy="1550299"/>
      </dsp:txXfrm>
    </dsp:sp>
    <dsp:sp modelId="{105D1ACC-8036-4AE3-AA07-7CD7CAD6BE21}">
      <dsp:nvSpPr>
        <dsp:cNvPr id="0" name=""/>
        <dsp:cNvSpPr/>
      </dsp:nvSpPr>
      <dsp:spPr>
        <a:xfrm>
          <a:off x="37232" y="0"/>
          <a:ext cx="1943123" cy="155029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数值</a:t>
          </a:r>
          <a:endParaRPr lang="ko-KR" altLang="en-US" sz="2400" kern="1200" dirty="0"/>
        </a:p>
      </dsp:txBody>
      <dsp:txXfrm>
        <a:off x="37232" y="0"/>
        <a:ext cx="1943123" cy="1550299"/>
      </dsp:txXfrm>
    </dsp:sp>
    <dsp:sp modelId="{0BF59B8F-8E82-4C1B-AB99-C81EC3EF8B03}">
      <dsp:nvSpPr>
        <dsp:cNvPr id="0" name=""/>
        <dsp:cNvSpPr/>
      </dsp:nvSpPr>
      <dsp:spPr>
        <a:xfrm>
          <a:off x="2014555" y="1705329"/>
          <a:ext cx="6629448" cy="1550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4847173"/>
            <a:satOff val="-9865"/>
            <a:lumOff val="-146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4847173"/>
              <a:satOff val="-9865"/>
              <a:lumOff val="-1461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可直接根据策划需求编排出各个环节、环境等，直观后进行修改并确认</a:t>
          </a:r>
          <a:endParaRPr lang="ko-KR" altLang="en-US" sz="2800" kern="1200" dirty="0"/>
        </a:p>
      </dsp:txBody>
      <dsp:txXfrm>
        <a:off x="2014555" y="1705329"/>
        <a:ext cx="6629448" cy="1550299"/>
      </dsp:txXfrm>
    </dsp:sp>
    <dsp:sp modelId="{AEF4B1D4-B7AE-427C-92F3-3207220D609C}">
      <dsp:nvSpPr>
        <dsp:cNvPr id="0" name=""/>
        <dsp:cNvSpPr/>
      </dsp:nvSpPr>
      <dsp:spPr>
        <a:xfrm>
          <a:off x="71431" y="1705329"/>
          <a:ext cx="1943123" cy="1550299"/>
        </a:xfrm>
        <a:prstGeom prst="roundRect">
          <a:avLst/>
        </a:prstGeom>
        <a:gradFill rotWithShape="0">
          <a:gsLst>
            <a:gs pos="0">
              <a:schemeClr val="accent4">
                <a:hueOff val="4706656"/>
                <a:satOff val="-11638"/>
                <a:lumOff val="-6177"/>
                <a:alphaOff val="0"/>
                <a:shade val="85000"/>
              </a:schemeClr>
            </a:gs>
            <a:gs pos="100000">
              <a:schemeClr val="accent4">
                <a:hueOff val="4706656"/>
                <a:satOff val="-11638"/>
                <a:lumOff val="-6177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Level</a:t>
          </a: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</a:t>
          </a:r>
          <a:r>
            <a:rPr lang="zh-CN" altLang="en-US" sz="1600" kern="1200" dirty="0" smtClean="0"/>
            <a:t>环境、线路、细节等策划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71431" y="1705329"/>
        <a:ext cx="1943123" cy="1550299"/>
      </dsp:txXfrm>
    </dsp:sp>
    <dsp:sp modelId="{7122D6CF-2007-4BB2-A34A-6C7AB9723F39}">
      <dsp:nvSpPr>
        <dsp:cNvPr id="0" name=""/>
        <dsp:cNvSpPr/>
      </dsp:nvSpPr>
      <dsp:spPr>
        <a:xfrm>
          <a:off x="2014555" y="3410658"/>
          <a:ext cx="6629448" cy="1550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9694347"/>
            <a:satOff val="-19730"/>
            <a:lumOff val="-2923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9694347"/>
              <a:satOff val="-19730"/>
              <a:lumOff val="-2923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不依赖其他部门，可由策划部直接完成对游戏的整体测试和调整</a:t>
          </a:r>
          <a:endParaRPr lang="ko-KR" altLang="en-US" sz="2800" kern="1200" dirty="0"/>
        </a:p>
      </dsp:txBody>
      <dsp:txXfrm>
        <a:off x="2014555" y="3410658"/>
        <a:ext cx="6629448" cy="1550299"/>
      </dsp:txXfrm>
    </dsp:sp>
    <dsp:sp modelId="{89DA77B8-DA45-439E-94A6-B2825E621AFE}">
      <dsp:nvSpPr>
        <dsp:cNvPr id="0" name=""/>
        <dsp:cNvSpPr/>
      </dsp:nvSpPr>
      <dsp:spPr>
        <a:xfrm>
          <a:off x="71431" y="3410658"/>
          <a:ext cx="1943123" cy="1550299"/>
        </a:xfrm>
        <a:prstGeom prst="roundRect">
          <a:avLst/>
        </a:prstGeom>
        <a:gradFill rotWithShape="0">
          <a:gsLst>
            <a:gs pos="0">
              <a:schemeClr val="accent4">
                <a:hueOff val="9413312"/>
                <a:satOff val="-23276"/>
                <a:lumOff val="-12353"/>
                <a:alphaOff val="0"/>
                <a:shade val="85000"/>
              </a:schemeClr>
            </a:gs>
            <a:gs pos="100000">
              <a:schemeClr val="accent4">
                <a:hueOff val="9413312"/>
                <a:satOff val="-23276"/>
                <a:lumOff val="-12353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自测</a:t>
          </a:r>
          <a:endParaRPr lang="ko-KR" altLang="en-US" sz="2400" kern="1200" dirty="0"/>
        </a:p>
      </dsp:txBody>
      <dsp:txXfrm>
        <a:off x="71431" y="3410658"/>
        <a:ext cx="1943123" cy="155029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B28D9B-2F1B-432C-83C7-3EC31F88D437}">
      <dsp:nvSpPr>
        <dsp:cNvPr id="0" name=""/>
        <dsp:cNvSpPr/>
      </dsp:nvSpPr>
      <dsp:spPr>
        <a:xfrm>
          <a:off x="2214568" y="214310"/>
          <a:ext cx="1792123" cy="7579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其他引擎</a:t>
          </a:r>
          <a:endParaRPr lang="en-US" altLang="ko-KR" sz="2800" b="1" kern="1200" dirty="0" smtClean="0"/>
        </a:p>
      </dsp:txBody>
      <dsp:txXfrm>
        <a:off x="2214568" y="214310"/>
        <a:ext cx="1792123" cy="757992"/>
      </dsp:txXfrm>
    </dsp:sp>
    <dsp:sp modelId="{FFE98521-4EAE-4571-AAFE-2EB1F39C12D5}">
      <dsp:nvSpPr>
        <dsp:cNvPr id="0" name=""/>
        <dsp:cNvSpPr/>
      </dsp:nvSpPr>
      <dsp:spPr>
        <a:xfrm>
          <a:off x="4889207" y="214310"/>
          <a:ext cx="1792123" cy="7579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smtClean="0"/>
            <a:t>Unity3D</a:t>
          </a:r>
          <a:endParaRPr lang="ko-KR" altLang="en-US" sz="2800" b="1" kern="1200" dirty="0"/>
        </a:p>
      </dsp:txBody>
      <dsp:txXfrm>
        <a:off x="4889207" y="214310"/>
        <a:ext cx="1792123" cy="757992"/>
      </dsp:txXfrm>
    </dsp:sp>
    <dsp:sp modelId="{AB4F538E-F040-4373-B55D-110CEF154F1C}">
      <dsp:nvSpPr>
        <dsp:cNvPr id="0" name=""/>
        <dsp:cNvSpPr/>
      </dsp:nvSpPr>
      <dsp:spPr>
        <a:xfrm>
          <a:off x="4071965" y="4429156"/>
          <a:ext cx="500067" cy="500067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66E9C-40B6-4D87-A9EE-105637885A11}">
      <dsp:nvSpPr>
        <dsp:cNvPr id="0" name=""/>
        <dsp:cNvSpPr/>
      </dsp:nvSpPr>
      <dsp:spPr>
        <a:xfrm rot="240000">
          <a:off x="2006700" y="4041396"/>
          <a:ext cx="4630596" cy="32380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FBCAF-4471-4353-A7B7-645E162E5354}">
      <dsp:nvSpPr>
        <dsp:cNvPr id="0" name=""/>
        <dsp:cNvSpPr/>
      </dsp:nvSpPr>
      <dsp:spPr>
        <a:xfrm rot="240000">
          <a:off x="4791954" y="3458053"/>
          <a:ext cx="1837599" cy="6346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免费</a:t>
          </a:r>
          <a:endParaRPr lang="ko-KR" altLang="en-US" sz="1600" b="1" kern="1200" dirty="0"/>
        </a:p>
      </dsp:txBody>
      <dsp:txXfrm rot="240000">
        <a:off x="4791954" y="3458053"/>
        <a:ext cx="1837599" cy="634604"/>
      </dsp:txXfrm>
    </dsp:sp>
    <dsp:sp modelId="{DEFECC48-F378-474F-B30B-B92B15B4CA26}">
      <dsp:nvSpPr>
        <dsp:cNvPr id="0" name=""/>
        <dsp:cNvSpPr/>
      </dsp:nvSpPr>
      <dsp:spPr>
        <a:xfrm rot="240000">
          <a:off x="4843389" y="2779106"/>
          <a:ext cx="1837599" cy="6346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最新着色器应用</a:t>
          </a:r>
          <a:endParaRPr lang="ko-KR" altLang="en-US" sz="1600" b="1" kern="1200" dirty="0"/>
        </a:p>
      </dsp:txBody>
      <dsp:txXfrm rot="240000">
        <a:off x="4843389" y="2779106"/>
        <a:ext cx="1837599" cy="634604"/>
      </dsp:txXfrm>
    </dsp:sp>
    <dsp:sp modelId="{AAB9C854-8E84-406A-80DB-3D77831A85B1}">
      <dsp:nvSpPr>
        <dsp:cNvPr id="0" name=""/>
        <dsp:cNvSpPr/>
      </dsp:nvSpPr>
      <dsp:spPr>
        <a:xfrm rot="240000">
          <a:off x="4894824" y="2100159"/>
          <a:ext cx="1837599" cy="63460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 </a:t>
          </a:r>
          <a:r>
            <a:rPr lang="en-US" altLang="ko-KR" sz="1600" b="1" kern="1200" dirty="0" smtClean="0"/>
            <a:t>GUI</a:t>
          </a:r>
          <a:r>
            <a:rPr lang="zh-CN" altLang="en-US" sz="1600" b="1" kern="1200" dirty="0" smtClean="0"/>
            <a:t>的迅速应用</a:t>
          </a:r>
          <a:endParaRPr lang="ko-KR" altLang="en-US" sz="1600" b="1" kern="1200" dirty="0"/>
        </a:p>
      </dsp:txBody>
      <dsp:txXfrm rot="240000">
        <a:off x="4894824" y="2100159"/>
        <a:ext cx="1837599" cy="634604"/>
      </dsp:txXfrm>
    </dsp:sp>
    <dsp:sp modelId="{DDB826FB-8D2C-4514-9F10-91AED85AA09B}">
      <dsp:nvSpPr>
        <dsp:cNvPr id="0" name=""/>
        <dsp:cNvSpPr/>
      </dsp:nvSpPr>
      <dsp:spPr>
        <a:xfrm rot="240000">
          <a:off x="4946260" y="1421212"/>
          <a:ext cx="1837599" cy="63460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P2P</a:t>
          </a:r>
          <a:r>
            <a:rPr lang="zh-CN" altLang="en-US" sz="1600" b="1" kern="1200" dirty="0" smtClean="0"/>
            <a:t>的轻松实现</a:t>
          </a:r>
          <a:endParaRPr lang="ko-KR" altLang="en-US" sz="1600" b="1" kern="1200" dirty="0"/>
        </a:p>
      </dsp:txBody>
      <dsp:txXfrm rot="240000">
        <a:off x="4946260" y="1421212"/>
        <a:ext cx="1837599" cy="634604"/>
      </dsp:txXfrm>
    </dsp:sp>
    <dsp:sp modelId="{5507A222-7D7C-4D1D-A3E8-3643CC8DE791}">
      <dsp:nvSpPr>
        <dsp:cNvPr id="0" name=""/>
        <dsp:cNvSpPr/>
      </dsp:nvSpPr>
      <dsp:spPr>
        <a:xfrm rot="240000">
          <a:off x="2117315" y="3272885"/>
          <a:ext cx="1837599" cy="63460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初期费用</a:t>
          </a:r>
          <a:endParaRPr lang="ko-KR" altLang="en-US" sz="1600" b="1" kern="1200" dirty="0"/>
        </a:p>
      </dsp:txBody>
      <dsp:txXfrm rot="240000">
        <a:off x="2117315" y="3272885"/>
        <a:ext cx="1837599" cy="634604"/>
      </dsp:txXfrm>
    </dsp:sp>
    <dsp:sp modelId="{0CCAFD17-1B33-469A-BE5B-4FC0CD78ABD7}">
      <dsp:nvSpPr>
        <dsp:cNvPr id="0" name=""/>
        <dsp:cNvSpPr/>
      </dsp:nvSpPr>
      <dsp:spPr>
        <a:xfrm rot="240000">
          <a:off x="2168750" y="2593938"/>
          <a:ext cx="1837599" cy="6346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GUI</a:t>
          </a:r>
          <a:r>
            <a:rPr lang="zh-CN" altLang="en-US" sz="1600" b="1" kern="1200" dirty="0" smtClean="0"/>
            <a:t>的作业量负担</a:t>
          </a:r>
          <a:endParaRPr lang="ko-KR" altLang="en-US" sz="1600" b="1" kern="1200" dirty="0"/>
        </a:p>
      </dsp:txBody>
      <dsp:txXfrm rot="240000">
        <a:off x="2168750" y="2593938"/>
        <a:ext cx="1837599" cy="634604"/>
      </dsp:txXfrm>
    </dsp:sp>
    <dsp:sp modelId="{97AB205D-695E-40D6-8F5A-13F069011A51}">
      <dsp:nvSpPr>
        <dsp:cNvPr id="0" name=""/>
        <dsp:cNvSpPr/>
      </dsp:nvSpPr>
      <dsp:spPr>
        <a:xfrm rot="240000">
          <a:off x="2220186" y="1914992"/>
          <a:ext cx="1837599" cy="6346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P2P</a:t>
          </a:r>
          <a:r>
            <a:rPr lang="zh-CN" altLang="en-US" sz="1600" b="1" kern="1200" dirty="0" smtClean="0"/>
            <a:t>部分 开发负担</a:t>
          </a:r>
          <a:endParaRPr lang="ko-KR" altLang="en-US" sz="1600" b="1" kern="1200" dirty="0"/>
        </a:p>
      </dsp:txBody>
      <dsp:txXfrm rot="240000">
        <a:off x="2220186" y="1914992"/>
        <a:ext cx="1837599" cy="63460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EE8323-59CE-4E79-8BA5-C8C5D68A6C2A}">
      <dsp:nvSpPr>
        <dsp:cNvPr id="0" name=""/>
        <dsp:cNvSpPr/>
      </dsp:nvSpPr>
      <dsp:spPr>
        <a:xfrm>
          <a:off x="0" y="0"/>
          <a:ext cx="6710885" cy="8872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使用</a:t>
          </a:r>
          <a:r>
            <a:rPr lang="en-US" altLang="ko-KR" sz="1600" b="1" kern="1200" dirty="0" smtClean="0"/>
            <a:t>3D</a:t>
          </a:r>
          <a:r>
            <a:rPr lang="zh-CN" altLang="en-US" sz="1600" b="1" kern="1200" dirty="0" smtClean="0"/>
            <a:t>模型数据</a:t>
          </a:r>
          <a:r>
            <a:rPr lang="en-US" altLang="ko-KR" sz="1600" b="1" kern="1200" dirty="0" smtClean="0"/>
            <a:t> ( 0 days ) +</a:t>
          </a:r>
          <a:r>
            <a:rPr lang="zh-CN" altLang="en-US" sz="1600" b="1" kern="1200" dirty="0" smtClean="0"/>
            <a:t>使用原有场景</a:t>
          </a:r>
          <a:r>
            <a:rPr lang="en-US" altLang="ko-KR" sz="1600" b="1" kern="1200" dirty="0" smtClean="0"/>
            <a:t>( 0 days ) 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+ </a:t>
          </a:r>
          <a:r>
            <a:rPr lang="zh-CN" altLang="en-US" sz="1600" b="1" kern="1200" dirty="0" smtClean="0"/>
            <a:t>新场景制作</a:t>
          </a:r>
          <a:r>
            <a:rPr lang="en-US" altLang="ko-KR" sz="1600" b="1" kern="1200" dirty="0" smtClean="0"/>
            <a:t>( 7 days )</a:t>
          </a:r>
          <a:endParaRPr lang="ko-KR" altLang="en-US" sz="1600" b="1" kern="1200" dirty="0"/>
        </a:p>
      </dsp:txBody>
      <dsp:txXfrm>
        <a:off x="0" y="0"/>
        <a:ext cx="5701627" cy="887259"/>
      </dsp:txXfrm>
    </dsp:sp>
    <dsp:sp modelId="{17C5A3CB-BA1E-42E3-96A3-C9A50134E72F}">
      <dsp:nvSpPr>
        <dsp:cNvPr id="0" name=""/>
        <dsp:cNvSpPr/>
      </dsp:nvSpPr>
      <dsp:spPr>
        <a:xfrm>
          <a:off x="501137" y="1010490"/>
          <a:ext cx="6710885" cy="8872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353328"/>
                <a:satOff val="-5819"/>
                <a:lumOff val="-3088"/>
                <a:alphaOff val="0"/>
                <a:shade val="85000"/>
              </a:schemeClr>
            </a:gs>
            <a:gs pos="100000">
              <a:schemeClr val="accent4">
                <a:hueOff val="2353328"/>
                <a:satOff val="-5819"/>
                <a:lumOff val="-3088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使用</a:t>
          </a:r>
          <a:r>
            <a:rPr lang="en-US" altLang="ko-KR" sz="1600" b="1" kern="1200" dirty="0" smtClean="0"/>
            <a:t>3D </a:t>
          </a:r>
          <a:r>
            <a:rPr lang="zh-CN" altLang="en-US" sz="1600" b="1" kern="1200" dirty="0" smtClean="0"/>
            <a:t>动画数据</a:t>
          </a:r>
          <a:r>
            <a:rPr lang="en-US" altLang="ko-KR" sz="1600" b="1" kern="1200" dirty="0" smtClean="0"/>
            <a:t>( 7 days )</a:t>
          </a:r>
          <a:endParaRPr lang="ko-KR" altLang="en-US" sz="1600" b="1" kern="1200" dirty="0"/>
        </a:p>
      </dsp:txBody>
      <dsp:txXfrm>
        <a:off x="501137" y="1010490"/>
        <a:ext cx="5633029" cy="887259"/>
      </dsp:txXfrm>
    </dsp:sp>
    <dsp:sp modelId="{2DB330AE-DDA6-4139-96A6-EF0624201A6D}">
      <dsp:nvSpPr>
        <dsp:cNvPr id="0" name=""/>
        <dsp:cNvSpPr/>
      </dsp:nvSpPr>
      <dsp:spPr>
        <a:xfrm>
          <a:off x="1002275" y="2020981"/>
          <a:ext cx="6710885" cy="8872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706656"/>
                <a:satOff val="-11638"/>
                <a:lumOff val="-6177"/>
                <a:alphaOff val="0"/>
                <a:shade val="85000"/>
              </a:schemeClr>
            </a:gs>
            <a:gs pos="100000">
              <a:schemeClr val="accent4">
                <a:hueOff val="4706656"/>
                <a:satOff val="-11638"/>
                <a:lumOff val="-6177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再造</a:t>
          </a:r>
          <a:r>
            <a:rPr lang="en-US" altLang="ko-KR" sz="1600" b="1" kern="1200" dirty="0" smtClean="0"/>
            <a:t>3D </a:t>
          </a:r>
          <a:r>
            <a:rPr lang="zh-CN" altLang="en-US" sz="1600" b="1" kern="1200" dirty="0" smtClean="0"/>
            <a:t>特效</a:t>
          </a:r>
          <a:r>
            <a:rPr lang="en-US" altLang="ko-KR" sz="1600" b="1" kern="1200" dirty="0" smtClean="0"/>
            <a:t>( 28 days )</a:t>
          </a:r>
          <a:endParaRPr lang="ko-KR" altLang="en-US" sz="1600" b="1" kern="1200" dirty="0"/>
        </a:p>
      </dsp:txBody>
      <dsp:txXfrm>
        <a:off x="1002275" y="2020981"/>
        <a:ext cx="5633029" cy="887259"/>
      </dsp:txXfrm>
    </dsp:sp>
    <dsp:sp modelId="{EB59B05D-AC4F-42E4-B38E-DD00B07AABC1}">
      <dsp:nvSpPr>
        <dsp:cNvPr id="0" name=""/>
        <dsp:cNvSpPr/>
      </dsp:nvSpPr>
      <dsp:spPr>
        <a:xfrm>
          <a:off x="1503412" y="3031471"/>
          <a:ext cx="6710885" cy="8872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059984"/>
                <a:satOff val="-17457"/>
                <a:lumOff val="-9265"/>
                <a:alphaOff val="0"/>
                <a:shade val="85000"/>
              </a:schemeClr>
            </a:gs>
            <a:gs pos="100000">
              <a:schemeClr val="accent4">
                <a:hueOff val="7059984"/>
                <a:satOff val="-17457"/>
                <a:lumOff val="-9265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GUI Skin </a:t>
          </a:r>
          <a:r>
            <a:rPr lang="zh-CN" altLang="en-US" sz="1600" b="1" kern="1200" dirty="0" smtClean="0"/>
            <a:t>制作</a:t>
          </a:r>
          <a:r>
            <a:rPr lang="ko-KR" altLang="en-US" sz="1600" b="1" kern="1200" dirty="0" smtClean="0"/>
            <a:t> </a:t>
          </a:r>
          <a:r>
            <a:rPr lang="en-US" altLang="ko-KR" sz="1600" b="1" kern="1200" dirty="0" smtClean="0"/>
            <a:t>( 14 days </a:t>
          </a:r>
          <a:r>
            <a:rPr lang="en-US" altLang="ko-KR" sz="1600" b="1" kern="1200" smtClean="0"/>
            <a:t>) –</a:t>
          </a:r>
          <a:r>
            <a:rPr lang="zh-CN" altLang="en-US" sz="1600" b="1" kern="1200" smtClean="0"/>
            <a:t>确认网页</a:t>
          </a:r>
          <a:r>
            <a:rPr lang="zh-CN" altLang="en-US" sz="1600" b="1" kern="1200" dirty="0" smtClean="0"/>
            <a:t>游戏的可能性</a:t>
          </a:r>
          <a:endParaRPr lang="ko-KR" altLang="en-US" sz="1600" b="1" kern="1200" dirty="0"/>
        </a:p>
      </dsp:txBody>
      <dsp:txXfrm>
        <a:off x="1503412" y="3031471"/>
        <a:ext cx="5633029" cy="887259"/>
      </dsp:txXfrm>
    </dsp:sp>
    <dsp:sp modelId="{3E88C6BB-A3A5-402A-B969-026008CD2D55}">
      <dsp:nvSpPr>
        <dsp:cNvPr id="0" name=""/>
        <dsp:cNvSpPr/>
      </dsp:nvSpPr>
      <dsp:spPr>
        <a:xfrm>
          <a:off x="2004550" y="4041962"/>
          <a:ext cx="6710885" cy="8872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413312"/>
                <a:satOff val="-23276"/>
                <a:lumOff val="-12353"/>
                <a:alphaOff val="0"/>
                <a:shade val="85000"/>
              </a:schemeClr>
            </a:gs>
            <a:gs pos="100000">
              <a:schemeClr val="accent4">
                <a:hueOff val="9413312"/>
                <a:satOff val="-23276"/>
                <a:lumOff val="-12353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使用</a:t>
          </a:r>
          <a:r>
            <a:rPr lang="en-US" altLang="zh-CN" sz="1600" b="1" kern="1200" dirty="0" smtClean="0"/>
            <a:t>sound </a:t>
          </a:r>
          <a:r>
            <a:rPr lang="zh-CN" altLang="en-US" sz="1600" b="1" kern="1200" dirty="0" smtClean="0"/>
            <a:t>和</a:t>
          </a:r>
          <a:r>
            <a:rPr lang="en-US" altLang="ko-KR" sz="1600" b="1" kern="1200" dirty="0" smtClean="0"/>
            <a:t>BGM ( 0 days )</a:t>
          </a:r>
          <a:endParaRPr lang="ko-KR" altLang="en-US" sz="1600" b="1" kern="1200" dirty="0"/>
        </a:p>
      </dsp:txBody>
      <dsp:txXfrm>
        <a:off x="2004550" y="4041962"/>
        <a:ext cx="5633029" cy="887259"/>
      </dsp:txXfrm>
    </dsp:sp>
    <dsp:sp modelId="{878EFF1B-47B4-4B21-AD80-216FA081074A}">
      <dsp:nvSpPr>
        <dsp:cNvPr id="0" name=""/>
        <dsp:cNvSpPr/>
      </dsp:nvSpPr>
      <dsp:spPr>
        <a:xfrm>
          <a:off x="6134166" y="648192"/>
          <a:ext cx="576718" cy="5767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/>
        </a:p>
      </dsp:txBody>
      <dsp:txXfrm>
        <a:off x="6134166" y="648192"/>
        <a:ext cx="576718" cy="576718"/>
      </dsp:txXfrm>
    </dsp:sp>
    <dsp:sp modelId="{E294732D-CB56-469B-A760-5474AEADB1BD}">
      <dsp:nvSpPr>
        <dsp:cNvPr id="0" name=""/>
        <dsp:cNvSpPr/>
      </dsp:nvSpPr>
      <dsp:spPr>
        <a:xfrm>
          <a:off x="6635304" y="1658683"/>
          <a:ext cx="576718" cy="5767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3231449"/>
            <a:satOff val="-6577"/>
            <a:lumOff val="-97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3231449"/>
              <a:satOff val="-6577"/>
              <a:lumOff val="-974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/>
        </a:p>
      </dsp:txBody>
      <dsp:txXfrm>
        <a:off x="6635304" y="1658683"/>
        <a:ext cx="576718" cy="576718"/>
      </dsp:txXfrm>
    </dsp:sp>
    <dsp:sp modelId="{C5A0B133-43C6-43DD-9361-A7107D6BE540}">
      <dsp:nvSpPr>
        <dsp:cNvPr id="0" name=""/>
        <dsp:cNvSpPr/>
      </dsp:nvSpPr>
      <dsp:spPr>
        <a:xfrm>
          <a:off x="7136441" y="2654386"/>
          <a:ext cx="576718" cy="5767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6462898"/>
            <a:satOff val="-13153"/>
            <a:lumOff val="-1949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6462898"/>
              <a:satOff val="-13153"/>
              <a:lumOff val="-1949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/>
        </a:p>
      </dsp:txBody>
      <dsp:txXfrm>
        <a:off x="7136441" y="2654386"/>
        <a:ext cx="576718" cy="576718"/>
      </dsp:txXfrm>
    </dsp:sp>
    <dsp:sp modelId="{C4414A42-F5DA-4929-BA7E-65436034482E}">
      <dsp:nvSpPr>
        <dsp:cNvPr id="0" name=""/>
        <dsp:cNvSpPr/>
      </dsp:nvSpPr>
      <dsp:spPr>
        <a:xfrm>
          <a:off x="7637579" y="3674735"/>
          <a:ext cx="576718" cy="5767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9694347"/>
            <a:satOff val="-19730"/>
            <a:lumOff val="-2923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9694347"/>
              <a:satOff val="-19730"/>
              <a:lumOff val="-2923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/>
        </a:p>
      </dsp:txBody>
      <dsp:txXfrm>
        <a:off x="7637579" y="3674735"/>
        <a:ext cx="576718" cy="57671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BB6A05-2EFE-4914-B9C3-8205DE7BC30E}">
      <dsp:nvSpPr>
        <dsp:cNvPr id="0" name=""/>
        <dsp:cNvSpPr/>
      </dsp:nvSpPr>
      <dsp:spPr>
        <a:xfrm rot="21300000">
          <a:off x="18706" y="1685100"/>
          <a:ext cx="6058586" cy="693799"/>
        </a:xfrm>
        <a:prstGeom prst="mathMinus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F8F8591-3136-4240-9FDA-849CFA43F417}">
      <dsp:nvSpPr>
        <dsp:cNvPr id="0" name=""/>
        <dsp:cNvSpPr/>
      </dsp:nvSpPr>
      <dsp:spPr>
        <a:xfrm>
          <a:off x="731520" y="203200"/>
          <a:ext cx="1828800" cy="1625600"/>
        </a:xfrm>
        <a:prstGeom prst="downArrow">
          <a:avLst/>
        </a:prstGeom>
        <a:gradFill rotWithShape="0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16200000" scaled="0"/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29814F-4370-45AA-A4DD-430949696F56}">
      <dsp:nvSpPr>
        <dsp:cNvPr id="0" name=""/>
        <dsp:cNvSpPr/>
      </dsp:nvSpPr>
      <dsp:spPr>
        <a:xfrm>
          <a:off x="3230880" y="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>
              <a:solidFill>
                <a:schemeClr val="tx1"/>
              </a:solidFill>
            </a:rPr>
            <a:t>C#</a:t>
          </a:r>
          <a:r>
            <a:rPr lang="zh-CN" altLang="en-US" sz="2900" kern="1200" dirty="0" smtClean="0">
              <a:solidFill>
                <a:schemeClr val="tx1"/>
              </a:solidFill>
            </a:rPr>
            <a:t>和</a:t>
          </a:r>
          <a:r>
            <a:rPr lang="ko-KR" altLang="en-US" sz="2900" kern="1200" dirty="0" smtClean="0">
              <a:solidFill>
                <a:schemeClr val="tx1"/>
              </a:solidFill>
            </a:rPr>
            <a:t> </a:t>
          </a:r>
          <a:r>
            <a:rPr lang="en-US" altLang="ko-KR" sz="2900" kern="1200" dirty="0" smtClean="0">
              <a:solidFill>
                <a:schemeClr val="tx1"/>
              </a:solidFill>
            </a:rPr>
            <a:t>JavaScript </a:t>
          </a:r>
          <a:r>
            <a:rPr lang="zh-CN" altLang="en-US" sz="2900" kern="1200" dirty="0" smtClean="0">
              <a:solidFill>
                <a:schemeClr val="tx1"/>
              </a:solidFill>
            </a:rPr>
            <a:t>学习负担</a:t>
          </a:r>
          <a:endParaRPr lang="ko-KR" altLang="en-US" sz="2900" kern="1200" dirty="0">
            <a:solidFill>
              <a:schemeClr val="tx1"/>
            </a:solidFill>
          </a:endParaRPr>
        </a:p>
      </dsp:txBody>
      <dsp:txXfrm>
        <a:off x="3230880" y="0"/>
        <a:ext cx="1950720" cy="1706880"/>
      </dsp:txXfrm>
    </dsp:sp>
    <dsp:sp modelId="{BF41EF2C-6554-4BD0-895C-19BEBC10241E}">
      <dsp:nvSpPr>
        <dsp:cNvPr id="0" name=""/>
        <dsp:cNvSpPr/>
      </dsp:nvSpPr>
      <dsp:spPr>
        <a:xfrm>
          <a:off x="3535680" y="2148271"/>
          <a:ext cx="1828800" cy="1799457"/>
        </a:xfrm>
        <a:prstGeom prst="upArrow">
          <a:avLst/>
        </a:prstGeom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16200000" scaled="0"/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40B510-6DE0-47C4-B625-C21DB58D8966}">
      <dsp:nvSpPr>
        <dsp:cNvPr id="0" name=""/>
        <dsp:cNvSpPr/>
      </dsp:nvSpPr>
      <dsp:spPr>
        <a:xfrm>
          <a:off x="914400" y="235712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solidFill>
                <a:schemeClr val="tx1"/>
              </a:solidFill>
            </a:rPr>
            <a:t>无穷无尽的活用性</a:t>
          </a:r>
          <a:endParaRPr lang="ko-KR" altLang="en-US" sz="2900" kern="1200" dirty="0">
            <a:solidFill>
              <a:schemeClr val="tx1"/>
            </a:solidFill>
          </a:endParaRPr>
        </a:p>
      </dsp:txBody>
      <dsp:txXfrm>
        <a:off x="914400" y="2357120"/>
        <a:ext cx="1950720" cy="170688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C8F721-0E4D-4F11-BDA9-953BEF759860}">
      <dsp:nvSpPr>
        <dsp:cNvPr id="0" name=""/>
        <dsp:cNvSpPr/>
      </dsp:nvSpPr>
      <dsp:spPr>
        <a:xfrm>
          <a:off x="2206976" y="588"/>
          <a:ext cx="6433847" cy="22937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700" kern="1200" dirty="0" smtClean="0"/>
            <a:t>100% </a:t>
          </a:r>
          <a:r>
            <a:rPr lang="zh-CN" altLang="en-US" sz="2700" kern="1200" dirty="0" smtClean="0"/>
            <a:t>照旧使用</a:t>
          </a:r>
          <a:endParaRPr lang="ko-KR" altLang="en-US" sz="2700" kern="1200" dirty="0"/>
        </a:p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组建新架构</a:t>
          </a:r>
          <a:r>
            <a:rPr lang="en-US" altLang="ko-KR" sz="2700" kern="1200" dirty="0" smtClean="0"/>
            <a:t>( </a:t>
          </a:r>
          <a:r>
            <a:rPr lang="zh-CN" altLang="en-US" sz="2700" kern="1200" dirty="0" smtClean="0"/>
            <a:t>与</a:t>
          </a:r>
          <a:r>
            <a:rPr lang="en-US" altLang="zh-CN" sz="2700" kern="1200" dirty="0" smtClean="0"/>
            <a:t>web</a:t>
          </a:r>
          <a:r>
            <a:rPr lang="zh-CN" altLang="en-US" sz="2700" kern="1200" dirty="0" smtClean="0"/>
            <a:t>自由链接</a:t>
          </a:r>
          <a:r>
            <a:rPr lang="en-US" altLang="ko-KR" sz="2700" kern="1200" dirty="0" smtClean="0"/>
            <a:t>)</a:t>
          </a:r>
          <a:endParaRPr lang="ko-KR" altLang="en-US" sz="2700" kern="1200" dirty="0"/>
        </a:p>
      </dsp:txBody>
      <dsp:txXfrm>
        <a:off x="2206976" y="588"/>
        <a:ext cx="6433847" cy="2293764"/>
      </dsp:txXfrm>
    </dsp:sp>
    <dsp:sp modelId="{D0B1C21B-D116-41BE-BB7F-B38EED4EBCAE}">
      <dsp:nvSpPr>
        <dsp:cNvPr id="0" name=""/>
        <dsp:cNvSpPr/>
      </dsp:nvSpPr>
      <dsp:spPr>
        <a:xfrm>
          <a:off x="3174" y="80365"/>
          <a:ext cx="2203802" cy="213421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服务器</a:t>
          </a:r>
          <a:endParaRPr lang="ko-KR" altLang="en-US" sz="2800" kern="1200" dirty="0"/>
        </a:p>
      </dsp:txBody>
      <dsp:txXfrm>
        <a:off x="3174" y="80365"/>
        <a:ext cx="2203802" cy="2134210"/>
      </dsp:txXfrm>
    </dsp:sp>
    <dsp:sp modelId="{7339E4CB-9E24-4015-9901-E1565CAEF455}">
      <dsp:nvSpPr>
        <dsp:cNvPr id="0" name=""/>
        <dsp:cNvSpPr/>
      </dsp:nvSpPr>
      <dsp:spPr>
        <a:xfrm>
          <a:off x="2206976" y="2523729"/>
          <a:ext cx="6433847" cy="22937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9694347"/>
            <a:satOff val="-19730"/>
            <a:lumOff val="-2923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9694347"/>
              <a:satOff val="-19730"/>
              <a:lumOff val="-2923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尝试使用现有的网络资源（使用</a:t>
          </a:r>
          <a:r>
            <a:rPr lang="en-US" altLang="zh-CN" sz="2700" kern="1200" dirty="0" smtClean="0"/>
            <a:t>DLL)</a:t>
          </a:r>
          <a:endParaRPr lang="ko-KR" altLang="en-US" sz="2700" kern="1200" dirty="0"/>
        </a:p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在</a:t>
          </a:r>
          <a:r>
            <a:rPr lang="en-US" altLang="ko-KR" sz="2700" kern="1200" dirty="0" smtClean="0"/>
            <a:t>C#</a:t>
          </a:r>
          <a:r>
            <a:rPr lang="zh-CN" altLang="en-US" sz="2700" kern="1200" dirty="0" smtClean="0"/>
            <a:t>再现</a:t>
          </a:r>
          <a:endParaRPr lang="ko-KR" altLang="en-US" sz="2700" kern="1200" dirty="0"/>
        </a:p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使用</a:t>
          </a:r>
          <a:r>
            <a:rPr lang="en-US" altLang="ko-KR" sz="2700" kern="1200" dirty="0" smtClean="0"/>
            <a:t>Unity</a:t>
          </a:r>
          <a:r>
            <a:rPr lang="zh-CN" altLang="en-US" sz="2700" kern="1200" dirty="0" smtClean="0"/>
            <a:t>提供的</a:t>
          </a:r>
          <a:r>
            <a:rPr lang="ko-KR" altLang="en-US" sz="2700" kern="1200" dirty="0" smtClean="0"/>
            <a:t> </a:t>
          </a:r>
          <a:r>
            <a:rPr lang="en-US" altLang="ko-KR" sz="2700" kern="1200" dirty="0" smtClean="0"/>
            <a:t>P2P </a:t>
          </a:r>
          <a:endParaRPr lang="ko-KR" altLang="en-US" sz="2700" kern="1200" dirty="0"/>
        </a:p>
      </dsp:txBody>
      <dsp:txXfrm>
        <a:off x="2206976" y="2523729"/>
        <a:ext cx="6433847" cy="2293764"/>
      </dsp:txXfrm>
    </dsp:sp>
    <dsp:sp modelId="{F159872F-9D4C-459D-93BC-533EE2ACF372}">
      <dsp:nvSpPr>
        <dsp:cNvPr id="0" name=""/>
        <dsp:cNvSpPr/>
      </dsp:nvSpPr>
      <dsp:spPr>
        <a:xfrm>
          <a:off x="3174" y="2603506"/>
          <a:ext cx="2203802" cy="2134210"/>
        </a:xfrm>
        <a:prstGeom prst="roundRect">
          <a:avLst/>
        </a:prstGeom>
        <a:gradFill rotWithShape="0">
          <a:gsLst>
            <a:gs pos="0">
              <a:schemeClr val="accent4">
                <a:hueOff val="9413312"/>
                <a:satOff val="-23276"/>
                <a:lumOff val="-12353"/>
                <a:alphaOff val="0"/>
                <a:shade val="85000"/>
              </a:schemeClr>
            </a:gs>
            <a:gs pos="100000">
              <a:schemeClr val="accent4">
                <a:hueOff val="9413312"/>
                <a:satOff val="-23276"/>
                <a:lumOff val="-12353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客户端</a:t>
          </a:r>
          <a:endParaRPr lang="ko-KR" altLang="en-US" sz="2800" kern="1200" dirty="0"/>
        </a:p>
      </dsp:txBody>
      <dsp:txXfrm>
        <a:off x="3174" y="2603506"/>
        <a:ext cx="2203802" cy="213421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73A7FD-52BA-4418-A802-1492AF16F6FB}">
      <dsp:nvSpPr>
        <dsp:cNvPr id="0" name=""/>
        <dsp:cNvSpPr/>
      </dsp:nvSpPr>
      <dsp:spPr>
        <a:xfrm>
          <a:off x="1424016" y="425484"/>
          <a:ext cx="1152495" cy="74912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整理</a:t>
          </a:r>
          <a:endParaRPr lang="ko-KR" altLang="en-US" sz="1800" kern="1200" dirty="0"/>
        </a:p>
      </dsp:txBody>
      <dsp:txXfrm>
        <a:off x="1424016" y="425484"/>
        <a:ext cx="1152495" cy="749122"/>
      </dsp:txXfrm>
    </dsp:sp>
    <dsp:sp modelId="{6A27D008-29DD-4427-B008-80219D73E988}">
      <dsp:nvSpPr>
        <dsp:cNvPr id="0" name=""/>
        <dsp:cNvSpPr/>
      </dsp:nvSpPr>
      <dsp:spPr>
        <a:xfrm>
          <a:off x="503319" y="800045"/>
          <a:ext cx="2993888" cy="2993888"/>
        </a:xfrm>
        <a:custGeom>
          <a:avLst/>
          <a:gdLst/>
          <a:ahLst/>
          <a:cxnLst/>
          <a:rect l="0" t="0" r="0" b="0"/>
          <a:pathLst>
            <a:path>
              <a:moveTo>
                <a:pt x="2227655" y="190459"/>
              </a:moveTo>
              <a:arcTo wR="1496944" hR="1496944" stAng="17953086" swAng="121209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CF87-AAEC-4528-9E71-64251AB2ECB9}">
      <dsp:nvSpPr>
        <dsp:cNvPr id="0" name=""/>
        <dsp:cNvSpPr/>
      </dsp:nvSpPr>
      <dsp:spPr>
        <a:xfrm>
          <a:off x="2847694" y="1459847"/>
          <a:ext cx="1152495" cy="749122"/>
        </a:xfrm>
        <a:prstGeom prst="roundRect">
          <a:avLst/>
        </a:prstGeom>
        <a:gradFill rotWithShape="0">
          <a:gsLst>
            <a:gs pos="0">
              <a:schemeClr val="accent4">
                <a:hueOff val="2353328"/>
                <a:satOff val="-5819"/>
                <a:lumOff val="-3088"/>
                <a:alphaOff val="0"/>
                <a:shade val="85000"/>
              </a:schemeClr>
            </a:gs>
            <a:gs pos="100000">
              <a:schemeClr val="accent4">
                <a:hueOff val="2353328"/>
                <a:satOff val="-5819"/>
                <a:lumOff val="-3088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鼠标拖动</a:t>
          </a:r>
          <a:endParaRPr lang="ko-KR" altLang="en-US" sz="1800" kern="1200" dirty="0"/>
        </a:p>
      </dsp:txBody>
      <dsp:txXfrm>
        <a:off x="2847694" y="1459847"/>
        <a:ext cx="1152495" cy="749122"/>
      </dsp:txXfrm>
    </dsp:sp>
    <dsp:sp modelId="{A608B8F5-B4FD-4560-BBB2-8B38E43B171B}">
      <dsp:nvSpPr>
        <dsp:cNvPr id="0" name=""/>
        <dsp:cNvSpPr/>
      </dsp:nvSpPr>
      <dsp:spPr>
        <a:xfrm>
          <a:off x="503319" y="800045"/>
          <a:ext cx="2993888" cy="2993888"/>
        </a:xfrm>
        <a:custGeom>
          <a:avLst/>
          <a:gdLst/>
          <a:ahLst/>
          <a:cxnLst/>
          <a:rect l="0" t="0" r="0" b="0"/>
          <a:pathLst>
            <a:path>
              <a:moveTo>
                <a:pt x="2990303" y="1600488"/>
              </a:moveTo>
              <a:arcTo wR="1496944" hR="1496944" stAng="21837980" swAng="1360155"/>
            </a:path>
          </a:pathLst>
        </a:custGeom>
        <a:noFill/>
        <a:ln w="9525" cap="flat" cmpd="sng" algn="ctr">
          <a:solidFill>
            <a:schemeClr val="accent4">
              <a:hueOff val="2353328"/>
              <a:satOff val="-5819"/>
              <a:lumOff val="-30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7BC12-13C8-4F7A-8E45-3814AAE366A6}">
      <dsp:nvSpPr>
        <dsp:cNvPr id="0" name=""/>
        <dsp:cNvSpPr/>
      </dsp:nvSpPr>
      <dsp:spPr>
        <a:xfrm>
          <a:off x="2303897" y="3133482"/>
          <a:ext cx="1152495" cy="749122"/>
        </a:xfrm>
        <a:prstGeom prst="roundRect">
          <a:avLst/>
        </a:prstGeom>
        <a:gradFill rotWithShape="0">
          <a:gsLst>
            <a:gs pos="0">
              <a:schemeClr val="accent4">
                <a:hueOff val="4706656"/>
                <a:satOff val="-11638"/>
                <a:lumOff val="-6177"/>
                <a:alphaOff val="0"/>
                <a:shade val="85000"/>
              </a:schemeClr>
            </a:gs>
            <a:gs pos="100000">
              <a:schemeClr val="accent4">
                <a:hueOff val="4706656"/>
                <a:satOff val="-11638"/>
                <a:lumOff val="-6177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应用</a:t>
          </a:r>
          <a:endParaRPr lang="ko-KR" altLang="en-US" sz="1800" kern="1200" dirty="0"/>
        </a:p>
      </dsp:txBody>
      <dsp:txXfrm>
        <a:off x="2303897" y="3133482"/>
        <a:ext cx="1152495" cy="749122"/>
      </dsp:txXfrm>
    </dsp:sp>
    <dsp:sp modelId="{D1E9D23E-5E30-44DE-8742-8601D2C2776D}">
      <dsp:nvSpPr>
        <dsp:cNvPr id="0" name=""/>
        <dsp:cNvSpPr/>
      </dsp:nvSpPr>
      <dsp:spPr>
        <a:xfrm>
          <a:off x="503319" y="800045"/>
          <a:ext cx="2993888" cy="2993888"/>
        </a:xfrm>
        <a:custGeom>
          <a:avLst/>
          <a:gdLst/>
          <a:ahLst/>
          <a:cxnLst/>
          <a:rect l="0" t="0" r="0" b="0"/>
          <a:pathLst>
            <a:path>
              <a:moveTo>
                <a:pt x="1680780" y="2982557"/>
              </a:moveTo>
              <a:arcTo wR="1496944" hR="1496944" stAng="4976749" swAng="846502"/>
            </a:path>
          </a:pathLst>
        </a:custGeom>
        <a:noFill/>
        <a:ln w="9525" cap="flat" cmpd="sng" algn="ctr">
          <a:solidFill>
            <a:schemeClr val="accent4">
              <a:hueOff val="4706656"/>
              <a:satOff val="-11638"/>
              <a:lumOff val="-6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AD766-2B65-4954-B9FF-2CE9A23F551D}">
      <dsp:nvSpPr>
        <dsp:cNvPr id="0" name=""/>
        <dsp:cNvSpPr/>
      </dsp:nvSpPr>
      <dsp:spPr>
        <a:xfrm>
          <a:off x="544134" y="3133482"/>
          <a:ext cx="1152495" cy="749122"/>
        </a:xfrm>
        <a:prstGeom prst="roundRect">
          <a:avLst/>
        </a:prstGeom>
        <a:gradFill rotWithShape="0">
          <a:gsLst>
            <a:gs pos="0">
              <a:schemeClr val="accent4">
                <a:hueOff val="7059984"/>
                <a:satOff val="-17457"/>
                <a:lumOff val="-9265"/>
                <a:alphaOff val="0"/>
                <a:shade val="85000"/>
              </a:schemeClr>
            </a:gs>
            <a:gs pos="100000">
              <a:schemeClr val="accent4">
                <a:hueOff val="7059984"/>
                <a:satOff val="-17457"/>
                <a:lumOff val="-9265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测试</a:t>
          </a:r>
          <a:endParaRPr lang="ko-KR" altLang="en-US" sz="1800" kern="1200" dirty="0"/>
        </a:p>
      </dsp:txBody>
      <dsp:txXfrm>
        <a:off x="544134" y="3133482"/>
        <a:ext cx="1152495" cy="749122"/>
      </dsp:txXfrm>
    </dsp:sp>
    <dsp:sp modelId="{2D97886A-8367-4648-8063-E391F7D852B7}">
      <dsp:nvSpPr>
        <dsp:cNvPr id="0" name=""/>
        <dsp:cNvSpPr/>
      </dsp:nvSpPr>
      <dsp:spPr>
        <a:xfrm>
          <a:off x="503319" y="800045"/>
          <a:ext cx="2993888" cy="2993888"/>
        </a:xfrm>
        <a:custGeom>
          <a:avLst/>
          <a:gdLst/>
          <a:ahLst/>
          <a:cxnLst/>
          <a:rect l="0" t="0" r="0" b="0"/>
          <a:pathLst>
            <a:path>
              <a:moveTo>
                <a:pt x="158861" y="2168045"/>
              </a:moveTo>
              <a:arcTo wR="1496944" hR="1496944" stAng="9201865" swAng="1360155"/>
            </a:path>
          </a:pathLst>
        </a:custGeom>
        <a:noFill/>
        <a:ln w="9525" cap="flat" cmpd="sng" algn="ctr">
          <a:solidFill>
            <a:schemeClr val="accent4">
              <a:hueOff val="7059984"/>
              <a:satOff val="-17457"/>
              <a:lumOff val="-92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76F98-A442-4864-94DC-26B38741B2A3}">
      <dsp:nvSpPr>
        <dsp:cNvPr id="0" name=""/>
        <dsp:cNvSpPr/>
      </dsp:nvSpPr>
      <dsp:spPr>
        <a:xfrm>
          <a:off x="337" y="1459847"/>
          <a:ext cx="1152495" cy="749122"/>
        </a:xfrm>
        <a:prstGeom prst="roundRect">
          <a:avLst/>
        </a:prstGeom>
        <a:gradFill rotWithShape="0">
          <a:gsLst>
            <a:gs pos="0">
              <a:schemeClr val="accent4">
                <a:hueOff val="9413312"/>
                <a:satOff val="-23276"/>
                <a:lumOff val="-12353"/>
                <a:alphaOff val="0"/>
                <a:shade val="85000"/>
              </a:schemeClr>
            </a:gs>
            <a:gs pos="100000">
              <a:schemeClr val="accent4">
                <a:hueOff val="9413312"/>
                <a:satOff val="-23276"/>
                <a:lumOff val="-12353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最优化</a:t>
          </a:r>
          <a:endParaRPr lang="ko-KR" altLang="en-US" sz="1800" kern="1200" dirty="0"/>
        </a:p>
      </dsp:txBody>
      <dsp:txXfrm>
        <a:off x="337" y="1459847"/>
        <a:ext cx="1152495" cy="749122"/>
      </dsp:txXfrm>
    </dsp:sp>
    <dsp:sp modelId="{3ED3D728-6AC4-4A58-8F5D-D2F5715AE32C}">
      <dsp:nvSpPr>
        <dsp:cNvPr id="0" name=""/>
        <dsp:cNvSpPr/>
      </dsp:nvSpPr>
      <dsp:spPr>
        <a:xfrm>
          <a:off x="503319" y="800045"/>
          <a:ext cx="2993888" cy="2993888"/>
        </a:xfrm>
        <a:custGeom>
          <a:avLst/>
          <a:gdLst/>
          <a:ahLst/>
          <a:cxnLst/>
          <a:rect l="0" t="0" r="0" b="0"/>
          <a:pathLst>
            <a:path>
              <a:moveTo>
                <a:pt x="360023" y="523161"/>
              </a:moveTo>
              <a:arcTo wR="1496944" hR="1496944" stAng="13234821" swAng="1212094"/>
            </a:path>
          </a:pathLst>
        </a:custGeom>
        <a:noFill/>
        <a:ln w="9525" cap="flat" cmpd="sng" algn="ctr">
          <a:solidFill>
            <a:schemeClr val="accent4">
              <a:hueOff val="9413312"/>
              <a:satOff val="-23276"/>
              <a:lumOff val="-123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F9C135-49D9-4FB2-8EC7-93B282F1CDD8}">
      <dsp:nvSpPr>
        <dsp:cNvPr id="0" name=""/>
        <dsp:cNvSpPr/>
      </dsp:nvSpPr>
      <dsp:spPr>
        <a:xfrm>
          <a:off x="519606" y="591060"/>
          <a:ext cx="3461349" cy="3461349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26AED7-1226-458D-8538-2EBC41BC9826}">
      <dsp:nvSpPr>
        <dsp:cNvPr id="0" name=""/>
        <dsp:cNvSpPr/>
      </dsp:nvSpPr>
      <dsp:spPr>
        <a:xfrm>
          <a:off x="519606" y="591060"/>
          <a:ext cx="3461349" cy="3461349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4D4A42-B8A7-4032-874B-1150EFDC1186}">
      <dsp:nvSpPr>
        <dsp:cNvPr id="0" name=""/>
        <dsp:cNvSpPr/>
      </dsp:nvSpPr>
      <dsp:spPr>
        <a:xfrm>
          <a:off x="519606" y="591060"/>
          <a:ext cx="3461349" cy="3461349"/>
        </a:xfrm>
        <a:prstGeom prst="blockArc">
          <a:avLst>
            <a:gd name="adj1" fmla="val 0"/>
            <a:gd name="adj2" fmla="val 5400000"/>
            <a:gd name="adj3" fmla="val 46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E80985-9247-4610-A2F7-B5585C2405E5}">
      <dsp:nvSpPr>
        <dsp:cNvPr id="0" name=""/>
        <dsp:cNvSpPr/>
      </dsp:nvSpPr>
      <dsp:spPr>
        <a:xfrm>
          <a:off x="519606" y="591060"/>
          <a:ext cx="3461349" cy="3461349"/>
        </a:xfrm>
        <a:prstGeom prst="blockArc">
          <a:avLst>
            <a:gd name="adj1" fmla="val 16200000"/>
            <a:gd name="adj2" fmla="val 0"/>
            <a:gd name="adj3" fmla="val 46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7B6D59-FDCC-41AF-ABFC-7C3733F02416}">
      <dsp:nvSpPr>
        <dsp:cNvPr id="0" name=""/>
        <dsp:cNvSpPr/>
      </dsp:nvSpPr>
      <dsp:spPr>
        <a:xfrm>
          <a:off x="1453672" y="1525126"/>
          <a:ext cx="1593216" cy="15932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游戏逻辑</a:t>
          </a:r>
          <a:endParaRPr lang="ko-KR" altLang="en-US" sz="3400" kern="1200" dirty="0"/>
        </a:p>
      </dsp:txBody>
      <dsp:txXfrm>
        <a:off x="1453672" y="1525126"/>
        <a:ext cx="1593216" cy="1593216"/>
      </dsp:txXfrm>
    </dsp:sp>
    <dsp:sp modelId="{D684729A-9855-43D4-88C0-E088CDEF0AFE}">
      <dsp:nvSpPr>
        <dsp:cNvPr id="0" name=""/>
        <dsp:cNvSpPr/>
      </dsp:nvSpPr>
      <dsp:spPr>
        <a:xfrm>
          <a:off x="1692655" y="73583"/>
          <a:ext cx="1115251" cy="11152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GUI</a:t>
          </a:r>
          <a:endParaRPr lang="ko-KR" altLang="en-US" sz="2400" b="1" kern="1200" dirty="0"/>
        </a:p>
      </dsp:txBody>
      <dsp:txXfrm>
        <a:off x="1692655" y="73583"/>
        <a:ext cx="1115251" cy="1115251"/>
      </dsp:txXfrm>
    </dsp:sp>
    <dsp:sp modelId="{CF972658-36AA-4B69-ACDF-7078DB202069}">
      <dsp:nvSpPr>
        <dsp:cNvPr id="0" name=""/>
        <dsp:cNvSpPr/>
      </dsp:nvSpPr>
      <dsp:spPr>
        <a:xfrm>
          <a:off x="3383180" y="1764109"/>
          <a:ext cx="1115251" cy="11152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数据管理</a:t>
          </a:r>
          <a:endParaRPr lang="ko-KR" altLang="en-US" sz="2400" b="1" kern="1200" dirty="0"/>
        </a:p>
      </dsp:txBody>
      <dsp:txXfrm>
        <a:off x="3383180" y="1764109"/>
        <a:ext cx="1115251" cy="1115251"/>
      </dsp:txXfrm>
    </dsp:sp>
    <dsp:sp modelId="{B72A1476-3D0D-4214-963F-F39263C989A3}">
      <dsp:nvSpPr>
        <dsp:cNvPr id="0" name=""/>
        <dsp:cNvSpPr/>
      </dsp:nvSpPr>
      <dsp:spPr>
        <a:xfrm>
          <a:off x="1692655" y="3454634"/>
          <a:ext cx="1115251" cy="11152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设计师</a:t>
          </a:r>
          <a:endParaRPr lang="en-US" altLang="zh-CN" sz="1400" b="1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参与</a:t>
          </a:r>
          <a:endParaRPr lang="ko-KR" altLang="en-US" sz="1400" b="1" kern="1200" dirty="0"/>
        </a:p>
      </dsp:txBody>
      <dsp:txXfrm>
        <a:off x="1692655" y="3454634"/>
        <a:ext cx="1115251" cy="1115251"/>
      </dsp:txXfrm>
    </dsp:sp>
    <dsp:sp modelId="{00E1876D-1485-40F1-B960-00B6E3BE51CB}">
      <dsp:nvSpPr>
        <dsp:cNvPr id="0" name=""/>
        <dsp:cNvSpPr/>
      </dsp:nvSpPr>
      <dsp:spPr>
        <a:xfrm>
          <a:off x="2129" y="1764109"/>
          <a:ext cx="1115251" cy="11152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/>
            <a:t>维护</a:t>
          </a:r>
          <a:endParaRPr lang="ko-KR" altLang="en-US" sz="1800" b="1" kern="1200" dirty="0"/>
        </a:p>
      </dsp:txBody>
      <dsp:txXfrm>
        <a:off x="2129" y="1764109"/>
        <a:ext cx="1115251" cy="1115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251CF-5CAA-4CEF-B99F-5894878E7EF1}" type="datetimeFigureOut">
              <a:rPr lang="ko-KR" altLang="en-US" smtClean="0"/>
              <a:pPr/>
              <a:t>2010-10-21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5F57A-A395-4D73-8E37-0E242194FB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577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378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엔진에 대한 개발사의 부담감을 다음과 같이 표현해 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수치가 높을수록 개발사의 해당 엔진을 도입하는 부담감이 높은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높은 수치의 엔진을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기준으로 산정한 수치입니다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겜브리오</a:t>
            </a:r>
            <a:r>
              <a:rPr lang="ko-KR" altLang="en-US" dirty="0" smtClean="0"/>
              <a:t> 엔진은</a:t>
            </a:r>
            <a:r>
              <a:rPr lang="ko-KR" altLang="en-US" baseline="0" dirty="0" smtClean="0"/>
              <a:t> 엔진을 익숙하게 다룰 수 있는 인력을 나름대로 확보하기 용이한 부분 이외에는 모든 부분에서 부담이 많이 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초기 부담해야 하는 라이선스  계약 비용은 </a:t>
            </a:r>
            <a:r>
              <a:rPr lang="en-US" altLang="ko-KR" baseline="0" dirty="0" smtClean="0"/>
              <a:t>2006</a:t>
            </a:r>
            <a:r>
              <a:rPr lang="ko-KR" altLang="en-US" baseline="0" dirty="0" smtClean="0"/>
              <a:t>년 구입 당시</a:t>
            </a:r>
            <a:r>
              <a:rPr lang="en-US" altLang="ko-KR" baseline="0" dirty="0" smtClean="0"/>
              <a:t>, 8</a:t>
            </a:r>
            <a:r>
              <a:rPr lang="ko-KR" altLang="en-US" baseline="0" dirty="0" err="1" smtClean="0"/>
              <a:t>천만원</a:t>
            </a:r>
            <a:r>
              <a:rPr lang="ko-KR" altLang="en-US" baseline="0" dirty="0" smtClean="0"/>
              <a:t> 수준이었으며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현재는 더 많은 비용이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로열티 역시 온라인 타이틀의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추가적인 로열티를 지급하는 계약 조건이었습니다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지금의 상황처럼</a:t>
            </a:r>
            <a:r>
              <a:rPr lang="en-US" altLang="ko-KR" baseline="0" dirty="0" smtClean="0"/>
              <a:t>, Cry </a:t>
            </a:r>
            <a:r>
              <a:rPr lang="ko-KR" altLang="en-US" baseline="0" dirty="0" smtClean="0"/>
              <a:t>엔진 마저 무료 라이선스를 추진하고 있는 상황에서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겜브리오와</a:t>
            </a:r>
            <a:r>
              <a:rPr lang="ko-KR" altLang="en-US" baseline="0" dirty="0" smtClean="0"/>
              <a:t> 같은 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 수준의 게임 엔진은 이미 비용적인 부분에서 비교조차 되지 못하는 상황으로 흘러가고 있습니다만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여전히 국내의 많은 게임 개발사들이 해당 엔진을 사용하고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 초기 라이선스 비용의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큰 부담은 되지 않지만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추후 프로젝트의 로열티를 지급하는 상황에서는 역시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명성에 </a:t>
            </a:r>
            <a:r>
              <a:rPr lang="ko-KR" altLang="en-US" baseline="0" dirty="0" err="1" smtClean="0"/>
              <a:t>걸맞는</a:t>
            </a:r>
            <a:r>
              <a:rPr lang="ko-KR" altLang="en-US" baseline="0" dirty="0" smtClean="0"/>
              <a:t> 높은 로열티를 지급해야 하는 것이 큰 부담입니다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</a:t>
            </a:r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를 원활하게 활용 가능한 개발자는 많이 양성되지 않은 상태입니다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반면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쉬바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와 유니티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초기 라이선스 비용에 대한 부담감이 전혀 없으며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이후의 로열티 역시 아주 미미한 수준으로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개인 개발자나 개발 </a:t>
            </a:r>
            <a:r>
              <a:rPr lang="ko-KR" altLang="en-US" baseline="0" dirty="0" err="1" smtClean="0"/>
              <a:t>리스크가</a:t>
            </a:r>
            <a:r>
              <a:rPr lang="ko-KR" altLang="en-US" baseline="0" dirty="0" smtClean="0"/>
              <a:t> 높은 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소형 개발사들에게는 신의 선물과 다름없는 엔진이라고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두 엔진도 숙련자를 구하기 쉽지 않다는 부담감이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쉬바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의 경우 루아스크립트를 사용하고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특히 </a:t>
            </a:r>
            <a:r>
              <a:rPr lang="ko-KR" altLang="en-US" baseline="0" dirty="0" err="1" smtClean="0"/>
              <a:t>유니티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C#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JavaScript </a:t>
            </a:r>
            <a:r>
              <a:rPr lang="ko-KR" altLang="en-US" baseline="0" dirty="0" smtClean="0"/>
              <a:t>를 사용하는 만큼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엔진들에 비해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 </a:t>
            </a:r>
            <a:r>
              <a:rPr lang="ko-KR" altLang="en-US" baseline="0" dirty="0" err="1" smtClean="0"/>
              <a:t>숙련자들의</a:t>
            </a:r>
            <a:r>
              <a:rPr lang="ko-KR" altLang="en-US" baseline="0" dirty="0" smtClean="0"/>
              <a:t> 양성이 훨씬 쉬워 빠르게 늘어나고 있는 상황입니다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다음으로는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엔진별</a:t>
            </a:r>
            <a:r>
              <a:rPr lang="ko-KR" altLang="en-US" dirty="0" smtClean="0"/>
              <a:t> 개발자들의 부담감에 대한 그래프를 보시겠습니다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수치가 높을수록 프로젝트에 참여하는 개발자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과정의 개발자들의 프로젝트 참여에 대한 부담감과 피로도가 높아지는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겜브리오</a:t>
            </a:r>
            <a:r>
              <a:rPr lang="ko-KR" altLang="en-US" baseline="0" dirty="0" smtClean="0"/>
              <a:t> 엔진의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부분에 대해서 개발팀에서는 굉장히 까다로운 엔진이 아닐 수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</a:t>
            </a:r>
            <a:r>
              <a:rPr lang="en-US" altLang="ko-KR" baseline="0" dirty="0" smtClean="0"/>
              <a:t>, Art</a:t>
            </a:r>
            <a:r>
              <a:rPr lang="ko-KR" altLang="en-US" baseline="0" dirty="0" smtClean="0"/>
              <a:t>파트에서 제작한 모델링의 </a:t>
            </a:r>
            <a:r>
              <a:rPr lang="ko-KR" altLang="en-US" baseline="0" dirty="0" err="1" smtClean="0"/>
              <a:t>쉐이더를</a:t>
            </a:r>
            <a:r>
              <a:rPr lang="ko-KR" altLang="en-US" baseline="0" dirty="0" smtClean="0"/>
              <a:t> 적용하는 과정에서 제대로 </a:t>
            </a:r>
            <a:r>
              <a:rPr lang="ko-KR" altLang="en-US" baseline="0" dirty="0" err="1" smtClean="0"/>
              <a:t>컨버팅이</a:t>
            </a:r>
            <a:r>
              <a:rPr lang="ko-KR" altLang="en-US" baseline="0" dirty="0" smtClean="0"/>
              <a:t> 되지 않거나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겜브리오</a:t>
            </a:r>
            <a:r>
              <a:rPr lang="ko-KR" altLang="en-US" baseline="0" dirty="0" smtClean="0"/>
              <a:t> 특성상의 문제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알파 채널의 </a:t>
            </a:r>
            <a:r>
              <a:rPr lang="ko-KR" altLang="en-US" baseline="0" dirty="0" err="1" smtClean="0"/>
              <a:t>순서때문에</a:t>
            </a:r>
            <a:r>
              <a:rPr lang="ko-KR" altLang="en-US" baseline="0" dirty="0" smtClean="0"/>
              <a:t> 제대로 알파가 보이지 않는다던가 하는 등 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인해서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이에 대한 충분한 숙지와 잦은 수정으로 업무 효율이 떨어지고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프로그래밍 파트의 경우에는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프로젝트의 장르 등에 따라 기본적인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수준부터 다시 코딩을 해야 하는 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난이도가 높은 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그에 대한 </a:t>
            </a:r>
            <a:r>
              <a:rPr lang="ko-KR" altLang="en-US" baseline="0" dirty="0" err="1" smtClean="0"/>
              <a:t>퀄리티</a:t>
            </a:r>
            <a:r>
              <a:rPr lang="ko-KR" altLang="en-US" baseline="0" dirty="0" smtClean="0"/>
              <a:t> 및 </a:t>
            </a:r>
            <a:r>
              <a:rPr lang="ko-KR" altLang="en-US" baseline="0" dirty="0" err="1" smtClean="0"/>
              <a:t>퍼포먼스는</a:t>
            </a:r>
            <a:r>
              <a:rPr lang="ko-KR" altLang="en-US" baseline="0" dirty="0" smtClean="0"/>
              <a:t> 일반적인 수준으로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엔진의로서의</a:t>
            </a:r>
            <a:r>
              <a:rPr lang="ko-KR" altLang="en-US" baseline="0" dirty="0" smtClean="0"/>
              <a:t> 매력은 상당히 낮은 편이라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세계 최고의 엔진이라 할 수 있는 </a:t>
            </a:r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의 경우에는 그 가장 큰 특징인 렌더링 레이아웃에 대한 접근이 쉽지 않습니다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그들이 제공하는 </a:t>
            </a:r>
            <a:r>
              <a:rPr lang="ko-KR" altLang="en-US" baseline="0" dirty="0" err="1" smtClean="0"/>
              <a:t>퀄리티와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퍼포먼스의</a:t>
            </a:r>
            <a:r>
              <a:rPr lang="ko-KR" altLang="en-US" baseline="0" dirty="0" smtClean="0"/>
              <a:t> 수준을 유지하기 위함입니다만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이로 인하여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장르를 시도하는 과정에서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부분을 변환해야 할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소스 부분으로 접근해야만 하는 난이도가 존재합니다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 툴 역시 최대한 편의성을 강조하는 상황에서 발전되어져 가고 있으나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디자이너들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기획자 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의 개발 참여에는 많은 어려움이 존재합니다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쉬바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개발의 진입과 또한 엔진의 여러 부분을 직접 수정하거나 또는 활용하는데 문제가 없으나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 자체의 특성이 강하고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지원되지 않은 부분들이 많은 것이 감점 요인이지만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발전하는 엔진 중 하나로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이후에 업데이트에 따라서 크게 발전할 수 있는 엔진 중 하나입니다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3D</a:t>
            </a:r>
            <a:r>
              <a:rPr lang="ko-KR" altLang="en-US" dirty="0" smtClean="0"/>
              <a:t>의 경우에는 이런 개발자에게 진정으로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편리한 엔진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많은 부분에 대한 개발자들의 엔진에 대한</a:t>
            </a:r>
            <a:r>
              <a:rPr lang="ko-KR" altLang="en-US" baseline="0" dirty="0" smtClean="0"/>
              <a:t> 참여를 개방해 두어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엔진을 직접 수정하는 단계가 아니더라도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장르의 게임을 개발하는데 무리가 없게끔 설계되어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진정한 </a:t>
            </a:r>
            <a:r>
              <a:rPr lang="en-US" altLang="ko-KR" baseline="0" dirty="0" smtClean="0"/>
              <a:t>Data Driven </a:t>
            </a:r>
            <a:r>
              <a:rPr lang="ko-KR" altLang="en-US" baseline="0" dirty="0" smtClean="0"/>
              <a:t>방식의 틀을 기반으로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코드를 최소화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데이터에 의해서 엔진이 구동되면서도 </a:t>
            </a:r>
            <a:r>
              <a:rPr lang="ko-KR" altLang="en-US" baseline="0" dirty="0" err="1" smtClean="0"/>
              <a:t>퍼포먼스를</a:t>
            </a:r>
            <a:r>
              <a:rPr lang="ko-KR" altLang="en-US" baseline="0" dirty="0" smtClean="0"/>
              <a:t> 최대한 유지하는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편리성 및 선택과 집중을 지원하는 세계 최고의 엔진이라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특히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엔진과 가장 큰 차별화는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 디자이너의 참여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를 극대화 시켜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프로젝트가 프로그래머에 의해서 </a:t>
            </a:r>
            <a:r>
              <a:rPr lang="ko-KR" altLang="en-US" baseline="0" dirty="0" err="1" smtClean="0"/>
              <a:t>런칭될</a:t>
            </a:r>
            <a:r>
              <a:rPr lang="ko-KR" altLang="en-US" baseline="0" dirty="0" smtClean="0"/>
              <a:t> 때까지 기다리는 기존의 개발 시스템을 벗어나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진정으로 개발 팀원 모두가 프로젝트의 </a:t>
            </a:r>
            <a:r>
              <a:rPr lang="ko-KR" altLang="en-US" baseline="0" dirty="0" err="1" smtClean="0"/>
              <a:t>런칭</a:t>
            </a:r>
            <a:r>
              <a:rPr lang="ko-KR" altLang="en-US" baseline="0" dirty="0" smtClean="0"/>
              <a:t> 및 서비스에 참여하도록 유지할 수 있는 부분이 </a:t>
            </a:r>
            <a:r>
              <a:rPr lang="ko-KR" altLang="en-US" baseline="0" dirty="0" err="1" smtClean="0"/>
              <a:t>유니티의</a:t>
            </a:r>
            <a:r>
              <a:rPr lang="ko-KR" altLang="en-US" baseline="0" dirty="0" smtClean="0"/>
              <a:t> 가장 큰 장점이라 할 수 있을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aseline="0" dirty="0" smtClean="0"/>
              <a:t>다음으로 일부 프로그래머들 사이에서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미운오리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취급을 받는 부분이기도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부분은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 자체적인 기술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컬링</a:t>
            </a:r>
            <a:r>
              <a:rPr lang="en-US" altLang="ko-KR" baseline="0" dirty="0" smtClean="0"/>
              <a:t>, LOD, </a:t>
            </a:r>
            <a:r>
              <a:rPr lang="ko-KR" altLang="en-US" baseline="0" dirty="0" err="1" smtClean="0"/>
              <a:t>쉐이더</a:t>
            </a:r>
            <a:r>
              <a:rPr lang="ko-KR" altLang="en-US" baseline="0" dirty="0" smtClean="0"/>
              <a:t> 등의 적용과 접근 용이성 부분 등을 모두 종합한 부분입니다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보시다시피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겜브리오</a:t>
            </a:r>
            <a:r>
              <a:rPr lang="ko-KR" altLang="en-US" baseline="0" dirty="0" smtClean="0"/>
              <a:t> 엔진의 경우에는 비교의 대상이 되기 힘듭니다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부분에 대해서 반론의 여지가 있을 수 있습니다만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만약 </a:t>
            </a:r>
            <a:r>
              <a:rPr lang="ko-KR" altLang="en-US" baseline="0" dirty="0" err="1" smtClean="0"/>
              <a:t>겜브리오</a:t>
            </a:r>
            <a:r>
              <a:rPr lang="ko-KR" altLang="en-US" baseline="0" dirty="0" smtClean="0"/>
              <a:t> 엔진으로 높은 </a:t>
            </a:r>
            <a:r>
              <a:rPr lang="ko-KR" altLang="en-US" baseline="0" dirty="0" err="1" smtClean="0"/>
              <a:t>퀄리티와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퍼포먼스를</a:t>
            </a:r>
            <a:r>
              <a:rPr lang="ko-KR" altLang="en-US" baseline="0" dirty="0" smtClean="0"/>
              <a:t> 만들어 내었다면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그것은 엔진 자체의 능력보다는 개발자의 피나는 노력으로 가능한 부분이라고 단언할 수 있을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이는 엔진 자체의 성능 비교에서는 포함될 수 없는 내용일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는 렌더링 부분에 대해서는 최고라 할 수 있을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고사양에서의</a:t>
            </a:r>
            <a:r>
              <a:rPr lang="ko-KR" altLang="en-US" baseline="0" dirty="0" smtClean="0"/>
              <a:t> 높은 </a:t>
            </a:r>
            <a:r>
              <a:rPr lang="ko-KR" altLang="en-US" baseline="0" dirty="0" err="1" smtClean="0"/>
              <a:t>퀄리티나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낮은 사양에서의 최적화 모두에 대한 기술을 보유하고 있는 엔진이 바로 </a:t>
            </a:r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엔진입니다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엔진의 성능만큼은 사실 뒤쳐지는 부분이 거의 없는 엔진이지만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에서 일부 앞서는 부분들 때문에 주치가 중간 수준으로 표현되어졌습니다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쉬바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엔진의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발전중인 엔진입니다만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그렇더라도 </a:t>
            </a:r>
            <a:r>
              <a:rPr lang="ko-KR" altLang="en-US" baseline="0" dirty="0" err="1" smtClean="0"/>
              <a:t>겜브리오</a:t>
            </a:r>
            <a:r>
              <a:rPr lang="ko-KR" altLang="en-US" baseline="0" dirty="0" smtClean="0"/>
              <a:t> 엔진보다는 더 낳은 성능임을 보여주고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유니티엔진의</a:t>
            </a:r>
            <a:r>
              <a:rPr lang="ko-KR" altLang="en-US" baseline="0" dirty="0" smtClean="0"/>
              <a:t>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모두 높은 수치로 나왔습니다만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본 세미나의 주인공 이기 때문에 후한점수를 준 것이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실제로 많은 개발자들 역시 이와 같은 평가를 내리고 있다는 것을 아실 수 있을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유럽에서는 </a:t>
            </a:r>
            <a:r>
              <a:rPr lang="ko-KR" altLang="en-US" baseline="0" dirty="0" err="1" smtClean="0"/>
              <a:t>아이폰에서</a:t>
            </a:r>
            <a:r>
              <a:rPr lang="ko-KR" altLang="en-US" baseline="0" dirty="0" smtClean="0"/>
              <a:t> 구동되는 상당수의 게임이 </a:t>
            </a:r>
            <a:r>
              <a:rPr lang="ko-KR" altLang="en-US" baseline="0" dirty="0" err="1" smtClean="0"/>
              <a:t>유니티로</a:t>
            </a:r>
            <a:r>
              <a:rPr lang="ko-KR" altLang="en-US" baseline="0" dirty="0" smtClean="0"/>
              <a:t> 개발되어지고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이미 한 번 </a:t>
            </a:r>
            <a:r>
              <a:rPr lang="ko-KR" altLang="en-US" baseline="0" dirty="0" err="1" smtClean="0"/>
              <a:t>유니티로</a:t>
            </a:r>
            <a:r>
              <a:rPr lang="ko-KR" altLang="en-US" baseline="0" dirty="0" smtClean="0"/>
              <a:t> 프로젝트를 개발해 본 경험이 있는 분들은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성능에 모두 감탄을 마지않는 엔진이라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유니티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엔진의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부분의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각종 리소스의 관리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메모리 할당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해제 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그리고 자체적인 </a:t>
            </a:r>
            <a:r>
              <a:rPr lang="ko-KR" altLang="en-US" baseline="0" dirty="0" err="1" smtClean="0"/>
              <a:t>컬링</a:t>
            </a:r>
            <a:r>
              <a:rPr lang="en-US" altLang="ko-KR" baseline="0" dirty="0" smtClean="0"/>
              <a:t>, LOD </a:t>
            </a:r>
            <a:r>
              <a:rPr lang="ko-KR" altLang="en-US" baseline="0" dirty="0" smtClean="0"/>
              <a:t>등에서 안정적인 </a:t>
            </a:r>
            <a:r>
              <a:rPr lang="ko-KR" altLang="en-US" baseline="0" dirty="0" err="1" smtClean="0"/>
              <a:t>퀄리티와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퍼포먼스를</a:t>
            </a:r>
            <a:r>
              <a:rPr lang="ko-KR" altLang="en-US" baseline="0" dirty="0" smtClean="0"/>
              <a:t> 보여주고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출시를 앞두고 있는 </a:t>
            </a:r>
            <a:r>
              <a:rPr lang="en-US" altLang="ko-KR" baseline="0" dirty="0" smtClean="0"/>
              <a:t>3.0 </a:t>
            </a:r>
            <a:r>
              <a:rPr lang="ko-KR" altLang="en-US" baseline="0" dirty="0" smtClean="0"/>
              <a:t>버전에서는 이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부분 역시 비약적인 발전을 기대하고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가장 큰 특징인 데이터 주도적 설계 부분의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단순히 스크립트 기반의 엔진이라는 의미 이상으로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스크립트만을 사용하여 효율 감소 없는 게임 </a:t>
            </a:r>
            <a:r>
              <a:rPr lang="ko-KR" altLang="en-US" baseline="0" dirty="0" err="1" smtClean="0"/>
              <a:t>로직의</a:t>
            </a:r>
            <a:r>
              <a:rPr lang="ko-KR" altLang="en-US" baseline="0" dirty="0" smtClean="0"/>
              <a:t> 구현이나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 자체에서의 필요한 부분에 대한 접근을 가능하게 해 놓은 구조는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일부</a:t>
            </a:r>
            <a:r>
              <a:rPr lang="en-US" altLang="ko-KR" baseline="0" dirty="0" smtClean="0"/>
              <a:t>, ‘</a:t>
            </a:r>
            <a:r>
              <a:rPr lang="ko-KR" altLang="en-US" baseline="0" dirty="0" smtClean="0"/>
              <a:t>스크립트 기반의 게임 엔진은 효율이 떨어진다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라는 프로그래머들의 선입견을 반박하는 엔진의 특성이기도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사실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일부 몇몇 프로그래머들의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 자체에 접근하는 것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가령 소스 코드를 반드시 수정해야 하는 것에 대해서 고집하는 프로그래머들이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소프트웨어의 개발이 데이터 주도적 설계로 발전하고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코드의 재활용에 초점을 맞추고 발전하는 방향에 뒤쳐지는 생각이 아닐 수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이런 프로그래머들이 필요한 분야는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사람들이 편하게 소프트웨어를 개발하도록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컴퍼넌트를</a:t>
            </a:r>
            <a:r>
              <a:rPr lang="ko-KR" altLang="en-US" baseline="0" dirty="0" smtClean="0"/>
              <a:t> 개발하거나 게임 엔진 자체를 개발하는 분야이겠지요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개발에 참여하는 프로그래머라면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프로젝트의 구현 기술을 위해서 프로젝트에 참여하는 것이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성공 </a:t>
            </a:r>
            <a:r>
              <a:rPr lang="ko-KR" altLang="en-US" baseline="0" dirty="0" err="1" smtClean="0"/>
              <a:t>가능성있는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컨텐츠를</a:t>
            </a:r>
            <a:r>
              <a:rPr lang="ko-KR" altLang="en-US" baseline="0" dirty="0" smtClean="0"/>
              <a:t> 개발하는데 참여하는 구성원이라는 것을 반드시 기억해야 할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상품이 먼저이고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다음이 기술이라는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이런 부분들은 애플의 </a:t>
            </a:r>
            <a:r>
              <a:rPr lang="ko-KR" altLang="en-US" baseline="0" dirty="0" err="1" smtClean="0"/>
              <a:t>아이폰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처럼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하드웨어 보다는 소프트웨어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소프트웨어의 성능보다는 </a:t>
            </a:r>
            <a:r>
              <a:rPr lang="ko-KR" altLang="en-US" baseline="0" dirty="0" err="1" smtClean="0"/>
              <a:t>컨텐츠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아이디어가 더욱 중요하다는 것을 이미 잘 말해주고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지금까지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엔진을 비교해봤지만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비교는 단순히 저희가 수년간 해당 엔진들을 사용해오면서 느꼈던 부분들에 대한 주관적인 성격이 강하다고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이런 비교에 대해서 반론을 제시하는 분들도 당연히 계실 것이라 생각됩니다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다행히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부분들을 직접 경험해 보고 싶으신 분들은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겜브리오</a:t>
            </a:r>
            <a:r>
              <a:rPr lang="ko-KR" altLang="en-US" dirty="0" smtClean="0"/>
              <a:t> 엔진을 제외하고는 모두 직접 바로 다운로드 받아서 살펴볼 수 있는 상황입니다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여러분들이 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엔진들을 살펴 </a:t>
            </a:r>
            <a:r>
              <a:rPr lang="ko-KR" altLang="en-US" dirty="0" err="1" smtClean="0"/>
              <a:t>보았을때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현존하는 다른 게임 엔진들과 비교해 </a:t>
            </a:r>
            <a:r>
              <a:rPr lang="ko-KR" altLang="en-US" dirty="0" err="1" smtClean="0"/>
              <a:t>봤을때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엔진의 매력은 그 누구도 함부로 뿌리칠 수 없는 매력이라는 것을 장담합니다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산업의 밑바탕이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메이저 업체들의 </a:t>
            </a:r>
            <a:r>
              <a:rPr lang="ko-KR" altLang="en-US" dirty="0" err="1" smtClean="0"/>
              <a:t>먹이감이</a:t>
            </a:r>
            <a:r>
              <a:rPr lang="ko-KR" altLang="en-US" dirty="0" smtClean="0"/>
              <a:t> 되면서 산업을 지탱시키고 있는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 개인 개발자들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동인 개발자들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소규모 개발사들에게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엔진만큼 세상을 뒤 엎을만할 힘을 줄 수 있는 엔진은 없다고 단언합니다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제작 각 </a:t>
            </a:r>
            <a:r>
              <a:rPr lang="ko-KR" altLang="en-US" dirty="0" err="1" smtClean="0"/>
              <a:t>파트별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엔진의 용도 및 활용 방법이라는 세 번째 주제에 대하여 강연을 진행하도록 하겠습니다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Game</a:t>
            </a:r>
            <a:r>
              <a:rPr lang="en-US" altLang="ko-KR" baseline="0" dirty="0" smtClean="0"/>
              <a:t> Art </a:t>
            </a:r>
            <a:r>
              <a:rPr lang="ko-KR" altLang="en-US" baseline="0" dirty="0" smtClean="0"/>
              <a:t>파트에서 </a:t>
            </a:r>
            <a:r>
              <a:rPr lang="en-US" altLang="ko-KR" baseline="0" dirty="0" smtClean="0"/>
              <a:t>Unity3D </a:t>
            </a:r>
            <a:r>
              <a:rPr lang="ko-KR" altLang="en-US" baseline="0" dirty="0" smtClean="0"/>
              <a:t>툴을 활용할 수 있는 범위는 다양합니다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가장 큰 특징은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그래픽 원본 리소스인 </a:t>
            </a:r>
            <a:r>
              <a:rPr lang="en-US" altLang="ko-KR" baseline="0" dirty="0" smtClean="0"/>
              <a:t>PSD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MAX </a:t>
            </a:r>
            <a:r>
              <a:rPr lang="ko-KR" altLang="en-US" baseline="0" dirty="0" smtClean="0"/>
              <a:t>같은 파일을 그대로 툴에서 불러서 사용할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리소스들은 그대로 게임 출시때 사용되는 것이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필요한 수준으로 </a:t>
            </a:r>
            <a:r>
              <a:rPr lang="ko-KR" altLang="en-US" baseline="0" dirty="0" err="1" smtClean="0"/>
              <a:t>컨버팅</a:t>
            </a:r>
            <a:r>
              <a:rPr lang="ko-KR" altLang="en-US" baseline="0" dirty="0" smtClean="0"/>
              <a:t> 되어 사용되게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 타 프로젝트에서 항상 반복되어 오던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</a:t>
            </a:r>
            <a:r>
              <a:rPr lang="ko-KR" altLang="en-US" baseline="0" dirty="0" err="1" smtClean="0"/>
              <a:t>맵툴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에니메이션</a:t>
            </a:r>
            <a:r>
              <a:rPr lang="ko-KR" altLang="en-US" baseline="0" dirty="0" smtClean="0"/>
              <a:t> 툴 등에 대한 추가적인 학습 과정 없이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 번만 </a:t>
            </a:r>
            <a:r>
              <a:rPr lang="en-US" altLang="ko-KR" baseline="0" dirty="0" smtClean="0"/>
              <a:t>Unity </a:t>
            </a:r>
            <a:r>
              <a:rPr lang="ko-KR" altLang="en-US" baseline="0" dirty="0" err="1" smtClean="0"/>
              <a:t>통합툴을</a:t>
            </a:r>
            <a:r>
              <a:rPr lang="ko-KR" altLang="en-US" baseline="0" dirty="0" smtClean="0"/>
              <a:t> 익혀 놓는다면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레벨 디자인 툴로서의 사용 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각종 물리 엔진의 시연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프로그래머의 도움 없이 간단히 직접 시연해 볼 수 있습니다</a:t>
            </a:r>
            <a:r>
              <a:rPr lang="en-US" altLang="ko-KR" baseline="0" dirty="0" smtClean="0"/>
              <a:t>. ), </a:t>
            </a:r>
            <a:r>
              <a:rPr lang="ko-KR" altLang="en-US" baseline="0" dirty="0" smtClean="0"/>
              <a:t>프로그래머가 만들어 놓은 간단한 </a:t>
            </a:r>
            <a:r>
              <a:rPr lang="ko-KR" altLang="en-US" baseline="0" dirty="0" err="1" smtClean="0"/>
              <a:t>프로토타입에</a:t>
            </a:r>
            <a:r>
              <a:rPr lang="ko-KR" altLang="en-US" baseline="0" dirty="0" smtClean="0"/>
              <a:t> 아트 파트의 데이터를 가져와 게임과 같은 환경에서 바로 테스트 해보고 수정 보완 작업을 거치는 등의 효율적인 작업이 가능합니다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</a:t>
            </a:r>
            <a:r>
              <a:rPr lang="ko-KR" altLang="en-US" baseline="0" dirty="0" err="1" smtClean="0"/>
              <a:t>이펙트를</a:t>
            </a:r>
            <a:r>
              <a:rPr lang="ko-KR" altLang="en-US" baseline="0" dirty="0" smtClean="0"/>
              <a:t> 제작하는 과정에서는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자체의 </a:t>
            </a:r>
            <a:r>
              <a:rPr lang="ko-KR" altLang="en-US" baseline="0" dirty="0" err="1" smtClean="0"/>
              <a:t>파티클</a:t>
            </a:r>
            <a:r>
              <a:rPr lang="ko-KR" altLang="en-US" baseline="0" dirty="0" smtClean="0"/>
              <a:t> 기능을 사용하여 게임에서 보여질 이미지를 미리 에디터에서 확인 할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 이를 게임과 동일한 느낌으로 </a:t>
            </a:r>
            <a:r>
              <a:rPr lang="ko-KR" altLang="en-US" baseline="0" dirty="0" err="1" smtClean="0"/>
              <a:t>시뮬레이팅</a:t>
            </a:r>
            <a:r>
              <a:rPr lang="ko-KR" altLang="en-US" baseline="0" dirty="0" smtClean="0"/>
              <a:t> 해볼 수도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움직이는 화염 방사기에서 뿜어져 나오는 화염이 어떻게 움직이는지를 확인할 수도 있을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많은 수작업이 동반되는 요소 중 하나인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Unity3D </a:t>
            </a:r>
            <a:r>
              <a:rPr lang="ko-KR" altLang="en-US" baseline="0" dirty="0" smtClean="0"/>
              <a:t>엔진에서 지원되는 다양한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관련 클래스들은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손쉽게 </a:t>
            </a:r>
            <a:r>
              <a:rPr lang="en-US" altLang="ko-KR" baseline="0" dirty="0" smtClean="0"/>
              <a:t>GUI </a:t>
            </a:r>
            <a:r>
              <a:rPr lang="ko-KR" altLang="en-US" baseline="0" dirty="0" smtClean="0"/>
              <a:t>디자이너가 게임에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를 구성하고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게임의 </a:t>
            </a:r>
            <a:r>
              <a:rPr lang="ko-KR" altLang="en-US" baseline="0" dirty="0" err="1" smtClean="0"/>
              <a:t>퍼포먼스까지</a:t>
            </a:r>
            <a:r>
              <a:rPr lang="ko-KR" altLang="en-US" baseline="0" dirty="0" smtClean="0"/>
              <a:t> 생각한</a:t>
            </a:r>
            <a:r>
              <a:rPr lang="en-US" altLang="ko-KR" baseline="0" dirty="0" smtClean="0"/>
              <a:t>, Skin </a:t>
            </a:r>
            <a:r>
              <a:rPr lang="ko-KR" altLang="en-US" baseline="0" dirty="0" smtClean="0"/>
              <a:t>형태의 디자인 역시 가능하도록 지원합니다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각각의 사용 예에 대해서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간단한 데모를 보여드리도록 하겠습니다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데모 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Game</a:t>
            </a:r>
            <a:r>
              <a:rPr lang="en-US" altLang="ko-KR" baseline="0" dirty="0" smtClean="0"/>
              <a:t> Programming </a:t>
            </a:r>
            <a:r>
              <a:rPr lang="ko-KR" altLang="en-US" baseline="0" dirty="0" smtClean="0"/>
              <a:t>파트에서는 단지 </a:t>
            </a:r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의 모든 부분을 활용하겠지만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여기서는 가장 큰 특징만을 설명해 보겠습니다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게임 서버 부분의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온라인 게임처럼 직접적으로 개발한 서버를 사용할 수도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를 사용하여 구현할 수도 있습니다</a:t>
            </a:r>
            <a:r>
              <a:rPr lang="en-US" altLang="ko-KR" baseline="0" dirty="0" smtClean="0"/>
              <a:t>. Unity3D</a:t>
            </a:r>
            <a:r>
              <a:rPr lang="ko-KR" altLang="en-US" baseline="0" dirty="0" smtClean="0"/>
              <a:t>를 사용하여 서버를 구성할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장점이 되는 부분들은 </a:t>
            </a:r>
            <a:r>
              <a:rPr lang="en-US" altLang="ko-KR" baseline="0" dirty="0" err="1" smtClean="0"/>
              <a:t>Raknet</a:t>
            </a:r>
            <a:r>
              <a:rPr lang="ko-KR" altLang="en-US" baseline="0" dirty="0" smtClean="0"/>
              <a:t>을 기본으로 하는 지원 클래스를 활용한 </a:t>
            </a:r>
            <a:r>
              <a:rPr lang="en-US" altLang="ko-KR" baseline="0" dirty="0" smtClean="0"/>
              <a:t>P2P </a:t>
            </a:r>
            <a:r>
              <a:rPr lang="ko-KR" altLang="en-US" baseline="0" dirty="0" smtClean="0"/>
              <a:t>형태의 게임을 손쉽게 만들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자신만의 네트워크 레이아웃 구성을 위해서</a:t>
            </a:r>
            <a:r>
              <a:rPr lang="en-US" altLang="ko-KR" baseline="0" dirty="0" smtClean="0"/>
              <a:t>, C#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Thread</a:t>
            </a:r>
            <a:r>
              <a:rPr lang="ko-KR" altLang="en-US" baseline="0" dirty="0" smtClean="0"/>
              <a:t>를 위하여 구현할 수도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디버깅 시에 </a:t>
            </a:r>
            <a:r>
              <a:rPr lang="en-US" altLang="ko-KR" baseline="0" dirty="0" smtClean="0"/>
              <a:t>Unity3D </a:t>
            </a:r>
            <a:r>
              <a:rPr lang="ko-KR" altLang="en-US" baseline="0" dirty="0" err="1" smtClean="0"/>
              <a:t>통합툴에서</a:t>
            </a:r>
            <a:r>
              <a:rPr lang="ko-KR" altLang="en-US" baseline="0" dirty="0" smtClean="0"/>
              <a:t> 네트워크 상황에 따른 각종 객체의 변화 등을 시각적으로 확인할 수 있는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Unity3D</a:t>
            </a:r>
            <a:r>
              <a:rPr lang="ko-KR" altLang="en-US" baseline="0" dirty="0" smtClean="0"/>
              <a:t>를 사용한 서버의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어쩔 수 없이 포함된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코드 부분으로 약간이나마 </a:t>
            </a:r>
            <a:r>
              <a:rPr lang="ko-KR" altLang="en-US" baseline="0" dirty="0" err="1" smtClean="0"/>
              <a:t>퍼포먼스에</a:t>
            </a:r>
            <a:r>
              <a:rPr lang="ko-KR" altLang="en-US" baseline="0" dirty="0" smtClean="0"/>
              <a:t> 영향을 받을 수 있으므로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통상적으로 직접 개발사에서 개발한 서버를 사용하곤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 표시된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게임상의 각종 구현 수치에 대한 시뮬레이션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은 추후 설명할 게임 디자인 파트와 밀접한 관련이 있는 부분으로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클라이언트 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서버의 제작에도 장점이 될 수 있는 부분입니다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구현된 </a:t>
            </a:r>
            <a:r>
              <a:rPr lang="ko-KR" altLang="en-US" baseline="0" dirty="0" err="1" smtClean="0"/>
              <a:t>로직을</a:t>
            </a:r>
            <a:r>
              <a:rPr lang="ko-KR" altLang="en-US" baseline="0" dirty="0" smtClean="0"/>
              <a:t> 실행시켜보면서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특정 변수에 값을 넣어서 결과를 확인하는 등의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일반적인 </a:t>
            </a:r>
            <a:r>
              <a:rPr lang="ko-KR" altLang="en-US" baseline="0" dirty="0" err="1" smtClean="0"/>
              <a:t>개발툴에서는</a:t>
            </a:r>
            <a:r>
              <a:rPr lang="ko-KR" altLang="en-US" baseline="0" dirty="0" smtClean="0"/>
              <a:t> 디버깅 과정에 포함된 요소를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유니티에서는</a:t>
            </a:r>
            <a:r>
              <a:rPr lang="ko-KR" altLang="en-US" baseline="0" dirty="0" smtClean="0"/>
              <a:t> 시각적으로 간편하게 확인하면서 작업할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개체 지향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 주도적 설계에 대한 부분은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일부 작성한 스크립트를 </a:t>
            </a:r>
            <a:r>
              <a:rPr lang="ko-KR" altLang="en-US" baseline="0" dirty="0" err="1" smtClean="0"/>
              <a:t>바로바로</a:t>
            </a:r>
            <a:r>
              <a:rPr lang="ko-KR" altLang="en-US" baseline="0" dirty="0" smtClean="0"/>
              <a:t> 다른 객체에서 재활용 하는 부분에서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크게 눈에 띄는 장점이라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 하나의 특징은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웹과의 결합으로 거대한 시너지 효과를 얻을 수 있다는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단순히 데이터의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저장 등의 요소 뿐만 아니라</a:t>
            </a:r>
            <a:r>
              <a:rPr lang="en-US" altLang="ko-KR" baseline="0" dirty="0" smtClean="0"/>
              <a:t>, ‘</a:t>
            </a:r>
            <a:r>
              <a:rPr lang="ko-KR" altLang="en-US" baseline="0" dirty="0" smtClean="0"/>
              <a:t>웹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이라는 대중화 된 데이터 단위와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이라는 기술 복합적인 틀이 만나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전혀 </a:t>
            </a:r>
            <a:r>
              <a:rPr lang="ko-KR" altLang="en-US" baseline="0" dirty="0" err="1" smtClean="0"/>
              <a:t>다른이들이</a:t>
            </a:r>
            <a:r>
              <a:rPr lang="ko-KR" altLang="en-US" baseline="0" dirty="0" smtClean="0"/>
              <a:t> 생각하지 못한 것들을 만들어 낼 수 있다는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원한다면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세컨드 라이프와 같은 </a:t>
            </a:r>
            <a:r>
              <a:rPr lang="ko-KR" altLang="en-US" baseline="0" dirty="0" err="1" smtClean="0"/>
              <a:t>컨텐츠를</a:t>
            </a:r>
            <a:r>
              <a:rPr lang="ko-KR" altLang="en-US" baseline="0" dirty="0" smtClean="0"/>
              <a:t> 웹에서도 보여줄 수 있다는 의미입니다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Unity3D </a:t>
            </a:r>
            <a:r>
              <a:rPr lang="ko-KR" altLang="en-US" baseline="0" dirty="0" smtClean="0"/>
              <a:t>엔진은 프로그래머로 하여금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코딩 자체의 노동에서 벗어나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프로젝트와 창조의 업무에 힘을 쏟을 수 있게끔 지원해줍니다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때로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프로그래머들에게 너무 손쉬운 엔진으로 </a:t>
            </a:r>
            <a:r>
              <a:rPr lang="ko-KR" altLang="en-US" baseline="0" dirty="0" err="1" smtClean="0"/>
              <a:t>평가받을</a:t>
            </a:r>
            <a:r>
              <a:rPr lang="ko-KR" altLang="en-US" baseline="0" dirty="0" smtClean="0"/>
              <a:t> 때도 있으나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사용해 보면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프로그래머는 단지 </a:t>
            </a:r>
            <a:r>
              <a:rPr lang="ko-KR" altLang="en-US" baseline="0" dirty="0" err="1" smtClean="0"/>
              <a:t>로직의</a:t>
            </a:r>
            <a:r>
              <a:rPr lang="ko-KR" altLang="en-US" baseline="0" dirty="0" smtClean="0"/>
              <a:t> 구현에서 벗어나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더 많은 게임에 필요한 장치들과 장면들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새로운 아이디어를 적용할 수 있는 힘과 시간을 얻게 될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프로그래밍 파트의 경우에는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다음에 설명할 게임 디자인 파트에서 활용되는 부분과 함께 데모를 시연하도록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Game Design </a:t>
            </a:r>
            <a:r>
              <a:rPr lang="ko-KR" altLang="en-US" baseline="0" dirty="0" smtClean="0"/>
              <a:t>파트의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프로젝트의 초기 단계에서 전체 </a:t>
            </a:r>
            <a:r>
              <a:rPr lang="ko-KR" altLang="en-US" baseline="0" dirty="0" err="1" smtClean="0"/>
              <a:t>컨셉을</a:t>
            </a:r>
            <a:r>
              <a:rPr lang="ko-KR" altLang="en-US" baseline="0" dirty="0" smtClean="0"/>
              <a:t> 리드 하는 역할을 하는 것이 먼저일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단계 이후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프로젝트가 진행되는 과정에서는 일부 디자인 파트를 제외하고는 사실 게임 개발에 크게 참여하지 못하는 경우가 많습니다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이로 인해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 기획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이라는 단어로만 인식되는 업무이기도 했었지요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개발사의 개발 프로세스마다 참여 수준이 다르긴 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후반부의 프로그래밍 파트의 테스트를 위한 마무리 업무가 끝나기 전까지는 디자인 파트에서 게임에 대한 전반적인 참여가 힘든 것이 사실입니다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는 이 게임 디자이너의 참여도를 가장 높일 수 있는 엔진입니다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툴 자체에 대한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만 기본적인 수준을 습득한다면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스스로 직접 레벨 디자인을 하거나 수정 보완을 할 수 있을 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프로그래머가 작성해 놓은 코드의 몇몇 변수들을 시각화된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에서 변경해보고 확인해 볼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약간의 버전 관리를 통해서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프로그래밍 파트의 업무와 별도로 테스트를 진행하고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수정 보완도 직접 할 수 있는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이와 같은 부분은 단지 기능성의 차이뿐만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프로젝트의 완성도에 큰 차이를 보일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 파트와 디자인 파트의 협업 및 분업에 대한 데모를 시연하도록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데모 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현재 많은 개발자들이 소프트웨어의 개발을 고통스런 출산과 비교하곤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진정으로 즐거운 소프트웨어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개발을 위해서 </a:t>
            </a:r>
            <a:r>
              <a:rPr lang="en-US" altLang="ko-KR" dirty="0" smtClean="0"/>
              <a:t>Unity3D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선택하십시요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샤오회의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 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엔진 기술 세미나를 시작하겠습니다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 전 세미나 진행을 담당하게 된 </a:t>
            </a:r>
            <a:r>
              <a:rPr lang="ko-KR" altLang="en-US" baseline="0" dirty="0" err="1" smtClean="0"/>
              <a:t>넷미고의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샤오회의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 간단히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본 세미나에 대한 소개를 드린다면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본 세미나는 </a:t>
            </a:r>
            <a:r>
              <a:rPr lang="zh-CN" altLang="en-US" baseline="0" dirty="0" smtClean="0"/>
              <a:t>杭州弥谷网络科技有限公司</a:t>
            </a:r>
            <a:r>
              <a:rPr lang="ko-KR" altLang="en-US" baseline="0" dirty="0" smtClean="0"/>
              <a:t>에서 개최하는 기술 세미나로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한국의 국민 대학 게임 교육원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중국 동화 대학 합작 아트 센터 게임 교육원이 함께 준비하였습니다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 그럼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먼저 </a:t>
            </a:r>
            <a:r>
              <a:rPr lang="ko-KR" altLang="en-US" baseline="0" dirty="0" err="1" smtClean="0"/>
              <a:t>넷미고</a:t>
            </a:r>
            <a:r>
              <a:rPr lang="ko-KR" altLang="en-US" baseline="0" dirty="0" smtClean="0"/>
              <a:t> 천 양 대표가 참여해 주신 여러분들께 개회 말씀을 드리는 것으로 세미나를 시작하겠습니다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28816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 답변 시간을 가진 후 잠시 휴식시간을 가지도록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주제로</a:t>
            </a:r>
            <a:r>
              <a:rPr lang="en-US" altLang="ko-KR" dirty="0" smtClean="0"/>
              <a:t>, Unity3D </a:t>
            </a:r>
            <a:r>
              <a:rPr lang="ko-KR" altLang="en-US" dirty="0" smtClean="0"/>
              <a:t>엔진을 사용한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개발 과정을 주제로 강연을 진행하도록 하겠습니다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초기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오우거</a:t>
            </a:r>
            <a:r>
              <a:rPr lang="ko-KR" altLang="en-US" dirty="0" smtClean="0"/>
              <a:t> 엔진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사용하여 개발되어졌으며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클로즈</a:t>
            </a:r>
            <a:r>
              <a:rPr lang="ko-KR" altLang="en-US" dirty="0" smtClean="0"/>
              <a:t> 베타 테스트를 거치면서 몇몇 문제들에 봉착했었습니다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게임 디자인 상의 문제들도 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큰 문제는 엔진의 유지 보수 중 </a:t>
            </a:r>
            <a:r>
              <a:rPr lang="en-US" altLang="ko-KR" dirty="0" smtClean="0"/>
              <a:t>P2P</a:t>
            </a:r>
            <a:r>
              <a:rPr lang="ko-KR" altLang="en-US" dirty="0" smtClean="0"/>
              <a:t>구현에서 많은 다양한 네트워크 상황에 대한 대처 능력과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사양에서의 떨어지는 </a:t>
            </a:r>
            <a:r>
              <a:rPr lang="ko-KR" altLang="en-US" dirty="0" err="1" smtClean="0"/>
              <a:t>퍼포먼스에</a:t>
            </a:r>
            <a:r>
              <a:rPr lang="ko-KR" altLang="en-US" dirty="0" smtClean="0"/>
              <a:t> 대한 문제가 가장 컸습니다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특히 게임의 특성과 직접적인 관련이 있는 문제들로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문제들을 해결하고 최적화 하기 위해서는 엔진 자체에서 수정 및 보완해야 하였으며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따로따로 물리 엔진과 사운드 엔진 등을 결합하는 데에서  게임은 점점 무거워 져만 갔습니다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누구나 공감하듯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개발해오던 프로젝트에 사용된 엔진을 바꾼다는 것은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어마어마한 고통이 따른다는 의미였습니다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당연히 개발자들 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경영진 역시 쉽게 결정할 수 없는 문제였습니다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우리는 이 과정에서 진정으로 프로젝트를 위한 것이 무엇인지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자원의 소비에 대한 고민을 다시 하기로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게임 디자인이나 기타 부분과 상관없이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상품 그 결과물 자체의 문제점에 대한 고민을 통해서 해결을 위한 방법을 모색하였습니다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처음 생각했던 엔진은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겜브리오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엔진이었지만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초기 라이선스 비용의 부담감과 엔진 전체를 교체함에 있어서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상당한 코딩 분량의 교체에 따른 시간의 손실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여전한 네트워크 부분의 개발 부담은 우리를 망설이게 만들었습니다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‘Unity3D’ </a:t>
            </a:r>
            <a:r>
              <a:rPr lang="ko-KR" altLang="en-US" baseline="0" dirty="0" smtClean="0"/>
              <a:t>엔진의 </a:t>
            </a:r>
            <a:r>
              <a:rPr lang="ko-KR" altLang="en-US" baseline="0" dirty="0" err="1" smtClean="0"/>
              <a:t>셈플</a:t>
            </a:r>
            <a:r>
              <a:rPr lang="ko-KR" altLang="en-US" baseline="0" dirty="0" smtClean="0"/>
              <a:t> 데모를 테스트 한 후</a:t>
            </a:r>
            <a:r>
              <a:rPr lang="en-US" altLang="ko-KR" baseline="0" dirty="0" smtClean="0"/>
              <a:t>, 1</a:t>
            </a:r>
            <a:r>
              <a:rPr lang="ko-KR" altLang="en-US" baseline="0" dirty="0" err="1" smtClean="0"/>
              <a:t>주일만에</a:t>
            </a:r>
            <a:r>
              <a:rPr lang="ko-KR" altLang="en-US" baseline="0" dirty="0" smtClean="0"/>
              <a:t> 우리는 이 엔진으로 </a:t>
            </a:r>
            <a:r>
              <a:rPr lang="ko-KR" altLang="en-US" baseline="0" dirty="0" err="1" smtClean="0"/>
              <a:t>까꿍</a:t>
            </a:r>
            <a:r>
              <a:rPr lang="ko-KR" altLang="en-US" baseline="0" dirty="0" smtClean="0"/>
              <a:t> 온라인을 교체할 것을 결정하였습니다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우리가 이렇게 빠른 결정을 내릴 수 있었던 가장 큰 이유는 </a:t>
            </a:r>
            <a:r>
              <a:rPr lang="ko-KR" altLang="en-US" baseline="0" dirty="0" err="1" smtClean="0"/>
              <a:t>유니티에</a:t>
            </a:r>
            <a:r>
              <a:rPr lang="ko-KR" altLang="en-US" baseline="0" dirty="0" smtClean="0"/>
              <a:t> 준비되어 있는 다양한 </a:t>
            </a:r>
            <a:r>
              <a:rPr lang="ko-KR" altLang="en-US" baseline="0" dirty="0" err="1" smtClean="0"/>
              <a:t>셈플들과</a:t>
            </a:r>
            <a:r>
              <a:rPr lang="ko-KR" altLang="en-US" baseline="0" dirty="0" smtClean="0"/>
              <a:t> 이를 설명하는 잘 정리된 문서들은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검토 및 실행과정을 거치면서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그대로 엔진에 대한 믿음으로 각인되어졌고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거기에 그 효율에 비하여 굉장한 저가 비용의 라이선스 정책은 가장 큰 매력이 아닐 수 없었습니다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그렇게 의사결정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곧바로 기존의 엔진에서 </a:t>
            </a:r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로 변경하는 작업이 시작되었습니다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우리는 기존 그래픽 리소스를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사용함에 있어서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거의 불편함을 느끼지 못했었습니다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초기에는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파일을 그대로 </a:t>
            </a:r>
            <a:r>
              <a:rPr lang="en-US" altLang="ko-KR" dirty="0" smtClean="0"/>
              <a:t>Unity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통합환경에서 사용하였지만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</a:t>
            </a:r>
            <a:r>
              <a:rPr lang="en-US" altLang="ko-KR" baseline="0" dirty="0" smtClean="0"/>
              <a:t> FBX </a:t>
            </a:r>
            <a:r>
              <a:rPr lang="ko-KR" altLang="en-US" baseline="0" dirty="0" err="1" smtClean="0"/>
              <a:t>컨버팅</a:t>
            </a:r>
            <a:r>
              <a:rPr lang="ko-KR" altLang="en-US" baseline="0" dirty="0" smtClean="0"/>
              <a:t> 파일을 사용하여 이용하였고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과정에서 유일하게 시간을 소비한 부분은 </a:t>
            </a:r>
            <a:r>
              <a:rPr lang="en-US" altLang="ko-KR" baseline="0" dirty="0" smtClean="0"/>
              <a:t>3D </a:t>
            </a:r>
            <a:r>
              <a:rPr lang="ko-KR" altLang="en-US" baseline="0" dirty="0" err="1" smtClean="0"/>
              <a:t>에니메이션</a:t>
            </a:r>
            <a:r>
              <a:rPr lang="ko-KR" altLang="en-US" baseline="0" dirty="0" smtClean="0"/>
              <a:t> 데이터의 처리 방식에 대한 분석 시간이 필요했었습니다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분석 시간은 기존에 제공된 셈플을 확인하는 수준으로 충분하였습니다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캐릭터들과 배경 오브젝트들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기존의 </a:t>
            </a:r>
            <a:r>
              <a:rPr lang="ko-KR" altLang="en-US" baseline="0" dirty="0" err="1" smtClean="0"/>
              <a:t>맵을</a:t>
            </a:r>
            <a:r>
              <a:rPr lang="ko-KR" altLang="en-US" baseline="0" dirty="0" smtClean="0"/>
              <a:t> 변환하는데 전혀 문제를 느끼지 못하였고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오히려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</a:t>
            </a:r>
            <a:r>
              <a:rPr lang="ko-KR" altLang="en-US" baseline="0" dirty="0" err="1" smtClean="0"/>
              <a:t>맵에</a:t>
            </a:r>
            <a:r>
              <a:rPr lang="ko-KR" altLang="en-US" baseline="0" dirty="0" smtClean="0"/>
              <a:t> 더 많은 효과들을 넣을 수 있는 환경에서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아이디어들이 쏟아져 나왔고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위하여 기존 맵을 수정하기 보다는 신규 </a:t>
            </a:r>
            <a:r>
              <a:rPr lang="ko-KR" altLang="en-US" baseline="0" dirty="0" err="1" smtClean="0"/>
              <a:t>맵을</a:t>
            </a:r>
            <a:r>
              <a:rPr lang="ko-KR" altLang="en-US" baseline="0" dirty="0" smtClean="0"/>
              <a:t> 추가하는 형태로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컨텐츠의</a:t>
            </a:r>
            <a:r>
              <a:rPr lang="ko-KR" altLang="en-US" baseline="0" dirty="0" smtClean="0"/>
              <a:t> 분량을 단기간 내에 늘릴 수 있게 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 </a:t>
            </a:r>
            <a:r>
              <a:rPr lang="ko-KR" altLang="en-US" baseline="0" dirty="0" err="1" smtClean="0"/>
              <a:t>이펙트를</a:t>
            </a:r>
            <a:r>
              <a:rPr lang="ko-KR" altLang="en-US" baseline="0" dirty="0" smtClean="0"/>
              <a:t> 재활용하는 과정에서는 엔진의 특성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파티클을</a:t>
            </a:r>
            <a:r>
              <a:rPr lang="ko-KR" altLang="en-US" baseline="0" dirty="0" smtClean="0"/>
              <a:t> 사용하는 </a:t>
            </a:r>
            <a:r>
              <a:rPr lang="ko-KR" altLang="en-US" baseline="0" dirty="0" err="1" smtClean="0"/>
              <a:t>이펙트의</a:t>
            </a:r>
            <a:r>
              <a:rPr lang="ko-KR" altLang="en-US" baseline="0" dirty="0" smtClean="0"/>
              <a:t>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직접 제작하여야 했으며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파티클</a:t>
            </a:r>
            <a:r>
              <a:rPr lang="ko-KR" altLang="en-US" baseline="0" dirty="0" smtClean="0"/>
              <a:t> 회전 등의 아직 </a:t>
            </a:r>
            <a:r>
              <a:rPr lang="ko-KR" altLang="en-US" baseline="0" dirty="0" err="1" smtClean="0"/>
              <a:t>유니티에서</a:t>
            </a:r>
            <a:r>
              <a:rPr lang="ko-KR" altLang="en-US" baseline="0" dirty="0" smtClean="0"/>
              <a:t> 지원되지 않는 기능들로 인해서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분석 및 각종 추가 부분을 제작하는데 시간을 소비하게 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부분에서 우리는 많은 시간을 소비하며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파티클</a:t>
            </a:r>
            <a:r>
              <a:rPr lang="ko-KR" altLang="en-US" baseline="0" dirty="0" smtClean="0"/>
              <a:t> 시스템을 이해하였습니다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후</a:t>
            </a:r>
            <a:r>
              <a:rPr lang="en-US" altLang="ko-KR" baseline="0" dirty="0" smtClean="0"/>
              <a:t>, GUI Skin </a:t>
            </a:r>
            <a:r>
              <a:rPr lang="ko-KR" altLang="en-US" baseline="0" dirty="0" smtClean="0"/>
              <a:t>작업은 아티스트와 프로그래머가 공동 작업으로 기존 시스템을 파악하고 재활용 및 신규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를 작업하는데 시간을 할당하였습니다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과정에서 우리는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까꿍</a:t>
            </a:r>
            <a:r>
              <a:rPr lang="ko-KR" altLang="en-US" baseline="0" dirty="0" smtClean="0"/>
              <a:t> 온라인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이 웹 게임으로 구동 가능하다는 것을 깨닫게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그 이전에</a:t>
            </a:r>
            <a:r>
              <a:rPr lang="en-US" altLang="ko-KR" baseline="0" dirty="0" smtClean="0"/>
              <a:t>, GUI</a:t>
            </a:r>
            <a:r>
              <a:rPr lang="ko-KR" altLang="en-US" baseline="0" dirty="0" smtClean="0"/>
              <a:t>에 많은 리소스를 할당하였고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설치 기반 클라이언트 전체 용량이 </a:t>
            </a:r>
            <a:r>
              <a:rPr lang="en-US" altLang="ko-KR" baseline="0" dirty="0" smtClean="0"/>
              <a:t>250MB </a:t>
            </a:r>
            <a:r>
              <a:rPr lang="ko-KR" altLang="en-US" baseline="0" dirty="0" smtClean="0"/>
              <a:t>수준이었습니다만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유니티의</a:t>
            </a:r>
            <a:r>
              <a:rPr lang="ko-KR" altLang="en-US" baseline="0" dirty="0" smtClean="0"/>
              <a:t> 웹을 통한 실시간 로딩기능과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특히 </a:t>
            </a:r>
            <a:r>
              <a:rPr lang="en-US" altLang="ko-KR" baseline="0" dirty="0" smtClean="0"/>
              <a:t>GUI </a:t>
            </a:r>
            <a:r>
              <a:rPr lang="ko-KR" altLang="en-US" baseline="0" dirty="0" smtClean="0"/>
              <a:t>방식을 기존 이미지 방식에서 </a:t>
            </a:r>
            <a:r>
              <a:rPr lang="en-US" altLang="ko-KR" baseline="0" dirty="0" smtClean="0"/>
              <a:t>Skin </a:t>
            </a:r>
            <a:r>
              <a:rPr lang="ko-KR" altLang="en-US" baseline="0" dirty="0" smtClean="0"/>
              <a:t>방식으로 바꾸면서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많은 리소스를 절약하게 되어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전체 게임의 크기를 </a:t>
            </a:r>
            <a:r>
              <a:rPr lang="en-US" altLang="ko-KR" baseline="0" dirty="0" smtClean="0"/>
              <a:t>20MB </a:t>
            </a:r>
            <a:r>
              <a:rPr lang="ko-KR" altLang="en-US" baseline="0" dirty="0" smtClean="0"/>
              <a:t>이하로 줄일 수 있게 되었던 것이었습니다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 방만하게 운영되던 리소스의 정리 역할뿐만 아니라</a:t>
            </a:r>
            <a:r>
              <a:rPr lang="en-US" altLang="ko-KR" baseline="0" dirty="0" smtClean="0"/>
              <a:t>, GUI</a:t>
            </a:r>
            <a:r>
              <a:rPr lang="ko-KR" altLang="en-US" baseline="0" dirty="0" smtClean="0"/>
              <a:t>를 제작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변경하는 부분에서의 빠른 작업 효율로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이후의 서비스 단계에서의 업데이트까지 고려한 </a:t>
            </a:r>
            <a:r>
              <a:rPr lang="ko-KR" altLang="en-US" baseline="0" dirty="0" err="1" smtClean="0"/>
              <a:t>융통성있는</a:t>
            </a:r>
            <a:r>
              <a:rPr lang="ko-KR" altLang="en-US" baseline="0" dirty="0" smtClean="0"/>
              <a:t> 구조를 얻게 되는 계기였습니다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나머지 리소스였던 사운드와 </a:t>
            </a:r>
            <a:r>
              <a:rPr lang="en-US" altLang="ko-KR" baseline="0" dirty="0" smtClean="0"/>
              <a:t>BGM</a:t>
            </a:r>
            <a:r>
              <a:rPr lang="ko-KR" altLang="en-US" baseline="0" dirty="0" smtClean="0"/>
              <a:t>은 전혀 프로그래머의 추가 작업 없이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곧바로 게임에 추가할 수 있었으며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과정에서 게임 디자이너는 기존의 기획 문서와 테스트에만 참여할 수 있었던 수준을 벗어나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배경을 직접 수정 보완하면서 레벨 디자이너로서 참여를 하면서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사운드와 </a:t>
            </a:r>
            <a:r>
              <a:rPr lang="en-US" altLang="ko-KR" baseline="0" dirty="0" smtClean="0"/>
              <a:t>BGM</a:t>
            </a:r>
            <a:r>
              <a:rPr lang="ko-KR" altLang="en-US" baseline="0" dirty="0" smtClean="0"/>
              <a:t>을 배치하거나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캐릭터의 점프 높이 등을 직접 변경해 가면서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스스로 게임의 완성도에 직접 참여하는 놀라운 프로세스를 경험할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그 어떤 경우이던 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파트에서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엔진을 교체한다는 것은 어마어마한 고통을 의미합니다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Unity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고통에 대한 대가</a:t>
            </a:r>
            <a:r>
              <a:rPr lang="ko-KR" altLang="en-US" baseline="0" dirty="0" smtClean="0"/>
              <a:t> 이상을 얻을 수 있게 해주었습니다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처음 </a:t>
            </a:r>
            <a:r>
              <a:rPr lang="ko-KR" altLang="en-US" baseline="0" dirty="0" err="1" smtClean="0"/>
              <a:t>유니티를</a:t>
            </a:r>
            <a:r>
              <a:rPr lang="ko-KR" altLang="en-US" baseline="0" dirty="0" smtClean="0"/>
              <a:t> 분석하는 과정에서</a:t>
            </a:r>
            <a:r>
              <a:rPr lang="en-US" altLang="ko-KR" baseline="0" dirty="0" smtClean="0"/>
              <a:t>, C++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Assembly </a:t>
            </a:r>
            <a:r>
              <a:rPr lang="ko-KR" altLang="en-US" baseline="0" dirty="0" smtClean="0"/>
              <a:t>언어를 사용하던 프로그래머에게 가장 먼저 찾아온 부담은</a:t>
            </a:r>
            <a:r>
              <a:rPr lang="en-US" altLang="ko-KR" baseline="0" dirty="0" smtClean="0"/>
              <a:t>, C#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JavaScript </a:t>
            </a:r>
            <a:r>
              <a:rPr lang="ko-KR" altLang="en-US" baseline="0" dirty="0" smtClean="0"/>
              <a:t>라는 언어를 새롭게 학습해야 한다는 부담감이었습니다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더군다나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여유있는</a:t>
            </a:r>
            <a:r>
              <a:rPr lang="ko-KR" altLang="en-US" baseline="0" dirty="0" smtClean="0"/>
              <a:t> 시간이 주어진 것도 아니며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코드들을 변환해야 한다는 부담이었지요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아직까지 팽배해져 있는</a:t>
            </a:r>
            <a:r>
              <a:rPr lang="en-US" altLang="ko-KR" baseline="0" dirty="0" smtClean="0"/>
              <a:t>, ‘</a:t>
            </a:r>
            <a:r>
              <a:rPr lang="ko-KR" altLang="en-US" baseline="0" dirty="0" smtClean="0"/>
              <a:t>관리 언어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스크립트 언어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같은 고급 언어에 대한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멸시감</a:t>
            </a:r>
            <a:r>
              <a:rPr lang="ko-KR" altLang="en-US" baseline="0" dirty="0" smtClean="0"/>
              <a:t> 같은 부분들도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프로그래머에게 괴리감을 안겨주기도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아마 이 부분이 기존의 프로그래머 입장에서는 </a:t>
            </a:r>
            <a:r>
              <a:rPr lang="en-US" altLang="ko-KR" baseline="0" dirty="0" smtClean="0"/>
              <a:t>Unity</a:t>
            </a:r>
            <a:r>
              <a:rPr lang="ko-KR" altLang="en-US" baseline="0" dirty="0" smtClean="0"/>
              <a:t>로 뛰어드는데 가장 큰 장애물일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느낌은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마치 그 동안 전쟁에 참여하여 화약 냄새를 맡으며 포를 쏴대던 군인에게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뿅뿅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소리가 나는 레이저 총을 안겨주며 전투에 참여하라고 했을 때의 낯 간지러움 같은 느낌이었을 것입니다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위력은 실제 사용해 봐야만 아는 것이었지요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프로그래머들은 기존 게임 리소스들을 </a:t>
            </a:r>
            <a:r>
              <a:rPr lang="ko-KR" altLang="en-US" baseline="0" dirty="0" err="1" smtClean="0"/>
              <a:t>컨버팅</a:t>
            </a:r>
            <a:r>
              <a:rPr lang="ko-KR" altLang="en-US" baseline="0" dirty="0" smtClean="0"/>
              <a:t> 하는 과정에서 직관적인 통합환경으로 상당히 빠른 시간 내에 엔진의 구조를 파악하고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리소스를 적용하면서 그 </a:t>
            </a:r>
            <a:r>
              <a:rPr lang="ko-KR" altLang="en-US" baseline="0" dirty="0" err="1" smtClean="0"/>
              <a:t>편리함게</a:t>
            </a:r>
            <a:r>
              <a:rPr lang="ko-KR" altLang="en-US" baseline="0" dirty="0" smtClean="0"/>
              <a:t> 놀라게 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무언가 희열을 느꼈습니다</a:t>
            </a:r>
            <a:r>
              <a:rPr lang="en-US" altLang="ko-KR" baseline="0" dirty="0" smtClean="0"/>
              <a:t>. ‘</a:t>
            </a:r>
            <a:r>
              <a:rPr lang="ko-KR" altLang="en-US" baseline="0" dirty="0" smtClean="0"/>
              <a:t>앞으로 왠지 고생하지 않아도 될 것 같다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희망의 눈빛들이었지요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게임 </a:t>
            </a:r>
            <a:r>
              <a:rPr lang="ko-KR" altLang="en-US" baseline="0" dirty="0" err="1" smtClean="0"/>
              <a:t>로직들을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유니티로</a:t>
            </a:r>
            <a:r>
              <a:rPr lang="ko-KR" altLang="en-US" baseline="0" dirty="0" smtClean="0"/>
              <a:t> 옮기면서 프로그래머들의 눈은 빛나기 시작했습니다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이전까지 아이디어 회의에서 항상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그건 구현하는데 시간이 너무 오래 걸립니다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얼마나 걸릴지 알 수 없습니다</a:t>
            </a:r>
            <a:r>
              <a:rPr lang="en-US" altLang="ko-KR" baseline="0" dirty="0" smtClean="0"/>
              <a:t>.’</a:t>
            </a:r>
            <a:r>
              <a:rPr lang="ko-KR" altLang="en-US" baseline="0" dirty="0" smtClean="0"/>
              <a:t>를 연발하던 </a:t>
            </a:r>
            <a:r>
              <a:rPr lang="ko-KR" altLang="en-US" baseline="0" dirty="0" err="1" smtClean="0"/>
              <a:t>다크서클에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둘러쌓인</a:t>
            </a:r>
            <a:r>
              <a:rPr lang="ko-KR" altLang="en-US" baseline="0" dirty="0" smtClean="0"/>
              <a:t> 프로그래머들을</a:t>
            </a:r>
            <a:r>
              <a:rPr lang="en-US" altLang="ko-KR" baseline="0" dirty="0" smtClean="0"/>
              <a:t>, ‘</a:t>
            </a:r>
            <a:r>
              <a:rPr lang="ko-KR" altLang="en-US" baseline="0" dirty="0" smtClean="0"/>
              <a:t>이런 이런 아이디어들을 바로 구현해 넣을 수 있습니다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라는 초창기의 열정 넘치는 프로그래머들로 바꿔 놓았습니다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이는 시너지 효과로 나타나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디자인 파트와 아트 파트 모두에게 효과가 미치게 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우리는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까꿍</a:t>
            </a:r>
            <a:r>
              <a:rPr lang="ko-KR" altLang="en-US" baseline="0" dirty="0" smtClean="0"/>
              <a:t> 온라인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의 기존 시스템을 그대로 옮기는 것보다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더 재미있고 다양한 아이디어를 흡수하여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</a:t>
            </a:r>
            <a:r>
              <a:rPr lang="ko-KR" altLang="en-US" baseline="0" dirty="0" err="1" smtClean="0"/>
              <a:t>로직으로</a:t>
            </a:r>
            <a:r>
              <a:rPr lang="ko-KR" altLang="en-US" baseline="0" dirty="0" smtClean="0"/>
              <a:t> 더 빠르게 코드를 변경시켜나갔습니다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구체적인 예를 든다면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까꿍</a:t>
            </a:r>
            <a:r>
              <a:rPr lang="ko-KR" altLang="en-US" baseline="0" dirty="0" smtClean="0"/>
              <a:t> 온라인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의 소스 코드의 분량이 </a:t>
            </a:r>
            <a:r>
              <a:rPr lang="en-US" altLang="ko-KR" baseline="0" dirty="0" smtClean="0"/>
              <a:t>A4 </a:t>
            </a:r>
            <a:r>
              <a:rPr lang="ko-KR" altLang="en-US" baseline="0" dirty="0" smtClean="0"/>
              <a:t>용지로 </a:t>
            </a:r>
            <a:r>
              <a:rPr lang="en-US" altLang="ko-KR" baseline="0" dirty="0" smtClean="0"/>
              <a:t>1000 </a:t>
            </a:r>
            <a:r>
              <a:rPr lang="ko-KR" altLang="en-US" baseline="0" dirty="0" smtClean="0"/>
              <a:t>페이지 분량이었다면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룰에 새로운 아이디어들을 적용시킨 새로운 코드는 </a:t>
            </a:r>
            <a:r>
              <a:rPr lang="en-US" altLang="ko-KR" baseline="0" dirty="0" smtClean="0"/>
              <a:t>30 Page </a:t>
            </a:r>
            <a:r>
              <a:rPr lang="ko-KR" altLang="en-US" baseline="0" dirty="0" smtClean="0"/>
              <a:t>분량도 못 미치게 완성되어진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이것으로 프로그래머들은 만세를 부를 수 있었죠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총이 </a:t>
            </a:r>
            <a:r>
              <a:rPr lang="ko-KR" altLang="en-US" baseline="0" dirty="0" err="1" smtClean="0"/>
              <a:t>레이져</a:t>
            </a:r>
            <a:r>
              <a:rPr lang="ko-KR" altLang="en-US" baseline="0" dirty="0" smtClean="0"/>
              <a:t> 총이던 </a:t>
            </a:r>
            <a:r>
              <a:rPr lang="ko-KR" altLang="en-US" baseline="0" dirty="0" err="1" smtClean="0"/>
              <a:t>뭐던간에</a:t>
            </a:r>
            <a:r>
              <a:rPr lang="ko-KR" altLang="en-US" baseline="0" dirty="0" smtClean="0"/>
              <a:t> 적을 한방에 모두 날려보낼 수 있는 쾌감을 안겨준 것이었습니다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네트워크 처리 부분을 가져오면서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프로그래머들은 살짝 망설이기도 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서버는 이전과 동일한 상태로 사용하는 것이 문제가 없었지만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유니티로</a:t>
            </a:r>
            <a:r>
              <a:rPr lang="ko-KR" altLang="en-US" dirty="0" smtClean="0"/>
              <a:t> 구동되는 클라이언트에서 서버와 통신하기 위해서 기존의 소스를 활용하려면</a:t>
            </a:r>
            <a:r>
              <a:rPr lang="en-US" altLang="ko-KR" dirty="0" smtClean="0"/>
              <a:t>, DLL</a:t>
            </a:r>
            <a:r>
              <a:rPr lang="ko-KR" altLang="en-US" dirty="0" smtClean="0"/>
              <a:t>을 사용해야 했었지요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곧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Pro</a:t>
            </a:r>
            <a:r>
              <a:rPr lang="ko-KR" altLang="en-US" baseline="0" dirty="0" smtClean="0"/>
              <a:t>버전의 라이선스를 구매해야 한다는 부담감이었습니다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이런 부담감은 비용을 생각해보면 어처구니 없지만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욕심은 끝이 없는 법이니까요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이런 망설임도 잠시였습니다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유니티에서</a:t>
            </a:r>
            <a:r>
              <a:rPr lang="ko-KR" altLang="en-US" baseline="0" dirty="0" smtClean="0"/>
              <a:t> 지원하는 </a:t>
            </a:r>
            <a:r>
              <a:rPr lang="en-US" altLang="ko-KR" baseline="0" dirty="0" smtClean="0"/>
              <a:t>C#</a:t>
            </a:r>
            <a:r>
              <a:rPr lang="ko-KR" altLang="en-US" baseline="0" dirty="0" smtClean="0"/>
              <a:t>의 클래스 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네트워크를 처리하는 부분에 대해서는 지원되고 있었기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우리는 기존의 네트워크 엔진을 </a:t>
            </a:r>
            <a:r>
              <a:rPr lang="en-US" altLang="ko-KR" baseline="0" dirty="0" smtClean="0"/>
              <a:t>C#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바꿈으로서</a:t>
            </a:r>
            <a:r>
              <a:rPr lang="en-US" altLang="ko-KR" baseline="0" dirty="0" smtClean="0"/>
              <a:t>, DLL</a:t>
            </a:r>
            <a:r>
              <a:rPr lang="ko-KR" altLang="en-US" baseline="0" dirty="0" smtClean="0"/>
              <a:t>의 사용 없이 바로 유니티에서 서버와 통신할 수 있게 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P2P</a:t>
            </a:r>
            <a:r>
              <a:rPr lang="ko-KR" altLang="en-US" baseline="0" dirty="0" smtClean="0"/>
              <a:t>역시 직접 구현해야 하는 부담감 대신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유니티에서</a:t>
            </a:r>
            <a:r>
              <a:rPr lang="ko-KR" altLang="en-US" baseline="0" dirty="0" smtClean="0"/>
              <a:t> 제공하는 기능을 사용하여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장점을 프로젝트에 흡수할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물론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과정이 순탄하지만은 않았습니다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P2P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Hole Punching </a:t>
            </a:r>
            <a:r>
              <a:rPr lang="ko-KR" altLang="en-US" dirty="0" smtClean="0"/>
              <a:t>부분이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지원되지 않았고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따른 변수가 너무 다양하여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대비하기 위한 고민과 노력을 들여야 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P2P</a:t>
            </a:r>
            <a:r>
              <a:rPr lang="ko-KR" altLang="en-US" dirty="0" smtClean="0"/>
              <a:t>를 구현하였다고 하더라도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노력은 당연한 것이었겠지요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그럼에도 우리가 프로젝트에 얻은 것은 더 많았습니다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웹을 통해서 손쉽게 데이터를 교환한다거나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서버에서의 구현 단계를 거치지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웹과의 느슨한 연결을 통해서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특별한 구조를 만들 수도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들자면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게임상에 게시판을 만드는 것 같은 기능들이었지요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기존의 다른 클라이언트 베이스였다면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브라이져</a:t>
            </a:r>
            <a:r>
              <a:rPr lang="ko-KR" altLang="en-US" dirty="0" smtClean="0"/>
              <a:t> 관련 클래스를 사용하거나 컴포넌트 등을 사용하여 이를 구현하는</a:t>
            </a:r>
            <a:r>
              <a:rPr lang="ko-KR" altLang="en-US" baseline="0" dirty="0" smtClean="0"/>
              <a:t> 노동을 거쳐야 했겠지만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유니티에서는</a:t>
            </a:r>
            <a:r>
              <a:rPr lang="ko-KR" altLang="en-US" baseline="0" dirty="0" smtClean="0"/>
              <a:t> 단 </a:t>
            </a:r>
            <a:r>
              <a:rPr lang="ko-KR" altLang="en-US" baseline="0" dirty="0" err="1" smtClean="0"/>
              <a:t>몇줄의</a:t>
            </a:r>
            <a:r>
              <a:rPr lang="ko-KR" altLang="en-US" baseline="0" dirty="0" smtClean="0"/>
              <a:t> 코드만으로 다양한 구조를 만들어 낼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최종적으로 프로그램파트에서는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수준의 시간을 소비하여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소스 코드의 백분의 일 수준으로 코드 분량을 줄였을 뿐만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약간의 노력으로 모듈화 역시 수행해 내게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통해서 게임은 더 안정적으로 만들어졌고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유지 보수나 새로운 </a:t>
            </a:r>
            <a:r>
              <a:rPr lang="ko-KR" altLang="en-US" dirty="0" err="1" smtClean="0"/>
              <a:t>컨텐츠의</a:t>
            </a:r>
            <a:r>
              <a:rPr lang="ko-KR" altLang="en-US" dirty="0" smtClean="0"/>
              <a:t> 추가에 프로그래머가 거의 관여할 필요가 없게끔 구성되어진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프로그래머는 게임 </a:t>
            </a:r>
            <a:r>
              <a:rPr lang="ko-KR" altLang="en-US" dirty="0" err="1" smtClean="0"/>
              <a:t>로직의</a:t>
            </a:r>
            <a:r>
              <a:rPr lang="ko-KR" altLang="en-US" dirty="0" smtClean="0"/>
              <a:t> 구현만 </a:t>
            </a:r>
            <a:r>
              <a:rPr lang="ko-KR" altLang="en-US" dirty="0" err="1" smtClean="0"/>
              <a:t>신경쓸</a:t>
            </a:r>
            <a:r>
              <a:rPr lang="ko-KR" altLang="en-US" dirty="0" smtClean="0"/>
              <a:t> 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</a:t>
            </a:r>
            <a:r>
              <a:rPr lang="ko-KR" altLang="en-US" dirty="0" err="1" smtClean="0"/>
              <a:t>컨텐츠에</a:t>
            </a:r>
            <a:r>
              <a:rPr lang="ko-KR" altLang="en-US" dirty="0" smtClean="0"/>
              <a:t> 대한 부분을 디자이너나 아티스트가 직접 관할하게끔 환경을 조성해주는 것만으로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키보드로부터 벗어날 수 있었던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물론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부분들은 다른 게임 엔진이라고 하더라도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자신만의 툴을 개발하고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충분히 모듈화된 구조를 개발해 </a:t>
            </a:r>
            <a:r>
              <a:rPr lang="ko-KR" altLang="en-US" dirty="0" err="1" smtClean="0"/>
              <a:t>둠으로서</a:t>
            </a:r>
            <a:r>
              <a:rPr lang="ko-KR" altLang="en-US" dirty="0" smtClean="0"/>
              <a:t> 얻을 수 있는 결과라고 생각하실 수 있을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중요한 것은 결과는 같지만 과정에서 고통이 없었다는 것이었지요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더군다나 엔진의 비용을 생각한다면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결과는 거의 </a:t>
            </a:r>
            <a:r>
              <a:rPr lang="ko-KR" altLang="en-US" dirty="0" err="1" smtClean="0"/>
              <a:t>거져</a:t>
            </a:r>
            <a:r>
              <a:rPr lang="ko-KR" altLang="en-US" dirty="0" smtClean="0"/>
              <a:t> 얻었다는 느낌을 받기에 충분한 것이었습니다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지금까지 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온라인의 개발 과정에 대해서 살펴보았습니다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결론적으로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우리가 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온라인을 </a:t>
            </a:r>
            <a:r>
              <a:rPr lang="en-US" altLang="ko-KR" dirty="0" smtClean="0"/>
              <a:t>Unity3D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개발하면서 얻을 수 있었던 가장 큰 부분이라면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바로 개발의 즐거움이었을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파트의 구분 없이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자신들이 넣어보고 싶은 것들을 게임에 넣어보고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서로 엉뚱하고 신기하게 돌아가는 게임을 보며 즐거워 하기도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이로 인해 새로운 아이디어를 얻어서 게임을 보완해 나가면서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진정한 게임 개발의 즐거움을 얻을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강연자가 그 동안 개발해 오면서 항상 개발팀에 강조하던 부분들이 바로 이 부분이었습니다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즐겁게 개발하는 것이 게임의 성공 요인은 아닐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즐겁지 않게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고통 속에서 개발하는 게임은 그 자체로 이미 실패한 게임임에는 분명합니다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게임 개발의 즐거움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성공하는 프로젝트에 다가가기 위해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개발자 여러분들의 정신건강을 위해 </a:t>
            </a:r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를 선택 </a:t>
            </a:r>
            <a:r>
              <a:rPr lang="ko-KR" altLang="en-US" baseline="0" dirty="0" err="1" smtClean="0"/>
              <a:t>하십시요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마지막으로</a:t>
            </a:r>
            <a:r>
              <a:rPr lang="en-US" altLang="ko-KR" dirty="0" smtClean="0"/>
              <a:t>, Unity3D</a:t>
            </a:r>
            <a:r>
              <a:rPr lang="ko-KR" altLang="en-US" dirty="0" smtClean="0"/>
              <a:t>의 다양한 활용 분야에 대해서 말씀드리겠습니다</a:t>
            </a:r>
            <a:r>
              <a:rPr lang="en-US" altLang="ko-KR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8160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Unity3D</a:t>
            </a:r>
            <a:r>
              <a:rPr lang="ko-KR" altLang="en-US" dirty="0" smtClean="0"/>
              <a:t>는 이미 보시는 바와 같이 다양한 분야에 사용되고 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키오스크</a:t>
            </a:r>
            <a:r>
              <a:rPr lang="ko-KR" altLang="en-US" dirty="0" smtClean="0"/>
              <a:t> 등에 사용되는 건축물의 실시간 소개 뿐만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 등의 고급 소재 상품들의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직접적인 실내 인테리어를 도와주는 사이트</a:t>
            </a:r>
            <a:r>
              <a:rPr lang="en-US" altLang="ko-KR" dirty="0" smtClean="0"/>
              <a:t>, AR</a:t>
            </a:r>
            <a:r>
              <a:rPr lang="ko-KR" altLang="en-US" dirty="0" smtClean="0"/>
              <a:t>을 사용한 영화와의 결합 등에서 사용되고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여러분이</a:t>
            </a:r>
            <a:r>
              <a:rPr lang="ko-KR" altLang="en-US" baseline="0" dirty="0" smtClean="0"/>
              <a:t> 실제 생활에서 접할 수 있는 모든 </a:t>
            </a:r>
            <a:r>
              <a:rPr lang="en-US" altLang="ko-KR" baseline="0" dirty="0" smtClean="0"/>
              <a:t>3D </a:t>
            </a:r>
            <a:r>
              <a:rPr lang="ko-KR" altLang="en-US" baseline="0" dirty="0" smtClean="0"/>
              <a:t>관련 분야에 </a:t>
            </a:r>
            <a:r>
              <a:rPr lang="ko-KR" altLang="en-US" baseline="0" dirty="0" err="1" smtClean="0"/>
              <a:t>유니티가</a:t>
            </a:r>
            <a:r>
              <a:rPr lang="ko-KR" altLang="en-US" baseline="0" dirty="0" smtClean="0"/>
              <a:t> 사용될 수 있는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이는 다른 게임 엔진과 큰 차별화가 되는 것으로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여러분의 비즈니스에 최고의 파트너가 될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보스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 오늘 이렇게 시간을 내주셔서 참석해주신 많은 분들에게 감사 드립니다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저는 </a:t>
            </a:r>
            <a:r>
              <a:rPr lang="ko-KR" altLang="en-US" baseline="0" dirty="0" err="1" smtClean="0"/>
              <a:t>넷미고</a:t>
            </a:r>
            <a:r>
              <a:rPr lang="ko-KR" altLang="en-US" baseline="0" dirty="0" smtClean="0"/>
              <a:t> 대표 </a:t>
            </a:r>
            <a:r>
              <a:rPr lang="ko-KR" altLang="en-US" baseline="0" dirty="0" err="1" smtClean="0"/>
              <a:t>천양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저희 </a:t>
            </a:r>
            <a:r>
              <a:rPr lang="ko-KR" altLang="en-US" baseline="0" dirty="0" err="1" smtClean="0"/>
              <a:t>넷미고는</a:t>
            </a:r>
            <a:r>
              <a:rPr lang="ko-KR" altLang="en-US" baseline="0" dirty="0" smtClean="0"/>
              <a:t> 한국에서 이미 첫 세미나를 통해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많은 한국의 </a:t>
            </a:r>
            <a:r>
              <a:rPr lang="en-US" altLang="ko-KR" baseline="0" dirty="0" smtClean="0"/>
              <a:t>NC soft, </a:t>
            </a:r>
            <a:r>
              <a:rPr lang="en-US" altLang="ko-KR" baseline="0" dirty="0" err="1" smtClean="0"/>
              <a:t>Nexon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</a:t>
            </a:r>
            <a:r>
              <a:rPr lang="ko-KR" altLang="en-US" baseline="0" dirty="0" err="1" smtClean="0"/>
              <a:t>메이져</a:t>
            </a:r>
            <a:r>
              <a:rPr lang="ko-KR" altLang="en-US" baseline="0" dirty="0" smtClean="0"/>
              <a:t> 게임 업체들이 </a:t>
            </a:r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에 대한 관심을 가지고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 라이선스를 확보하게 만들었던 경험을 가지고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금번 세미나는 단순한 어떤 한 게임 엔진에 대한 소개가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중국 게임 시장에서</a:t>
            </a:r>
            <a:r>
              <a:rPr lang="en-US" altLang="ko-KR" baseline="0" dirty="0" smtClean="0"/>
              <a:t>, Trend</a:t>
            </a:r>
            <a:r>
              <a:rPr lang="ko-KR" altLang="en-US" baseline="0" dirty="0" smtClean="0"/>
              <a:t>를 앞서갈 수 있는 최고의 기술을 대가 없이 얻을 수 있는 좋은 기회를 다른 분들과 나누기 위함입니다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저희 </a:t>
            </a:r>
            <a:r>
              <a:rPr lang="ko-KR" altLang="en-US" baseline="0" dirty="0" err="1" smtClean="0"/>
              <a:t>넷미고는</a:t>
            </a:r>
            <a:r>
              <a:rPr lang="ko-KR" altLang="en-US" baseline="0" dirty="0" smtClean="0"/>
              <a:t> 이미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온라인 게임을 </a:t>
            </a:r>
            <a:r>
              <a:rPr lang="ko-KR" altLang="en-US" baseline="0" dirty="0" err="1" smtClean="0"/>
              <a:t>유니티를</a:t>
            </a:r>
            <a:r>
              <a:rPr lang="ko-KR" altLang="en-US" baseline="0" dirty="0" smtClean="0"/>
              <a:t> 활용하여 개발하여</a:t>
            </a:r>
            <a:r>
              <a:rPr lang="en-US" altLang="ko-KR" baseline="0" dirty="0" smtClean="0"/>
              <a:t>, 2010 </a:t>
            </a:r>
            <a:r>
              <a:rPr lang="en-US" altLang="ko-KR" baseline="0" dirty="0" err="1" smtClean="0"/>
              <a:t>ChinaJoy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참여하여 많은 관심을 받았던 개발사로서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과 연관된 모든 분야에 최고의 파트너가 될 수 있는 유일한 기술이라는 사실을 중국에서 널리 알리고 싶은 욕심을 가지고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저희가 </a:t>
            </a:r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를 알린다고 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그로 인해 얻는 이익은 아무것도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단지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훌륭한 엔진이 널리 보급되어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많은 개발사와 개발자들이 좋은 일자리와 좋은 개발 환경을 스스로 창조할 수 </a:t>
            </a:r>
            <a:endParaRPr lang="en-US" altLang="ko-KR" baseline="0" dirty="0" smtClean="0"/>
          </a:p>
          <a:p>
            <a:r>
              <a:rPr lang="ko-KR" altLang="en-US" baseline="0" dirty="0" smtClean="0"/>
              <a:t>있는 것 만으로도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저희 </a:t>
            </a:r>
            <a:r>
              <a:rPr lang="ko-KR" altLang="en-US" baseline="0" dirty="0" err="1" smtClean="0"/>
              <a:t>넷미고에</a:t>
            </a:r>
            <a:r>
              <a:rPr lang="ko-KR" altLang="en-US" baseline="0" dirty="0" smtClean="0"/>
              <a:t> 도움이 된다는 </a:t>
            </a:r>
            <a:r>
              <a:rPr lang="ko-KR" altLang="en-US" baseline="0" dirty="0" err="1" smtClean="0"/>
              <a:t>판단하에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이와같은</a:t>
            </a:r>
            <a:r>
              <a:rPr lang="ko-KR" altLang="en-US" baseline="0" dirty="0" smtClean="0"/>
              <a:t> 세미나를 개최하였으며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앞으로도 지속적으로 세부적인 기술 세미나를 개최할 예정입니다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이제부터 </a:t>
            </a:r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의 세계로 여러분들을 안내해 드릴 </a:t>
            </a:r>
            <a:r>
              <a:rPr lang="ko-KR" altLang="en-US" baseline="0" dirty="0" err="1" smtClean="0"/>
              <a:t>넷미고의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CTO</a:t>
            </a:r>
            <a:r>
              <a:rPr lang="ko-KR" altLang="en-US" baseline="0" dirty="0" smtClean="0"/>
              <a:t>가 저를 이어서 본격적으로 세미나를 진행하도록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이것으로 모든 주제에 대한 강연이 끝났습니다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잠시 휴식시간을 가진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응답을 진행하도록 하겠습니다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응답 시간을 마치겠습니다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추가적인 질문 사항은 </a:t>
            </a:r>
            <a:r>
              <a:rPr lang="ko-KR" altLang="en-US" dirty="0" err="1" smtClean="0"/>
              <a:t>유니티코리아</a:t>
            </a:r>
            <a:r>
              <a:rPr lang="ko-KR" altLang="en-US" dirty="0" smtClean="0"/>
              <a:t> 웹사이트를 통해서 문의 주시거나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강연자 </a:t>
            </a:r>
            <a:r>
              <a:rPr lang="ko-KR" altLang="en-US" dirty="0" err="1" smtClean="0"/>
              <a:t>이메일을</a:t>
            </a:r>
            <a:r>
              <a:rPr lang="ko-KR" altLang="en-US" dirty="0" smtClean="0"/>
              <a:t> 통한 문의 역시 가능합니다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마지막으로 자유롭게 개발자 교류 시간을 가지도록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샤오회의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 진행 순서는 보시는 바와 같이</a:t>
            </a:r>
            <a:r>
              <a:rPr lang="en-US" altLang="ko-KR" baseline="0" dirty="0" smtClean="0"/>
              <a:t>, Unity3D</a:t>
            </a:r>
            <a:r>
              <a:rPr lang="ko-KR" altLang="en-US" baseline="0" dirty="0" smtClean="0"/>
              <a:t>에 대한 간략한 소개 및 다른 게임 엔진과의 비교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개발 파트 별 </a:t>
            </a:r>
            <a:r>
              <a:rPr lang="en-US" altLang="ko-KR" baseline="0" dirty="0" smtClean="0"/>
              <a:t>Unity3D </a:t>
            </a:r>
            <a:r>
              <a:rPr lang="ko-KR" altLang="en-US" baseline="0" dirty="0" smtClean="0"/>
              <a:t>엔진의 활용에 대해서 알아 본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중간 문답 및 휴식 시간을 가지겠습니다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넷미고에서</a:t>
            </a:r>
            <a:r>
              <a:rPr lang="ko-KR" altLang="en-US" baseline="0" dirty="0" smtClean="0"/>
              <a:t> 개발한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까꿍온라인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의 개발 과정에 대한 설명과 게임 이외의 다양한 분야에서의 활용을 소개한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최종 질문 답변 시간을 거쳐 전체 세미나 진행됩니다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 그럼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㈜</a:t>
            </a:r>
            <a:r>
              <a:rPr lang="ko-KR" altLang="en-US" baseline="0" dirty="0" err="1" smtClean="0"/>
              <a:t>넷미고</a:t>
            </a:r>
            <a:r>
              <a:rPr lang="ko-KR" altLang="en-US" baseline="0" dirty="0" smtClean="0"/>
              <a:t> 기술이사 정동현님이 강연을 시작하도록 하겠습니다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649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유니티</a:t>
            </a:r>
            <a:r>
              <a:rPr lang="en-US" altLang="ko-KR" dirty="0" smtClean="0"/>
              <a:t>3D</a:t>
            </a:r>
            <a:r>
              <a:rPr lang="ko-KR" altLang="en-US" dirty="0" smtClean="0"/>
              <a:t>엔진에 대한 중국에서의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세미나에서</a:t>
            </a:r>
            <a:r>
              <a:rPr lang="ko-KR" altLang="en-US" baseline="0" dirty="0" smtClean="0"/>
              <a:t> 강연을 맡게 되어 영광으로 생각합니다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먼저 간략하게나마 </a:t>
            </a:r>
            <a:r>
              <a:rPr lang="en-US" altLang="ko-KR" baseline="0" dirty="0" smtClean="0"/>
              <a:t>Unity3D </a:t>
            </a:r>
            <a:r>
              <a:rPr lang="ko-KR" altLang="en-US" baseline="0" dirty="0" smtClean="0"/>
              <a:t>엔진에 대한 소개를 드리도록 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Unity3D</a:t>
            </a:r>
            <a:r>
              <a:rPr lang="ko-KR" altLang="en-US" dirty="0" smtClean="0"/>
              <a:t>는 그 동안</a:t>
            </a:r>
            <a:r>
              <a:rPr lang="en-US" altLang="ko-KR" dirty="0" smtClean="0"/>
              <a:t>, 2.6 </a:t>
            </a:r>
            <a:r>
              <a:rPr lang="ko-KR" altLang="en-US" dirty="0" smtClean="0"/>
              <a:t>버전이 출시되면서 다수의 </a:t>
            </a:r>
            <a:r>
              <a:rPr lang="ko-KR" altLang="en-US" dirty="0" err="1" smtClean="0"/>
              <a:t>아이폰과</a:t>
            </a:r>
            <a:r>
              <a:rPr lang="en-US" altLang="ko-KR" baseline="0" dirty="0" smtClean="0"/>
              <a:t> PC, </a:t>
            </a:r>
            <a:r>
              <a:rPr lang="ko-KR" altLang="en-US" baseline="0" dirty="0" smtClean="0"/>
              <a:t>콘솔용 게임의 개발에 사용되어 큰 인기를 끌었었습니다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올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월 </a:t>
            </a:r>
            <a:r>
              <a:rPr lang="en-US" altLang="ko-KR" baseline="0" dirty="0" smtClean="0"/>
              <a:t>3.0 </a:t>
            </a:r>
            <a:r>
              <a:rPr lang="ko-KR" altLang="en-US" baseline="0" dirty="0" smtClean="0"/>
              <a:t>버전이 새롭게 출시되면서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더 강력한 기능들을 자체 </a:t>
            </a:r>
            <a:r>
              <a:rPr lang="ko-KR" altLang="en-US" baseline="0" dirty="0" err="1" smtClean="0"/>
              <a:t>탑제하고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개발자들에게 효율성 있는 개발을 제공하게 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분야에서는 </a:t>
            </a:r>
            <a:r>
              <a:rPr lang="ko-KR" altLang="en-US" baseline="0" dirty="0" err="1" smtClean="0"/>
              <a:t>수십만위엔을</a:t>
            </a:r>
            <a:r>
              <a:rPr lang="ko-KR" altLang="en-US" baseline="0" dirty="0" smtClean="0"/>
              <a:t> 호가하는 </a:t>
            </a:r>
            <a:r>
              <a:rPr lang="ko-KR" altLang="en-US" baseline="0" dirty="0" err="1" smtClean="0"/>
              <a:t>비스트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라이트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맵핑</a:t>
            </a:r>
            <a:r>
              <a:rPr lang="ko-KR" altLang="en-US" baseline="0" dirty="0" smtClean="0"/>
              <a:t> 엔진과 </a:t>
            </a:r>
            <a:r>
              <a:rPr lang="ko-KR" altLang="en-US" baseline="0" dirty="0" err="1" smtClean="0"/>
              <a:t>퍼포먼스</a:t>
            </a:r>
            <a:r>
              <a:rPr lang="ko-KR" altLang="en-US" baseline="0" dirty="0" smtClean="0"/>
              <a:t> 향상에 필요한 </a:t>
            </a:r>
            <a:r>
              <a:rPr lang="ko-KR" altLang="en-US" baseline="0" dirty="0" err="1" smtClean="0"/>
              <a:t>어클루젼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컬링</a:t>
            </a:r>
            <a:r>
              <a:rPr lang="ko-KR" altLang="en-US" baseline="0" dirty="0" smtClean="0"/>
              <a:t> 등의 기능들이 기본 탑재되었으며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새롭게 실시간 디버깅을 지원하는 </a:t>
            </a:r>
            <a:r>
              <a:rPr lang="ko-KR" altLang="en-US" baseline="0" dirty="0" err="1" smtClean="0"/>
              <a:t>모노스크립트</a:t>
            </a:r>
            <a:r>
              <a:rPr lang="ko-KR" altLang="en-US" baseline="0" dirty="0" smtClean="0"/>
              <a:t> 툴이 탑재되어 더 다양한 형태의 프로그래밍 및 디버깅이 가능해 졌습니다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이외에도 이전 버전부터 계속 가장 많이 사용되었던 물리엔진 역시 깃발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천의 </a:t>
            </a:r>
            <a:r>
              <a:rPr lang="ko-KR" altLang="en-US" baseline="0" dirty="0" err="1" smtClean="0"/>
              <a:t>표현등에</a:t>
            </a:r>
            <a:r>
              <a:rPr lang="ko-KR" altLang="en-US" baseline="0" dirty="0" smtClean="0"/>
              <a:t> 사용할 수 있는 물리 시스템까지 보강되어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더욱 편리한 엔진으로 출시되었습니다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</a:t>
            </a:r>
            <a:r>
              <a:rPr lang="en-US" altLang="ko-KR" dirty="0" smtClean="0"/>
              <a:t>, Unity3D</a:t>
            </a:r>
            <a:r>
              <a:rPr lang="ko-KR" altLang="en-US" dirty="0" smtClean="0"/>
              <a:t>는 무엇보다도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라이선스 정책에 있어서 독보적인 위치로 앞서가고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엔진은 기본적으로 일부 기능을 제외한 버전이 무료이며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기능을 활용하기 위해서 </a:t>
            </a:r>
            <a:r>
              <a:rPr lang="en-US" altLang="ko-KR" dirty="0" smtClean="0"/>
              <a:t>Unity Pro</a:t>
            </a:r>
            <a:r>
              <a:rPr lang="ko-KR" altLang="en-US" dirty="0" smtClean="0"/>
              <a:t>를 구입하여 사용할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</a:t>
            </a:r>
            <a:r>
              <a:rPr lang="en-US" altLang="ko-KR" dirty="0" smtClean="0"/>
              <a:t>, Unity Pro </a:t>
            </a:r>
            <a:r>
              <a:rPr lang="ko-KR" altLang="en-US" dirty="0" smtClean="0"/>
              <a:t>버전은 </a:t>
            </a:r>
            <a:r>
              <a:rPr lang="en-US" altLang="ko-KR" dirty="0" smtClean="0"/>
              <a:t>12,000</a:t>
            </a:r>
            <a:r>
              <a:rPr lang="ko-KR" altLang="en-US" dirty="0" smtClean="0"/>
              <a:t>위안 수준의 가격으로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전혀 부담이 되지 않는 가격입니다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기능을 제외한 무료 버전이라고 하더라도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게임을 개발하는데 전혀 부족함이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제외된 기능이라면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재생 기능이나 실시간 그림자 기능 같은 부분이기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게임을 제작하는데</a:t>
            </a:r>
            <a:r>
              <a:rPr lang="ko-KR" altLang="en-US" baseline="0" dirty="0" smtClean="0"/>
              <a:t> 구현상의 제약은 전혀 없다고 볼 수도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이런 이유로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이미 전 세계의 수 십만 명의 개발자가 이 엔진을 사용하고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 개인 개발자들에게는 이런 무료 정책은 큰 매력이 아닐 수 없습니다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보시는 것처럼 </a:t>
            </a:r>
            <a:r>
              <a:rPr lang="en-US" altLang="ko-KR" baseline="0" dirty="0" smtClean="0"/>
              <a:t>Pro </a:t>
            </a:r>
            <a:r>
              <a:rPr lang="ko-KR" altLang="en-US" baseline="0" dirty="0" smtClean="0"/>
              <a:t>엔진을 구입하는 조건은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회사 또는 개인 모두 매출 </a:t>
            </a:r>
            <a:r>
              <a:rPr lang="ko-KR" altLang="en-US" baseline="0" dirty="0" err="1" smtClean="0"/>
              <a:t>십만달러</a:t>
            </a:r>
            <a:r>
              <a:rPr lang="ko-KR" altLang="en-US" baseline="0" dirty="0" smtClean="0"/>
              <a:t> 이상을 발생시키는 규모일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구입해야 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Pro</a:t>
            </a:r>
            <a:r>
              <a:rPr lang="ko-KR" altLang="en-US" baseline="0" dirty="0" smtClean="0"/>
              <a:t>버전은 한번만 구매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 프로젝트의 제한 없이 영원히 사용 가능하게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이는 언리얼 엔진 </a:t>
            </a:r>
            <a:r>
              <a:rPr lang="ko-KR" altLang="en-US" baseline="0" dirty="0" err="1" smtClean="0"/>
              <a:t>처럼</a:t>
            </a:r>
            <a:r>
              <a:rPr lang="ko-KR" altLang="en-US" baseline="0" dirty="0" smtClean="0"/>
              <a:t> 각 타이틀 별 </a:t>
            </a:r>
            <a:r>
              <a:rPr lang="en-US" altLang="ko-KR" baseline="0" dirty="0" smtClean="0"/>
              <a:t>20% </a:t>
            </a:r>
            <a:r>
              <a:rPr lang="ko-KR" altLang="en-US" baseline="0" dirty="0" smtClean="0"/>
              <a:t>이상의 수익 </a:t>
            </a:r>
            <a:r>
              <a:rPr lang="ko-KR" altLang="en-US" baseline="0" dirty="0" err="1" smtClean="0"/>
              <a:t>쉐어를</a:t>
            </a:r>
            <a:r>
              <a:rPr lang="ko-KR" altLang="en-US" baseline="0" dirty="0" smtClean="0"/>
              <a:t> 하는 엔진과 비교조차 할 수 없는 파격적인 라이선스 방식입니다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655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이전의 </a:t>
            </a:r>
            <a:r>
              <a:rPr lang="ko-KR" altLang="en-US" dirty="0" err="1" smtClean="0"/>
              <a:t>유니티에</a:t>
            </a:r>
            <a:r>
              <a:rPr lang="ko-KR" altLang="en-US" dirty="0" smtClean="0"/>
              <a:t> 대한 많은 선입견들이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엔진의 보급에 악영향을 미치고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바로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엔진을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웹</a:t>
            </a:r>
            <a:r>
              <a:rPr lang="en-US" altLang="ko-KR" dirty="0" smtClean="0"/>
              <a:t>3D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엔진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으로 오해하는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이는 너무 큰 오해로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엔진은 기본적으로 인스톨 가능한 일반적인 소프트웨어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개발뿐만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맥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아이폰과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아이패드등의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IOS, Android </a:t>
            </a:r>
            <a:r>
              <a:rPr lang="ko-KR" altLang="en-US" baseline="0" dirty="0" err="1" smtClean="0"/>
              <a:t>모바일</a:t>
            </a:r>
            <a:r>
              <a:rPr lang="en-US" altLang="ko-KR" baseline="0" dirty="0" smtClean="0"/>
              <a:t>, XBox360, PS3, </a:t>
            </a:r>
            <a:r>
              <a:rPr lang="en-US" altLang="ko-KR" baseline="0" dirty="0" err="1" smtClean="0"/>
              <a:t>Wii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콘솔 </a:t>
            </a:r>
            <a:r>
              <a:rPr lang="ko-KR" altLang="en-US" baseline="0" dirty="0" err="1" smtClean="0"/>
              <a:t>게임등의</a:t>
            </a:r>
            <a:r>
              <a:rPr lang="ko-KR" altLang="en-US" baseline="0" dirty="0" smtClean="0"/>
              <a:t> 개발에 사용되어지고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웹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의 기능은 유니티가 지원하는 기능 중 하나일 뿐이지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자체가 한정된 기능이 아니라는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오히려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</a:t>
            </a:r>
            <a:r>
              <a:rPr lang="ko-KR" altLang="en-US" baseline="0" dirty="0" err="1" smtClean="0"/>
              <a:t>언리얼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엔진등은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엔진에 자극을 받아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웹 플레이어에서 구동되는 엔진을 개발하고 있는 것으로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유니티가</a:t>
            </a:r>
            <a:r>
              <a:rPr lang="ko-KR" altLang="en-US" baseline="0" dirty="0" smtClean="0"/>
              <a:t> 다른 모든 엔진보다 이미 앞서가고 있다는 반증인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여러분이 지금 당장 무료 버전을 다운로드 받아서 이를 사용하는 것 만으로도</a:t>
            </a:r>
            <a:r>
              <a:rPr lang="en-US" altLang="ko-KR" baseline="0" dirty="0" smtClean="0"/>
              <a:t>, 3D </a:t>
            </a:r>
            <a:r>
              <a:rPr lang="ko-KR" altLang="en-US" baseline="0" dirty="0" smtClean="0"/>
              <a:t>기술 분야에서 경쟁사보다 한 걸음 앞서간다는 것을 의미하는 것입니다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그럼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주제인 게임 엔진 비교 부분을 진행하도록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비교되는 게임 엔진은 </a:t>
            </a:r>
            <a:r>
              <a:rPr lang="ko-KR" altLang="en-US" baseline="0" dirty="0" err="1" smtClean="0"/>
              <a:t>겜브리오와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엔진으로 세계적으로 많은 개발자들이 다루고 있는 엔진과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ShiVa</a:t>
            </a:r>
            <a:r>
              <a:rPr lang="en-US" altLang="ko-KR" baseline="0" dirty="0" smtClean="0"/>
              <a:t> 3D</a:t>
            </a:r>
            <a:r>
              <a:rPr lang="ko-KR" altLang="en-US" baseline="0" dirty="0" smtClean="0"/>
              <a:t>라는 현재 </a:t>
            </a:r>
            <a:r>
              <a:rPr lang="en-US" altLang="ko-KR" baseline="0" dirty="0" smtClean="0"/>
              <a:t>Unity3D </a:t>
            </a:r>
            <a:r>
              <a:rPr lang="ko-KR" altLang="en-US" baseline="0" dirty="0" smtClean="0"/>
              <a:t>엔진의 뒤를 </a:t>
            </a:r>
            <a:r>
              <a:rPr lang="ko-KR" altLang="en-US" baseline="0" dirty="0" err="1" smtClean="0"/>
              <a:t>쫒고</a:t>
            </a:r>
            <a:r>
              <a:rPr lang="ko-KR" altLang="en-US" baseline="0" dirty="0" smtClean="0"/>
              <a:t> 있는 가능성 있는 엔진을 비교하고자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비교 내용의 기준은 저희 </a:t>
            </a:r>
            <a:r>
              <a:rPr lang="en-US" altLang="ko-KR" baseline="0" dirty="0" err="1" smtClean="0"/>
              <a:t>Netmego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측에서 이미 사용했었던 엔진으로서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자체적인 평가 기준이었음을 미리 알려드립니다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pPr/>
              <a:t>2010-10-21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pPr/>
              <a:t>2010-10-21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pPr/>
              <a:t>2010-10-21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pPr/>
              <a:t>2010-10-21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pPr/>
              <a:t>2010-10-21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pPr/>
              <a:t>2010-10-21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pPr/>
              <a:t>2010-10-21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pPr/>
              <a:t>2010-10-21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pPr/>
              <a:t>2010-10-21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pPr/>
              <a:t>2010-10-21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pPr/>
              <a:t>2010-10-21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BA2CA49-DB19-458E-89ED-EE47AC99EF42}" type="datetimeFigureOut">
              <a:rPr lang="ko-KR" altLang="en-US" smtClean="0"/>
              <a:pPr/>
              <a:t>2010-10-21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A9AADDC-15EF-4103-9DFD-72D1404D4A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unity3dchina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unity3dchina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www.unity3dchina.com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636911"/>
            <a:ext cx="7749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第</a:t>
            </a:r>
            <a:r>
              <a:rPr lang="en-US" altLang="ko-KR" sz="4800" dirty="0" smtClean="0"/>
              <a:t>1</a:t>
            </a:r>
            <a:r>
              <a:rPr lang="zh-CN" altLang="en-US" sz="4800" dirty="0" smtClean="0"/>
              <a:t>期</a:t>
            </a:r>
            <a:r>
              <a:rPr lang="ko-KR" altLang="en-US" sz="4800" dirty="0" smtClean="0"/>
              <a:t> </a:t>
            </a:r>
            <a:r>
              <a:rPr lang="en-US" altLang="ko-KR" sz="4800" dirty="0" smtClean="0"/>
              <a:t>Unity3D</a:t>
            </a:r>
            <a:r>
              <a:rPr lang="ko-KR" altLang="en-US" sz="4800" dirty="0" smtClean="0"/>
              <a:t> </a:t>
            </a:r>
            <a:r>
              <a:rPr lang="zh-CN" altLang="en-US" sz="4800" dirty="0" smtClean="0"/>
              <a:t>引擎</a:t>
            </a:r>
            <a:r>
              <a:rPr lang="ko-KR" altLang="en-US" sz="4800" dirty="0" smtClean="0"/>
              <a:t> </a:t>
            </a:r>
            <a:r>
              <a:rPr lang="zh-CN" altLang="en-US" sz="4800" dirty="0" smtClean="0"/>
              <a:t>公开讲座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3789040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杭州弥谷网络科技有限公司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2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第二部分</a:t>
            </a:r>
            <a:r>
              <a:rPr lang="en-US" altLang="ko-KR" sz="3200" dirty="0" smtClean="0">
                <a:latin typeface="+mn-ea"/>
              </a:rPr>
              <a:t>. </a:t>
            </a:r>
            <a:r>
              <a:rPr lang="zh-CN" altLang="en-US" sz="3200" dirty="0" smtClean="0">
                <a:latin typeface="+mn-ea"/>
              </a:rPr>
              <a:t>游戏引擎比较</a:t>
            </a:r>
            <a:r>
              <a:rPr lang="ko-KR" altLang="en-US" sz="3200" dirty="0" smtClean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(</a:t>
            </a:r>
            <a:r>
              <a:rPr lang="zh-CN" altLang="en-US" sz="3200" dirty="0" smtClean="0">
                <a:latin typeface="+mn-ea"/>
              </a:rPr>
              <a:t>开发商压力</a:t>
            </a:r>
            <a:r>
              <a:rPr lang="en-US" altLang="ko-KR" sz="3200" dirty="0" smtClean="0">
                <a:latin typeface="+mn-ea"/>
              </a:rPr>
              <a:t>)</a:t>
            </a:r>
          </a:p>
          <a:p>
            <a:r>
              <a:rPr lang="zh-CN" altLang="en-US" sz="1200" dirty="0" smtClean="0"/>
              <a:t>开发商的压力</a:t>
            </a:r>
            <a:r>
              <a:rPr lang="en-US" altLang="ko-KR" sz="1200" dirty="0" smtClean="0"/>
              <a:t>! ( </a:t>
            </a:r>
            <a:r>
              <a:rPr lang="zh-CN" altLang="en-US" sz="1200" dirty="0" smtClean="0"/>
              <a:t>高数值引擎</a:t>
            </a:r>
            <a:r>
              <a:rPr lang="en-US" altLang="ko-KR" sz="1200" dirty="0" smtClean="0"/>
              <a:t>– </a:t>
            </a:r>
            <a:r>
              <a:rPr lang="zh-CN" altLang="en-US" sz="1200" dirty="0" smtClean="0"/>
              <a:t>负担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100</a:t>
            </a:r>
            <a:r>
              <a:rPr lang="zh-CN" altLang="en-US" sz="1200" dirty="0" smtClean="0"/>
              <a:t>倍</a:t>
            </a:r>
            <a:r>
              <a:rPr lang="en-US" altLang="ko-KR" sz="1200" dirty="0" smtClean="0"/>
              <a:t>! )</a:t>
            </a:r>
            <a:endParaRPr lang="ko-KR" altLang="en-US" sz="1200" dirty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xmlns="" val="1015453424"/>
              </p:ext>
            </p:extLst>
          </p:nvPr>
        </p:nvGraphicFramePr>
        <p:xfrm>
          <a:off x="611560" y="1268760"/>
          <a:ext cx="7858180" cy="4603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직사각형 3"/>
          <p:cNvSpPr/>
          <p:nvPr/>
        </p:nvSpPr>
        <p:spPr>
          <a:xfrm>
            <a:off x="2943437" y="6372036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M sly" pitchFamily="2" charset="0"/>
                <a:hlinkClick r:id="rId4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1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第二</a:t>
            </a:r>
            <a:r>
              <a:rPr lang="zh-CN" altLang="en-US" sz="3200" dirty="0" smtClean="0"/>
              <a:t>部分</a:t>
            </a:r>
            <a:r>
              <a:rPr lang="en-US" altLang="ko-KR" sz="3200" dirty="0" smtClean="0"/>
              <a:t>. </a:t>
            </a:r>
            <a:r>
              <a:rPr lang="zh-CN" altLang="en-US" sz="3200" dirty="0" smtClean="0"/>
              <a:t>游戏引擎比较</a:t>
            </a:r>
            <a:r>
              <a:rPr lang="en-US" altLang="ko-KR" sz="3200" dirty="0" smtClean="0"/>
              <a:t>( </a:t>
            </a:r>
            <a:r>
              <a:rPr lang="zh-CN" altLang="en-US" sz="3200" dirty="0" smtClean="0"/>
              <a:t>开发者压力</a:t>
            </a:r>
            <a:r>
              <a:rPr lang="en-US" altLang="ko-KR" sz="3200" dirty="0" smtClean="0"/>
              <a:t>)</a:t>
            </a:r>
          </a:p>
          <a:p>
            <a:r>
              <a:rPr lang="zh-CN" altLang="en-US" sz="1200" dirty="0" smtClean="0"/>
              <a:t>开发和技术领域难易度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 </a:t>
            </a:r>
            <a:r>
              <a:rPr lang="zh-CN" altLang="en-US" sz="1200" dirty="0" smtClean="0"/>
              <a:t>高数值引擎</a:t>
            </a:r>
            <a:r>
              <a:rPr lang="en-US" altLang="ko-KR" sz="1200" dirty="0" smtClean="0"/>
              <a:t>, </a:t>
            </a:r>
            <a:r>
              <a:rPr lang="zh-CN" altLang="en-US" sz="1200" dirty="0" smtClean="0"/>
              <a:t>开发者疲惫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xmlns="" val="1677597983"/>
              </p:ext>
            </p:extLst>
          </p:nvPr>
        </p:nvGraphicFramePr>
        <p:xfrm>
          <a:off x="178563" y="1268760"/>
          <a:ext cx="8715436" cy="517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/>
          <p:cNvSpPr/>
          <p:nvPr/>
        </p:nvSpPr>
        <p:spPr>
          <a:xfrm>
            <a:off x="2943437" y="6372036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M sly" pitchFamily="2" charset="0"/>
                <a:hlinkClick r:id="rId4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6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第二</a:t>
            </a:r>
            <a:r>
              <a:rPr lang="zh-CN" altLang="en-US" sz="3200" dirty="0" smtClean="0"/>
              <a:t>部分</a:t>
            </a:r>
            <a:r>
              <a:rPr lang="en-US" altLang="ko-KR" sz="3200" dirty="0" smtClean="0"/>
              <a:t>. </a:t>
            </a:r>
            <a:r>
              <a:rPr lang="zh-CN" altLang="en-US" sz="3200" dirty="0" smtClean="0"/>
              <a:t>游戏引擎性能比较</a:t>
            </a:r>
            <a:endParaRPr lang="en-US" altLang="ko-KR" sz="3200" dirty="0" smtClean="0"/>
          </a:p>
          <a:p>
            <a:r>
              <a:rPr lang="zh-CN" altLang="en-US" sz="1200" dirty="0" smtClean="0"/>
              <a:t>引擎性能</a:t>
            </a:r>
            <a:r>
              <a:rPr lang="en-US" altLang="ko-KR" sz="1200" dirty="0" smtClean="0"/>
              <a:t>(</a:t>
            </a:r>
            <a:r>
              <a:rPr lang="zh-CN" altLang="en-US" sz="1200" dirty="0" smtClean="0"/>
              <a:t>对开发者很重要，数值越高性能越好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xmlns="" val="1600053423"/>
              </p:ext>
            </p:extLst>
          </p:nvPr>
        </p:nvGraphicFramePr>
        <p:xfrm>
          <a:off x="323528" y="1340768"/>
          <a:ext cx="857256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1967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0168" y="2742019"/>
            <a:ext cx="6288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/>
              <a:t>各开发领域</a:t>
            </a:r>
            <a:r>
              <a:rPr lang="en-US" altLang="ko-KR" sz="4800" dirty="0" smtClean="0"/>
              <a:t>Unity3D</a:t>
            </a:r>
            <a:r>
              <a:rPr lang="zh-CN" altLang="en-US" sz="4800" dirty="0" smtClean="0"/>
              <a:t>活用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3789040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杭州弥谷网络科技有限公司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第三部分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137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xmlns="" val="3265542710"/>
              </p:ext>
            </p:extLst>
          </p:nvPr>
        </p:nvGraphicFramePr>
        <p:xfrm>
          <a:off x="605672" y="1052736"/>
          <a:ext cx="828680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357166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第三</a:t>
            </a:r>
            <a:r>
              <a:rPr lang="zh-CN" altLang="en-US" sz="3200" dirty="0" smtClean="0"/>
              <a:t>部分</a:t>
            </a:r>
            <a:r>
              <a:rPr lang="en-US" altLang="ko-KR" sz="3200" dirty="0" smtClean="0"/>
              <a:t>. </a:t>
            </a:r>
            <a:r>
              <a:rPr lang="zh-CN" altLang="en-US" sz="3200" dirty="0" smtClean="0"/>
              <a:t>各开发领域</a:t>
            </a:r>
            <a:r>
              <a:rPr lang="en-US" altLang="ko-KR" sz="3200" dirty="0" smtClean="0"/>
              <a:t>Unity3D</a:t>
            </a:r>
            <a:r>
              <a:rPr lang="zh-CN" altLang="en-US" sz="3200" dirty="0" smtClean="0"/>
              <a:t>活用</a:t>
            </a:r>
            <a:endParaRPr lang="en-US" altLang="ko-KR" sz="3200" dirty="0" smtClean="0"/>
          </a:p>
          <a:p>
            <a:r>
              <a:rPr lang="en-US" altLang="ko-KR" sz="1600" dirty="0" smtClean="0"/>
              <a:t>Game Art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793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3928" y="2492896"/>
            <a:ext cx="16786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演    示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2166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xmlns="" val="1380868601"/>
              </p:ext>
            </p:extLst>
          </p:nvPr>
        </p:nvGraphicFramePr>
        <p:xfrm>
          <a:off x="357158" y="1500174"/>
          <a:ext cx="8501122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第三</a:t>
            </a:r>
            <a:r>
              <a:rPr lang="zh-CN" altLang="en-US" sz="3200" dirty="0" smtClean="0"/>
              <a:t>部分</a:t>
            </a:r>
            <a:r>
              <a:rPr lang="en-US" altLang="ko-KR" sz="3200" dirty="0" smtClean="0"/>
              <a:t>. </a:t>
            </a:r>
            <a:r>
              <a:rPr lang="zh-CN" altLang="en-US" sz="3200" dirty="0" smtClean="0"/>
              <a:t>各开发领域</a:t>
            </a:r>
            <a:r>
              <a:rPr lang="en-US" altLang="ko-KR" sz="3200" dirty="0" smtClean="0"/>
              <a:t>Unity3D</a:t>
            </a:r>
            <a:r>
              <a:rPr lang="zh-CN" altLang="en-US" sz="3200" dirty="0" smtClean="0"/>
              <a:t>活用</a:t>
            </a:r>
            <a:endParaRPr lang="en-US" altLang="ko-KR" sz="3200" dirty="0" smtClean="0"/>
          </a:p>
          <a:p>
            <a:r>
              <a:rPr lang="en-US" altLang="ko-KR" sz="1600" dirty="0" smtClean="0"/>
              <a:t>Game Programming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5175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xmlns="" val="747463722"/>
              </p:ext>
            </p:extLst>
          </p:nvPr>
        </p:nvGraphicFramePr>
        <p:xfrm>
          <a:off x="214282" y="1500174"/>
          <a:ext cx="8715436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第三</a:t>
            </a:r>
            <a:r>
              <a:rPr lang="zh-CN" altLang="en-US" sz="3200" dirty="0" smtClean="0"/>
              <a:t>部分</a:t>
            </a:r>
            <a:r>
              <a:rPr lang="en-US" altLang="ko-KR" sz="3200" dirty="0" smtClean="0"/>
              <a:t>. </a:t>
            </a:r>
            <a:r>
              <a:rPr lang="zh-CN" altLang="en-US" sz="3200" dirty="0" smtClean="0"/>
              <a:t>各开发领域</a:t>
            </a:r>
            <a:r>
              <a:rPr lang="en-US" altLang="ko-KR" sz="3200" dirty="0" smtClean="0"/>
              <a:t>Unity3D</a:t>
            </a:r>
            <a:r>
              <a:rPr lang="zh-CN" altLang="en-US" sz="3200" dirty="0" smtClean="0"/>
              <a:t>活用</a:t>
            </a:r>
            <a:endParaRPr lang="en-US" altLang="ko-KR" sz="3200" dirty="0" smtClean="0"/>
          </a:p>
          <a:p>
            <a:r>
              <a:rPr lang="en-US" altLang="ko-KR" sz="1600" dirty="0" smtClean="0"/>
              <a:t>Game Design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8796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51920" y="2636912"/>
            <a:ext cx="15616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/>
              <a:t>演   示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37966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317" y="1988840"/>
            <a:ext cx="76226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/>
              <a:t>“</a:t>
            </a:r>
            <a:r>
              <a:rPr lang="zh-CN" altLang="en-US" sz="4000" dirty="0" smtClean="0"/>
              <a:t>为了开发团队真正的通力协作，</a:t>
            </a:r>
            <a:r>
              <a:rPr lang="ko-KR" altLang="en-US" sz="4000" dirty="0" smtClean="0"/>
              <a:t> </a:t>
            </a:r>
            <a:endParaRPr lang="en-US" altLang="ko-KR" sz="4000" dirty="0" smtClean="0"/>
          </a:p>
          <a:p>
            <a:pPr algn="ctr"/>
            <a:r>
              <a:rPr lang="zh-CN" altLang="en-US" sz="4000" dirty="0" smtClean="0"/>
              <a:t>请选择</a:t>
            </a:r>
            <a:r>
              <a:rPr lang="en-US" altLang="ko-KR" sz="4000" dirty="0" smtClean="0"/>
              <a:t>Unity3D.”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3789040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杭州弥谷网络科技有限公司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第三部分</a:t>
            </a:r>
            <a:r>
              <a:rPr lang="en-US" altLang="ko-KR" dirty="0" smtClean="0"/>
              <a:t>- </a:t>
            </a:r>
            <a:r>
              <a:rPr lang="zh-CN" altLang="en-US" dirty="0" smtClean="0"/>
              <a:t>总结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86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人员介绍：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杭州弥谷网络科技有限公司</a:t>
            </a:r>
            <a:r>
              <a:rPr lang="en-US" altLang="zh-CN" dirty="0" smtClean="0"/>
              <a:t>CEO</a:t>
            </a:r>
            <a:r>
              <a:rPr lang="zh-CN" altLang="en-US" dirty="0" smtClean="0"/>
              <a:t>    陈旸</a:t>
            </a:r>
            <a:r>
              <a:rPr lang="ko-KR" altLang="en-US" dirty="0" smtClean="0"/>
              <a:t>       </a:t>
            </a:r>
            <a:r>
              <a:rPr lang="en-US" altLang="ko-KR" dirty="0" smtClean="0"/>
              <a:t>(</a:t>
            </a:r>
            <a:r>
              <a:rPr lang="zh-CN" altLang="en-US" dirty="0" smtClean="0"/>
              <a:t>作开场致辞</a:t>
            </a:r>
            <a:r>
              <a:rPr lang="en-US" altLang="zh-CN" dirty="0" smtClean="0"/>
              <a:t>)</a:t>
            </a:r>
            <a:endParaRPr lang="en-US" altLang="ko-KR" dirty="0" smtClean="0"/>
          </a:p>
          <a:p>
            <a:r>
              <a:rPr lang="zh-CN" altLang="en-US" dirty="0" smtClean="0"/>
              <a:t>主持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zh-CN" altLang="en-US" dirty="0" smtClean="0"/>
              <a:t>杭州弥谷网络科技有限公司市场部   黄艳</a:t>
            </a:r>
            <a:endParaRPr lang="en-US" altLang="ko-KR" dirty="0" smtClean="0"/>
          </a:p>
          <a:p>
            <a:r>
              <a:rPr lang="zh-CN" altLang="en-US" dirty="0"/>
              <a:t>主</a:t>
            </a:r>
            <a:r>
              <a:rPr lang="zh-CN" altLang="en-US" dirty="0" smtClean="0"/>
              <a:t>讲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zh-CN" altLang="en-US" dirty="0" smtClean="0"/>
              <a:t>韩国国民大学游戏教育学院院长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zh-CN" altLang="en-US" dirty="0" smtClean="0"/>
              <a:t>杭州弥谷网络科技有限公司技术总监   郑东铉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943437" y="6027733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55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209" y="2276872"/>
            <a:ext cx="38363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atin typeface="FZYaoTi" pitchFamily="2" charset="-122"/>
                <a:ea typeface="FZYaoTi" pitchFamily="2" charset="-122"/>
              </a:rPr>
              <a:t>Q&amp;A-</a:t>
            </a:r>
            <a:r>
              <a:rPr lang="zh-CN" altLang="en-US" sz="4800" dirty="0" smtClean="0">
                <a:latin typeface="FZYaoTi" pitchFamily="2" charset="-122"/>
                <a:ea typeface="FZYaoTi" pitchFamily="2" charset="-122"/>
              </a:rPr>
              <a:t>问与答</a:t>
            </a:r>
            <a:r>
              <a:rPr lang="en-US" altLang="zh-CN" sz="4800" dirty="0" smtClean="0">
                <a:latin typeface="FZYaoTi" pitchFamily="2" charset="-122"/>
                <a:ea typeface="FZYaoTi" pitchFamily="2" charset="-122"/>
              </a:rPr>
              <a:t/>
            </a:r>
            <a:br>
              <a:rPr lang="en-US" altLang="zh-CN" sz="4800" dirty="0" smtClean="0">
                <a:latin typeface="FZYaoTi" pitchFamily="2" charset="-122"/>
                <a:ea typeface="FZYaoTi" pitchFamily="2" charset="-122"/>
              </a:rPr>
            </a:br>
            <a:r>
              <a:rPr lang="en-US" altLang="zh-CN" sz="3200" dirty="0" smtClean="0">
                <a:latin typeface="FZYaoTi" pitchFamily="2" charset="-122"/>
                <a:ea typeface="FZYaoTi" pitchFamily="2" charset="-122"/>
              </a:rPr>
              <a:t>Break Time-</a:t>
            </a:r>
            <a:r>
              <a:rPr lang="zh-CN" altLang="en-US" sz="3200" dirty="0">
                <a:latin typeface="FZYaoTi" pitchFamily="2" charset="-122"/>
                <a:ea typeface="FZYaoTi" pitchFamily="2" charset="-122"/>
              </a:rPr>
              <a:t>中</a:t>
            </a:r>
            <a:r>
              <a:rPr lang="zh-CN" altLang="en-US" sz="3200" dirty="0" smtClean="0">
                <a:latin typeface="FZYaoTi" pitchFamily="2" charset="-122"/>
                <a:ea typeface="FZYaoTi" pitchFamily="2" charset="-122"/>
              </a:rPr>
              <a:t>场休息</a:t>
            </a:r>
            <a:endParaRPr lang="ko-KR" alt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789040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杭州弥谷网络科技有限公司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第三部</a:t>
            </a:r>
            <a:r>
              <a:rPr lang="zh-CN" altLang="en-US" dirty="0" smtClean="0"/>
              <a:t>分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669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3432" y="1988840"/>
            <a:ext cx="6101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/>
              <a:t>使用</a:t>
            </a:r>
            <a:r>
              <a:rPr lang="en-US" altLang="ko-KR" sz="4800" dirty="0" smtClean="0"/>
              <a:t>Unity3D</a:t>
            </a:r>
            <a:br>
              <a:rPr lang="en-US" altLang="ko-KR" sz="4800" dirty="0" smtClean="0"/>
            </a:br>
            <a:r>
              <a:rPr lang="en-US" altLang="ko-KR" sz="4800" dirty="0" smtClean="0"/>
              <a:t>‘</a:t>
            </a:r>
            <a:r>
              <a:rPr lang="zh-CN" altLang="en-US" sz="4800" dirty="0" smtClean="0"/>
              <a:t>捉迷藏</a:t>
            </a:r>
            <a:r>
              <a:rPr lang="en-US" altLang="zh-CN" sz="4800" dirty="0" smtClean="0"/>
              <a:t>OL’ </a:t>
            </a:r>
            <a:r>
              <a:rPr lang="zh-CN" altLang="en-US" sz="4800" dirty="0" smtClean="0"/>
              <a:t>开发全过程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3789040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杭州弥谷网络科技有限公司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第四部分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90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xmlns="" val="4154493259"/>
              </p:ext>
            </p:extLst>
          </p:nvPr>
        </p:nvGraphicFramePr>
        <p:xfrm>
          <a:off x="214282" y="1428736"/>
          <a:ext cx="8643998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第四</a:t>
            </a:r>
            <a:r>
              <a:rPr lang="zh-CN" altLang="en-US" sz="3200" dirty="0" smtClean="0"/>
              <a:t>部分</a:t>
            </a:r>
            <a:r>
              <a:rPr lang="en-US" altLang="ko-KR" sz="3200" dirty="0" smtClean="0"/>
              <a:t>. </a:t>
            </a:r>
            <a:r>
              <a:rPr lang="zh-CN" altLang="en-US" sz="3200" dirty="0" smtClean="0"/>
              <a:t>游戏</a:t>
            </a:r>
            <a:r>
              <a:rPr lang="en-US" altLang="zh-CN" sz="3200" dirty="0"/>
              <a:t>[</a:t>
            </a:r>
            <a:r>
              <a:rPr lang="zh-CN" altLang="en-US" sz="3200" dirty="0" smtClean="0"/>
              <a:t>捉迷藏</a:t>
            </a:r>
            <a:r>
              <a:rPr lang="en-US" altLang="zh-CN" sz="3200" dirty="0" smtClean="0"/>
              <a:t>OL]</a:t>
            </a:r>
            <a:r>
              <a:rPr lang="zh-CN" altLang="en-US" sz="3200" dirty="0" smtClean="0"/>
              <a:t>开发过程</a:t>
            </a:r>
            <a:endParaRPr lang="en-US" altLang="ko-KR" sz="3200" dirty="0" smtClean="0"/>
          </a:p>
          <a:p>
            <a:r>
              <a:rPr lang="zh-CN" altLang="en-US" sz="1600" dirty="0" smtClean="0"/>
              <a:t>引擎评价与决策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730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xmlns="" val="2131424413"/>
              </p:ext>
            </p:extLst>
          </p:nvPr>
        </p:nvGraphicFramePr>
        <p:xfrm>
          <a:off x="214282" y="1500174"/>
          <a:ext cx="8715436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第四</a:t>
            </a:r>
            <a:r>
              <a:rPr lang="zh-CN" altLang="en-US" sz="3200" dirty="0" smtClean="0"/>
              <a:t>部分</a:t>
            </a:r>
            <a:r>
              <a:rPr lang="en-US" altLang="ko-KR" sz="3200" dirty="0" smtClean="0"/>
              <a:t>.</a:t>
            </a:r>
            <a:r>
              <a:rPr lang="zh-CN" altLang="en-US" sz="3200" dirty="0"/>
              <a:t>游戏</a:t>
            </a:r>
            <a:r>
              <a:rPr lang="en-US" altLang="zh-CN" sz="3200" dirty="0"/>
              <a:t>[</a:t>
            </a:r>
            <a:r>
              <a:rPr lang="zh-CN" altLang="en-US" sz="3200" dirty="0"/>
              <a:t>捉迷藏</a:t>
            </a:r>
            <a:r>
              <a:rPr lang="en-US" altLang="zh-CN" sz="3200" dirty="0"/>
              <a:t>OL]</a:t>
            </a:r>
            <a:r>
              <a:rPr lang="zh-CN" altLang="en-US" sz="3200" dirty="0" smtClean="0"/>
              <a:t>开发过程</a:t>
            </a:r>
            <a:endParaRPr lang="en-US" altLang="ko-KR" sz="3200" dirty="0" smtClean="0"/>
          </a:p>
          <a:p>
            <a:r>
              <a:rPr lang="zh-CN" altLang="en-US" sz="1600" dirty="0" smtClean="0"/>
              <a:t>资源</a:t>
            </a:r>
            <a:r>
              <a:rPr lang="zh-CN" altLang="en-US" sz="1600" dirty="0"/>
              <a:t>转换</a:t>
            </a:r>
            <a:r>
              <a:rPr lang="zh-CN" altLang="en-US" sz="1600" dirty="0" smtClean="0"/>
              <a:t>即应用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9627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xmlns="" val="1786197537"/>
              </p:ext>
            </p:extLst>
          </p:nvPr>
        </p:nvGraphicFramePr>
        <p:xfrm>
          <a:off x="1500166" y="19288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第四</a:t>
            </a:r>
            <a:r>
              <a:rPr lang="zh-CN" altLang="en-US" sz="3200" dirty="0" smtClean="0"/>
              <a:t>部分</a:t>
            </a:r>
            <a:r>
              <a:rPr lang="en-US" altLang="ko-KR" sz="3200" dirty="0" smtClean="0"/>
              <a:t>. </a:t>
            </a:r>
            <a:r>
              <a:rPr lang="zh-CN" altLang="en-US" sz="3200" dirty="0" smtClean="0"/>
              <a:t>游戏</a:t>
            </a:r>
            <a:r>
              <a:rPr lang="en-US" altLang="zh-CN" sz="3200" dirty="0"/>
              <a:t>[</a:t>
            </a:r>
            <a:r>
              <a:rPr lang="zh-CN" altLang="en-US" sz="3200" dirty="0" smtClean="0"/>
              <a:t>捉迷藏</a:t>
            </a:r>
            <a:r>
              <a:rPr lang="en-US" altLang="zh-CN" sz="3200" dirty="0" smtClean="0"/>
              <a:t>OL]</a:t>
            </a:r>
            <a:r>
              <a:rPr lang="zh-CN" altLang="en-US" sz="3200" dirty="0" smtClean="0"/>
              <a:t>开发过程</a:t>
            </a:r>
            <a:endParaRPr lang="en-US" altLang="ko-KR" sz="3200" dirty="0" smtClean="0"/>
          </a:p>
          <a:p>
            <a:r>
              <a:rPr lang="zh-CN" altLang="en-US" sz="1600" dirty="0" smtClean="0"/>
              <a:t>重新编码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650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xmlns="" val="371316866"/>
              </p:ext>
            </p:extLst>
          </p:nvPr>
        </p:nvGraphicFramePr>
        <p:xfrm>
          <a:off x="285720" y="1539876"/>
          <a:ext cx="8643998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596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第四</a:t>
            </a:r>
            <a:r>
              <a:rPr lang="zh-CN" altLang="en-US" sz="3200" dirty="0" smtClean="0"/>
              <a:t>部分</a:t>
            </a:r>
            <a:r>
              <a:rPr lang="en-US" altLang="ko-KR" sz="3200" dirty="0" smtClean="0"/>
              <a:t>.</a:t>
            </a:r>
            <a:r>
              <a:rPr lang="zh-CN" altLang="en-US" sz="3200" dirty="0"/>
              <a:t>游戏</a:t>
            </a:r>
            <a:r>
              <a:rPr lang="en-US" altLang="zh-CN" sz="3200" dirty="0"/>
              <a:t>[</a:t>
            </a:r>
            <a:r>
              <a:rPr lang="zh-CN" altLang="en-US" sz="3200" dirty="0"/>
              <a:t>捉迷藏</a:t>
            </a:r>
            <a:r>
              <a:rPr lang="en-US" altLang="zh-CN" sz="3200" dirty="0"/>
              <a:t>OL]</a:t>
            </a:r>
            <a:r>
              <a:rPr lang="zh-CN" altLang="en-US" sz="3200" dirty="0" smtClean="0"/>
              <a:t>开发过程</a:t>
            </a:r>
            <a:endParaRPr lang="en-US" altLang="ko-KR" sz="3200" dirty="0" smtClean="0"/>
          </a:p>
          <a:p>
            <a:r>
              <a:rPr lang="zh-CN" altLang="en-US" sz="1600" dirty="0" smtClean="0"/>
              <a:t>编码部分的网络实施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8592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xmlns="" val="219952756"/>
              </p:ext>
            </p:extLst>
          </p:nvPr>
        </p:nvGraphicFramePr>
        <p:xfrm>
          <a:off x="285720" y="1785926"/>
          <a:ext cx="4000528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xmlns="" val="1410328024"/>
              </p:ext>
            </p:extLst>
          </p:nvPr>
        </p:nvGraphicFramePr>
        <p:xfrm>
          <a:off x="4429124" y="1428736"/>
          <a:ext cx="450056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第四部分</a:t>
            </a:r>
            <a:r>
              <a:rPr lang="en-US" altLang="ko-KR" sz="3200" dirty="0" smtClean="0"/>
              <a:t>.</a:t>
            </a:r>
            <a:r>
              <a:rPr lang="zh-CN" altLang="en-US" sz="3200" dirty="0"/>
              <a:t>游戏</a:t>
            </a:r>
            <a:r>
              <a:rPr lang="en-US" altLang="zh-CN" sz="3200" dirty="0"/>
              <a:t>[</a:t>
            </a:r>
            <a:r>
              <a:rPr lang="zh-CN" altLang="en-US" sz="3200" dirty="0"/>
              <a:t>捉迷藏</a:t>
            </a:r>
            <a:r>
              <a:rPr lang="en-US" altLang="zh-CN" sz="3200" dirty="0"/>
              <a:t>OL]</a:t>
            </a:r>
            <a:r>
              <a:rPr lang="zh-CN" altLang="en-US" sz="3200" dirty="0" smtClean="0"/>
              <a:t>开发过程</a:t>
            </a:r>
            <a:endParaRPr lang="en-US" altLang="ko-KR" sz="3200" dirty="0" smtClean="0"/>
          </a:p>
          <a:p>
            <a:r>
              <a:rPr lang="zh-CN" altLang="en-US" sz="1600" dirty="0" smtClean="0"/>
              <a:t>编程，解放日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1522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2906" y="1988840"/>
            <a:ext cx="4802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/>
              <a:t>“</a:t>
            </a:r>
            <a:r>
              <a:rPr lang="zh-CN" altLang="en-US" sz="4800" dirty="0" smtClean="0"/>
              <a:t>愉快的游戏开发</a:t>
            </a:r>
            <a:r>
              <a:rPr lang="en-US" altLang="ko-KR" sz="4800" dirty="0" smtClean="0"/>
              <a:t>:</a:t>
            </a:r>
            <a:br>
              <a:rPr lang="en-US" altLang="ko-KR" sz="4800" dirty="0" smtClean="0"/>
            </a:br>
            <a:r>
              <a:rPr lang="ko-KR" altLang="en-US" sz="4800" dirty="0" smtClean="0"/>
              <a:t> </a:t>
            </a:r>
            <a:r>
              <a:rPr lang="zh-CN" altLang="en-US" sz="4800" dirty="0" smtClean="0"/>
              <a:t>这就是</a:t>
            </a:r>
            <a:r>
              <a:rPr lang="en-US" altLang="ko-KR" sz="4800" dirty="0" smtClean="0"/>
              <a:t>Unity3D.”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3789040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杭州弥谷网络科技有限公司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第四部分</a:t>
            </a:r>
            <a:r>
              <a:rPr lang="en-US" altLang="ko-KR" dirty="0" smtClean="0"/>
              <a:t>- </a:t>
            </a:r>
            <a:r>
              <a:rPr lang="zh-CN" altLang="en-US" dirty="0" smtClean="0"/>
              <a:t>总结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534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852936"/>
            <a:ext cx="9366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/>
              <a:t>Unity3D</a:t>
            </a:r>
            <a:r>
              <a:rPr lang="zh-CN" altLang="en-US" sz="4800" dirty="0" smtClean="0"/>
              <a:t>多种功能（除游戏引擎外）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3789040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杭州弥谷网络科技有限公司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第五部分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51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35716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第五</a:t>
            </a:r>
            <a:r>
              <a:rPr lang="zh-CN" altLang="en-US" sz="3200" dirty="0" smtClean="0"/>
              <a:t>部分</a:t>
            </a:r>
            <a:r>
              <a:rPr lang="en-US" altLang="ko-KR" sz="3200" dirty="0" smtClean="0">
                <a:latin typeface="+mn-ea"/>
              </a:rPr>
              <a:t>. Unity3D</a:t>
            </a:r>
            <a:r>
              <a:rPr lang="zh-CN" altLang="en-US" sz="3200" dirty="0" smtClean="0">
                <a:latin typeface="+mn-ea"/>
              </a:rPr>
              <a:t>多种功能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1200" dirty="0" smtClean="0"/>
              <a:t>AR! </a:t>
            </a:r>
            <a:r>
              <a:rPr lang="zh-CN" altLang="en-US" sz="1200" dirty="0" smtClean="0"/>
              <a:t>产品介绍</a:t>
            </a:r>
            <a:r>
              <a:rPr lang="en-US" altLang="ko-KR" sz="1200" dirty="0" smtClean="0"/>
              <a:t>! VR! </a:t>
            </a:r>
            <a:r>
              <a:rPr lang="zh-CN" altLang="en-US" sz="1200" dirty="0" smtClean="0"/>
              <a:t>活用于所有领域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943437" y="6021288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pic>
        <p:nvPicPr>
          <p:cNvPr id="4098" name="그림 29" descr="100818_최종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7"/>
            <a:ext cx="3024336" cy="2127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그림 30" descr="서울중앙홀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7" y="3785789"/>
            <a:ext cx="2372659" cy="1659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12776"/>
            <a:ext cx="1609975" cy="988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28800"/>
            <a:ext cx="2676650" cy="1544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3542" y="3717033"/>
            <a:ext cx="1840065" cy="1368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56992"/>
            <a:ext cx="3007749" cy="21263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31223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92080" y="270892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产品介绍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508518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室内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Interior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31466" y="342827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6336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39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人员介绍：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09600" y="1556792"/>
            <a:ext cx="7924800" cy="15841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4000" b="1" dirty="0"/>
              <a:t>CEO </a:t>
            </a:r>
            <a:r>
              <a:rPr lang="zh-CN" altLang="en-US" sz="4000" b="1" dirty="0"/>
              <a:t>陈旸 履</a:t>
            </a:r>
            <a:r>
              <a:rPr lang="zh-CN" altLang="en-US" sz="4000" b="1" dirty="0" smtClean="0"/>
              <a:t>历</a:t>
            </a:r>
            <a:endParaRPr lang="en-US" altLang="zh-CN" sz="4000" b="1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3200" dirty="0"/>
              <a:t>2009</a:t>
            </a:r>
            <a:r>
              <a:rPr lang="zh-CN" altLang="en-US" sz="3200" dirty="0"/>
              <a:t>年至今 </a:t>
            </a:r>
            <a:r>
              <a:rPr lang="en-US" altLang="zh-CN" sz="3200" dirty="0" smtClean="0"/>
              <a:t>: </a:t>
            </a:r>
            <a:r>
              <a:rPr lang="zh-CN" altLang="en-US" sz="3200" dirty="0" smtClean="0"/>
              <a:t>杭</a:t>
            </a:r>
            <a:r>
              <a:rPr lang="zh-CN" altLang="en-US" sz="3200" dirty="0"/>
              <a:t>州弥谷网络科技有限公司（首席执行官）</a:t>
            </a:r>
            <a:endParaRPr lang="en-US" altLang="zh-CN" sz="3200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3200" dirty="0"/>
              <a:t>2007</a:t>
            </a:r>
            <a:r>
              <a:rPr lang="zh-CN" altLang="en-US" sz="3200" dirty="0"/>
              <a:t>年</a:t>
            </a:r>
            <a:r>
              <a:rPr lang="en-US" altLang="zh-CN" sz="3200" dirty="0"/>
              <a:t>-2009</a:t>
            </a:r>
            <a:r>
              <a:rPr lang="zh-CN" altLang="en-US" sz="3200" dirty="0"/>
              <a:t>年</a:t>
            </a:r>
            <a:r>
              <a:rPr lang="en-US" altLang="zh-CN" sz="3200" dirty="0"/>
              <a:t>7</a:t>
            </a:r>
            <a:r>
              <a:rPr lang="zh-CN" altLang="en-US" sz="3200" dirty="0"/>
              <a:t>月 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 </a:t>
            </a:r>
            <a:r>
              <a:rPr lang="zh-CN" altLang="en-US" sz="3200" dirty="0"/>
              <a:t>浙江成长网络科技有限公司</a:t>
            </a:r>
            <a:r>
              <a:rPr lang="en-US" altLang="ko-KR" sz="3200" dirty="0"/>
              <a:t>  </a:t>
            </a:r>
            <a:r>
              <a:rPr lang="en-US" altLang="zh-CN" sz="3200" dirty="0"/>
              <a:t>(</a:t>
            </a:r>
            <a:r>
              <a:rPr lang="zh-CN" altLang="en-US" sz="3200" dirty="0"/>
              <a:t>首席执行官</a:t>
            </a:r>
            <a:r>
              <a:rPr lang="en-US" altLang="zh-CN" sz="3200" dirty="0"/>
              <a:t>)</a:t>
            </a:r>
            <a:r>
              <a:rPr lang="en-US" altLang="ko-KR" sz="3200" dirty="0"/>
              <a:t> </a:t>
            </a:r>
            <a:endParaRPr lang="en-US" altLang="zh-CN" sz="3200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3200" dirty="0"/>
              <a:t>2004</a:t>
            </a:r>
            <a:r>
              <a:rPr lang="zh-CN" altLang="en-US" sz="3200" dirty="0"/>
              <a:t>年</a:t>
            </a:r>
            <a:r>
              <a:rPr lang="en-US" altLang="zh-CN" sz="3200" dirty="0"/>
              <a:t>-2006</a:t>
            </a:r>
            <a:r>
              <a:rPr lang="zh-CN" altLang="en-US" sz="3200" dirty="0"/>
              <a:t>年 </a:t>
            </a:r>
            <a:r>
              <a:rPr lang="en-US" altLang="zh-CN" sz="3200" dirty="0" smtClean="0"/>
              <a:t>: </a:t>
            </a:r>
            <a:r>
              <a:rPr lang="zh-CN" altLang="en-US" sz="3200" dirty="0" smtClean="0"/>
              <a:t>金文</a:t>
            </a:r>
            <a:r>
              <a:rPr lang="zh-CN" altLang="en-US" sz="3200" dirty="0"/>
              <a:t>化传播有限公司 </a:t>
            </a:r>
            <a:r>
              <a:rPr lang="en-US" altLang="zh-CN" sz="3200" dirty="0"/>
              <a:t>(</a:t>
            </a:r>
            <a:r>
              <a:rPr lang="zh-CN" altLang="en-US" sz="3200" dirty="0"/>
              <a:t>总经理</a:t>
            </a:r>
            <a:r>
              <a:rPr lang="en-US" altLang="zh-CN" sz="3200" dirty="0"/>
              <a:t>)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3200" dirty="0"/>
              <a:t>1999</a:t>
            </a:r>
            <a:r>
              <a:rPr lang="zh-CN" altLang="en-US" sz="3200" dirty="0"/>
              <a:t>年</a:t>
            </a:r>
            <a:r>
              <a:rPr lang="en-US" altLang="zh-CN" sz="3200" dirty="0"/>
              <a:t>-2003</a:t>
            </a:r>
            <a:r>
              <a:rPr lang="zh-CN" altLang="en-US" sz="3200" dirty="0"/>
              <a:t>年 </a:t>
            </a:r>
            <a:r>
              <a:rPr lang="en-US" altLang="zh-CN" sz="3200" dirty="0" smtClean="0"/>
              <a:t>: </a:t>
            </a:r>
            <a:r>
              <a:rPr lang="zh-CN" altLang="en-US" sz="3200" dirty="0" smtClean="0"/>
              <a:t>浙</a:t>
            </a:r>
            <a:r>
              <a:rPr lang="zh-CN" altLang="en-US" sz="3200" dirty="0"/>
              <a:t>江电视台 </a:t>
            </a:r>
            <a:r>
              <a:rPr lang="en-US" altLang="zh-CN" sz="3200" dirty="0"/>
              <a:t>(</a:t>
            </a:r>
            <a:r>
              <a:rPr lang="zh-CN" altLang="en-US" sz="3200" dirty="0"/>
              <a:t>编导</a:t>
            </a:r>
            <a:r>
              <a:rPr lang="en-US" altLang="zh-CN" sz="3200" dirty="0"/>
              <a:t>)</a:t>
            </a:r>
            <a:endParaRPr lang="en-US" altLang="ko-KR" sz="3200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3200" dirty="0"/>
              <a:t>1999</a:t>
            </a:r>
            <a:r>
              <a:rPr lang="zh-CN" altLang="en-US" sz="3200" dirty="0"/>
              <a:t>年</a:t>
            </a:r>
            <a:r>
              <a:rPr lang="en-US" altLang="zh-CN" sz="3200" dirty="0"/>
              <a:t>6</a:t>
            </a:r>
            <a:r>
              <a:rPr lang="zh-CN" altLang="en-US" sz="3200" dirty="0"/>
              <a:t>月毕</a:t>
            </a:r>
            <a:r>
              <a:rPr lang="zh-CN" altLang="en-US" sz="3200" dirty="0" smtClean="0"/>
              <a:t>业 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浙</a:t>
            </a:r>
            <a:r>
              <a:rPr lang="zh-CN" altLang="en-US" sz="3200" dirty="0"/>
              <a:t>江传媒学院新闻系影视广告 </a:t>
            </a:r>
            <a:r>
              <a:rPr lang="en-US" altLang="zh-CN" sz="3200" dirty="0"/>
              <a:t> (</a:t>
            </a:r>
            <a:r>
              <a:rPr lang="zh-CN" altLang="en-US" sz="3200" dirty="0"/>
              <a:t>班长、系团总支副书记</a:t>
            </a:r>
            <a:r>
              <a:rPr lang="en-US" altLang="zh-CN" sz="3200" dirty="0"/>
              <a:t>)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943437" y="6027733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11717" y="2996952"/>
            <a:ext cx="7704000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itchFamily="34" charset="0"/>
              <a:buNone/>
            </a:pPr>
            <a:r>
              <a:rPr lang="en-US" altLang="zh-CN" sz="1000" b="1" dirty="0"/>
              <a:t>CTO </a:t>
            </a:r>
            <a:r>
              <a:rPr lang="zh-CN" altLang="en-US" sz="1000" b="1" dirty="0"/>
              <a:t>郑东铉 履历</a:t>
            </a:r>
            <a:endParaRPr lang="en-US" altLang="ko-KR" sz="1000" b="1" dirty="0"/>
          </a:p>
          <a:p>
            <a:pPr>
              <a:lnSpc>
                <a:spcPct val="170000"/>
              </a:lnSpc>
              <a:buFontTx/>
              <a:buChar char="•"/>
              <a:defRPr/>
            </a:pPr>
            <a:r>
              <a:rPr lang="en-US" altLang="zh-CN" sz="800" dirty="0"/>
              <a:t>2009</a:t>
            </a:r>
            <a:r>
              <a:rPr lang="zh-CN" altLang="en-US" sz="800" dirty="0"/>
              <a:t>至今</a:t>
            </a:r>
            <a:r>
              <a:rPr lang="en-US" altLang="zh-CN" sz="800" dirty="0"/>
              <a:t>: </a:t>
            </a:r>
            <a:r>
              <a:rPr lang="zh-CN" altLang="en-US" sz="800" dirty="0"/>
              <a:t>杭州弥谷网络科技有限公司</a:t>
            </a:r>
            <a:r>
              <a:rPr lang="en-US" altLang="zh-CN" sz="800" dirty="0" smtClean="0"/>
              <a:t>(CTO)–Casual </a:t>
            </a:r>
            <a:r>
              <a:rPr lang="en-US" altLang="zh-CN" sz="800" dirty="0"/>
              <a:t>‘</a:t>
            </a:r>
            <a:r>
              <a:rPr lang="zh-CN" altLang="en-US" sz="800" dirty="0"/>
              <a:t>捉迷藏</a:t>
            </a:r>
            <a:r>
              <a:rPr lang="en-US" altLang="zh-CN" sz="800" dirty="0"/>
              <a:t>OL</a:t>
            </a:r>
            <a:r>
              <a:rPr lang="en-US" altLang="zh-CN" sz="800" dirty="0" smtClean="0"/>
              <a:t>’</a:t>
            </a:r>
            <a:r>
              <a:rPr lang="ko-KR" altLang="zh-CN" sz="800" dirty="0" smtClean="0"/>
              <a:t>制作 </a:t>
            </a:r>
            <a:r>
              <a:rPr lang="en-US" altLang="ko-KR" sz="800" dirty="0"/>
              <a:t>,</a:t>
            </a:r>
            <a:r>
              <a:rPr lang="en-US" altLang="zh-CN" sz="800" dirty="0"/>
              <a:t>MMORPG ‘Return To Fantasy</a:t>
            </a:r>
            <a:r>
              <a:rPr lang="en-US" altLang="zh-CN" sz="800" dirty="0" smtClean="0"/>
              <a:t>’</a:t>
            </a:r>
            <a:r>
              <a:rPr lang="ko-KR" altLang="zh-CN" sz="800" dirty="0" smtClean="0"/>
              <a:t>制作</a:t>
            </a:r>
            <a:r>
              <a:rPr lang="en-US" altLang="ko-KR" sz="800" dirty="0"/>
              <a:t>, MMOFPS ‘HeX1946</a:t>
            </a:r>
            <a:r>
              <a:rPr lang="en-US" altLang="ko-KR" sz="800" dirty="0" smtClean="0"/>
              <a:t>’</a:t>
            </a:r>
            <a:r>
              <a:rPr lang="ko-KR" altLang="zh-CN" sz="800" dirty="0" smtClean="0"/>
              <a:t>制作</a:t>
            </a:r>
            <a:r>
              <a:rPr lang="en-US" altLang="ko-KR" sz="800" dirty="0" smtClean="0"/>
              <a:t>, </a:t>
            </a:r>
            <a:r>
              <a:rPr lang="zh-CN" altLang="en-US" sz="800" dirty="0" smtClean="0"/>
              <a:t>韩</a:t>
            </a:r>
            <a:r>
              <a:rPr lang="zh-CN" altLang="en-US" sz="800" dirty="0"/>
              <a:t>国国民大学游戏教育学院院长</a:t>
            </a:r>
            <a:endParaRPr lang="en-US" altLang="zh-CN" sz="800" dirty="0"/>
          </a:p>
          <a:p>
            <a:pPr>
              <a:lnSpc>
                <a:spcPct val="170000"/>
              </a:lnSpc>
              <a:buFontTx/>
              <a:buChar char="•"/>
              <a:defRPr/>
            </a:pPr>
            <a:r>
              <a:rPr lang="en-US" altLang="zh-CN" sz="800" dirty="0"/>
              <a:t>2008 ~ 2009 : </a:t>
            </a:r>
            <a:r>
              <a:rPr lang="zh-CN" altLang="en-US" sz="800" dirty="0"/>
              <a:t>浙江</a:t>
            </a:r>
            <a:r>
              <a:rPr lang="en-US" altLang="zh-CN" sz="800" dirty="0"/>
              <a:t>Growth IT </a:t>
            </a:r>
            <a:r>
              <a:rPr lang="en-US" altLang="zh-CN" sz="800" dirty="0" err="1"/>
              <a:t>Co.,</a:t>
            </a:r>
            <a:r>
              <a:rPr lang="en-US" altLang="zh-CN" sz="800" dirty="0" err="1" smtClean="0"/>
              <a:t>Ltd</a:t>
            </a:r>
            <a:r>
              <a:rPr lang="en-US" altLang="zh-CN" sz="800" dirty="0" smtClean="0"/>
              <a:t>(CTO)–MMORPG </a:t>
            </a:r>
            <a:r>
              <a:rPr lang="en-US" altLang="zh-CN" sz="800" dirty="0"/>
              <a:t>‘Magic Book Online’</a:t>
            </a:r>
            <a:r>
              <a:rPr lang="ko-KR" altLang="zh-CN" sz="800" dirty="0"/>
              <a:t> 制作</a:t>
            </a:r>
            <a:endParaRPr lang="en-US" altLang="zh-CN" sz="800" dirty="0"/>
          </a:p>
          <a:p>
            <a:pPr>
              <a:lnSpc>
                <a:spcPct val="170000"/>
              </a:lnSpc>
              <a:buFontTx/>
              <a:buChar char="•"/>
              <a:defRPr/>
            </a:pPr>
            <a:r>
              <a:rPr lang="zh-CN" altLang="ko-KR" sz="800" dirty="0"/>
              <a:t>2005</a:t>
            </a:r>
            <a:r>
              <a:rPr lang="en-US" altLang="zh-CN" sz="800" dirty="0"/>
              <a:t> ~ 2008</a:t>
            </a:r>
            <a:r>
              <a:rPr lang="ko-KR" altLang="en-US" sz="800" dirty="0"/>
              <a:t>：</a:t>
            </a:r>
            <a:r>
              <a:rPr lang="ko-KR" altLang="zh-CN" sz="800" dirty="0"/>
              <a:t>成立</a:t>
            </a:r>
            <a:r>
              <a:rPr lang="zh-CN" altLang="en-US" sz="800" dirty="0"/>
              <a:t>X</a:t>
            </a:r>
            <a:r>
              <a:rPr lang="en-US" altLang="zh-CN" sz="800" dirty="0" err="1"/>
              <a:t>tersoft</a:t>
            </a:r>
            <a:r>
              <a:rPr lang="zh-CN" altLang="en-US" sz="800" dirty="0"/>
              <a:t>公司，担当公司</a:t>
            </a:r>
            <a:r>
              <a:rPr lang="ko-KR" altLang="zh-CN" sz="800" dirty="0" smtClean="0"/>
              <a:t>法人</a:t>
            </a:r>
            <a:r>
              <a:rPr lang="en-US" altLang="ko-KR" sz="800" dirty="0" smtClean="0"/>
              <a:t>-</a:t>
            </a:r>
            <a:r>
              <a:rPr lang="en-US" altLang="zh-CN" sz="800" dirty="0" smtClean="0"/>
              <a:t>MM</a:t>
            </a:r>
            <a:r>
              <a:rPr lang="ko-KR" altLang="zh-CN" sz="800" dirty="0"/>
              <a:t>ORPG</a:t>
            </a:r>
            <a:r>
              <a:rPr lang="en-US" altLang="zh-CN" sz="800" dirty="0"/>
              <a:t> ‘</a:t>
            </a:r>
            <a:r>
              <a:rPr lang="zh-CN" altLang="ko-KR" sz="800" dirty="0"/>
              <a:t>Fantasy For You’ </a:t>
            </a:r>
            <a:r>
              <a:rPr lang="ko-KR" altLang="zh-CN" sz="800" dirty="0"/>
              <a:t>后续  ‘Return To Fantasy</a:t>
            </a:r>
            <a:r>
              <a:rPr lang="en-US" altLang="ko-KR" sz="800" dirty="0"/>
              <a:t> Prologue</a:t>
            </a:r>
            <a:r>
              <a:rPr lang="ko-KR" altLang="zh-CN" sz="800" dirty="0"/>
              <a:t>’ 开发</a:t>
            </a:r>
          </a:p>
          <a:p>
            <a:pPr>
              <a:lnSpc>
                <a:spcPct val="170000"/>
              </a:lnSpc>
              <a:buFontTx/>
              <a:buChar char="•"/>
              <a:defRPr/>
            </a:pPr>
            <a:r>
              <a:rPr lang="zh-CN" altLang="ko-KR" sz="800" dirty="0"/>
              <a:t>2003</a:t>
            </a:r>
            <a:r>
              <a:rPr lang="en-US" altLang="zh-CN" sz="800" dirty="0"/>
              <a:t> ~ 2004</a:t>
            </a:r>
            <a:r>
              <a:rPr lang="zh-CN" altLang="en-US" sz="800" dirty="0"/>
              <a:t>：</a:t>
            </a:r>
            <a:r>
              <a:rPr lang="zh-CN" altLang="ko-KR" sz="800" dirty="0"/>
              <a:t>Xaimedia</a:t>
            </a:r>
            <a:r>
              <a:rPr lang="zh-CN" altLang="en-US" sz="800" dirty="0"/>
              <a:t>有限公</a:t>
            </a:r>
            <a:r>
              <a:rPr lang="zh-CN" altLang="en-US" sz="800" dirty="0" smtClean="0"/>
              <a:t>司</a:t>
            </a:r>
            <a:r>
              <a:rPr lang="en-US" altLang="ko-KR" sz="800" dirty="0" smtClean="0"/>
              <a:t>-</a:t>
            </a:r>
            <a:r>
              <a:rPr lang="ko-KR" altLang="zh-CN" sz="800" dirty="0" smtClean="0"/>
              <a:t>MMORPG </a:t>
            </a:r>
            <a:r>
              <a:rPr lang="ko-KR" altLang="zh-CN" sz="800" dirty="0"/>
              <a:t>‘Mixmaster’</a:t>
            </a:r>
            <a:r>
              <a:rPr lang="zh-CN" altLang="en-US" sz="800" dirty="0"/>
              <a:t>制作</a:t>
            </a:r>
            <a:endParaRPr lang="ko-KR" altLang="zh-CN" sz="800" dirty="0"/>
          </a:p>
          <a:p>
            <a:pPr>
              <a:lnSpc>
                <a:spcPct val="170000"/>
              </a:lnSpc>
              <a:buFontTx/>
              <a:buChar char="•"/>
              <a:defRPr/>
            </a:pPr>
            <a:r>
              <a:rPr lang="zh-CN" altLang="ko-KR" sz="800" dirty="0"/>
              <a:t>1999</a:t>
            </a:r>
            <a:r>
              <a:rPr lang="en-US" altLang="zh-CN" sz="800" dirty="0"/>
              <a:t> ~ 2003</a:t>
            </a:r>
            <a:r>
              <a:rPr lang="ko-KR" altLang="en-US" sz="800" dirty="0"/>
              <a:t>：</a:t>
            </a:r>
            <a:r>
              <a:rPr lang="zh-CN" altLang="ko-KR" sz="800" dirty="0"/>
              <a:t>Eyagi Co.,Ltd</a:t>
            </a:r>
            <a:r>
              <a:rPr lang="zh-CN" altLang="ko-KR" sz="800" dirty="0" smtClean="0"/>
              <a:t>.</a:t>
            </a:r>
            <a:r>
              <a:rPr lang="en-US" altLang="zh-CN" sz="800" dirty="0" smtClean="0"/>
              <a:t>-</a:t>
            </a:r>
            <a:r>
              <a:rPr lang="zh-CN" altLang="ko-KR" sz="800" dirty="0" smtClean="0"/>
              <a:t>MMORPG‘</a:t>
            </a:r>
            <a:r>
              <a:rPr lang="ko-KR" altLang="zh-CN" sz="800" dirty="0"/>
              <a:t>Fantasy For You’制作</a:t>
            </a:r>
            <a:r>
              <a:rPr lang="en-US" altLang="ko-KR" sz="800" dirty="0"/>
              <a:t>, </a:t>
            </a:r>
            <a:r>
              <a:rPr lang="zh-CN" altLang="ko-KR" sz="800" dirty="0"/>
              <a:t>MMORPG‘I.M.Online’</a:t>
            </a:r>
            <a:r>
              <a:rPr lang="ko-KR" altLang="zh-CN" sz="800" dirty="0"/>
              <a:t>制作</a:t>
            </a:r>
          </a:p>
          <a:p>
            <a:pPr>
              <a:lnSpc>
                <a:spcPct val="170000"/>
              </a:lnSpc>
              <a:buFontTx/>
              <a:buChar char="•"/>
              <a:defRPr/>
            </a:pPr>
            <a:r>
              <a:rPr lang="zh-CN" altLang="ko-KR" sz="800" dirty="0"/>
              <a:t>1998</a:t>
            </a:r>
            <a:r>
              <a:rPr lang="en-US" altLang="zh-CN" sz="800" dirty="0"/>
              <a:t> ~ 1999</a:t>
            </a:r>
            <a:r>
              <a:rPr lang="ko-KR" altLang="en-US" sz="800" dirty="0"/>
              <a:t>：</a:t>
            </a:r>
            <a:r>
              <a:rPr lang="zh-CN" altLang="ko-KR" sz="800" dirty="0"/>
              <a:t>F.E.W.</a:t>
            </a:r>
            <a:r>
              <a:rPr lang="zh-CN" altLang="en-US" sz="800" dirty="0"/>
              <a:t>有限公</a:t>
            </a:r>
            <a:r>
              <a:rPr lang="zh-CN" altLang="en-US" sz="800" dirty="0" smtClean="0"/>
              <a:t>司</a:t>
            </a:r>
            <a:r>
              <a:rPr lang="zh-CN" altLang="ko-KR" sz="800" dirty="0" smtClean="0"/>
              <a:t>–</a:t>
            </a:r>
            <a:r>
              <a:rPr lang="ko-KR" altLang="zh-CN" sz="800" dirty="0" smtClean="0"/>
              <a:t>对战</a:t>
            </a:r>
            <a:r>
              <a:rPr lang="zh-CN" altLang="ko-KR" sz="800" dirty="0" smtClean="0"/>
              <a:t>RPGTokyo </a:t>
            </a:r>
            <a:r>
              <a:rPr lang="zh-CN" altLang="ko-KR" sz="800" dirty="0"/>
              <a:t>Yahwa 2’</a:t>
            </a:r>
            <a:r>
              <a:rPr lang="ko-KR" altLang="zh-CN" sz="800" dirty="0"/>
              <a:t>参与制作</a:t>
            </a:r>
            <a:r>
              <a:rPr lang="en-US" altLang="ko-KR" sz="800" dirty="0"/>
              <a:t>, </a:t>
            </a:r>
            <a:r>
              <a:rPr lang="ko-KR" altLang="zh-CN" sz="800" dirty="0"/>
              <a:t>对战</a:t>
            </a:r>
            <a:r>
              <a:rPr lang="zh-CN" altLang="ko-KR" sz="800" dirty="0"/>
              <a:t>RPG‘Quovadis’</a:t>
            </a:r>
            <a:r>
              <a:rPr lang="ko-KR" altLang="zh-CN" sz="800" dirty="0"/>
              <a:t>制作</a:t>
            </a:r>
            <a:r>
              <a:rPr lang="en-US" altLang="ko-KR" sz="800" dirty="0"/>
              <a:t>, </a:t>
            </a:r>
            <a:r>
              <a:rPr lang="zh-CN" altLang="ko-KR" sz="800" dirty="0"/>
              <a:t>3D </a:t>
            </a:r>
            <a:r>
              <a:rPr lang="ko-KR" altLang="zh-CN" sz="800" dirty="0" err="1"/>
              <a:t>网络大战</a:t>
            </a:r>
            <a:r>
              <a:rPr lang="ko-KR" altLang="zh-CN" sz="800" dirty="0"/>
              <a:t>‘</a:t>
            </a:r>
            <a:r>
              <a:rPr lang="zh-CN" altLang="ko-KR" sz="800" dirty="0"/>
              <a:t>Nanta99’</a:t>
            </a:r>
            <a:r>
              <a:rPr lang="ko-KR" altLang="zh-CN" sz="800" dirty="0"/>
              <a:t>制作</a:t>
            </a:r>
            <a:r>
              <a:rPr lang="en-US" altLang="ko-KR" sz="800" dirty="0"/>
              <a:t>, </a:t>
            </a:r>
            <a:r>
              <a:rPr lang="ko-KR" altLang="zh-CN" sz="800" dirty="0"/>
              <a:t>3D 战略‘</a:t>
            </a:r>
            <a:r>
              <a:rPr lang="zh-CN" altLang="ko-KR" sz="800" dirty="0"/>
              <a:t>Dragon Fantasy’</a:t>
            </a:r>
            <a:r>
              <a:rPr lang="ko-KR" altLang="zh-CN" sz="800" dirty="0"/>
              <a:t>制作</a:t>
            </a:r>
            <a:endParaRPr lang="zh-CN" altLang="ko-KR" sz="800" dirty="0"/>
          </a:p>
          <a:p>
            <a:pPr>
              <a:lnSpc>
                <a:spcPct val="170000"/>
              </a:lnSpc>
              <a:buFontTx/>
              <a:buChar char="•"/>
              <a:defRPr/>
            </a:pPr>
            <a:r>
              <a:rPr lang="zh-CN" altLang="ko-KR" sz="800" dirty="0"/>
              <a:t>199</a:t>
            </a:r>
            <a:r>
              <a:rPr lang="en-US" altLang="zh-CN" sz="800" dirty="0"/>
              <a:t>2 ~ 1996</a:t>
            </a:r>
            <a:r>
              <a:rPr lang="ko-KR" altLang="en-US" sz="800" dirty="0"/>
              <a:t>：</a:t>
            </a:r>
            <a:r>
              <a:rPr lang="zh-CN" altLang="ko-KR" sz="800" dirty="0"/>
              <a:t>㈜Softry Co.,Ltd</a:t>
            </a:r>
            <a:r>
              <a:rPr lang="zh-CN" altLang="ko-KR" sz="800" dirty="0" smtClean="0"/>
              <a:t>.-RPG </a:t>
            </a:r>
            <a:r>
              <a:rPr lang="zh-CN" altLang="en-US" sz="800" dirty="0"/>
              <a:t>‘</a:t>
            </a:r>
            <a:r>
              <a:rPr lang="zh-CN" altLang="ko-KR" sz="800" dirty="0"/>
              <a:t> Astonishia Story’</a:t>
            </a:r>
            <a:r>
              <a:rPr lang="ko-KR" altLang="zh-CN" sz="800" dirty="0"/>
              <a:t>参与制作 </a:t>
            </a:r>
            <a:r>
              <a:rPr lang="zh-CN" altLang="ko-KR" sz="800" dirty="0"/>
              <a:t>– </a:t>
            </a:r>
            <a:r>
              <a:rPr lang="ko-KR" altLang="zh-CN" sz="800" dirty="0"/>
              <a:t>工具制作</a:t>
            </a:r>
            <a:r>
              <a:rPr lang="en-US" altLang="ko-KR" sz="800" dirty="0"/>
              <a:t>, </a:t>
            </a:r>
            <a:r>
              <a:rPr lang="ko-KR" altLang="zh-CN" sz="800" dirty="0"/>
              <a:t>对战 </a:t>
            </a:r>
            <a:r>
              <a:rPr lang="zh-CN" altLang="ko-KR" sz="800" dirty="0"/>
              <a:t>Sports Game </a:t>
            </a:r>
            <a:r>
              <a:rPr lang="zh-CN" altLang="en-US" sz="800" dirty="0"/>
              <a:t>‘</a:t>
            </a:r>
            <a:r>
              <a:rPr lang="zh-CN" altLang="ko-KR" sz="800" dirty="0"/>
              <a:t>Super Action Ball’ </a:t>
            </a:r>
            <a:r>
              <a:rPr lang="ko-KR" altLang="zh-CN" sz="800" dirty="0"/>
              <a:t>制作</a:t>
            </a:r>
            <a:r>
              <a:rPr lang="en-US" altLang="ko-KR" sz="800" dirty="0"/>
              <a:t>, </a:t>
            </a:r>
            <a:r>
              <a:rPr lang="ko-KR" altLang="zh-CN" sz="800" dirty="0"/>
              <a:t>对战‘</a:t>
            </a:r>
            <a:r>
              <a:rPr lang="zh-CN" altLang="ko-KR" sz="800" dirty="0"/>
              <a:t>Super Action Ball </a:t>
            </a:r>
            <a:r>
              <a:rPr lang="ko-KR" altLang="zh-CN" sz="800" dirty="0"/>
              <a:t>外</a:t>
            </a:r>
            <a:r>
              <a:rPr lang="zh-CN" altLang="en-US" sz="800" dirty="0"/>
              <a:t>传</a:t>
            </a:r>
            <a:r>
              <a:rPr lang="ko-KR" altLang="zh-CN" sz="800" dirty="0"/>
              <a:t>’制作</a:t>
            </a:r>
          </a:p>
          <a:p>
            <a:pPr>
              <a:lnSpc>
                <a:spcPct val="170000"/>
              </a:lnSpc>
              <a:buFontTx/>
              <a:buChar char="•"/>
              <a:defRPr/>
            </a:pPr>
            <a:r>
              <a:rPr lang="zh-CN" altLang="ko-KR" sz="800" dirty="0"/>
              <a:t>1992. 7</a:t>
            </a:r>
            <a:r>
              <a:rPr lang="ko-KR" altLang="en-US" sz="800" dirty="0"/>
              <a:t>：</a:t>
            </a:r>
            <a:r>
              <a:rPr lang="zh-CN" altLang="en-US" sz="800" dirty="0"/>
              <a:t>游戏学院 第</a:t>
            </a:r>
            <a:r>
              <a:rPr lang="zh-CN" altLang="ko-KR" sz="800" dirty="0"/>
              <a:t>1</a:t>
            </a:r>
            <a:r>
              <a:rPr lang="ko-KR" altLang="zh-CN" sz="800" dirty="0"/>
              <a:t>期</a:t>
            </a:r>
            <a:r>
              <a:rPr lang="en-US" altLang="ko-KR" sz="800" dirty="0"/>
              <a:t> </a:t>
            </a:r>
            <a:r>
              <a:rPr lang="ko-KR" altLang="zh-CN" sz="800" dirty="0"/>
              <a:t>入学 </a:t>
            </a:r>
          </a:p>
          <a:p>
            <a:pPr marL="0" indent="0">
              <a:buFont typeface="Arial" pitchFamily="34" charset="0"/>
              <a:buNone/>
            </a:pPr>
            <a:endParaRPr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xmlns="" val="29715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1546" y="2814027"/>
            <a:ext cx="3265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/>
              <a:t>Q&amp;A-</a:t>
            </a:r>
            <a:r>
              <a:rPr lang="zh-CN" altLang="en-US" sz="4800" dirty="0" smtClean="0"/>
              <a:t>问与答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3789040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杭州弥谷网络科技有限公司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第六部分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09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2303" y="2420888"/>
            <a:ext cx="7164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/>
              <a:t>“</a:t>
            </a:r>
            <a:r>
              <a:rPr lang="zh-CN" altLang="en-US" sz="4800" dirty="0" smtClean="0"/>
              <a:t>请登录</a:t>
            </a:r>
            <a:r>
              <a:rPr lang="en-US" altLang="ko-KR" sz="4800" dirty="0" smtClean="0"/>
              <a:t>Unity3DChina.com </a:t>
            </a:r>
            <a:r>
              <a:rPr lang="zh-CN" altLang="en-US" sz="4800" dirty="0" smtClean="0"/>
              <a:t>，</a:t>
            </a:r>
            <a:endParaRPr lang="en-US" altLang="ko-KR" sz="4800" dirty="0" smtClean="0"/>
          </a:p>
          <a:p>
            <a:pPr algn="ctr"/>
            <a:r>
              <a:rPr lang="zh-CN" altLang="en-US" sz="4800" dirty="0" smtClean="0"/>
              <a:t>分享更多的信息</a:t>
            </a:r>
            <a:r>
              <a:rPr lang="en-US" altLang="ko-KR" sz="4800" dirty="0" smtClean="0"/>
              <a:t>.”</a:t>
            </a:r>
            <a:endParaRPr lang="ko-KR" altLang="en-US" sz="4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Unity3D china community</a:t>
            </a:r>
          </a:p>
          <a:p>
            <a:r>
              <a:rPr lang="en-US" altLang="ko-KR" sz="2400" dirty="0" smtClean="0">
                <a:latin typeface="Poor Richard" pitchFamily="18" charset="0"/>
                <a:ea typeface="DFPShaoNvW5-GB" pitchFamily="82" charset="-122"/>
              </a:rPr>
              <a:t>www.Unity3Dchina.com</a:t>
            </a:r>
            <a:endParaRPr lang="ko-KR" altLang="en-US" sz="2400" dirty="0">
              <a:latin typeface="Poor Richard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1287" y="6021288"/>
            <a:ext cx="6141425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杭州弥谷网络科技有限公司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6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6389" y="256490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/>
              <a:t>演讲结束</a:t>
            </a:r>
            <a:endParaRPr lang="en-US" altLang="ko-KR" sz="4800" dirty="0" smtClean="0"/>
          </a:p>
          <a:p>
            <a:pPr algn="ctr"/>
            <a:r>
              <a:rPr lang="zh-CN" altLang="en-US" sz="4800" dirty="0" smtClean="0"/>
              <a:t>谢谢</a:t>
            </a:r>
            <a:endParaRPr lang="ko-KR" altLang="en-US" sz="4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Unity3D </a:t>
            </a:r>
            <a:r>
              <a:rPr lang="en-US" altLang="zh-CN" dirty="0" smtClean="0"/>
              <a:t>China community</a:t>
            </a:r>
            <a:endParaRPr lang="en-US" altLang="ko-KR" dirty="0" smtClean="0"/>
          </a:p>
          <a:p>
            <a:r>
              <a:rPr lang="en-US" altLang="ko-KR" sz="2400" dirty="0" smtClean="0">
                <a:latin typeface="Poor Richard" pitchFamily="18" charset="0"/>
                <a:ea typeface="DFPShaoNvW5-GB" pitchFamily="82" charset="-122"/>
              </a:rPr>
              <a:t>www.Unity3Dchina.com</a:t>
            </a:r>
            <a:endParaRPr lang="ko-KR" altLang="en-US" sz="2400" dirty="0">
              <a:latin typeface="Poor Richard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1287" y="6021288"/>
            <a:ext cx="6141425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杭州弥谷网络科技有限公司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13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讲座概要：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Unity3D</a:t>
            </a:r>
            <a:r>
              <a:rPr lang="zh-CN" altLang="en-US" sz="1800" b="1" dirty="0" smtClean="0">
                <a:latin typeface="맑은 고딕" pitchFamily="50" charset="-127"/>
                <a:ea typeface="맑은 고딕" pitchFamily="50" charset="-127"/>
              </a:rPr>
              <a:t>引擎介绍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zh-CN" altLang="en-US" sz="1800" b="1" dirty="0" smtClean="0">
                <a:latin typeface="맑은 고딕" pitchFamily="50" charset="-127"/>
                <a:ea typeface="맑은 고딕" pitchFamily="50" charset="-127"/>
              </a:rPr>
              <a:t>各游戏引擎比较分析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1800" b="1" dirty="0" smtClean="0">
                <a:latin typeface="맑은 고딕" pitchFamily="50" charset="-127"/>
                <a:ea typeface="맑은 고딕" pitchFamily="50" charset="-127"/>
              </a:rPr>
              <a:t>各开发领域</a:t>
            </a:r>
            <a:r>
              <a:rPr lang="en-US" altLang="zh-CN" sz="1800" b="1" dirty="0" smtClean="0">
                <a:latin typeface="맑은 고딕" pitchFamily="50" charset="-127"/>
                <a:ea typeface="맑은 고딕" pitchFamily="50" charset="-127"/>
              </a:rPr>
              <a:t>Unity3D</a:t>
            </a:r>
            <a:r>
              <a:rPr lang="zh-CN" altLang="en-US" sz="1800" b="1" dirty="0" smtClean="0">
                <a:latin typeface="맑은 고딕" pitchFamily="50" charset="-127"/>
                <a:ea typeface="맑은 고딕" pitchFamily="50" charset="-127"/>
              </a:rPr>
              <a:t>活用</a:t>
            </a:r>
            <a:endParaRPr lang="en-US" altLang="zh-CN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1800" b="1" dirty="0">
                <a:latin typeface="맑은 고딕" pitchFamily="50" charset="-127"/>
                <a:ea typeface="맑은 고딕" pitchFamily="50" charset="-127"/>
              </a:rPr>
              <a:t>提问</a:t>
            </a:r>
            <a:r>
              <a:rPr lang="en-US" altLang="zh-CN" sz="1800" b="1" dirty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zh-CN" altLang="en-US" sz="1800" b="1" dirty="0">
                <a:latin typeface="맑은 고딕" pitchFamily="50" charset="-127"/>
                <a:ea typeface="맑은 고딕" pitchFamily="50" charset="-127"/>
              </a:rPr>
              <a:t>回答（</a:t>
            </a:r>
            <a:r>
              <a:rPr lang="en-US" altLang="zh-CN" sz="1800" b="1" dirty="0">
                <a:latin typeface="맑은 고딕" pitchFamily="50" charset="-127"/>
                <a:ea typeface="맑은 고딕" pitchFamily="50" charset="-127"/>
              </a:rPr>
              <a:t>Q&amp;A</a:t>
            </a:r>
            <a:r>
              <a:rPr lang="zh-CN" altLang="en-US" sz="1800" b="1" dirty="0" smtClean="0">
                <a:latin typeface="맑은 고딕" pitchFamily="50" charset="-127"/>
                <a:ea typeface="맑은 고딕" pitchFamily="50" charset="-127"/>
              </a:rPr>
              <a:t>）</a:t>
            </a:r>
            <a:r>
              <a:rPr lang="en-US" altLang="zh-CN" sz="1800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zh-CN" altLang="en-US" sz="1800" dirty="0">
                <a:latin typeface="FZYaoTi" pitchFamily="2" charset="-122"/>
                <a:ea typeface="FZYaoTi" pitchFamily="2" charset="-122"/>
              </a:rPr>
              <a:t>中场休息</a:t>
            </a:r>
            <a:endParaRPr lang="en-US" altLang="zh-CN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1800" b="1" dirty="0" smtClean="0">
                <a:latin typeface="맑은 고딕" pitchFamily="50" charset="-127"/>
                <a:ea typeface="맑은 고딕" pitchFamily="50" charset="-127"/>
              </a:rPr>
              <a:t>游戏</a:t>
            </a:r>
            <a:r>
              <a:rPr lang="en-US" altLang="zh-CN" sz="1800" b="1" dirty="0" smtClean="0">
                <a:latin typeface="맑은 고딕" pitchFamily="50" charset="-127"/>
                <a:ea typeface="맑은 고딕" pitchFamily="50" charset="-127"/>
              </a:rPr>
              <a:t>《</a:t>
            </a:r>
            <a:r>
              <a:rPr lang="zh-CN" altLang="en-US" sz="1800" b="1" dirty="0" smtClean="0">
                <a:latin typeface="맑은 고딕" pitchFamily="50" charset="-127"/>
                <a:ea typeface="맑은 고딕" pitchFamily="50" charset="-127"/>
              </a:rPr>
              <a:t>捉迷藏</a:t>
            </a:r>
            <a:r>
              <a:rPr lang="en-US" altLang="zh-CN" sz="1800" b="1" dirty="0" smtClean="0">
                <a:latin typeface="맑은 고딕" pitchFamily="50" charset="-127"/>
                <a:ea typeface="맑은 고딕" pitchFamily="50" charset="-127"/>
              </a:rPr>
              <a:t>OL》</a:t>
            </a:r>
            <a:r>
              <a:rPr lang="zh-CN" altLang="en-US" sz="1800" b="1" dirty="0" smtClean="0">
                <a:latin typeface="맑은 고딕" pitchFamily="50" charset="-127"/>
                <a:ea typeface="맑은 고딕" pitchFamily="50" charset="-127"/>
              </a:rPr>
              <a:t>开发过程介绍</a:t>
            </a:r>
            <a:r>
              <a:rPr lang="en-US" altLang="zh-CN" sz="1800" b="1" dirty="0" smtClean="0">
                <a:latin typeface="맑은 고딕" pitchFamily="50" charset="-127"/>
                <a:ea typeface="맑은 고딕" pitchFamily="50" charset="-127"/>
              </a:rPr>
              <a:t>—Unity3D</a:t>
            </a:r>
            <a:r>
              <a:rPr lang="zh-CN" altLang="en-US" sz="1800" b="1" dirty="0">
                <a:latin typeface="맑은 고딕" pitchFamily="50" charset="-127"/>
                <a:ea typeface="맑은 고딕" pitchFamily="50" charset="-127"/>
              </a:rPr>
              <a:t>的</a:t>
            </a:r>
            <a:r>
              <a:rPr lang="zh-CN" altLang="en-US" sz="1800" b="1" dirty="0" smtClean="0">
                <a:latin typeface="맑은 고딕" pitchFamily="50" charset="-127"/>
                <a:ea typeface="맑은 고딕" pitchFamily="50" charset="-127"/>
              </a:rPr>
              <a:t>应用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en-US" altLang="zh-CN" sz="1800" b="1" dirty="0" smtClean="0">
                <a:latin typeface="맑은 고딕" pitchFamily="50" charset="-127"/>
                <a:ea typeface="맑은 고딕" pitchFamily="50" charset="-127"/>
              </a:rPr>
              <a:t>Unity3D</a:t>
            </a:r>
            <a:r>
              <a:rPr lang="zh-CN" altLang="en-US" sz="1800" b="1" dirty="0" smtClean="0">
                <a:latin typeface="맑은 고딕" pitchFamily="50" charset="-127"/>
                <a:ea typeface="맑은 고딕" pitchFamily="50" charset="-127"/>
              </a:rPr>
              <a:t>引擎多种功能（除游戏引擎外）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zh-CN" altLang="en-US" sz="1800" b="1" dirty="0" smtClean="0">
                <a:latin typeface="맑은 고딕" pitchFamily="50" charset="-127"/>
                <a:ea typeface="맑은 고딕" pitchFamily="50" charset="-127"/>
              </a:rPr>
              <a:t>提问</a:t>
            </a:r>
            <a:r>
              <a:rPr lang="en-US" altLang="zh-CN" sz="1800" b="1" dirty="0" smtClean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zh-CN" altLang="en-US" sz="1800" b="1" dirty="0" smtClean="0">
                <a:latin typeface="맑은 고딕" pitchFamily="50" charset="-127"/>
                <a:ea typeface="맑은 고딕" pitchFamily="50" charset="-127"/>
              </a:rPr>
              <a:t>回答（</a:t>
            </a:r>
            <a:r>
              <a:rPr lang="en-US" altLang="zh-CN" sz="1800" b="1" dirty="0" smtClean="0">
                <a:latin typeface="맑은 고딕" pitchFamily="50" charset="-127"/>
                <a:ea typeface="맑은 고딕" pitchFamily="50" charset="-127"/>
              </a:rPr>
              <a:t>Q&amp;A</a:t>
            </a:r>
            <a:r>
              <a:rPr lang="zh-CN" altLang="en-US" sz="1800" b="1" dirty="0" smtClean="0">
                <a:latin typeface="맑은 고딕" pitchFamily="50" charset="-127"/>
                <a:ea typeface="맑은 고딕" pitchFamily="50" charset="-127"/>
              </a:rPr>
              <a:t>）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43437" y="6027733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56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6528" y="2731411"/>
            <a:ext cx="4442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Unity3D</a:t>
            </a:r>
            <a:r>
              <a:rPr lang="zh-CN" altLang="en-US" sz="4800" dirty="0" smtClean="0"/>
              <a:t>引擎介绍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526919" y="3789040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杭州弥谷网络科技有限公司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第一部分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684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35716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第一部分</a:t>
            </a:r>
            <a:r>
              <a:rPr lang="en-US" altLang="ko-KR" sz="3200" dirty="0" smtClean="0">
                <a:latin typeface="+mn-ea"/>
              </a:rPr>
              <a:t>. Unity3D</a:t>
            </a:r>
            <a:r>
              <a:rPr lang="zh-CN" altLang="en-US" sz="3200" dirty="0" smtClean="0">
                <a:latin typeface="+mn-ea"/>
              </a:rPr>
              <a:t>引擎介绍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1200" dirty="0" smtClean="0"/>
              <a:t> </a:t>
            </a:r>
            <a:r>
              <a:rPr lang="zh-CN" altLang="en-US" sz="1200" dirty="0" smtClean="0"/>
              <a:t>使用免费！至高品质！让开发轻松起来！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943437" y="6021288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959" y="1844824"/>
            <a:ext cx="8077200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750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35716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第一部分</a:t>
            </a:r>
            <a:r>
              <a:rPr lang="en-US" altLang="ko-KR" sz="3200" dirty="0" smtClean="0">
                <a:latin typeface="+mn-ea"/>
              </a:rPr>
              <a:t>. Unity3D</a:t>
            </a:r>
            <a:r>
              <a:rPr lang="zh-CN" altLang="en-US" sz="3200" dirty="0" smtClean="0">
                <a:latin typeface="+mn-ea"/>
              </a:rPr>
              <a:t>引擎介绍</a:t>
            </a:r>
            <a:endParaRPr lang="en-US" altLang="ko-KR" sz="3200" dirty="0" smtClean="0">
              <a:latin typeface="+mn-ea"/>
            </a:endParaRPr>
          </a:p>
          <a:p>
            <a:r>
              <a:rPr lang="zh-CN" altLang="en-US" sz="1200" dirty="0" smtClean="0"/>
              <a:t>使用免费！获得收益后购买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943437" y="6021288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679" y="1772816"/>
            <a:ext cx="4311516" cy="3210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sz="quarter" idx="13"/>
          </p:nvPr>
        </p:nvSpPr>
        <p:spPr>
          <a:xfrm>
            <a:off x="5292080" y="1691726"/>
            <a:ext cx="3672408" cy="32689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Unity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zh-CN" altLang="en-US" dirty="0" smtClean="0"/>
              <a:t>免费版本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zh-CN" altLang="en-US" dirty="0" smtClean="0"/>
              <a:t>有些功能使用受限</a:t>
            </a:r>
            <a:r>
              <a:rPr lang="ko-KR" altLang="en-US" dirty="0" smtClean="0"/>
              <a:t> </a:t>
            </a:r>
            <a:r>
              <a:rPr lang="zh-CN" altLang="en-US" dirty="0" smtClean="0"/>
              <a:t>？</a:t>
            </a:r>
            <a:r>
              <a:rPr lang="ko-KR" altLang="en-US" dirty="0" smtClean="0"/>
              <a:t> </a:t>
            </a:r>
            <a:r>
              <a:rPr lang="en-US" altLang="ko-KR" dirty="0" smtClean="0"/>
              <a:t>) –</a:t>
            </a:r>
            <a:r>
              <a:rPr lang="zh-CN" altLang="en-US" dirty="0" smtClean="0"/>
              <a:t>但已足够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Unity Pro : </a:t>
            </a:r>
            <a:r>
              <a:rPr lang="zh-CN" altLang="en-US" dirty="0" smtClean="0"/>
              <a:t>销售额达到</a:t>
            </a:r>
            <a:r>
              <a:rPr lang="en-US" altLang="ko-KR" dirty="0" smtClean="0"/>
              <a:t>US$100,000 </a:t>
            </a:r>
            <a:r>
              <a:rPr lang="zh-CN" altLang="en-US" dirty="0" smtClean="0"/>
              <a:t>以上时购买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zh-CN" altLang="en-US" dirty="0" smtClean="0"/>
              <a:t>即对个人或小规模开发商提供了最好的机会。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1348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35716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第一部分</a:t>
            </a:r>
            <a:r>
              <a:rPr lang="en-US" altLang="ko-KR" sz="3200" dirty="0" smtClean="0">
                <a:latin typeface="+mn-ea"/>
              </a:rPr>
              <a:t>. Unity3D</a:t>
            </a:r>
            <a:r>
              <a:rPr lang="ko-KR" altLang="en-US" sz="3200" dirty="0" smtClean="0">
                <a:latin typeface="+mn-ea"/>
              </a:rPr>
              <a:t> </a:t>
            </a:r>
            <a:r>
              <a:rPr lang="zh-CN" altLang="en-US" sz="3200" dirty="0" smtClean="0">
                <a:latin typeface="+mn-ea"/>
              </a:rPr>
              <a:t>引擎介绍</a:t>
            </a:r>
            <a:endParaRPr lang="en-US" altLang="ko-KR" sz="3200" dirty="0" smtClean="0">
              <a:latin typeface="+mn-ea"/>
            </a:endParaRPr>
          </a:p>
          <a:p>
            <a:r>
              <a:rPr lang="zh-CN" altLang="en-US" sz="1200" dirty="0" smtClean="0"/>
              <a:t>对</a:t>
            </a:r>
            <a:r>
              <a:rPr lang="en-US" altLang="ko-KR" sz="1200" dirty="0" smtClean="0"/>
              <a:t>Unity3D</a:t>
            </a:r>
            <a:r>
              <a:rPr lang="zh-CN" altLang="en-US" sz="1200" dirty="0" smtClean="0"/>
              <a:t>的误解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943437" y="6021288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8778" y="1412776"/>
            <a:ext cx="595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最大的误区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“Unity3D</a:t>
            </a:r>
            <a:r>
              <a:rPr lang="zh-CN" altLang="en-US" sz="3200" dirty="0" smtClean="0"/>
              <a:t>引擎是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3D</a:t>
            </a:r>
            <a:r>
              <a:rPr lang="zh-CN" altLang="en-US" sz="3200" dirty="0" smtClean="0"/>
              <a:t>网站专用引擎</a:t>
            </a:r>
            <a:r>
              <a:rPr lang="en-US" altLang="ko-KR" sz="3200" dirty="0" smtClean="0"/>
              <a:t>?</a:t>
            </a:r>
          </a:p>
          <a:p>
            <a:pPr algn="ctr"/>
            <a:r>
              <a:rPr lang="en-US" altLang="ko-KR" sz="3200" dirty="0" smtClean="0"/>
              <a:t>-No. Just included.”</a:t>
            </a:r>
            <a:endParaRPr lang="ko-KR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5622" y="3054444"/>
            <a:ext cx="2308506" cy="2722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718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071" y="2742019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/>
              <a:t>游戏引擎比较分析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3789040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杭州弥谷网络科技有限公司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第二部分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24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967</TotalTime>
  <Words>6432</Words>
  <Application>Microsoft Office PowerPoint</Application>
  <PresentationFormat>화면 슬라이드 쇼(4:3)</PresentationFormat>
  <Paragraphs>431</Paragraphs>
  <Slides>32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수평선</vt:lpstr>
      <vt:lpstr>슬라이드 1</vt:lpstr>
      <vt:lpstr>人员介绍：</vt:lpstr>
      <vt:lpstr>人员介绍：</vt:lpstr>
      <vt:lpstr>讲座概要：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asdf</dc:creator>
  <cp:lastModifiedBy>REDDEVIL</cp:lastModifiedBy>
  <cp:revision>115</cp:revision>
  <dcterms:created xsi:type="dcterms:W3CDTF">2010-10-18T01:07:46Z</dcterms:created>
  <dcterms:modified xsi:type="dcterms:W3CDTF">2010-10-21T04:25:21Z</dcterms:modified>
</cp:coreProperties>
</file>