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colors8.xml" ContentType="application/vnd.openxmlformats-officedocument.drawingml.diagramColors+xml"/>
  <Default Extension="xlsx" ContentType="application/vnd.openxmlformats-officedocument.spreadsheetml.sheet"/>
  <Override PartName="/ppt/charts/chart3.xml" ContentType="application/vnd.openxmlformats-officedocument.drawingml.chart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notesSlides/notesSlide20.xml" ContentType="application/vnd.openxmlformats-officedocument.presentationml.notesSlide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Override PartName="/ppt/diagrams/data11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21.xml" ContentType="application/vnd.openxmlformats-officedocument.presentationml.notesSlide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diagrams/drawing5.xml" ContentType="application/vnd.ms-office.drawingml.diagramDrawing+xml"/>
  <Override PartName="/ppt/diagrams/layout11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1" r:id="rId13"/>
    <p:sldId id="267" r:id="rId14"/>
    <p:sldId id="268" r:id="rId15"/>
    <p:sldId id="282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51" autoAdjust="0"/>
  </p:normalViewPr>
  <p:slideViewPr>
    <p:cSldViewPr>
      <p:cViewPr>
        <p:scale>
          <a:sx n="80" d="100"/>
          <a:sy n="80" d="100"/>
        </p:scale>
        <p:origin x="-87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8"/>
  <c:chart>
    <c:view3D>
      <c:rAngAx val="1"/>
    </c:view3D>
    <c:sideWall>
      <c:spPr>
        <a:solidFill>
          <a:schemeClr val="dk1">
            <a:tint val="100000"/>
            <a:shade val="100000"/>
            <a:hueMod val="100000"/>
            <a:satMod val="100000"/>
          </a:schemeClr>
        </a:solidFill>
        <a:ln w="31750" cap="flat" cmpd="sng" algn="ctr">
          <a:solidFill>
            <a:schemeClr val="lt1"/>
          </a:solidFill>
          <a:prstDash val="solid"/>
        </a:ln>
        <a:effectLst>
          <a:innerShdw blurRad="254000">
            <a:schemeClr val="dk1">
              <a:tint val="100000"/>
              <a:shade val="90000"/>
              <a:hueMod val="100000"/>
              <a:satMod val="100000"/>
            </a:schemeClr>
          </a:innerShdw>
        </a:effectLst>
      </c:spPr>
    </c:sideWall>
    <c:backWall>
      <c:spPr>
        <a:solidFill>
          <a:schemeClr val="dk1">
            <a:tint val="100000"/>
            <a:shade val="100000"/>
            <a:hueMod val="100000"/>
            <a:satMod val="100000"/>
          </a:schemeClr>
        </a:solidFill>
        <a:ln w="31750" cap="flat" cmpd="sng" algn="ctr">
          <a:solidFill>
            <a:schemeClr val="lt1"/>
          </a:solidFill>
          <a:prstDash val="solid"/>
        </a:ln>
        <a:effectLst>
          <a:innerShdw blurRad="254000">
            <a:schemeClr val="dk1">
              <a:tint val="100000"/>
              <a:shade val="90000"/>
              <a:hueMod val="100000"/>
              <a:satMod val="100000"/>
            </a:schemeClr>
          </a:innerShdw>
        </a:effectLst>
      </c:spPr>
    </c:backWall>
    <c:plotArea>
      <c:layout/>
      <c:bar3D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라이선스계약비용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GameBryo</c:v>
                </c:pt>
                <c:pt idx="1">
                  <c:v>UDK</c:v>
                </c:pt>
                <c:pt idx="2">
                  <c:v>ShiVa 3D</c:v>
                </c:pt>
                <c:pt idx="3">
                  <c:v>Unity3D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로열티비용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GameBryo</c:v>
                </c:pt>
                <c:pt idx="1">
                  <c:v>UDK</c:v>
                </c:pt>
                <c:pt idx="2">
                  <c:v>ShiVa 3D</c:v>
                </c:pt>
                <c:pt idx="3">
                  <c:v>Unity3D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80</c:v>
                </c:pt>
                <c:pt idx="1">
                  <c:v>100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엔진숙련자구인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GameBryo</c:v>
                </c:pt>
                <c:pt idx="1">
                  <c:v>UDK</c:v>
                </c:pt>
                <c:pt idx="2">
                  <c:v>ShiVa 3D</c:v>
                </c:pt>
                <c:pt idx="3">
                  <c:v>Unity3D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10</c:v>
                </c:pt>
                <c:pt idx="1">
                  <c:v>80</c:v>
                </c:pt>
                <c:pt idx="2">
                  <c:v>80</c:v>
                </c:pt>
                <c:pt idx="3">
                  <c:v>40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엔진분석기간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GameBryo</c:v>
                </c:pt>
                <c:pt idx="1">
                  <c:v>UDK</c:v>
                </c:pt>
                <c:pt idx="2">
                  <c:v>ShiVa 3D</c:v>
                </c:pt>
                <c:pt idx="3">
                  <c:v>Unity3D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100</c:v>
                </c:pt>
                <c:pt idx="1">
                  <c:v>100</c:v>
                </c:pt>
                <c:pt idx="2">
                  <c:v>30</c:v>
                </c:pt>
                <c:pt idx="3">
                  <c:v>10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엔진수정필요성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GameBryo</c:v>
                </c:pt>
                <c:pt idx="1">
                  <c:v>UDK</c:v>
                </c:pt>
                <c:pt idx="2">
                  <c:v>ShiVa 3D</c:v>
                </c:pt>
                <c:pt idx="3">
                  <c:v>Unity3D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100</c:v>
                </c:pt>
                <c:pt idx="1">
                  <c:v>50</c:v>
                </c:pt>
                <c:pt idx="2">
                  <c:v>20</c:v>
                </c:pt>
                <c:pt idx="3">
                  <c:v>5</c:v>
                </c:pt>
              </c:numCache>
            </c:numRef>
          </c:val>
        </c:ser>
        <c:shape val="cone"/>
        <c:axId val="65022592"/>
        <c:axId val="65040768"/>
        <c:axId val="0"/>
      </c:bar3DChart>
      <c:catAx>
        <c:axId val="65022592"/>
        <c:scaling>
          <c:orientation val="minMax"/>
        </c:scaling>
        <c:axPos val="l"/>
        <c:tickLblPos val="nextTo"/>
        <c:crossAx val="65040768"/>
        <c:crosses val="autoZero"/>
        <c:auto val="1"/>
        <c:lblAlgn val="ctr"/>
        <c:lblOffset val="100"/>
      </c:catAx>
      <c:valAx>
        <c:axId val="65040768"/>
        <c:scaling>
          <c:orientation val="minMax"/>
        </c:scaling>
        <c:axPos val="b"/>
        <c:majorGridlines/>
        <c:numFmt formatCode="General" sourceLinked="1"/>
        <c:tickLblPos val="nextTo"/>
        <c:crossAx val="6502259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렌더링부분 접근 난이도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GameBryo</c:v>
                </c:pt>
                <c:pt idx="1">
                  <c:v>UDK</c:v>
                </c:pt>
                <c:pt idx="2">
                  <c:v>Shiva 3D</c:v>
                </c:pt>
                <c:pt idx="3">
                  <c:v>Unity 3D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99</c:v>
                </c:pt>
                <c:pt idx="2">
                  <c:v>30</c:v>
                </c:pt>
                <c:pt idx="3">
                  <c:v>10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네트워크 구현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GameBryo</c:v>
                </c:pt>
                <c:pt idx="1">
                  <c:v>UDK</c:v>
                </c:pt>
                <c:pt idx="2">
                  <c:v>Shiva 3D</c:v>
                </c:pt>
                <c:pt idx="3">
                  <c:v>Unity 3D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100</c:v>
                </c:pt>
                <c:pt idx="1">
                  <c:v>60</c:v>
                </c:pt>
                <c:pt idx="2">
                  <c:v>40</c:v>
                </c:pt>
                <c:pt idx="3">
                  <c:v>20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코드 재활용 난이도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GameBryo</c:v>
                </c:pt>
                <c:pt idx="1">
                  <c:v>UDK</c:v>
                </c:pt>
                <c:pt idx="2">
                  <c:v>Shiva 3D</c:v>
                </c:pt>
                <c:pt idx="3">
                  <c:v>Unity 3D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100</c:v>
                </c:pt>
                <c:pt idx="1">
                  <c:v>50</c:v>
                </c:pt>
                <c:pt idx="2">
                  <c:v>30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개발 장르의 국한성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GameBryo</c:v>
                </c:pt>
                <c:pt idx="1">
                  <c:v>UDK</c:v>
                </c:pt>
                <c:pt idx="2">
                  <c:v>Shiva 3D</c:v>
                </c:pt>
                <c:pt idx="3">
                  <c:v>Unity 3D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100</c:v>
                </c:pt>
                <c:pt idx="1">
                  <c:v>30</c:v>
                </c:pt>
                <c:pt idx="2">
                  <c:v>20</c:v>
                </c:pt>
                <c:pt idx="3">
                  <c:v>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디자이너의 참여 난이도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GameBryo</c:v>
                </c:pt>
                <c:pt idx="1">
                  <c:v>UDK</c:v>
                </c:pt>
                <c:pt idx="2">
                  <c:v>Shiva 3D</c:v>
                </c:pt>
                <c:pt idx="3">
                  <c:v>Unity 3D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100</c:v>
                </c:pt>
                <c:pt idx="1">
                  <c:v>70</c:v>
                </c:pt>
                <c:pt idx="2">
                  <c:v>40</c:v>
                </c:pt>
                <c:pt idx="3">
                  <c:v>10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통합툴의 난이도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GameBryo</c:v>
                </c:pt>
                <c:pt idx="1">
                  <c:v>UDK</c:v>
                </c:pt>
                <c:pt idx="2">
                  <c:v>Shiva 3D</c:v>
                </c:pt>
                <c:pt idx="3">
                  <c:v>Unity 3D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100</c:v>
                </c:pt>
                <c:pt idx="1">
                  <c:v>50</c:v>
                </c:pt>
                <c:pt idx="2">
                  <c:v>40</c:v>
                </c:pt>
                <c:pt idx="3">
                  <c:v>10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엔진 자체의 개발특성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GameBryo</c:v>
                </c:pt>
                <c:pt idx="1">
                  <c:v>UDK</c:v>
                </c:pt>
                <c:pt idx="2">
                  <c:v>Shiva 3D</c:v>
                </c:pt>
                <c:pt idx="3">
                  <c:v>Unity 3D</c:v>
                </c:pt>
              </c:strCache>
            </c:strRef>
          </c:cat>
          <c:val>
            <c:numRef>
              <c:f>Sheet1!$H$2:$H$5</c:f>
              <c:numCache>
                <c:formatCode>General</c:formatCode>
                <c:ptCount val="4"/>
                <c:pt idx="0">
                  <c:v>100</c:v>
                </c:pt>
                <c:pt idx="1">
                  <c:v>40</c:v>
                </c:pt>
                <c:pt idx="2">
                  <c:v>70</c:v>
                </c:pt>
                <c:pt idx="3">
                  <c:v>25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물리, 사운드 구현 난이도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GameBryo</c:v>
                </c:pt>
                <c:pt idx="1">
                  <c:v>UDK</c:v>
                </c:pt>
                <c:pt idx="2">
                  <c:v>Shiva 3D</c:v>
                </c:pt>
                <c:pt idx="3">
                  <c:v>Unity 3D</c:v>
                </c:pt>
              </c:strCache>
            </c:strRef>
          </c:cat>
          <c:val>
            <c:numRef>
              <c:f>Sheet1!$I$2:$I$5</c:f>
              <c:numCache>
                <c:formatCode>General</c:formatCode>
                <c:ptCount val="4"/>
                <c:pt idx="0">
                  <c:v>100</c:v>
                </c:pt>
                <c:pt idx="1">
                  <c:v>30</c:v>
                </c:pt>
                <c:pt idx="2">
                  <c:v>30</c:v>
                </c:pt>
                <c:pt idx="3">
                  <c:v>10</c:v>
                </c:pt>
              </c:numCache>
            </c:numRef>
          </c:val>
        </c:ser>
        <c:shape val="pyramid"/>
        <c:axId val="73234304"/>
        <c:axId val="73235840"/>
        <c:axId val="0"/>
      </c:bar3DChart>
      <c:catAx>
        <c:axId val="73234304"/>
        <c:scaling>
          <c:orientation val="minMax"/>
        </c:scaling>
        <c:axPos val="b"/>
        <c:tickLblPos val="nextTo"/>
        <c:crossAx val="73235840"/>
        <c:crosses val="autoZero"/>
        <c:auto val="1"/>
        <c:lblAlgn val="ctr"/>
        <c:lblOffset val="100"/>
      </c:catAx>
      <c:valAx>
        <c:axId val="73235840"/>
        <c:scaling>
          <c:orientation val="minMax"/>
        </c:scaling>
        <c:axPos val="l"/>
        <c:majorGridlines/>
        <c:numFmt formatCode="General" sourceLinked="1"/>
        <c:tickLblPos val="nextTo"/>
        <c:crossAx val="7323430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42"/>
  <c:chart>
    <c:autoTitleDeleted val="1"/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렌더링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GameBryo</c:v>
                </c:pt>
                <c:pt idx="1">
                  <c:v>UDK</c:v>
                </c:pt>
                <c:pt idx="2">
                  <c:v>Shiva 3D</c:v>
                </c:pt>
                <c:pt idx="3">
                  <c:v>Unity 3D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100</c:v>
                </c:pt>
                <c:pt idx="2">
                  <c:v>60</c:v>
                </c:pt>
                <c:pt idx="3">
                  <c:v>80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데이터 주도적 설계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GameBryo</c:v>
                </c:pt>
                <c:pt idx="1">
                  <c:v>UDK</c:v>
                </c:pt>
                <c:pt idx="2">
                  <c:v>Shiva 3D</c:v>
                </c:pt>
                <c:pt idx="3">
                  <c:v>Unity 3D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</c:v>
                </c:pt>
                <c:pt idx="1">
                  <c:v>80</c:v>
                </c:pt>
                <c:pt idx="2">
                  <c:v>50</c:v>
                </c:pt>
                <c:pt idx="3">
                  <c:v>100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네트워크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GameBryo</c:v>
                </c:pt>
                <c:pt idx="1">
                  <c:v>UDK</c:v>
                </c:pt>
                <c:pt idx="2">
                  <c:v>Shiva 3D</c:v>
                </c:pt>
                <c:pt idx="3">
                  <c:v>Unity 3D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</c:v>
                </c:pt>
                <c:pt idx="1">
                  <c:v>50</c:v>
                </c:pt>
                <c:pt idx="2">
                  <c:v>1</c:v>
                </c:pt>
                <c:pt idx="3">
                  <c:v>80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게임 데이터 활용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GameBryo</c:v>
                </c:pt>
                <c:pt idx="1">
                  <c:v>UDK</c:v>
                </c:pt>
                <c:pt idx="2">
                  <c:v>Shiva 3D</c:v>
                </c:pt>
                <c:pt idx="3">
                  <c:v>Unity 3D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</c:v>
                </c:pt>
                <c:pt idx="1">
                  <c:v>50</c:v>
                </c:pt>
                <c:pt idx="2">
                  <c:v>10</c:v>
                </c:pt>
                <c:pt idx="3">
                  <c:v>90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개발 지원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GameBryo</c:v>
                </c:pt>
                <c:pt idx="1">
                  <c:v>UDK</c:v>
                </c:pt>
                <c:pt idx="2">
                  <c:v>Shiva 3D</c:v>
                </c:pt>
                <c:pt idx="3">
                  <c:v>Unity 3D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5</c:v>
                </c:pt>
                <c:pt idx="1">
                  <c:v>70</c:v>
                </c:pt>
                <c:pt idx="2">
                  <c:v>30</c:v>
                </c:pt>
                <c:pt idx="3">
                  <c:v>90</c:v>
                </c:pt>
              </c:numCache>
            </c:numRef>
          </c:val>
        </c:ser>
        <c:shape val="pyramid"/>
        <c:axId val="73592832"/>
        <c:axId val="73594368"/>
        <c:axId val="0"/>
      </c:bar3DChart>
      <c:catAx>
        <c:axId val="73592832"/>
        <c:scaling>
          <c:orientation val="minMax"/>
        </c:scaling>
        <c:axPos val="b"/>
        <c:tickLblPos val="nextTo"/>
        <c:crossAx val="73594368"/>
        <c:crosses val="autoZero"/>
        <c:auto val="1"/>
        <c:lblAlgn val="ctr"/>
        <c:lblOffset val="100"/>
      </c:catAx>
      <c:valAx>
        <c:axId val="73594368"/>
        <c:scaling>
          <c:orientation val="minMax"/>
        </c:scaling>
        <c:axPos val="l"/>
        <c:majorGridlines/>
        <c:numFmt formatCode="General" sourceLinked="1"/>
        <c:tickLblPos val="nextTo"/>
        <c:crossAx val="7359283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B86485-DF00-4675-9A8C-E888C8747118}" type="doc">
      <dgm:prSet loTypeId="urn:microsoft.com/office/officeart/2005/8/layout/arrow2" loCatId="process" qsTypeId="urn:microsoft.com/office/officeart/2005/8/quickstyle/3d3" qsCatId="3D" csTypeId="urn:microsoft.com/office/officeart/2005/8/colors/accent1_2" csCatId="accent1" phldr="1"/>
      <dgm:spPr/>
    </dgm:pt>
    <dgm:pt modelId="{B7DBF875-E02F-40B9-A40C-54312F627A48}">
      <dgm:prSet phldrT="[텍스트]" custT="1"/>
      <dgm:spPr/>
      <dgm:t>
        <a:bodyPr/>
        <a:lstStyle/>
        <a:p>
          <a:pPr latinLnBrk="1"/>
          <a:r>
            <a:rPr lang="en-US" altLang="ko-KR" sz="1400" b="1" cap="none" spc="50" dirty="0" err="1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GameBryo</a:t>
          </a:r>
          <a:r>
            <a:rPr lang="en-US" altLang="ko-KR" sz="1400" b="1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( </a:t>
          </a:r>
          <a:r>
            <a:rPr lang="ko-KR" altLang="en-US" sz="1400" b="1" cap="none" spc="50" dirty="0" err="1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찱흙과</a:t>
          </a:r>
          <a:r>
            <a:rPr lang="ko-KR" altLang="en-US" sz="1400" b="1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ko-KR" altLang="en-US" sz="1400" b="1" cap="none" spc="50" dirty="0" err="1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황금조각칼</a:t>
          </a:r>
          <a:r>
            <a:rPr lang="ko-KR" altLang="en-US" sz="1400" b="1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altLang="ko-KR" sz="1400" b="1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)</a:t>
          </a:r>
          <a:r>
            <a:rPr lang="ko-KR" altLang="en-US" sz="1400" b="1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endParaRPr lang="ko-KR" altLang="en-US" sz="1400" b="1" cap="none" spc="50" dirty="0">
            <a:ln w="11430"/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CD2E0027-8695-4213-9733-003C9229DEEA}" type="parTrans" cxnId="{7EE13DE8-143F-4AF0-982F-EA93E5EEDF1C}">
      <dgm:prSet/>
      <dgm:spPr/>
      <dgm:t>
        <a:bodyPr/>
        <a:lstStyle/>
        <a:p>
          <a:pPr latinLnBrk="1"/>
          <a:endParaRPr lang="ko-KR" altLang="en-US" b="1" cap="none" spc="5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AF709600-AF01-474E-B522-F8809B58F272}" type="sibTrans" cxnId="{7EE13DE8-143F-4AF0-982F-EA93E5EEDF1C}">
      <dgm:prSet/>
      <dgm:spPr/>
      <dgm:t>
        <a:bodyPr/>
        <a:lstStyle/>
        <a:p>
          <a:pPr latinLnBrk="1"/>
          <a:endParaRPr lang="ko-KR" altLang="en-US" b="1" cap="none" spc="5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6D2725D6-7034-492E-B577-46C68CE8D84A}">
      <dgm:prSet phldrT="[텍스트]" custT="1"/>
      <dgm:spPr/>
      <dgm:t>
        <a:bodyPr/>
        <a:lstStyle/>
        <a:p>
          <a:pPr latinLnBrk="1"/>
          <a:r>
            <a:rPr lang="en-US" altLang="ko-KR" sz="1400" b="1" cap="none" spc="50" dirty="0" err="1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ShiVa</a:t>
          </a:r>
          <a:r>
            <a:rPr lang="en-US" altLang="ko-KR" sz="1400" b="1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3D ( </a:t>
          </a:r>
          <a:r>
            <a:rPr lang="ko-KR" altLang="en-US" sz="1400" b="1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길에서 </a:t>
          </a:r>
          <a:r>
            <a:rPr lang="ko-KR" altLang="en-US" sz="1400" b="1" cap="none" spc="50" dirty="0" err="1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주은</a:t>
          </a:r>
          <a:r>
            <a:rPr lang="ko-KR" altLang="en-US" sz="1400" b="1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강철 덩어리</a:t>
          </a:r>
          <a:r>
            <a:rPr lang="en-US" altLang="ko-KR" sz="1400" b="1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,  </a:t>
          </a:r>
          <a:r>
            <a:rPr lang="ko-KR" altLang="en-US" sz="1400" b="1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공짜로 얻은 작은 거푸집</a:t>
          </a:r>
          <a:r>
            <a:rPr lang="en-US" altLang="ko-KR" sz="1400" b="1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)</a:t>
          </a:r>
          <a:endParaRPr lang="ko-KR" altLang="en-US" sz="1400" b="1" cap="none" spc="50" dirty="0">
            <a:ln w="11430"/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B1DB269D-568E-48A2-B952-C072587F604C}" type="parTrans" cxnId="{C9701525-87CE-4E0C-97C1-0453F391731D}">
      <dgm:prSet/>
      <dgm:spPr/>
      <dgm:t>
        <a:bodyPr/>
        <a:lstStyle/>
        <a:p>
          <a:pPr latinLnBrk="1"/>
          <a:endParaRPr lang="ko-KR" altLang="en-US" b="1" cap="none" spc="5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029C6796-5E9C-49BD-A01C-4731117076F6}" type="sibTrans" cxnId="{C9701525-87CE-4E0C-97C1-0453F391731D}">
      <dgm:prSet/>
      <dgm:spPr/>
      <dgm:t>
        <a:bodyPr/>
        <a:lstStyle/>
        <a:p>
          <a:pPr latinLnBrk="1"/>
          <a:endParaRPr lang="ko-KR" altLang="en-US" b="1" cap="none" spc="5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6D9B57D3-BD03-41EB-8C25-8EFC07E58D21}">
      <dgm:prSet phldrT="[텍스트]" custT="1"/>
      <dgm:spPr/>
      <dgm:t>
        <a:bodyPr/>
        <a:lstStyle/>
        <a:p>
          <a:pPr latinLnBrk="1"/>
          <a:r>
            <a:rPr lang="en-US" altLang="ko-KR" sz="2200" b="1" cap="none" spc="5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UDK </a:t>
          </a:r>
          <a:r>
            <a:rPr lang="en-US" altLang="ko-KR" sz="1400" b="1" cap="none" spc="5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( </a:t>
          </a:r>
          <a:r>
            <a:rPr lang="ko-KR" altLang="en-US" sz="1400" b="1" cap="none" spc="5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황금덩어리</a:t>
          </a:r>
          <a:r>
            <a:rPr lang="en-US" altLang="ko-KR" sz="1400" b="1" cap="none" spc="5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, </a:t>
          </a:r>
          <a:r>
            <a:rPr lang="ko-KR" altLang="en-US" sz="1400" b="1" cap="none" spc="5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거대한 거푸집</a:t>
          </a:r>
          <a:r>
            <a:rPr lang="en-US" altLang="ko-KR" sz="1400" b="1" cap="none" spc="5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, </a:t>
          </a:r>
          <a:r>
            <a:rPr lang="ko-KR" altLang="en-US" sz="1400" b="1" cap="none" spc="5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포크레인 같은 중장비</a:t>
          </a:r>
          <a:r>
            <a:rPr lang="en-US" altLang="ko-KR" sz="1400" b="1" cap="none" spc="5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, </a:t>
          </a:r>
          <a:r>
            <a:rPr lang="ko-KR" altLang="en-US" sz="1400" b="1" cap="none" spc="5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대출금 </a:t>
          </a:r>
          <a:r>
            <a:rPr lang="en-US" altLang="ko-KR" sz="1400" b="1" cap="none" spc="5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)</a:t>
          </a:r>
          <a:endParaRPr lang="ko-KR" altLang="en-US" sz="1400" b="1" cap="none" spc="50" dirty="0">
            <a:ln w="11430"/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E59EE54E-8A30-4DD3-8B6D-53E52A2F61B9}" type="parTrans" cxnId="{53F4E5E3-272E-486E-B3D1-655E2724368F}">
      <dgm:prSet/>
      <dgm:spPr/>
      <dgm:t>
        <a:bodyPr/>
        <a:lstStyle/>
        <a:p>
          <a:pPr latinLnBrk="1"/>
          <a:endParaRPr lang="ko-KR" altLang="en-US" b="1" cap="none" spc="5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8A2B9CE1-84E0-4DE3-B527-E16970864251}" type="sibTrans" cxnId="{53F4E5E3-272E-486E-B3D1-655E2724368F}">
      <dgm:prSet/>
      <dgm:spPr/>
      <dgm:t>
        <a:bodyPr/>
        <a:lstStyle/>
        <a:p>
          <a:pPr latinLnBrk="1"/>
          <a:endParaRPr lang="ko-KR" altLang="en-US" b="1" cap="none" spc="5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D4409104-BE35-49BD-B6BA-B8195760D257}">
      <dgm:prSet phldrT="[텍스트]" custT="1"/>
      <dgm:spPr/>
      <dgm:t>
        <a:bodyPr/>
        <a:lstStyle/>
        <a:p>
          <a:pPr latinLnBrk="1"/>
          <a:r>
            <a:rPr lang="en-US" altLang="ko-KR" sz="2200" b="1" cap="all" spc="0" dirty="0" smtClean="0">
              <a:ln w="9000" cmpd="sng"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rPr>
            <a:t>Unity3D </a:t>
          </a:r>
          <a:r>
            <a:rPr lang="en-US" altLang="ko-KR" sz="1400" b="1" cap="all" spc="0" dirty="0" smtClean="0">
              <a:ln w="9000" cmpd="sng"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rPr>
            <a:t>( </a:t>
          </a:r>
          <a:r>
            <a:rPr lang="ko-KR" altLang="en-US" sz="1400" b="1" cap="all" spc="0" dirty="0" smtClean="0">
              <a:ln w="9000" cmpd="sng"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rPr>
            <a:t>제련된 강철</a:t>
          </a:r>
          <a:r>
            <a:rPr lang="en-US" altLang="ko-KR" sz="1400" b="1" cap="all" spc="0" dirty="0" smtClean="0">
              <a:ln w="9000" cmpd="sng"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rPr>
            <a:t>, </a:t>
          </a:r>
          <a:r>
            <a:rPr lang="ko-KR" altLang="en-US" sz="1400" b="1" cap="all" spc="0" dirty="0" smtClean="0">
              <a:ln w="9000" cmpd="sng"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rPr>
            <a:t>다양한 거푸집</a:t>
          </a:r>
          <a:r>
            <a:rPr lang="en-US" altLang="ko-KR" sz="1400" b="1" cap="all" spc="0" dirty="0" smtClean="0">
              <a:ln w="9000" cmpd="sng"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rPr>
            <a:t>, </a:t>
          </a:r>
          <a:r>
            <a:rPr lang="ko-KR" altLang="en-US" sz="1400" b="1" cap="all" spc="0" dirty="0" smtClean="0">
              <a:ln w="9000" cmpd="sng"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rPr>
            <a:t>함께 도와주는 친구들</a:t>
          </a:r>
          <a:r>
            <a:rPr lang="en-US" altLang="ko-KR" sz="1400" b="1" cap="all" spc="0" dirty="0" smtClean="0">
              <a:ln w="9000" cmpd="sng"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rPr>
            <a:t>, </a:t>
          </a:r>
          <a:r>
            <a:rPr lang="ko-KR" altLang="en-US" sz="1400" b="1" cap="all" spc="0" dirty="0" smtClean="0">
              <a:ln w="9000" cmpd="sng"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rPr>
            <a:t>부유한 집안의 도움 </a:t>
          </a:r>
          <a:r>
            <a:rPr lang="en-US" altLang="ko-KR" sz="1400" b="1" cap="all" spc="0" dirty="0" smtClean="0">
              <a:ln w="9000" cmpd="sng"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rPr>
            <a:t>)</a:t>
          </a:r>
          <a:endParaRPr lang="ko-KR" altLang="en-US" sz="1400" b="1" cap="all" spc="0" dirty="0">
            <a:ln w="9000" cmpd="sng">
              <a:prstDash val="solid"/>
            </a:ln>
            <a:effectLst>
              <a:reflection blurRad="12700" stA="28000" endPos="45000" dist="1000" dir="5400000" sy="-100000" algn="bl" rotWithShape="0"/>
            </a:effectLst>
          </a:endParaRPr>
        </a:p>
      </dgm:t>
    </dgm:pt>
    <dgm:pt modelId="{1BAA9A07-FDF1-42A9-A9E3-8550A5A758D3}" type="parTrans" cxnId="{28EA02E9-2085-4587-8EC3-7093C18E9953}">
      <dgm:prSet/>
      <dgm:spPr/>
      <dgm:t>
        <a:bodyPr/>
        <a:lstStyle/>
        <a:p>
          <a:pPr latinLnBrk="1"/>
          <a:endParaRPr lang="ko-KR" altLang="en-US" b="1" cap="none" spc="5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61CFB2ED-2F72-4333-AABB-C2245BF3DF52}" type="sibTrans" cxnId="{28EA02E9-2085-4587-8EC3-7093C18E9953}">
      <dgm:prSet/>
      <dgm:spPr/>
      <dgm:t>
        <a:bodyPr/>
        <a:lstStyle/>
        <a:p>
          <a:pPr latinLnBrk="1"/>
          <a:endParaRPr lang="ko-KR" altLang="en-US" b="1" cap="none" spc="5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A035CC1C-2FED-435D-A91C-9A2035EF53C9}" type="pres">
      <dgm:prSet presAssocID="{4AB86485-DF00-4675-9A8C-E888C8747118}" presName="arrowDiagram" presStyleCnt="0">
        <dgm:presLayoutVars>
          <dgm:chMax val="5"/>
          <dgm:dir/>
          <dgm:resizeHandles val="exact"/>
        </dgm:presLayoutVars>
      </dgm:prSet>
      <dgm:spPr/>
    </dgm:pt>
    <dgm:pt modelId="{F1BD3EE7-3BEC-49B1-B983-CD98AAE007CC}" type="pres">
      <dgm:prSet presAssocID="{4AB86485-DF00-4675-9A8C-E888C8747118}" presName="arrow" presStyleLbl="bgShp" presStyleIdx="0" presStyleCnt="1"/>
      <dgm:spPr/>
    </dgm:pt>
    <dgm:pt modelId="{50C7B641-9559-4033-83BE-8DCC1DC6B397}" type="pres">
      <dgm:prSet presAssocID="{4AB86485-DF00-4675-9A8C-E888C8747118}" presName="arrowDiagram4" presStyleCnt="0"/>
      <dgm:spPr/>
    </dgm:pt>
    <dgm:pt modelId="{00116775-FD73-4446-AD53-D4868A8BAB32}" type="pres">
      <dgm:prSet presAssocID="{B7DBF875-E02F-40B9-A40C-54312F627A48}" presName="bullet4a" presStyleLbl="node1" presStyleIdx="0" presStyleCnt="4"/>
      <dgm:spPr/>
    </dgm:pt>
    <dgm:pt modelId="{8BC65B5E-FD85-4BFC-9942-1E86D08B82FA}" type="pres">
      <dgm:prSet presAssocID="{B7DBF875-E02F-40B9-A40C-54312F627A48}" presName="textBox4a" presStyleLbl="revTx" presStyleIdx="0" presStyleCnt="4" custScaleX="228655" custScaleY="28197" custLinFactNeighborX="30104" custLinFactNeighborY="-3724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A8CDB1-4562-478B-86A9-30565F2E3FA0}" type="pres">
      <dgm:prSet presAssocID="{6D2725D6-7034-492E-B577-46C68CE8D84A}" presName="bullet4b" presStyleLbl="node1" presStyleIdx="1" presStyleCnt="4"/>
      <dgm:spPr/>
    </dgm:pt>
    <dgm:pt modelId="{20DB3E6C-7E88-4734-AC91-70075D84E0CD}" type="pres">
      <dgm:prSet presAssocID="{6D2725D6-7034-492E-B577-46C68CE8D84A}" presName="textBox4b" presStyleLbl="revTx" presStyleIdx="1" presStyleCnt="4" custScaleY="31623" custLinFactNeighborX="-7387" custLinFactNeighborY="-3654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A151E3-55C0-4832-AF54-07B42801B149}" type="pres">
      <dgm:prSet presAssocID="{6D9B57D3-BD03-41EB-8C25-8EFC07E58D21}" presName="bullet4c" presStyleLbl="node1" presStyleIdx="2" presStyleCnt="4"/>
      <dgm:spPr/>
    </dgm:pt>
    <dgm:pt modelId="{712D5094-3EAE-4A48-88D2-D18D59B71C4C}" type="pres">
      <dgm:prSet presAssocID="{6D9B57D3-BD03-41EB-8C25-8EFC07E58D21}" presName="textBox4c" presStyleLbl="revTx" presStyleIdx="2" presStyleCnt="4" custScaleY="40272" custLinFactNeighborX="-8154" custLinFactNeighborY="-3304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3E38A3-61C2-4BE1-B217-38EC290947A7}" type="pres">
      <dgm:prSet presAssocID="{D4409104-BE35-49BD-B6BA-B8195760D257}" presName="bullet4d" presStyleLbl="node1" presStyleIdx="3" presStyleCnt="4"/>
      <dgm:spPr/>
    </dgm:pt>
    <dgm:pt modelId="{2422C471-0971-44EE-BEE2-352ED23F1645}" type="pres">
      <dgm:prSet presAssocID="{D4409104-BE35-49BD-B6BA-B8195760D257}" presName="textBox4d" presStyleLbl="revTx" presStyleIdx="3" presStyleCnt="4" custScaleX="131859" custScaleY="44569" custLinFactNeighborX="5436" custLinFactNeighborY="-2652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EE13DE8-143F-4AF0-982F-EA93E5EEDF1C}" srcId="{4AB86485-DF00-4675-9A8C-E888C8747118}" destId="{B7DBF875-E02F-40B9-A40C-54312F627A48}" srcOrd="0" destOrd="0" parTransId="{CD2E0027-8695-4213-9733-003C9229DEEA}" sibTransId="{AF709600-AF01-474E-B522-F8809B58F272}"/>
    <dgm:cxn modelId="{6B1197E9-A7C8-45AD-A0CC-58C5461E3A5D}" type="presOf" srcId="{6D9B57D3-BD03-41EB-8C25-8EFC07E58D21}" destId="{712D5094-3EAE-4A48-88D2-D18D59B71C4C}" srcOrd="0" destOrd="0" presId="urn:microsoft.com/office/officeart/2005/8/layout/arrow2"/>
    <dgm:cxn modelId="{C9701525-87CE-4E0C-97C1-0453F391731D}" srcId="{4AB86485-DF00-4675-9A8C-E888C8747118}" destId="{6D2725D6-7034-492E-B577-46C68CE8D84A}" srcOrd="1" destOrd="0" parTransId="{B1DB269D-568E-48A2-B952-C072587F604C}" sibTransId="{029C6796-5E9C-49BD-A01C-4731117076F6}"/>
    <dgm:cxn modelId="{8DC325C9-E413-4894-AEAE-23BCB2DE1160}" type="presOf" srcId="{B7DBF875-E02F-40B9-A40C-54312F627A48}" destId="{8BC65B5E-FD85-4BFC-9942-1E86D08B82FA}" srcOrd="0" destOrd="0" presId="urn:microsoft.com/office/officeart/2005/8/layout/arrow2"/>
    <dgm:cxn modelId="{53F4E5E3-272E-486E-B3D1-655E2724368F}" srcId="{4AB86485-DF00-4675-9A8C-E888C8747118}" destId="{6D9B57D3-BD03-41EB-8C25-8EFC07E58D21}" srcOrd="2" destOrd="0" parTransId="{E59EE54E-8A30-4DD3-8B6D-53E52A2F61B9}" sibTransId="{8A2B9CE1-84E0-4DE3-B527-E16970864251}"/>
    <dgm:cxn modelId="{5D5B310B-A032-4E82-8686-2DD47D6FDD4C}" type="presOf" srcId="{D4409104-BE35-49BD-B6BA-B8195760D257}" destId="{2422C471-0971-44EE-BEE2-352ED23F1645}" srcOrd="0" destOrd="0" presId="urn:microsoft.com/office/officeart/2005/8/layout/arrow2"/>
    <dgm:cxn modelId="{D16BCB2E-4D94-4444-BDD0-A493E19C4020}" type="presOf" srcId="{6D2725D6-7034-492E-B577-46C68CE8D84A}" destId="{20DB3E6C-7E88-4734-AC91-70075D84E0CD}" srcOrd="0" destOrd="0" presId="urn:microsoft.com/office/officeart/2005/8/layout/arrow2"/>
    <dgm:cxn modelId="{151D3474-9E04-43E8-B540-124D7BEAD8BE}" type="presOf" srcId="{4AB86485-DF00-4675-9A8C-E888C8747118}" destId="{A035CC1C-2FED-435D-A91C-9A2035EF53C9}" srcOrd="0" destOrd="0" presId="urn:microsoft.com/office/officeart/2005/8/layout/arrow2"/>
    <dgm:cxn modelId="{28EA02E9-2085-4587-8EC3-7093C18E9953}" srcId="{4AB86485-DF00-4675-9A8C-E888C8747118}" destId="{D4409104-BE35-49BD-B6BA-B8195760D257}" srcOrd="3" destOrd="0" parTransId="{1BAA9A07-FDF1-42A9-A9E3-8550A5A758D3}" sibTransId="{61CFB2ED-2F72-4333-AABB-C2245BF3DF52}"/>
    <dgm:cxn modelId="{6779ACDB-E452-4E03-B4A5-712029F9749F}" type="presParOf" srcId="{A035CC1C-2FED-435D-A91C-9A2035EF53C9}" destId="{F1BD3EE7-3BEC-49B1-B983-CD98AAE007CC}" srcOrd="0" destOrd="0" presId="urn:microsoft.com/office/officeart/2005/8/layout/arrow2"/>
    <dgm:cxn modelId="{F415E863-D5A8-469F-BB4C-B7414E172303}" type="presParOf" srcId="{A035CC1C-2FED-435D-A91C-9A2035EF53C9}" destId="{50C7B641-9559-4033-83BE-8DCC1DC6B397}" srcOrd="1" destOrd="0" presId="urn:microsoft.com/office/officeart/2005/8/layout/arrow2"/>
    <dgm:cxn modelId="{BC1E29D0-5EE4-403A-B3CA-FDDD70E31632}" type="presParOf" srcId="{50C7B641-9559-4033-83BE-8DCC1DC6B397}" destId="{00116775-FD73-4446-AD53-D4868A8BAB32}" srcOrd="0" destOrd="0" presId="urn:microsoft.com/office/officeart/2005/8/layout/arrow2"/>
    <dgm:cxn modelId="{90FC5A88-72BC-4DA5-A1FF-57F6159264CE}" type="presParOf" srcId="{50C7B641-9559-4033-83BE-8DCC1DC6B397}" destId="{8BC65B5E-FD85-4BFC-9942-1E86D08B82FA}" srcOrd="1" destOrd="0" presId="urn:microsoft.com/office/officeart/2005/8/layout/arrow2"/>
    <dgm:cxn modelId="{1A124EB5-6DC5-45BD-89DD-4851E9A691EB}" type="presParOf" srcId="{50C7B641-9559-4033-83BE-8DCC1DC6B397}" destId="{BCA8CDB1-4562-478B-86A9-30565F2E3FA0}" srcOrd="2" destOrd="0" presId="urn:microsoft.com/office/officeart/2005/8/layout/arrow2"/>
    <dgm:cxn modelId="{A78BAC39-EA88-4C51-99C7-BEFCA08905C5}" type="presParOf" srcId="{50C7B641-9559-4033-83BE-8DCC1DC6B397}" destId="{20DB3E6C-7E88-4734-AC91-70075D84E0CD}" srcOrd="3" destOrd="0" presId="urn:microsoft.com/office/officeart/2005/8/layout/arrow2"/>
    <dgm:cxn modelId="{5B9BA478-0FEA-4DB4-9E4F-C8F90FC37326}" type="presParOf" srcId="{50C7B641-9559-4033-83BE-8DCC1DC6B397}" destId="{06A151E3-55C0-4832-AF54-07B42801B149}" srcOrd="4" destOrd="0" presId="urn:microsoft.com/office/officeart/2005/8/layout/arrow2"/>
    <dgm:cxn modelId="{65A8EC2D-1076-49D4-B0C0-23D5BEAB6D24}" type="presParOf" srcId="{50C7B641-9559-4033-83BE-8DCC1DC6B397}" destId="{712D5094-3EAE-4A48-88D2-D18D59B71C4C}" srcOrd="5" destOrd="0" presId="urn:microsoft.com/office/officeart/2005/8/layout/arrow2"/>
    <dgm:cxn modelId="{631C1E9C-E22A-42A2-AFBD-93DD7926EA2D}" type="presParOf" srcId="{50C7B641-9559-4033-83BE-8DCC1DC6B397}" destId="{503E38A3-61C2-4BE1-B217-38EC290947A7}" srcOrd="6" destOrd="0" presId="urn:microsoft.com/office/officeart/2005/8/layout/arrow2"/>
    <dgm:cxn modelId="{E3B6866E-D9BF-48DC-BC89-E6B4F478C730}" type="presParOf" srcId="{50C7B641-9559-4033-83BE-8DCC1DC6B397}" destId="{2422C471-0971-44EE-BEE2-352ED23F1645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91324A2-0590-45D5-BED3-EB15F802015B}" type="doc">
      <dgm:prSet loTypeId="urn:microsoft.com/office/officeart/2005/8/layout/vList6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6EAF7A26-9C9C-421E-A91F-2DB23830B500}">
      <dgm:prSet phldrT="[텍스트]"/>
      <dgm:spPr/>
      <dgm:t>
        <a:bodyPr/>
        <a:lstStyle/>
        <a:p>
          <a:pPr latinLnBrk="1"/>
          <a:r>
            <a:rPr lang="ko-KR" altLang="en-US" dirty="0" smtClean="0"/>
            <a:t>서버</a:t>
          </a:r>
          <a:endParaRPr lang="ko-KR" altLang="en-US" dirty="0"/>
        </a:p>
      </dgm:t>
    </dgm:pt>
    <dgm:pt modelId="{3C6A5FE8-9B04-4C1D-8495-0A75B864FEC0}" type="parTrans" cxnId="{E8A03909-0B2B-4FEA-B12E-FE6B41532ABA}">
      <dgm:prSet/>
      <dgm:spPr/>
      <dgm:t>
        <a:bodyPr/>
        <a:lstStyle/>
        <a:p>
          <a:pPr latinLnBrk="1"/>
          <a:endParaRPr lang="ko-KR" altLang="en-US"/>
        </a:p>
      </dgm:t>
    </dgm:pt>
    <dgm:pt modelId="{2F99633B-70D8-4218-BD91-6AADA9A12A04}" type="sibTrans" cxnId="{E8A03909-0B2B-4FEA-B12E-FE6B41532ABA}">
      <dgm:prSet/>
      <dgm:spPr/>
      <dgm:t>
        <a:bodyPr/>
        <a:lstStyle/>
        <a:p>
          <a:pPr latinLnBrk="1"/>
          <a:endParaRPr lang="ko-KR" altLang="en-US"/>
        </a:p>
      </dgm:t>
    </dgm:pt>
    <dgm:pt modelId="{9837AD76-6257-4B15-8ACC-9F26379351A7}">
      <dgm:prSet phldrT="[텍스트]"/>
      <dgm:spPr/>
      <dgm:t>
        <a:bodyPr/>
        <a:lstStyle/>
        <a:p>
          <a:pPr latinLnBrk="1"/>
          <a:r>
            <a:rPr lang="en-US" altLang="ko-KR" dirty="0" smtClean="0"/>
            <a:t>100% </a:t>
          </a:r>
          <a:r>
            <a:rPr lang="ko-KR" altLang="en-US" dirty="0" smtClean="0"/>
            <a:t>그대로 사용</a:t>
          </a:r>
          <a:endParaRPr lang="ko-KR" altLang="en-US" dirty="0"/>
        </a:p>
      </dgm:t>
    </dgm:pt>
    <dgm:pt modelId="{27DB631B-8239-4FD9-B795-6E9366AA750E}" type="parTrans" cxnId="{3FFA8DB6-7F25-4016-9A77-64916C7FA018}">
      <dgm:prSet/>
      <dgm:spPr/>
      <dgm:t>
        <a:bodyPr/>
        <a:lstStyle/>
        <a:p>
          <a:pPr latinLnBrk="1"/>
          <a:endParaRPr lang="ko-KR" altLang="en-US"/>
        </a:p>
      </dgm:t>
    </dgm:pt>
    <dgm:pt modelId="{D8F140E5-8294-4440-9FF6-772FCF4F805A}" type="sibTrans" cxnId="{3FFA8DB6-7F25-4016-9A77-64916C7FA018}">
      <dgm:prSet/>
      <dgm:spPr/>
      <dgm:t>
        <a:bodyPr/>
        <a:lstStyle/>
        <a:p>
          <a:pPr latinLnBrk="1"/>
          <a:endParaRPr lang="ko-KR" altLang="en-US"/>
        </a:p>
      </dgm:t>
    </dgm:pt>
    <dgm:pt modelId="{4923A8E4-224C-4C3A-80C7-0F3BD3F8B2F9}">
      <dgm:prSet phldrT="[텍스트]"/>
      <dgm:spPr/>
      <dgm:t>
        <a:bodyPr/>
        <a:lstStyle/>
        <a:p>
          <a:pPr latinLnBrk="1"/>
          <a:r>
            <a:rPr lang="ko-KR" altLang="en-US" dirty="0" smtClean="0"/>
            <a:t>새로운 구조로 구성 </a:t>
          </a:r>
          <a:r>
            <a:rPr lang="en-US" altLang="ko-KR" dirty="0" smtClean="0"/>
            <a:t>( </a:t>
          </a:r>
          <a:r>
            <a:rPr lang="ko-KR" altLang="en-US" dirty="0" smtClean="0"/>
            <a:t>웹과의 느슨한 연결 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36D33EF4-51D1-4585-91E2-9C2E66A9592D}" type="parTrans" cxnId="{53A94DAD-1B76-4CE8-8F8B-01430052A370}">
      <dgm:prSet/>
      <dgm:spPr/>
      <dgm:t>
        <a:bodyPr/>
        <a:lstStyle/>
        <a:p>
          <a:pPr latinLnBrk="1"/>
          <a:endParaRPr lang="ko-KR" altLang="en-US"/>
        </a:p>
      </dgm:t>
    </dgm:pt>
    <dgm:pt modelId="{6DA31A86-20AE-440D-B766-2689CE9990DB}" type="sibTrans" cxnId="{53A94DAD-1B76-4CE8-8F8B-01430052A370}">
      <dgm:prSet/>
      <dgm:spPr/>
      <dgm:t>
        <a:bodyPr/>
        <a:lstStyle/>
        <a:p>
          <a:pPr latinLnBrk="1"/>
          <a:endParaRPr lang="ko-KR" altLang="en-US"/>
        </a:p>
      </dgm:t>
    </dgm:pt>
    <dgm:pt modelId="{5B5B4D79-9896-4F87-8AD0-8E603098BB34}">
      <dgm:prSet phldrT="[텍스트]"/>
      <dgm:spPr/>
      <dgm:t>
        <a:bodyPr/>
        <a:lstStyle/>
        <a:p>
          <a:pPr latinLnBrk="1"/>
          <a:r>
            <a:rPr lang="ko-KR" altLang="en-US" dirty="0" smtClean="0"/>
            <a:t>클라이언트</a:t>
          </a:r>
          <a:endParaRPr lang="ko-KR" altLang="en-US" dirty="0"/>
        </a:p>
      </dgm:t>
    </dgm:pt>
    <dgm:pt modelId="{B82522F0-BB05-4DC7-86AF-F7A0B3E85AA0}" type="parTrans" cxnId="{5EF97C91-4768-497B-9666-29CB3814C384}">
      <dgm:prSet/>
      <dgm:spPr/>
      <dgm:t>
        <a:bodyPr/>
        <a:lstStyle/>
        <a:p>
          <a:pPr latinLnBrk="1"/>
          <a:endParaRPr lang="ko-KR" altLang="en-US"/>
        </a:p>
      </dgm:t>
    </dgm:pt>
    <dgm:pt modelId="{F7FF0CB7-FC52-4F54-87FE-850008448557}" type="sibTrans" cxnId="{5EF97C91-4768-497B-9666-29CB3814C384}">
      <dgm:prSet/>
      <dgm:spPr/>
      <dgm:t>
        <a:bodyPr/>
        <a:lstStyle/>
        <a:p>
          <a:pPr latinLnBrk="1"/>
          <a:endParaRPr lang="ko-KR" altLang="en-US"/>
        </a:p>
      </dgm:t>
    </dgm:pt>
    <dgm:pt modelId="{E5D39530-AC24-42B6-A57F-4AD2CD0CA612}">
      <dgm:prSet phldrT="[텍스트]"/>
      <dgm:spPr/>
      <dgm:t>
        <a:bodyPr/>
        <a:lstStyle/>
        <a:p>
          <a:pPr latinLnBrk="1"/>
          <a:r>
            <a:rPr lang="en-US" altLang="ko-KR" dirty="0" smtClean="0"/>
            <a:t>DLL</a:t>
          </a:r>
          <a:r>
            <a:rPr lang="ko-KR" altLang="en-US" dirty="0" smtClean="0"/>
            <a:t>을 활용한 기존 네트워크 소스 활용 시도</a:t>
          </a:r>
          <a:endParaRPr lang="ko-KR" altLang="en-US" dirty="0"/>
        </a:p>
      </dgm:t>
    </dgm:pt>
    <dgm:pt modelId="{2213BE77-AD20-44BE-ADC1-59A3981E5E7F}" type="parTrans" cxnId="{1DD22B0C-647D-4AA9-BA7B-B0AD15480E7D}">
      <dgm:prSet/>
      <dgm:spPr/>
      <dgm:t>
        <a:bodyPr/>
        <a:lstStyle/>
        <a:p>
          <a:pPr latinLnBrk="1"/>
          <a:endParaRPr lang="ko-KR" altLang="en-US"/>
        </a:p>
      </dgm:t>
    </dgm:pt>
    <dgm:pt modelId="{1B1E320C-4C76-4AD0-BC05-B737A4868B61}" type="sibTrans" cxnId="{1DD22B0C-647D-4AA9-BA7B-B0AD15480E7D}">
      <dgm:prSet/>
      <dgm:spPr/>
      <dgm:t>
        <a:bodyPr/>
        <a:lstStyle/>
        <a:p>
          <a:pPr latinLnBrk="1"/>
          <a:endParaRPr lang="ko-KR" altLang="en-US"/>
        </a:p>
      </dgm:t>
    </dgm:pt>
    <dgm:pt modelId="{C1C154BA-D2C7-4C4D-A15A-BEFB51B89060}">
      <dgm:prSet phldrT="[텍스트]"/>
      <dgm:spPr/>
      <dgm:t>
        <a:bodyPr/>
        <a:lstStyle/>
        <a:p>
          <a:pPr latinLnBrk="1"/>
          <a:r>
            <a:rPr lang="en-US" altLang="ko-KR" dirty="0" smtClean="0"/>
            <a:t>C#</a:t>
          </a:r>
          <a:r>
            <a:rPr lang="ko-KR" altLang="en-US" dirty="0" smtClean="0"/>
            <a:t>에서 재구현</a:t>
          </a:r>
          <a:endParaRPr lang="ko-KR" altLang="en-US" dirty="0"/>
        </a:p>
      </dgm:t>
    </dgm:pt>
    <dgm:pt modelId="{428E61B2-9AEE-4D2B-BAF9-F363B8AC5206}" type="parTrans" cxnId="{7026A50B-278D-448F-849D-EB96CAF5B591}">
      <dgm:prSet/>
      <dgm:spPr/>
      <dgm:t>
        <a:bodyPr/>
        <a:lstStyle/>
        <a:p>
          <a:pPr latinLnBrk="1"/>
          <a:endParaRPr lang="ko-KR" altLang="en-US"/>
        </a:p>
      </dgm:t>
    </dgm:pt>
    <dgm:pt modelId="{9473BC8F-7472-41A0-8C83-6FA30238D07C}" type="sibTrans" cxnId="{7026A50B-278D-448F-849D-EB96CAF5B591}">
      <dgm:prSet/>
      <dgm:spPr/>
      <dgm:t>
        <a:bodyPr/>
        <a:lstStyle/>
        <a:p>
          <a:pPr latinLnBrk="1"/>
          <a:endParaRPr lang="ko-KR" altLang="en-US"/>
        </a:p>
      </dgm:t>
    </dgm:pt>
    <dgm:pt modelId="{6281C4C5-4700-4AA3-8ADE-AC949A8D2262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유니티의</a:t>
          </a:r>
          <a:r>
            <a:rPr lang="ko-KR" altLang="en-US" dirty="0" smtClean="0"/>
            <a:t> </a:t>
          </a:r>
          <a:r>
            <a:rPr lang="en-US" altLang="ko-KR" dirty="0" smtClean="0"/>
            <a:t>P2P </a:t>
          </a:r>
          <a:r>
            <a:rPr lang="ko-KR" altLang="en-US" dirty="0" smtClean="0"/>
            <a:t>제공 사용</a:t>
          </a:r>
          <a:endParaRPr lang="ko-KR" altLang="en-US" dirty="0"/>
        </a:p>
      </dgm:t>
    </dgm:pt>
    <dgm:pt modelId="{2DDDFDB5-7366-44C7-9564-16FDA6517FB5}" type="parTrans" cxnId="{C8580711-119F-485E-823A-FFFFB95D1651}">
      <dgm:prSet/>
      <dgm:spPr/>
    </dgm:pt>
    <dgm:pt modelId="{26C2E96C-7406-4C4D-99FE-A2B37B0E8C7B}" type="sibTrans" cxnId="{C8580711-119F-485E-823A-FFFFB95D1651}">
      <dgm:prSet/>
      <dgm:spPr/>
    </dgm:pt>
    <dgm:pt modelId="{55E1EDC5-4CBF-476E-B5AE-B8C8CEE33247}" type="pres">
      <dgm:prSet presAssocID="{791324A2-0590-45D5-BED3-EB15F802015B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25F6FF-8E7C-4CEF-A64F-1B0DD82A1AB6}" type="pres">
      <dgm:prSet presAssocID="{6EAF7A26-9C9C-421E-A91F-2DB23830B500}" presName="linNode" presStyleCnt="0"/>
      <dgm:spPr/>
    </dgm:pt>
    <dgm:pt modelId="{D0B1C21B-D116-41BE-BB7F-B38EED4EBCAE}" type="pres">
      <dgm:prSet presAssocID="{6EAF7A26-9C9C-421E-A91F-2DB23830B500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C8F721-0E4D-4F11-BDA9-953BEF759860}" type="pres">
      <dgm:prSet presAssocID="{6EAF7A26-9C9C-421E-A91F-2DB23830B500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001047-3D8B-40D7-962E-617532A9AA99}" type="pres">
      <dgm:prSet presAssocID="{2F99633B-70D8-4218-BD91-6AADA9A12A04}" presName="spacing" presStyleCnt="0"/>
      <dgm:spPr/>
    </dgm:pt>
    <dgm:pt modelId="{4CA43230-2E66-465E-998D-DEDD197E43B4}" type="pres">
      <dgm:prSet presAssocID="{5B5B4D79-9896-4F87-8AD0-8E603098BB34}" presName="linNode" presStyleCnt="0"/>
      <dgm:spPr/>
    </dgm:pt>
    <dgm:pt modelId="{F159872F-9D4C-459D-93BC-533EE2ACF372}" type="pres">
      <dgm:prSet presAssocID="{5B5B4D79-9896-4F87-8AD0-8E603098BB34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39E4CB-9E24-4015-9901-E1565CAEF455}" type="pres">
      <dgm:prSet presAssocID="{5B5B4D79-9896-4F87-8AD0-8E603098BB34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FFA8DB6-7F25-4016-9A77-64916C7FA018}" srcId="{6EAF7A26-9C9C-421E-A91F-2DB23830B500}" destId="{9837AD76-6257-4B15-8ACC-9F26379351A7}" srcOrd="0" destOrd="0" parTransId="{27DB631B-8239-4FD9-B795-6E9366AA750E}" sibTransId="{D8F140E5-8294-4440-9FF6-772FCF4F805A}"/>
    <dgm:cxn modelId="{53A94DAD-1B76-4CE8-8F8B-01430052A370}" srcId="{6EAF7A26-9C9C-421E-A91F-2DB23830B500}" destId="{4923A8E4-224C-4C3A-80C7-0F3BD3F8B2F9}" srcOrd="1" destOrd="0" parTransId="{36D33EF4-51D1-4585-91E2-9C2E66A9592D}" sibTransId="{6DA31A86-20AE-440D-B766-2689CE9990DB}"/>
    <dgm:cxn modelId="{AF079621-9653-41E8-902F-66C1264B1553}" type="presOf" srcId="{6281C4C5-4700-4AA3-8ADE-AC949A8D2262}" destId="{7339E4CB-9E24-4015-9901-E1565CAEF455}" srcOrd="0" destOrd="2" presId="urn:microsoft.com/office/officeart/2005/8/layout/vList6"/>
    <dgm:cxn modelId="{5EF97C91-4768-497B-9666-29CB3814C384}" srcId="{791324A2-0590-45D5-BED3-EB15F802015B}" destId="{5B5B4D79-9896-4F87-8AD0-8E603098BB34}" srcOrd="1" destOrd="0" parTransId="{B82522F0-BB05-4DC7-86AF-F7A0B3E85AA0}" sibTransId="{F7FF0CB7-FC52-4F54-87FE-850008448557}"/>
    <dgm:cxn modelId="{B7440D04-2965-4104-8979-3C2199F3B488}" type="presOf" srcId="{5B5B4D79-9896-4F87-8AD0-8E603098BB34}" destId="{F159872F-9D4C-459D-93BC-533EE2ACF372}" srcOrd="0" destOrd="0" presId="urn:microsoft.com/office/officeart/2005/8/layout/vList6"/>
    <dgm:cxn modelId="{1DD22B0C-647D-4AA9-BA7B-B0AD15480E7D}" srcId="{5B5B4D79-9896-4F87-8AD0-8E603098BB34}" destId="{E5D39530-AC24-42B6-A57F-4AD2CD0CA612}" srcOrd="0" destOrd="0" parTransId="{2213BE77-AD20-44BE-ADC1-59A3981E5E7F}" sibTransId="{1B1E320C-4C76-4AD0-BC05-B737A4868B61}"/>
    <dgm:cxn modelId="{7026A50B-278D-448F-849D-EB96CAF5B591}" srcId="{5B5B4D79-9896-4F87-8AD0-8E603098BB34}" destId="{C1C154BA-D2C7-4C4D-A15A-BEFB51B89060}" srcOrd="1" destOrd="0" parTransId="{428E61B2-9AEE-4D2B-BAF9-F363B8AC5206}" sibTransId="{9473BC8F-7472-41A0-8C83-6FA30238D07C}"/>
    <dgm:cxn modelId="{93C0C711-E8D3-4822-8474-B81C531AC628}" type="presOf" srcId="{C1C154BA-D2C7-4C4D-A15A-BEFB51B89060}" destId="{7339E4CB-9E24-4015-9901-E1565CAEF455}" srcOrd="0" destOrd="1" presId="urn:microsoft.com/office/officeart/2005/8/layout/vList6"/>
    <dgm:cxn modelId="{7A8A5FE5-80D0-4BCF-A590-0826DBE4D073}" type="presOf" srcId="{9837AD76-6257-4B15-8ACC-9F26379351A7}" destId="{6FC8F721-0E4D-4F11-BDA9-953BEF759860}" srcOrd="0" destOrd="0" presId="urn:microsoft.com/office/officeart/2005/8/layout/vList6"/>
    <dgm:cxn modelId="{8780A034-DA99-4712-8B76-C85006F93052}" type="presOf" srcId="{E5D39530-AC24-42B6-A57F-4AD2CD0CA612}" destId="{7339E4CB-9E24-4015-9901-E1565CAEF455}" srcOrd="0" destOrd="0" presId="urn:microsoft.com/office/officeart/2005/8/layout/vList6"/>
    <dgm:cxn modelId="{D0006AB2-A7B6-4D5F-A5EA-42AEE997C37D}" type="presOf" srcId="{4923A8E4-224C-4C3A-80C7-0F3BD3F8B2F9}" destId="{6FC8F721-0E4D-4F11-BDA9-953BEF759860}" srcOrd="0" destOrd="1" presId="urn:microsoft.com/office/officeart/2005/8/layout/vList6"/>
    <dgm:cxn modelId="{E8A03909-0B2B-4FEA-B12E-FE6B41532ABA}" srcId="{791324A2-0590-45D5-BED3-EB15F802015B}" destId="{6EAF7A26-9C9C-421E-A91F-2DB23830B500}" srcOrd="0" destOrd="0" parTransId="{3C6A5FE8-9B04-4C1D-8495-0A75B864FEC0}" sibTransId="{2F99633B-70D8-4218-BD91-6AADA9A12A04}"/>
    <dgm:cxn modelId="{C472537A-3715-4711-B83A-4EE3AAED1135}" type="presOf" srcId="{6EAF7A26-9C9C-421E-A91F-2DB23830B500}" destId="{D0B1C21B-D116-41BE-BB7F-B38EED4EBCAE}" srcOrd="0" destOrd="0" presId="urn:microsoft.com/office/officeart/2005/8/layout/vList6"/>
    <dgm:cxn modelId="{C8580711-119F-485E-823A-FFFFB95D1651}" srcId="{5B5B4D79-9896-4F87-8AD0-8E603098BB34}" destId="{6281C4C5-4700-4AA3-8ADE-AC949A8D2262}" srcOrd="2" destOrd="0" parTransId="{2DDDFDB5-7366-44C7-9564-16FDA6517FB5}" sibTransId="{26C2E96C-7406-4C4D-99FE-A2B37B0E8C7B}"/>
    <dgm:cxn modelId="{FE74B3CF-AD5F-4DEA-8694-C3A51072FED4}" type="presOf" srcId="{791324A2-0590-45D5-BED3-EB15F802015B}" destId="{55E1EDC5-4CBF-476E-B5AE-B8C8CEE33247}" srcOrd="0" destOrd="0" presId="urn:microsoft.com/office/officeart/2005/8/layout/vList6"/>
    <dgm:cxn modelId="{0BEE1BD0-4B02-43B8-ADCE-18A6FEAFBFC3}" type="presParOf" srcId="{55E1EDC5-4CBF-476E-B5AE-B8C8CEE33247}" destId="{A225F6FF-8E7C-4CEF-A64F-1B0DD82A1AB6}" srcOrd="0" destOrd="0" presId="urn:microsoft.com/office/officeart/2005/8/layout/vList6"/>
    <dgm:cxn modelId="{6908F1D6-C0C4-47B5-BA74-A51F7B724DB9}" type="presParOf" srcId="{A225F6FF-8E7C-4CEF-A64F-1B0DD82A1AB6}" destId="{D0B1C21B-D116-41BE-BB7F-B38EED4EBCAE}" srcOrd="0" destOrd="0" presId="urn:microsoft.com/office/officeart/2005/8/layout/vList6"/>
    <dgm:cxn modelId="{7F07924F-D490-44BE-B277-7328D2225027}" type="presParOf" srcId="{A225F6FF-8E7C-4CEF-A64F-1B0DD82A1AB6}" destId="{6FC8F721-0E4D-4F11-BDA9-953BEF759860}" srcOrd="1" destOrd="0" presId="urn:microsoft.com/office/officeart/2005/8/layout/vList6"/>
    <dgm:cxn modelId="{B12ED64D-7974-46F8-98A9-5E31124E4A59}" type="presParOf" srcId="{55E1EDC5-4CBF-476E-B5AE-B8C8CEE33247}" destId="{AB001047-3D8B-40D7-962E-617532A9AA99}" srcOrd="1" destOrd="0" presId="urn:microsoft.com/office/officeart/2005/8/layout/vList6"/>
    <dgm:cxn modelId="{D0B7CE89-78F6-4708-975F-A56D15765D14}" type="presParOf" srcId="{55E1EDC5-4CBF-476E-B5AE-B8C8CEE33247}" destId="{4CA43230-2E66-465E-998D-DEDD197E43B4}" srcOrd="2" destOrd="0" presId="urn:microsoft.com/office/officeart/2005/8/layout/vList6"/>
    <dgm:cxn modelId="{7B442213-6BAB-4E70-801E-047AC523ACD3}" type="presParOf" srcId="{4CA43230-2E66-465E-998D-DEDD197E43B4}" destId="{F159872F-9D4C-459D-93BC-533EE2ACF372}" srcOrd="0" destOrd="0" presId="urn:microsoft.com/office/officeart/2005/8/layout/vList6"/>
    <dgm:cxn modelId="{89FC6057-5261-4BB2-AA5D-29891A92F5E6}" type="presParOf" srcId="{4CA43230-2E66-465E-998D-DEDD197E43B4}" destId="{7339E4CB-9E24-4015-9901-E1565CAEF45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36D788C-54F9-46FA-9D51-BFD8BCE9330E}" type="doc">
      <dgm:prSet loTypeId="urn:microsoft.com/office/officeart/2005/8/layout/cycle5" loCatId="cycle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1393FD0E-E6AC-4196-BE82-33BF36371270}">
      <dgm:prSet phldrT="[텍스트]"/>
      <dgm:spPr/>
      <dgm:t>
        <a:bodyPr/>
        <a:lstStyle/>
        <a:p>
          <a:pPr latinLnBrk="1"/>
          <a:r>
            <a:rPr lang="ko-KR" altLang="en-US" dirty="0" smtClean="0"/>
            <a:t>정리</a:t>
          </a:r>
          <a:endParaRPr lang="ko-KR" altLang="en-US" dirty="0"/>
        </a:p>
      </dgm:t>
    </dgm:pt>
    <dgm:pt modelId="{65AAB5BE-D090-4C87-A9D3-F8B34C10473E}" type="parTrans" cxnId="{87D7139B-47F3-48B2-A20F-9D6C9B8E1CB4}">
      <dgm:prSet/>
      <dgm:spPr/>
      <dgm:t>
        <a:bodyPr/>
        <a:lstStyle/>
        <a:p>
          <a:pPr latinLnBrk="1"/>
          <a:endParaRPr lang="ko-KR" altLang="en-US"/>
        </a:p>
      </dgm:t>
    </dgm:pt>
    <dgm:pt modelId="{28DD1DEE-A9AA-4608-B967-B43017BF8612}" type="sibTrans" cxnId="{87D7139B-47F3-48B2-A20F-9D6C9B8E1CB4}">
      <dgm:prSet/>
      <dgm:spPr/>
      <dgm:t>
        <a:bodyPr/>
        <a:lstStyle/>
        <a:p>
          <a:pPr latinLnBrk="1"/>
          <a:endParaRPr lang="ko-KR" altLang="en-US"/>
        </a:p>
      </dgm:t>
    </dgm:pt>
    <dgm:pt modelId="{131E1327-1AB5-4F4B-A282-FA1D381E0297}">
      <dgm:prSet phldrT="[텍스트]"/>
      <dgm:spPr/>
      <dgm:t>
        <a:bodyPr/>
        <a:lstStyle/>
        <a:p>
          <a:pPr latinLnBrk="1"/>
          <a:r>
            <a:rPr lang="ko-KR" altLang="en-US" dirty="0" smtClean="0"/>
            <a:t>드래그</a:t>
          </a:r>
          <a:endParaRPr lang="ko-KR" altLang="en-US" dirty="0"/>
        </a:p>
      </dgm:t>
    </dgm:pt>
    <dgm:pt modelId="{75D97A8D-DDAE-4AEE-97E9-0EA4149178F0}" type="parTrans" cxnId="{822C4045-3498-4465-9D0E-932DFEFA02F8}">
      <dgm:prSet/>
      <dgm:spPr/>
      <dgm:t>
        <a:bodyPr/>
        <a:lstStyle/>
        <a:p>
          <a:pPr latinLnBrk="1"/>
          <a:endParaRPr lang="ko-KR" altLang="en-US"/>
        </a:p>
      </dgm:t>
    </dgm:pt>
    <dgm:pt modelId="{6A056C4A-0BE4-4B7F-82D4-C880B9804031}" type="sibTrans" cxnId="{822C4045-3498-4465-9D0E-932DFEFA02F8}">
      <dgm:prSet/>
      <dgm:spPr/>
      <dgm:t>
        <a:bodyPr/>
        <a:lstStyle/>
        <a:p>
          <a:pPr latinLnBrk="1"/>
          <a:endParaRPr lang="ko-KR" altLang="en-US"/>
        </a:p>
      </dgm:t>
    </dgm:pt>
    <dgm:pt modelId="{7DCE6CAD-6CB5-42DA-AC31-86DF5A58BEDA}">
      <dgm:prSet phldrT="[텍스트]"/>
      <dgm:spPr/>
      <dgm:t>
        <a:bodyPr/>
        <a:lstStyle/>
        <a:p>
          <a:pPr latinLnBrk="1"/>
          <a:r>
            <a:rPr lang="ko-KR" altLang="en-US" dirty="0" smtClean="0"/>
            <a:t>적용</a:t>
          </a:r>
          <a:endParaRPr lang="ko-KR" altLang="en-US" dirty="0"/>
        </a:p>
      </dgm:t>
    </dgm:pt>
    <dgm:pt modelId="{3F49A5CE-2FA7-40F1-A43A-24BBB00366B6}" type="parTrans" cxnId="{1FE664CE-E4AC-4D57-B4D1-A06A16A3C773}">
      <dgm:prSet/>
      <dgm:spPr/>
      <dgm:t>
        <a:bodyPr/>
        <a:lstStyle/>
        <a:p>
          <a:pPr latinLnBrk="1"/>
          <a:endParaRPr lang="ko-KR" altLang="en-US"/>
        </a:p>
      </dgm:t>
    </dgm:pt>
    <dgm:pt modelId="{18B18157-34AD-4EC6-A9CD-61CA507C3EE8}" type="sibTrans" cxnId="{1FE664CE-E4AC-4D57-B4D1-A06A16A3C773}">
      <dgm:prSet/>
      <dgm:spPr/>
      <dgm:t>
        <a:bodyPr/>
        <a:lstStyle/>
        <a:p>
          <a:pPr latinLnBrk="1"/>
          <a:endParaRPr lang="ko-KR" altLang="en-US"/>
        </a:p>
      </dgm:t>
    </dgm:pt>
    <dgm:pt modelId="{27BC2BA4-BDE6-4B08-B88D-000B1072D9F9}">
      <dgm:prSet phldrT="[텍스트]"/>
      <dgm:spPr/>
      <dgm:t>
        <a:bodyPr/>
        <a:lstStyle/>
        <a:p>
          <a:pPr latinLnBrk="1"/>
          <a:r>
            <a:rPr lang="ko-KR" altLang="en-US" dirty="0" smtClean="0"/>
            <a:t>테스트</a:t>
          </a:r>
          <a:endParaRPr lang="ko-KR" altLang="en-US" dirty="0"/>
        </a:p>
      </dgm:t>
    </dgm:pt>
    <dgm:pt modelId="{6A850210-1D22-4887-AB89-8BAA08B0056C}" type="parTrans" cxnId="{100220C8-903E-4A31-ABC4-387B1E20C310}">
      <dgm:prSet/>
      <dgm:spPr/>
      <dgm:t>
        <a:bodyPr/>
        <a:lstStyle/>
        <a:p>
          <a:pPr latinLnBrk="1"/>
          <a:endParaRPr lang="ko-KR" altLang="en-US"/>
        </a:p>
      </dgm:t>
    </dgm:pt>
    <dgm:pt modelId="{15465ABF-2959-4E21-8137-E0C870FB74E9}" type="sibTrans" cxnId="{100220C8-903E-4A31-ABC4-387B1E20C310}">
      <dgm:prSet/>
      <dgm:spPr/>
      <dgm:t>
        <a:bodyPr/>
        <a:lstStyle/>
        <a:p>
          <a:pPr latinLnBrk="1"/>
          <a:endParaRPr lang="ko-KR" altLang="en-US"/>
        </a:p>
      </dgm:t>
    </dgm:pt>
    <dgm:pt modelId="{21F53779-E95E-4D25-8B74-783F3F7E08C7}">
      <dgm:prSet phldrT="[텍스트]"/>
      <dgm:spPr/>
      <dgm:t>
        <a:bodyPr/>
        <a:lstStyle/>
        <a:p>
          <a:pPr latinLnBrk="1"/>
          <a:r>
            <a:rPr lang="ko-KR" altLang="en-US" dirty="0" smtClean="0"/>
            <a:t>최적화</a:t>
          </a:r>
          <a:endParaRPr lang="ko-KR" altLang="en-US" dirty="0"/>
        </a:p>
      </dgm:t>
    </dgm:pt>
    <dgm:pt modelId="{82BFC5CF-A0E6-4B7A-A7BF-DCC001B770CA}" type="parTrans" cxnId="{246FF726-9E1A-4441-8C57-4A61518ECEF7}">
      <dgm:prSet/>
      <dgm:spPr/>
      <dgm:t>
        <a:bodyPr/>
        <a:lstStyle/>
        <a:p>
          <a:pPr latinLnBrk="1"/>
          <a:endParaRPr lang="ko-KR" altLang="en-US"/>
        </a:p>
      </dgm:t>
    </dgm:pt>
    <dgm:pt modelId="{900F9DC2-01A3-4E48-A3F4-9B694739FFD9}" type="sibTrans" cxnId="{246FF726-9E1A-4441-8C57-4A61518ECEF7}">
      <dgm:prSet/>
      <dgm:spPr/>
      <dgm:t>
        <a:bodyPr/>
        <a:lstStyle/>
        <a:p>
          <a:pPr latinLnBrk="1"/>
          <a:endParaRPr lang="ko-KR" altLang="en-US"/>
        </a:p>
      </dgm:t>
    </dgm:pt>
    <dgm:pt modelId="{F6A11A3A-0528-4DBC-BC79-7892BB7BCF17}" type="pres">
      <dgm:prSet presAssocID="{636D788C-54F9-46FA-9D51-BFD8BCE9330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173A7FD-52BA-4418-A802-1492AF16F6FB}" type="pres">
      <dgm:prSet presAssocID="{1393FD0E-E6AC-4196-BE82-33BF3637127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8269519-240B-4858-8240-4391CC6DA1EF}" type="pres">
      <dgm:prSet presAssocID="{1393FD0E-E6AC-4196-BE82-33BF36371270}" presName="spNode" presStyleCnt="0"/>
      <dgm:spPr/>
    </dgm:pt>
    <dgm:pt modelId="{6A27D008-29DD-4427-B008-80219D73E988}" type="pres">
      <dgm:prSet presAssocID="{28DD1DEE-A9AA-4608-B967-B43017BF8612}" presName="sibTrans" presStyleLbl="sibTrans1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5A26CF87-AAEC-4528-9E71-64251AB2ECB9}" type="pres">
      <dgm:prSet presAssocID="{131E1327-1AB5-4F4B-A282-FA1D381E029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01F6CB-A773-4C08-9B49-A165EC840271}" type="pres">
      <dgm:prSet presAssocID="{131E1327-1AB5-4F4B-A282-FA1D381E0297}" presName="spNode" presStyleCnt="0"/>
      <dgm:spPr/>
    </dgm:pt>
    <dgm:pt modelId="{A608B8F5-B4FD-4560-BBB2-8B38E43B171B}" type="pres">
      <dgm:prSet presAssocID="{6A056C4A-0BE4-4B7F-82D4-C880B9804031}" presName="sibTrans" presStyleLbl="sibTrans1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7147BC12-13C8-4F7A-8E45-3814AAE366A6}" type="pres">
      <dgm:prSet presAssocID="{7DCE6CAD-6CB5-42DA-AC31-86DF5A58BED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14E4D5E-20DF-4DAC-8FB2-04174BBA11FC}" type="pres">
      <dgm:prSet presAssocID="{7DCE6CAD-6CB5-42DA-AC31-86DF5A58BEDA}" presName="spNode" presStyleCnt="0"/>
      <dgm:spPr/>
    </dgm:pt>
    <dgm:pt modelId="{D1E9D23E-5E30-44DE-8742-8601D2C2776D}" type="pres">
      <dgm:prSet presAssocID="{18B18157-34AD-4EC6-A9CD-61CA507C3EE8}" presName="sibTrans" presStyleLbl="sibTrans1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287AD766-2B65-4954-B9FF-2CE9A23F551D}" type="pres">
      <dgm:prSet presAssocID="{27BC2BA4-BDE6-4B08-B88D-000B1072D9F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911BA5-BA23-456D-AF78-4F3A11B79EC4}" type="pres">
      <dgm:prSet presAssocID="{27BC2BA4-BDE6-4B08-B88D-000B1072D9F9}" presName="spNode" presStyleCnt="0"/>
      <dgm:spPr/>
    </dgm:pt>
    <dgm:pt modelId="{2D97886A-8367-4648-8063-E391F7D852B7}" type="pres">
      <dgm:prSet presAssocID="{15465ABF-2959-4E21-8137-E0C870FB74E9}" presName="sibTrans" presStyleLbl="sibTrans1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07C76F98-A442-4864-94DC-26B38741B2A3}" type="pres">
      <dgm:prSet presAssocID="{21F53779-E95E-4D25-8B74-783F3F7E08C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5EA7A2-4400-48C6-8198-C94B03308DD9}" type="pres">
      <dgm:prSet presAssocID="{21F53779-E95E-4D25-8B74-783F3F7E08C7}" presName="spNode" presStyleCnt="0"/>
      <dgm:spPr/>
    </dgm:pt>
    <dgm:pt modelId="{3ED3D728-6AC4-4A58-8F5D-D2F5715AE32C}" type="pres">
      <dgm:prSet presAssocID="{900F9DC2-01A3-4E48-A3F4-9B694739FFD9}" presName="sibTrans" presStyleLbl="sibTrans1D1" presStyleIdx="4" presStyleCnt="5"/>
      <dgm:spPr/>
      <dgm:t>
        <a:bodyPr/>
        <a:lstStyle/>
        <a:p>
          <a:pPr latinLnBrk="1"/>
          <a:endParaRPr lang="ko-KR" altLang="en-US"/>
        </a:p>
      </dgm:t>
    </dgm:pt>
  </dgm:ptLst>
  <dgm:cxnLst>
    <dgm:cxn modelId="{02F2CAC4-8921-4FBD-9596-8A28600A3451}" type="presOf" srcId="{1393FD0E-E6AC-4196-BE82-33BF36371270}" destId="{E173A7FD-52BA-4418-A802-1492AF16F6FB}" srcOrd="0" destOrd="0" presId="urn:microsoft.com/office/officeart/2005/8/layout/cycle5"/>
    <dgm:cxn modelId="{57BAA9AF-DD0A-4D0B-8333-9713F4F39AA3}" type="presOf" srcId="{27BC2BA4-BDE6-4B08-B88D-000B1072D9F9}" destId="{287AD766-2B65-4954-B9FF-2CE9A23F551D}" srcOrd="0" destOrd="0" presId="urn:microsoft.com/office/officeart/2005/8/layout/cycle5"/>
    <dgm:cxn modelId="{61D8D1E3-49FE-48BD-A02C-3BD44A73CB98}" type="presOf" srcId="{636D788C-54F9-46FA-9D51-BFD8BCE9330E}" destId="{F6A11A3A-0528-4DBC-BC79-7892BB7BCF17}" srcOrd="0" destOrd="0" presId="urn:microsoft.com/office/officeart/2005/8/layout/cycle5"/>
    <dgm:cxn modelId="{1ACB9C4F-7D0B-42BB-A1E2-45CBDB763643}" type="presOf" srcId="{15465ABF-2959-4E21-8137-E0C870FB74E9}" destId="{2D97886A-8367-4648-8063-E391F7D852B7}" srcOrd="0" destOrd="0" presId="urn:microsoft.com/office/officeart/2005/8/layout/cycle5"/>
    <dgm:cxn modelId="{E4BE33E1-187A-4D70-9F09-F8E471E750C9}" type="presOf" srcId="{28DD1DEE-A9AA-4608-B967-B43017BF8612}" destId="{6A27D008-29DD-4427-B008-80219D73E988}" srcOrd="0" destOrd="0" presId="urn:microsoft.com/office/officeart/2005/8/layout/cycle5"/>
    <dgm:cxn modelId="{822C4045-3498-4465-9D0E-932DFEFA02F8}" srcId="{636D788C-54F9-46FA-9D51-BFD8BCE9330E}" destId="{131E1327-1AB5-4F4B-A282-FA1D381E0297}" srcOrd="1" destOrd="0" parTransId="{75D97A8D-DDAE-4AEE-97E9-0EA4149178F0}" sibTransId="{6A056C4A-0BE4-4B7F-82D4-C880B9804031}"/>
    <dgm:cxn modelId="{1FE664CE-E4AC-4D57-B4D1-A06A16A3C773}" srcId="{636D788C-54F9-46FA-9D51-BFD8BCE9330E}" destId="{7DCE6CAD-6CB5-42DA-AC31-86DF5A58BEDA}" srcOrd="2" destOrd="0" parTransId="{3F49A5CE-2FA7-40F1-A43A-24BBB00366B6}" sibTransId="{18B18157-34AD-4EC6-A9CD-61CA507C3EE8}"/>
    <dgm:cxn modelId="{87D7139B-47F3-48B2-A20F-9D6C9B8E1CB4}" srcId="{636D788C-54F9-46FA-9D51-BFD8BCE9330E}" destId="{1393FD0E-E6AC-4196-BE82-33BF36371270}" srcOrd="0" destOrd="0" parTransId="{65AAB5BE-D090-4C87-A9D3-F8B34C10473E}" sibTransId="{28DD1DEE-A9AA-4608-B967-B43017BF8612}"/>
    <dgm:cxn modelId="{0CCC63D7-6014-4077-A21A-131167E92670}" type="presOf" srcId="{6A056C4A-0BE4-4B7F-82D4-C880B9804031}" destId="{A608B8F5-B4FD-4560-BBB2-8B38E43B171B}" srcOrd="0" destOrd="0" presId="urn:microsoft.com/office/officeart/2005/8/layout/cycle5"/>
    <dgm:cxn modelId="{DC49DE43-B1AA-451E-8897-4E7F79E1F5B6}" type="presOf" srcId="{7DCE6CAD-6CB5-42DA-AC31-86DF5A58BEDA}" destId="{7147BC12-13C8-4F7A-8E45-3814AAE366A6}" srcOrd="0" destOrd="0" presId="urn:microsoft.com/office/officeart/2005/8/layout/cycle5"/>
    <dgm:cxn modelId="{86D777F8-14CE-4FFF-BEBF-0E50B9CD092E}" type="presOf" srcId="{131E1327-1AB5-4F4B-A282-FA1D381E0297}" destId="{5A26CF87-AAEC-4528-9E71-64251AB2ECB9}" srcOrd="0" destOrd="0" presId="urn:microsoft.com/office/officeart/2005/8/layout/cycle5"/>
    <dgm:cxn modelId="{100220C8-903E-4A31-ABC4-387B1E20C310}" srcId="{636D788C-54F9-46FA-9D51-BFD8BCE9330E}" destId="{27BC2BA4-BDE6-4B08-B88D-000B1072D9F9}" srcOrd="3" destOrd="0" parTransId="{6A850210-1D22-4887-AB89-8BAA08B0056C}" sibTransId="{15465ABF-2959-4E21-8137-E0C870FB74E9}"/>
    <dgm:cxn modelId="{46EF1F7C-D548-42C7-967D-5FB4F90F1838}" type="presOf" srcId="{900F9DC2-01A3-4E48-A3F4-9B694739FFD9}" destId="{3ED3D728-6AC4-4A58-8F5D-D2F5715AE32C}" srcOrd="0" destOrd="0" presId="urn:microsoft.com/office/officeart/2005/8/layout/cycle5"/>
    <dgm:cxn modelId="{3D415D21-AE93-467C-9AE9-46A6F4FA512B}" type="presOf" srcId="{18B18157-34AD-4EC6-A9CD-61CA507C3EE8}" destId="{D1E9D23E-5E30-44DE-8742-8601D2C2776D}" srcOrd="0" destOrd="0" presId="urn:microsoft.com/office/officeart/2005/8/layout/cycle5"/>
    <dgm:cxn modelId="{849F7C36-B0FF-4EEB-B01E-C7696463EF06}" type="presOf" srcId="{21F53779-E95E-4D25-8B74-783F3F7E08C7}" destId="{07C76F98-A442-4864-94DC-26B38741B2A3}" srcOrd="0" destOrd="0" presId="urn:microsoft.com/office/officeart/2005/8/layout/cycle5"/>
    <dgm:cxn modelId="{246FF726-9E1A-4441-8C57-4A61518ECEF7}" srcId="{636D788C-54F9-46FA-9D51-BFD8BCE9330E}" destId="{21F53779-E95E-4D25-8B74-783F3F7E08C7}" srcOrd="4" destOrd="0" parTransId="{82BFC5CF-A0E6-4B7A-A7BF-DCC001B770CA}" sibTransId="{900F9DC2-01A3-4E48-A3F4-9B694739FFD9}"/>
    <dgm:cxn modelId="{AA05DF98-AF23-49B6-A5A4-2277DC14EBE3}" type="presParOf" srcId="{F6A11A3A-0528-4DBC-BC79-7892BB7BCF17}" destId="{E173A7FD-52BA-4418-A802-1492AF16F6FB}" srcOrd="0" destOrd="0" presId="urn:microsoft.com/office/officeart/2005/8/layout/cycle5"/>
    <dgm:cxn modelId="{CF67F23A-28B0-4D8C-9FBE-4134F5C22F7F}" type="presParOf" srcId="{F6A11A3A-0528-4DBC-BC79-7892BB7BCF17}" destId="{18269519-240B-4858-8240-4391CC6DA1EF}" srcOrd="1" destOrd="0" presId="urn:microsoft.com/office/officeart/2005/8/layout/cycle5"/>
    <dgm:cxn modelId="{E7010807-8DDF-45B9-A232-F9F6D32B608D}" type="presParOf" srcId="{F6A11A3A-0528-4DBC-BC79-7892BB7BCF17}" destId="{6A27D008-29DD-4427-B008-80219D73E988}" srcOrd="2" destOrd="0" presId="urn:microsoft.com/office/officeart/2005/8/layout/cycle5"/>
    <dgm:cxn modelId="{B37985BC-6E9E-441D-B2D7-9274F4B645E0}" type="presParOf" srcId="{F6A11A3A-0528-4DBC-BC79-7892BB7BCF17}" destId="{5A26CF87-AAEC-4528-9E71-64251AB2ECB9}" srcOrd="3" destOrd="0" presId="urn:microsoft.com/office/officeart/2005/8/layout/cycle5"/>
    <dgm:cxn modelId="{B073AEAD-5ADC-4CD8-ABA5-3BFF74B659B8}" type="presParOf" srcId="{F6A11A3A-0528-4DBC-BC79-7892BB7BCF17}" destId="{4601F6CB-A773-4C08-9B49-A165EC840271}" srcOrd="4" destOrd="0" presId="urn:microsoft.com/office/officeart/2005/8/layout/cycle5"/>
    <dgm:cxn modelId="{72BE5C9E-3DA7-453E-88CB-D01D952293AB}" type="presParOf" srcId="{F6A11A3A-0528-4DBC-BC79-7892BB7BCF17}" destId="{A608B8F5-B4FD-4560-BBB2-8B38E43B171B}" srcOrd="5" destOrd="0" presId="urn:microsoft.com/office/officeart/2005/8/layout/cycle5"/>
    <dgm:cxn modelId="{1E91945A-E0B0-4C5B-AF73-DCF59496DB16}" type="presParOf" srcId="{F6A11A3A-0528-4DBC-BC79-7892BB7BCF17}" destId="{7147BC12-13C8-4F7A-8E45-3814AAE366A6}" srcOrd="6" destOrd="0" presId="urn:microsoft.com/office/officeart/2005/8/layout/cycle5"/>
    <dgm:cxn modelId="{4D061E8D-5E6C-4F0C-8933-295CD7FD0C07}" type="presParOf" srcId="{F6A11A3A-0528-4DBC-BC79-7892BB7BCF17}" destId="{514E4D5E-20DF-4DAC-8FB2-04174BBA11FC}" srcOrd="7" destOrd="0" presId="urn:microsoft.com/office/officeart/2005/8/layout/cycle5"/>
    <dgm:cxn modelId="{C81056E8-4865-4DBC-93C0-1448582A66AB}" type="presParOf" srcId="{F6A11A3A-0528-4DBC-BC79-7892BB7BCF17}" destId="{D1E9D23E-5E30-44DE-8742-8601D2C2776D}" srcOrd="8" destOrd="0" presId="urn:microsoft.com/office/officeart/2005/8/layout/cycle5"/>
    <dgm:cxn modelId="{F7351CEA-B8EC-471C-BE83-DE0376C2A0E0}" type="presParOf" srcId="{F6A11A3A-0528-4DBC-BC79-7892BB7BCF17}" destId="{287AD766-2B65-4954-B9FF-2CE9A23F551D}" srcOrd="9" destOrd="0" presId="urn:microsoft.com/office/officeart/2005/8/layout/cycle5"/>
    <dgm:cxn modelId="{2511FDE6-8557-4C3F-A3B9-312AE7B57BCA}" type="presParOf" srcId="{F6A11A3A-0528-4DBC-BC79-7892BB7BCF17}" destId="{97911BA5-BA23-456D-AF78-4F3A11B79EC4}" srcOrd="10" destOrd="0" presId="urn:microsoft.com/office/officeart/2005/8/layout/cycle5"/>
    <dgm:cxn modelId="{203C08B2-2EDE-41CE-8C9F-C07286DB4014}" type="presParOf" srcId="{F6A11A3A-0528-4DBC-BC79-7892BB7BCF17}" destId="{2D97886A-8367-4648-8063-E391F7D852B7}" srcOrd="11" destOrd="0" presId="urn:microsoft.com/office/officeart/2005/8/layout/cycle5"/>
    <dgm:cxn modelId="{B3B5CDFA-AD36-4FB7-8A15-E2A0A7819827}" type="presParOf" srcId="{F6A11A3A-0528-4DBC-BC79-7892BB7BCF17}" destId="{07C76F98-A442-4864-94DC-26B38741B2A3}" srcOrd="12" destOrd="0" presId="urn:microsoft.com/office/officeart/2005/8/layout/cycle5"/>
    <dgm:cxn modelId="{3B0AF2AF-DD41-4C7B-B8DC-7AFB8170E73F}" type="presParOf" srcId="{F6A11A3A-0528-4DBC-BC79-7892BB7BCF17}" destId="{ED5EA7A2-4400-48C6-8198-C94B03308DD9}" srcOrd="13" destOrd="0" presId="urn:microsoft.com/office/officeart/2005/8/layout/cycle5"/>
    <dgm:cxn modelId="{7CF9697B-060A-46F9-B837-58A4490CA399}" type="presParOf" srcId="{F6A11A3A-0528-4DBC-BC79-7892BB7BCF17}" destId="{3ED3D728-6AC4-4A58-8F5D-D2F5715AE32C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20F1A08-3F03-43C9-BF1D-D4AA85EF6CAC}" type="doc">
      <dgm:prSet loTypeId="urn:microsoft.com/office/officeart/2005/8/layout/radial6" loCatId="cycle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5FB1FE7-9A9C-4729-995C-792406D25A74}">
      <dgm:prSet phldrT="[텍스트]"/>
      <dgm:spPr/>
      <dgm:t>
        <a:bodyPr/>
        <a:lstStyle/>
        <a:p>
          <a:pPr latinLnBrk="1"/>
          <a:r>
            <a:rPr lang="ko-KR" altLang="en-US" dirty="0" smtClean="0"/>
            <a:t>게임 </a:t>
          </a:r>
          <a:r>
            <a:rPr lang="ko-KR" altLang="en-US" dirty="0" err="1" smtClean="0"/>
            <a:t>로직</a:t>
          </a:r>
          <a:endParaRPr lang="ko-KR" altLang="en-US" dirty="0"/>
        </a:p>
      </dgm:t>
    </dgm:pt>
    <dgm:pt modelId="{CD7605C7-348F-4ECC-8657-001B8E54230C}" type="parTrans" cxnId="{4775BA1D-84AD-4589-945D-5208735551B9}">
      <dgm:prSet/>
      <dgm:spPr/>
      <dgm:t>
        <a:bodyPr/>
        <a:lstStyle/>
        <a:p>
          <a:pPr latinLnBrk="1"/>
          <a:endParaRPr lang="ko-KR" altLang="en-US"/>
        </a:p>
      </dgm:t>
    </dgm:pt>
    <dgm:pt modelId="{81DFBBE4-A54A-4C76-BD0A-67ABBC79156B}" type="sibTrans" cxnId="{4775BA1D-84AD-4589-945D-5208735551B9}">
      <dgm:prSet/>
      <dgm:spPr/>
      <dgm:t>
        <a:bodyPr/>
        <a:lstStyle/>
        <a:p>
          <a:pPr latinLnBrk="1"/>
          <a:endParaRPr lang="ko-KR" altLang="en-US"/>
        </a:p>
      </dgm:t>
    </dgm:pt>
    <dgm:pt modelId="{28F02414-C860-4BE1-B72C-9B5780EB33A7}">
      <dgm:prSet phldrT="[텍스트]"/>
      <dgm:spPr/>
      <dgm:t>
        <a:bodyPr/>
        <a:lstStyle/>
        <a:p>
          <a:pPr latinLnBrk="1"/>
          <a:r>
            <a:rPr lang="en-US" altLang="ko-KR" dirty="0" smtClean="0"/>
            <a:t>GUI</a:t>
          </a:r>
          <a:endParaRPr lang="ko-KR" altLang="en-US" dirty="0"/>
        </a:p>
      </dgm:t>
    </dgm:pt>
    <dgm:pt modelId="{69FEBC5B-41D6-463E-BDAD-A298B6DD3996}" type="parTrans" cxnId="{86AB7C30-FCAA-4FE7-AA51-7163619C67EF}">
      <dgm:prSet/>
      <dgm:spPr/>
      <dgm:t>
        <a:bodyPr/>
        <a:lstStyle/>
        <a:p>
          <a:pPr latinLnBrk="1"/>
          <a:endParaRPr lang="ko-KR" altLang="en-US"/>
        </a:p>
      </dgm:t>
    </dgm:pt>
    <dgm:pt modelId="{D1F38830-9920-4C22-B445-731A4A4FD456}" type="sibTrans" cxnId="{86AB7C30-FCAA-4FE7-AA51-7163619C67EF}">
      <dgm:prSet/>
      <dgm:spPr/>
      <dgm:t>
        <a:bodyPr/>
        <a:lstStyle/>
        <a:p>
          <a:pPr latinLnBrk="1"/>
          <a:endParaRPr lang="ko-KR" altLang="en-US"/>
        </a:p>
      </dgm:t>
    </dgm:pt>
    <dgm:pt modelId="{2F21B805-5BE8-4F30-BD59-A5F363CEE4F1}">
      <dgm:prSet phldrT="[텍스트]"/>
      <dgm:spPr/>
      <dgm:t>
        <a:bodyPr/>
        <a:lstStyle/>
        <a:p>
          <a:pPr latinLnBrk="1"/>
          <a:r>
            <a:rPr lang="ko-KR" altLang="en-US" dirty="0" smtClean="0"/>
            <a:t>데이터관리</a:t>
          </a:r>
          <a:endParaRPr lang="ko-KR" altLang="en-US" dirty="0"/>
        </a:p>
      </dgm:t>
    </dgm:pt>
    <dgm:pt modelId="{76C77938-CD19-4C2F-9EF0-8AC8DA8ECBE1}" type="parTrans" cxnId="{6F119708-5EB0-472E-BB26-45A75F03687F}">
      <dgm:prSet/>
      <dgm:spPr/>
      <dgm:t>
        <a:bodyPr/>
        <a:lstStyle/>
        <a:p>
          <a:pPr latinLnBrk="1"/>
          <a:endParaRPr lang="ko-KR" altLang="en-US"/>
        </a:p>
      </dgm:t>
    </dgm:pt>
    <dgm:pt modelId="{47CB78E2-6D05-40FF-AFF4-985EEE6151FD}" type="sibTrans" cxnId="{6F119708-5EB0-472E-BB26-45A75F03687F}">
      <dgm:prSet/>
      <dgm:spPr/>
      <dgm:t>
        <a:bodyPr/>
        <a:lstStyle/>
        <a:p>
          <a:pPr latinLnBrk="1"/>
          <a:endParaRPr lang="ko-KR" altLang="en-US"/>
        </a:p>
      </dgm:t>
    </dgm:pt>
    <dgm:pt modelId="{2BCBDE5C-B4CD-420B-8B6F-5DCC2E7AEE24}">
      <dgm:prSet phldrT="[텍스트]"/>
      <dgm:spPr/>
      <dgm:t>
        <a:bodyPr/>
        <a:lstStyle/>
        <a:p>
          <a:pPr latinLnBrk="1"/>
          <a:r>
            <a:rPr lang="ko-KR" altLang="en-US" dirty="0" smtClean="0"/>
            <a:t>디자이너 참여</a:t>
          </a:r>
          <a:endParaRPr lang="ko-KR" altLang="en-US" dirty="0"/>
        </a:p>
      </dgm:t>
    </dgm:pt>
    <dgm:pt modelId="{330C8413-BADF-4E9C-A2C6-AD24CB419F63}" type="parTrans" cxnId="{ECAB1723-7B99-439D-AD33-A452C40E4019}">
      <dgm:prSet/>
      <dgm:spPr/>
      <dgm:t>
        <a:bodyPr/>
        <a:lstStyle/>
        <a:p>
          <a:pPr latinLnBrk="1"/>
          <a:endParaRPr lang="ko-KR" altLang="en-US"/>
        </a:p>
      </dgm:t>
    </dgm:pt>
    <dgm:pt modelId="{6F158881-6A83-4AE3-9ACC-EC4A5E3F2C36}" type="sibTrans" cxnId="{ECAB1723-7B99-439D-AD33-A452C40E4019}">
      <dgm:prSet/>
      <dgm:spPr/>
      <dgm:t>
        <a:bodyPr/>
        <a:lstStyle/>
        <a:p>
          <a:pPr latinLnBrk="1"/>
          <a:endParaRPr lang="ko-KR" altLang="en-US"/>
        </a:p>
      </dgm:t>
    </dgm:pt>
    <dgm:pt modelId="{AB5AC0F0-4398-48AD-83B6-BF55578428A5}">
      <dgm:prSet phldrT="[텍스트]"/>
      <dgm:spPr/>
      <dgm:t>
        <a:bodyPr/>
        <a:lstStyle/>
        <a:p>
          <a:pPr latinLnBrk="1"/>
          <a:r>
            <a:rPr lang="ko-KR" altLang="en-US" dirty="0" smtClean="0"/>
            <a:t>유지보수</a:t>
          </a:r>
          <a:endParaRPr lang="ko-KR" altLang="en-US" dirty="0"/>
        </a:p>
      </dgm:t>
    </dgm:pt>
    <dgm:pt modelId="{CA73C3E7-CAC8-4412-9244-2238807FE011}" type="parTrans" cxnId="{16D482EC-DB9F-4B50-B215-4C9B1DCD8868}">
      <dgm:prSet/>
      <dgm:spPr/>
      <dgm:t>
        <a:bodyPr/>
        <a:lstStyle/>
        <a:p>
          <a:pPr latinLnBrk="1"/>
          <a:endParaRPr lang="ko-KR" altLang="en-US"/>
        </a:p>
      </dgm:t>
    </dgm:pt>
    <dgm:pt modelId="{7F20310E-D6C6-449D-8EFE-F3F1693776EC}" type="sibTrans" cxnId="{16D482EC-DB9F-4B50-B215-4C9B1DCD8868}">
      <dgm:prSet/>
      <dgm:spPr/>
      <dgm:t>
        <a:bodyPr/>
        <a:lstStyle/>
        <a:p>
          <a:pPr latinLnBrk="1"/>
          <a:endParaRPr lang="ko-KR" altLang="en-US"/>
        </a:p>
      </dgm:t>
    </dgm:pt>
    <dgm:pt modelId="{0EE6BDB6-F215-49B7-81A8-F73F5E10F125}" type="pres">
      <dgm:prSet presAssocID="{420F1A08-3F03-43C9-BF1D-D4AA85EF6CA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7B6D59-FDCC-41AF-ABFC-7C3733F02416}" type="pres">
      <dgm:prSet presAssocID="{85FB1FE7-9A9C-4729-995C-792406D25A74}" presName="centerShape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D684729A-9855-43D4-88C0-E088CDEF0AFE}" type="pres">
      <dgm:prSet presAssocID="{28F02414-C860-4BE1-B72C-9B5780EB33A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9AEE2F-548D-4EFF-A7B7-DA2B17E5B432}" type="pres">
      <dgm:prSet presAssocID="{28F02414-C860-4BE1-B72C-9B5780EB33A7}" presName="dummy" presStyleCnt="0"/>
      <dgm:spPr/>
    </dgm:pt>
    <dgm:pt modelId="{DDE80985-9247-4610-A2F7-B5585C2405E5}" type="pres">
      <dgm:prSet presAssocID="{D1F38830-9920-4C22-B445-731A4A4FD456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F972658-36AA-4B69-ACDF-7078DB202069}" type="pres">
      <dgm:prSet presAssocID="{2F21B805-5BE8-4F30-BD59-A5F363CEE4F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ED158B-E109-48CD-91F9-64D7F9B37022}" type="pres">
      <dgm:prSet presAssocID="{2F21B805-5BE8-4F30-BD59-A5F363CEE4F1}" presName="dummy" presStyleCnt="0"/>
      <dgm:spPr/>
    </dgm:pt>
    <dgm:pt modelId="{D24D4A42-B8A7-4032-874B-1150EFDC1186}" type="pres">
      <dgm:prSet presAssocID="{47CB78E2-6D05-40FF-AFF4-985EEE6151FD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B72A1476-3D0D-4214-963F-F39263C989A3}" type="pres">
      <dgm:prSet presAssocID="{2BCBDE5C-B4CD-420B-8B6F-5DCC2E7AEE2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1C3C28-BEB3-4D5A-81E3-3A57053D16E4}" type="pres">
      <dgm:prSet presAssocID="{2BCBDE5C-B4CD-420B-8B6F-5DCC2E7AEE24}" presName="dummy" presStyleCnt="0"/>
      <dgm:spPr/>
    </dgm:pt>
    <dgm:pt modelId="{0126AED7-1226-458D-8538-2EBC41BC9826}" type="pres">
      <dgm:prSet presAssocID="{6F158881-6A83-4AE3-9ACC-EC4A5E3F2C36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00E1876D-1485-40F1-B960-00B6E3BE51CB}" type="pres">
      <dgm:prSet presAssocID="{AB5AC0F0-4398-48AD-83B6-BF55578428A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DD509D0-325B-4B9A-A919-62BE04D22867}" type="pres">
      <dgm:prSet presAssocID="{AB5AC0F0-4398-48AD-83B6-BF55578428A5}" presName="dummy" presStyleCnt="0"/>
      <dgm:spPr/>
    </dgm:pt>
    <dgm:pt modelId="{6DF9C135-49D9-4FB2-8EC7-93B282F1CDD8}" type="pres">
      <dgm:prSet presAssocID="{7F20310E-D6C6-449D-8EFE-F3F1693776EC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</dgm:ptLst>
  <dgm:cxnLst>
    <dgm:cxn modelId="{6F119708-5EB0-472E-BB26-45A75F03687F}" srcId="{85FB1FE7-9A9C-4729-995C-792406D25A74}" destId="{2F21B805-5BE8-4F30-BD59-A5F363CEE4F1}" srcOrd="1" destOrd="0" parTransId="{76C77938-CD19-4C2F-9EF0-8AC8DA8ECBE1}" sibTransId="{47CB78E2-6D05-40FF-AFF4-985EEE6151FD}"/>
    <dgm:cxn modelId="{16D482EC-DB9F-4B50-B215-4C9B1DCD8868}" srcId="{85FB1FE7-9A9C-4729-995C-792406D25A74}" destId="{AB5AC0F0-4398-48AD-83B6-BF55578428A5}" srcOrd="3" destOrd="0" parTransId="{CA73C3E7-CAC8-4412-9244-2238807FE011}" sibTransId="{7F20310E-D6C6-449D-8EFE-F3F1693776EC}"/>
    <dgm:cxn modelId="{AB70958A-8E09-47FC-BD97-BD5FEFBA6DAB}" type="presOf" srcId="{6F158881-6A83-4AE3-9ACC-EC4A5E3F2C36}" destId="{0126AED7-1226-458D-8538-2EBC41BC9826}" srcOrd="0" destOrd="0" presId="urn:microsoft.com/office/officeart/2005/8/layout/radial6"/>
    <dgm:cxn modelId="{7EB97498-1868-445D-A1F4-752221626320}" type="presOf" srcId="{420F1A08-3F03-43C9-BF1D-D4AA85EF6CAC}" destId="{0EE6BDB6-F215-49B7-81A8-F73F5E10F125}" srcOrd="0" destOrd="0" presId="urn:microsoft.com/office/officeart/2005/8/layout/radial6"/>
    <dgm:cxn modelId="{23ADC456-8266-4C0D-90C4-CBBDC0D97CEF}" type="presOf" srcId="{AB5AC0F0-4398-48AD-83B6-BF55578428A5}" destId="{00E1876D-1485-40F1-B960-00B6E3BE51CB}" srcOrd="0" destOrd="0" presId="urn:microsoft.com/office/officeart/2005/8/layout/radial6"/>
    <dgm:cxn modelId="{983C9627-3152-4993-86CD-62F829B6B5CE}" type="presOf" srcId="{28F02414-C860-4BE1-B72C-9B5780EB33A7}" destId="{D684729A-9855-43D4-88C0-E088CDEF0AFE}" srcOrd="0" destOrd="0" presId="urn:microsoft.com/office/officeart/2005/8/layout/radial6"/>
    <dgm:cxn modelId="{264193FD-4ED3-4EC1-B22C-A3817673855B}" type="presOf" srcId="{7F20310E-D6C6-449D-8EFE-F3F1693776EC}" destId="{6DF9C135-49D9-4FB2-8EC7-93B282F1CDD8}" srcOrd="0" destOrd="0" presId="urn:microsoft.com/office/officeart/2005/8/layout/radial6"/>
    <dgm:cxn modelId="{3673B845-1272-4A19-8641-B571C283CDD4}" type="presOf" srcId="{2BCBDE5C-B4CD-420B-8B6F-5DCC2E7AEE24}" destId="{B72A1476-3D0D-4214-963F-F39263C989A3}" srcOrd="0" destOrd="0" presId="urn:microsoft.com/office/officeart/2005/8/layout/radial6"/>
    <dgm:cxn modelId="{ECAB1723-7B99-439D-AD33-A452C40E4019}" srcId="{85FB1FE7-9A9C-4729-995C-792406D25A74}" destId="{2BCBDE5C-B4CD-420B-8B6F-5DCC2E7AEE24}" srcOrd="2" destOrd="0" parTransId="{330C8413-BADF-4E9C-A2C6-AD24CB419F63}" sibTransId="{6F158881-6A83-4AE3-9ACC-EC4A5E3F2C36}"/>
    <dgm:cxn modelId="{86AB7C30-FCAA-4FE7-AA51-7163619C67EF}" srcId="{85FB1FE7-9A9C-4729-995C-792406D25A74}" destId="{28F02414-C860-4BE1-B72C-9B5780EB33A7}" srcOrd="0" destOrd="0" parTransId="{69FEBC5B-41D6-463E-BDAD-A298B6DD3996}" sibTransId="{D1F38830-9920-4C22-B445-731A4A4FD456}"/>
    <dgm:cxn modelId="{4775BA1D-84AD-4589-945D-5208735551B9}" srcId="{420F1A08-3F03-43C9-BF1D-D4AA85EF6CAC}" destId="{85FB1FE7-9A9C-4729-995C-792406D25A74}" srcOrd="0" destOrd="0" parTransId="{CD7605C7-348F-4ECC-8657-001B8E54230C}" sibTransId="{81DFBBE4-A54A-4C76-BD0A-67ABBC79156B}"/>
    <dgm:cxn modelId="{C5B2248B-F58E-45C6-B3CB-CDB9C8AD6D6A}" type="presOf" srcId="{85FB1FE7-9A9C-4729-995C-792406D25A74}" destId="{4B7B6D59-FDCC-41AF-ABFC-7C3733F02416}" srcOrd="0" destOrd="0" presId="urn:microsoft.com/office/officeart/2005/8/layout/radial6"/>
    <dgm:cxn modelId="{0307779F-B210-4D9C-8C9C-41C5D1ED1029}" type="presOf" srcId="{47CB78E2-6D05-40FF-AFF4-985EEE6151FD}" destId="{D24D4A42-B8A7-4032-874B-1150EFDC1186}" srcOrd="0" destOrd="0" presId="urn:microsoft.com/office/officeart/2005/8/layout/radial6"/>
    <dgm:cxn modelId="{BE9333DB-DE9A-4D43-9E5A-5A8FB83F60D8}" type="presOf" srcId="{2F21B805-5BE8-4F30-BD59-A5F363CEE4F1}" destId="{CF972658-36AA-4B69-ACDF-7078DB202069}" srcOrd="0" destOrd="0" presId="urn:microsoft.com/office/officeart/2005/8/layout/radial6"/>
    <dgm:cxn modelId="{6F17DA32-7022-4B95-9524-C14DC745E174}" type="presOf" srcId="{D1F38830-9920-4C22-B445-731A4A4FD456}" destId="{DDE80985-9247-4610-A2F7-B5585C2405E5}" srcOrd="0" destOrd="0" presId="urn:microsoft.com/office/officeart/2005/8/layout/radial6"/>
    <dgm:cxn modelId="{56D48803-FA3F-4DC4-953F-A9670C05F1CD}" type="presParOf" srcId="{0EE6BDB6-F215-49B7-81A8-F73F5E10F125}" destId="{4B7B6D59-FDCC-41AF-ABFC-7C3733F02416}" srcOrd="0" destOrd="0" presId="urn:microsoft.com/office/officeart/2005/8/layout/radial6"/>
    <dgm:cxn modelId="{70E7FDB0-D3CE-499A-9DD8-74CA1C7E5B18}" type="presParOf" srcId="{0EE6BDB6-F215-49B7-81A8-F73F5E10F125}" destId="{D684729A-9855-43D4-88C0-E088CDEF0AFE}" srcOrd="1" destOrd="0" presId="urn:microsoft.com/office/officeart/2005/8/layout/radial6"/>
    <dgm:cxn modelId="{60D54AFB-902B-4E7C-9790-8B4450EBB12C}" type="presParOf" srcId="{0EE6BDB6-F215-49B7-81A8-F73F5E10F125}" destId="{D29AEE2F-548D-4EFF-A7B7-DA2B17E5B432}" srcOrd="2" destOrd="0" presId="urn:microsoft.com/office/officeart/2005/8/layout/radial6"/>
    <dgm:cxn modelId="{52C24547-E4A2-4928-BE49-A8E197D45D37}" type="presParOf" srcId="{0EE6BDB6-F215-49B7-81A8-F73F5E10F125}" destId="{DDE80985-9247-4610-A2F7-B5585C2405E5}" srcOrd="3" destOrd="0" presId="urn:microsoft.com/office/officeart/2005/8/layout/radial6"/>
    <dgm:cxn modelId="{1D52C7C3-E485-4FC9-9DA0-381788A26D2D}" type="presParOf" srcId="{0EE6BDB6-F215-49B7-81A8-F73F5E10F125}" destId="{CF972658-36AA-4B69-ACDF-7078DB202069}" srcOrd="4" destOrd="0" presId="urn:microsoft.com/office/officeart/2005/8/layout/radial6"/>
    <dgm:cxn modelId="{DCA7B952-E675-4DF1-8980-DD7D86854616}" type="presParOf" srcId="{0EE6BDB6-F215-49B7-81A8-F73F5E10F125}" destId="{BFED158B-E109-48CD-91F9-64D7F9B37022}" srcOrd="5" destOrd="0" presId="urn:microsoft.com/office/officeart/2005/8/layout/radial6"/>
    <dgm:cxn modelId="{9A0054CC-CEB7-46E6-8161-5CEF662CDA87}" type="presParOf" srcId="{0EE6BDB6-F215-49B7-81A8-F73F5E10F125}" destId="{D24D4A42-B8A7-4032-874B-1150EFDC1186}" srcOrd="6" destOrd="0" presId="urn:microsoft.com/office/officeart/2005/8/layout/radial6"/>
    <dgm:cxn modelId="{3E939130-0131-4B05-B620-D6DEECA8B959}" type="presParOf" srcId="{0EE6BDB6-F215-49B7-81A8-F73F5E10F125}" destId="{B72A1476-3D0D-4214-963F-F39263C989A3}" srcOrd="7" destOrd="0" presId="urn:microsoft.com/office/officeart/2005/8/layout/radial6"/>
    <dgm:cxn modelId="{CF65EB31-0865-403D-B2D5-1333A4DB341C}" type="presParOf" srcId="{0EE6BDB6-F215-49B7-81A8-F73F5E10F125}" destId="{8E1C3C28-BEB3-4D5A-81E3-3A57053D16E4}" srcOrd="8" destOrd="0" presId="urn:microsoft.com/office/officeart/2005/8/layout/radial6"/>
    <dgm:cxn modelId="{A8804821-BF9D-4213-8E5C-CA6805854FDB}" type="presParOf" srcId="{0EE6BDB6-F215-49B7-81A8-F73F5E10F125}" destId="{0126AED7-1226-458D-8538-2EBC41BC9826}" srcOrd="9" destOrd="0" presId="urn:microsoft.com/office/officeart/2005/8/layout/radial6"/>
    <dgm:cxn modelId="{4FB7FBA8-4DCA-46A4-A15C-9B85D29074DD}" type="presParOf" srcId="{0EE6BDB6-F215-49B7-81A8-F73F5E10F125}" destId="{00E1876D-1485-40F1-B960-00B6E3BE51CB}" srcOrd="10" destOrd="0" presId="urn:microsoft.com/office/officeart/2005/8/layout/radial6"/>
    <dgm:cxn modelId="{72109AE2-FD8D-4C65-9C55-D32A75EF7EBB}" type="presParOf" srcId="{0EE6BDB6-F215-49B7-81A8-F73F5E10F125}" destId="{0DD509D0-325B-4B9A-A919-62BE04D22867}" srcOrd="11" destOrd="0" presId="urn:microsoft.com/office/officeart/2005/8/layout/radial6"/>
    <dgm:cxn modelId="{C765FBAF-E196-4C40-9A70-58DC73E7B493}" type="presParOf" srcId="{0EE6BDB6-F215-49B7-81A8-F73F5E10F125}" destId="{6DF9C135-49D9-4FB2-8EC7-93B282F1CDD8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C2EF2C-A983-431A-9AA7-1556DC83797C}" type="doc">
      <dgm:prSet loTypeId="urn:microsoft.com/office/officeart/2005/8/layout/chevron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6ED2CC70-3615-4567-AF52-3183C4BE09F9}">
      <dgm:prSet phldrT="[텍스트]"/>
      <dgm:spPr/>
      <dgm:t>
        <a:bodyPr/>
        <a:lstStyle/>
        <a:p>
          <a:pPr latinLnBrk="1"/>
          <a:r>
            <a:rPr lang="en-US" altLang="ko-KR" dirty="0" smtClean="0"/>
            <a:t>3D </a:t>
          </a:r>
          <a:r>
            <a:rPr lang="ko-KR" altLang="en-US" dirty="0" smtClean="0"/>
            <a:t>모델링</a:t>
          </a:r>
          <a:r>
            <a:rPr lang="en-US" altLang="ko-KR" dirty="0" smtClean="0"/>
            <a:t>, </a:t>
          </a:r>
          <a:r>
            <a:rPr lang="ko-KR" altLang="en-US" dirty="0" err="1" smtClean="0"/>
            <a:t>에니메이션</a:t>
          </a:r>
          <a:endParaRPr lang="ko-KR" altLang="en-US" dirty="0"/>
        </a:p>
      </dgm:t>
    </dgm:pt>
    <dgm:pt modelId="{224A9544-725F-445A-8E5D-4CE31E036071}" type="parTrans" cxnId="{5109BEC2-8877-44B3-9FDD-CB67D2E85146}">
      <dgm:prSet/>
      <dgm:spPr/>
      <dgm:t>
        <a:bodyPr/>
        <a:lstStyle/>
        <a:p>
          <a:pPr latinLnBrk="1"/>
          <a:endParaRPr lang="ko-KR" altLang="en-US"/>
        </a:p>
      </dgm:t>
    </dgm:pt>
    <dgm:pt modelId="{22C7242F-75EA-4CAC-9722-329A995B61D7}" type="sibTrans" cxnId="{5109BEC2-8877-44B3-9FDD-CB67D2E85146}">
      <dgm:prSet/>
      <dgm:spPr/>
      <dgm:t>
        <a:bodyPr/>
        <a:lstStyle/>
        <a:p>
          <a:pPr latinLnBrk="1"/>
          <a:endParaRPr lang="ko-KR" altLang="en-US"/>
        </a:p>
      </dgm:t>
    </dgm:pt>
    <dgm:pt modelId="{02A5FA17-C3C5-4D77-8F31-CA935AAA3A2F}">
      <dgm:prSet phldrT="[텍스트]"/>
      <dgm:spPr/>
      <dgm:t>
        <a:bodyPr/>
        <a:lstStyle/>
        <a:p>
          <a:pPr latinLnBrk="1"/>
          <a:r>
            <a:rPr lang="en-US" altLang="ko-KR" dirty="0" smtClean="0"/>
            <a:t>*.max </a:t>
          </a:r>
          <a:r>
            <a:rPr lang="ko-KR" altLang="en-US" dirty="0" smtClean="0"/>
            <a:t>파일을 그대로 사용</a:t>
          </a:r>
          <a:r>
            <a:rPr lang="en-US" altLang="ko-KR" dirty="0" smtClean="0"/>
            <a:t> </a:t>
          </a:r>
          <a:endParaRPr lang="ko-KR" altLang="en-US" dirty="0"/>
        </a:p>
      </dgm:t>
    </dgm:pt>
    <dgm:pt modelId="{A9A07BE5-85AB-47C6-8AF8-13FABAFEC68E}" type="parTrans" cxnId="{2D9664AE-49EC-4639-B678-59C0184201B6}">
      <dgm:prSet/>
      <dgm:spPr/>
      <dgm:t>
        <a:bodyPr/>
        <a:lstStyle/>
        <a:p>
          <a:pPr latinLnBrk="1"/>
          <a:endParaRPr lang="ko-KR" altLang="en-US"/>
        </a:p>
      </dgm:t>
    </dgm:pt>
    <dgm:pt modelId="{0E6F0F67-D3A1-4F8C-ABBA-F3F3A98C8ED0}" type="sibTrans" cxnId="{2D9664AE-49EC-4639-B678-59C0184201B6}">
      <dgm:prSet/>
      <dgm:spPr/>
      <dgm:t>
        <a:bodyPr/>
        <a:lstStyle/>
        <a:p>
          <a:pPr latinLnBrk="1"/>
          <a:endParaRPr lang="ko-KR" altLang="en-US"/>
        </a:p>
      </dgm:t>
    </dgm:pt>
    <dgm:pt modelId="{4DADB7A0-94C5-440B-807C-7988E98B41A2}">
      <dgm:prSet phldrT="[텍스트]"/>
      <dgm:spPr/>
      <dgm:t>
        <a:bodyPr/>
        <a:lstStyle/>
        <a:p>
          <a:pPr latinLnBrk="1"/>
          <a:r>
            <a:rPr lang="ko-KR" altLang="en-US" dirty="0" smtClean="0"/>
            <a:t>배경 구성 툴로 사용 </a:t>
          </a:r>
          <a:r>
            <a:rPr lang="en-US" altLang="ko-KR" dirty="0" smtClean="0"/>
            <a:t>( </a:t>
          </a:r>
          <a:r>
            <a:rPr lang="ko-KR" altLang="en-US" dirty="0" smtClean="0"/>
            <a:t>게임 </a:t>
          </a:r>
          <a:r>
            <a:rPr lang="ko-KR" altLang="en-US" dirty="0" err="1" smtClean="0"/>
            <a:t>시뮬레이팅</a:t>
          </a:r>
          <a:r>
            <a:rPr lang="ko-KR" altLang="en-US" dirty="0" smtClean="0"/>
            <a:t> 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C92FB9AD-49D7-42E0-A1FA-7EB0168E7983}" type="parTrans" cxnId="{398551B7-9581-4480-A294-B05390D34D92}">
      <dgm:prSet/>
      <dgm:spPr/>
      <dgm:t>
        <a:bodyPr/>
        <a:lstStyle/>
        <a:p>
          <a:pPr latinLnBrk="1"/>
          <a:endParaRPr lang="ko-KR" altLang="en-US"/>
        </a:p>
      </dgm:t>
    </dgm:pt>
    <dgm:pt modelId="{4C83B976-833E-4113-A1A0-EE178B81D214}" type="sibTrans" cxnId="{398551B7-9581-4480-A294-B05390D34D92}">
      <dgm:prSet/>
      <dgm:spPr/>
      <dgm:t>
        <a:bodyPr/>
        <a:lstStyle/>
        <a:p>
          <a:pPr latinLnBrk="1"/>
          <a:endParaRPr lang="ko-KR" altLang="en-US"/>
        </a:p>
      </dgm:t>
    </dgm:pt>
    <dgm:pt modelId="{5233C47B-9B79-4FDB-BDB4-E42022E64649}">
      <dgm:prSet phldrT="[텍스트]"/>
      <dgm:spPr/>
      <dgm:t>
        <a:bodyPr/>
        <a:lstStyle/>
        <a:p>
          <a:pPr latinLnBrk="1"/>
          <a:r>
            <a:rPr lang="ko-KR" altLang="en-US" dirty="0" smtClean="0"/>
            <a:t>특수 효과</a:t>
          </a:r>
          <a:endParaRPr lang="ko-KR" altLang="en-US" dirty="0"/>
        </a:p>
      </dgm:t>
    </dgm:pt>
    <dgm:pt modelId="{1E1A9ACC-E318-450F-ADDD-83BF0D46A557}" type="parTrans" cxnId="{1BA0E83A-E979-45D2-AE5F-510DA06DD96D}">
      <dgm:prSet/>
      <dgm:spPr/>
      <dgm:t>
        <a:bodyPr/>
        <a:lstStyle/>
        <a:p>
          <a:pPr latinLnBrk="1"/>
          <a:endParaRPr lang="ko-KR" altLang="en-US"/>
        </a:p>
      </dgm:t>
    </dgm:pt>
    <dgm:pt modelId="{BE60F32B-DB75-42D7-9DE7-E1CE967502D9}" type="sibTrans" cxnId="{1BA0E83A-E979-45D2-AE5F-510DA06DD96D}">
      <dgm:prSet/>
      <dgm:spPr/>
      <dgm:t>
        <a:bodyPr/>
        <a:lstStyle/>
        <a:p>
          <a:pPr latinLnBrk="1"/>
          <a:endParaRPr lang="ko-KR" altLang="en-US"/>
        </a:p>
      </dgm:t>
    </dgm:pt>
    <dgm:pt modelId="{03FBAC03-66CA-4DED-9FE3-7DC7EEE5A45E}">
      <dgm:prSet phldrT="[텍스트]"/>
      <dgm:spPr/>
      <dgm:t>
        <a:bodyPr/>
        <a:lstStyle/>
        <a:p>
          <a:pPr latinLnBrk="1"/>
          <a:r>
            <a:rPr lang="ko-KR" altLang="en-US" dirty="0" smtClean="0"/>
            <a:t>에디터 상에서 직접 </a:t>
          </a:r>
          <a:r>
            <a:rPr lang="ko-KR" altLang="en-US" dirty="0" err="1" smtClean="0"/>
            <a:t>파티클</a:t>
          </a:r>
          <a:r>
            <a:rPr lang="ko-KR" altLang="en-US" dirty="0" smtClean="0"/>
            <a:t> </a:t>
          </a:r>
          <a:r>
            <a:rPr lang="ko-KR" altLang="en-US" dirty="0" err="1" smtClean="0"/>
            <a:t>시뮬레이팅</a:t>
          </a:r>
          <a:endParaRPr lang="ko-KR" altLang="en-US" dirty="0"/>
        </a:p>
      </dgm:t>
    </dgm:pt>
    <dgm:pt modelId="{11ADA37D-EC46-4C6A-8E7D-E7CB8D632382}" type="parTrans" cxnId="{6E43300E-FEA6-41B2-BB9D-FDCAA02186E7}">
      <dgm:prSet/>
      <dgm:spPr/>
      <dgm:t>
        <a:bodyPr/>
        <a:lstStyle/>
        <a:p>
          <a:pPr latinLnBrk="1"/>
          <a:endParaRPr lang="ko-KR" altLang="en-US"/>
        </a:p>
      </dgm:t>
    </dgm:pt>
    <dgm:pt modelId="{38E117AD-F291-4F60-BFA2-5047355D2F26}" type="sibTrans" cxnId="{6E43300E-FEA6-41B2-BB9D-FDCAA02186E7}">
      <dgm:prSet/>
      <dgm:spPr/>
      <dgm:t>
        <a:bodyPr/>
        <a:lstStyle/>
        <a:p>
          <a:pPr latinLnBrk="1"/>
          <a:endParaRPr lang="ko-KR" altLang="en-US"/>
        </a:p>
      </dgm:t>
    </dgm:pt>
    <dgm:pt modelId="{7BE93644-4B63-436D-A53E-7323B21922A2}">
      <dgm:prSet phldrT="[텍스트]"/>
      <dgm:spPr/>
      <dgm:t>
        <a:bodyPr/>
        <a:lstStyle/>
        <a:p>
          <a:pPr latinLnBrk="1"/>
          <a:r>
            <a:rPr lang="ko-KR" altLang="en-US" dirty="0" smtClean="0"/>
            <a:t>게임 환경에서의 결과물을 직접 확인</a:t>
          </a:r>
          <a:endParaRPr lang="ko-KR" altLang="en-US" dirty="0"/>
        </a:p>
      </dgm:t>
    </dgm:pt>
    <dgm:pt modelId="{0011A987-AC9C-4B80-984B-31A57E15B12F}" type="parTrans" cxnId="{E9AC7263-04D2-4E20-90D6-DAC9D8FE801A}">
      <dgm:prSet/>
      <dgm:spPr/>
      <dgm:t>
        <a:bodyPr/>
        <a:lstStyle/>
        <a:p>
          <a:pPr latinLnBrk="1"/>
          <a:endParaRPr lang="ko-KR" altLang="en-US"/>
        </a:p>
      </dgm:t>
    </dgm:pt>
    <dgm:pt modelId="{EF9424F2-C87B-4F6B-8A8A-8B516A4F7598}" type="sibTrans" cxnId="{E9AC7263-04D2-4E20-90D6-DAC9D8FE801A}">
      <dgm:prSet/>
      <dgm:spPr/>
      <dgm:t>
        <a:bodyPr/>
        <a:lstStyle/>
        <a:p>
          <a:pPr latinLnBrk="1"/>
          <a:endParaRPr lang="ko-KR" altLang="en-US"/>
        </a:p>
      </dgm:t>
    </dgm:pt>
    <dgm:pt modelId="{A18752A2-6452-4B3B-A31F-CA113238B30D}">
      <dgm:prSet phldrT="[텍스트]"/>
      <dgm:spPr/>
      <dgm:t>
        <a:bodyPr/>
        <a:lstStyle/>
        <a:p>
          <a:pPr latinLnBrk="1"/>
          <a:r>
            <a:rPr lang="en-US" altLang="ko-KR" dirty="0" smtClean="0"/>
            <a:t>GUI </a:t>
          </a:r>
          <a:r>
            <a:rPr lang="ko-KR" altLang="en-US" dirty="0" smtClean="0"/>
            <a:t>제작</a:t>
          </a:r>
          <a:endParaRPr lang="ko-KR" altLang="en-US" dirty="0"/>
        </a:p>
      </dgm:t>
    </dgm:pt>
    <dgm:pt modelId="{9D742F29-3866-437E-A01F-31F0108F6886}" type="parTrans" cxnId="{A429FF55-40D1-4CFE-BF04-E8A8E6F3F157}">
      <dgm:prSet/>
      <dgm:spPr/>
      <dgm:t>
        <a:bodyPr/>
        <a:lstStyle/>
        <a:p>
          <a:pPr latinLnBrk="1"/>
          <a:endParaRPr lang="ko-KR" altLang="en-US"/>
        </a:p>
      </dgm:t>
    </dgm:pt>
    <dgm:pt modelId="{213C39E3-82B7-4C07-A2E3-D88E1D9CD291}" type="sibTrans" cxnId="{A429FF55-40D1-4CFE-BF04-E8A8E6F3F157}">
      <dgm:prSet/>
      <dgm:spPr/>
      <dgm:t>
        <a:bodyPr/>
        <a:lstStyle/>
        <a:p>
          <a:pPr latinLnBrk="1"/>
          <a:endParaRPr lang="ko-KR" altLang="en-US"/>
        </a:p>
      </dgm:t>
    </dgm:pt>
    <dgm:pt modelId="{65D8870A-23A4-4F28-9D89-D6062A24CD08}">
      <dgm:prSet phldrT="[텍스트]"/>
      <dgm:spPr/>
      <dgm:t>
        <a:bodyPr/>
        <a:lstStyle/>
        <a:p>
          <a:pPr latinLnBrk="1"/>
          <a:r>
            <a:rPr lang="ko-KR" altLang="en-US" dirty="0" smtClean="0"/>
            <a:t>폼</a:t>
          </a:r>
          <a:r>
            <a:rPr lang="en-US" altLang="ko-KR" dirty="0" smtClean="0"/>
            <a:t>, </a:t>
          </a:r>
          <a:r>
            <a:rPr lang="ko-KR" altLang="en-US" dirty="0" smtClean="0"/>
            <a:t>이미지 조합 형태의 디자인 가능</a:t>
          </a:r>
          <a:endParaRPr lang="ko-KR" altLang="en-US" dirty="0"/>
        </a:p>
      </dgm:t>
    </dgm:pt>
    <dgm:pt modelId="{DB99E370-EC87-426D-898C-372000CEEC9B}" type="parTrans" cxnId="{2992F33E-1A8D-4A1A-866E-8E0DB4ABFDEB}">
      <dgm:prSet/>
      <dgm:spPr/>
      <dgm:t>
        <a:bodyPr/>
        <a:lstStyle/>
        <a:p>
          <a:pPr latinLnBrk="1"/>
          <a:endParaRPr lang="ko-KR" altLang="en-US"/>
        </a:p>
      </dgm:t>
    </dgm:pt>
    <dgm:pt modelId="{10C61247-E44A-4900-A660-1F9CC5428F06}" type="sibTrans" cxnId="{2992F33E-1A8D-4A1A-866E-8E0DB4ABFDEB}">
      <dgm:prSet/>
      <dgm:spPr/>
      <dgm:t>
        <a:bodyPr/>
        <a:lstStyle/>
        <a:p>
          <a:pPr latinLnBrk="1"/>
          <a:endParaRPr lang="ko-KR" altLang="en-US"/>
        </a:p>
      </dgm:t>
    </dgm:pt>
    <dgm:pt modelId="{96175F71-D56C-4D68-B3FA-74811FC1DDF9}">
      <dgm:prSet phldrT="[텍스트]"/>
      <dgm:spPr/>
      <dgm:t>
        <a:bodyPr/>
        <a:lstStyle/>
        <a:p>
          <a:pPr latinLnBrk="1"/>
          <a:r>
            <a:rPr lang="en-US" altLang="ko-KR" dirty="0" smtClean="0"/>
            <a:t>GUI </a:t>
          </a:r>
          <a:r>
            <a:rPr lang="ko-KR" altLang="en-US" dirty="0" smtClean="0"/>
            <a:t>구성 및 테스트 동시 진행</a:t>
          </a:r>
          <a:endParaRPr lang="ko-KR" altLang="en-US" dirty="0"/>
        </a:p>
      </dgm:t>
    </dgm:pt>
    <dgm:pt modelId="{D5657BEF-57D8-411C-B34A-200B6EC4933E}" type="parTrans" cxnId="{5305C0BB-696B-44D6-9460-CB0D896815F9}">
      <dgm:prSet/>
      <dgm:spPr/>
      <dgm:t>
        <a:bodyPr/>
        <a:lstStyle/>
        <a:p>
          <a:pPr latinLnBrk="1"/>
          <a:endParaRPr lang="ko-KR" altLang="en-US"/>
        </a:p>
      </dgm:t>
    </dgm:pt>
    <dgm:pt modelId="{1C83863D-FAFA-4AC1-8C6B-0BFA86C1FA64}" type="sibTrans" cxnId="{5305C0BB-696B-44D6-9460-CB0D896815F9}">
      <dgm:prSet/>
      <dgm:spPr/>
      <dgm:t>
        <a:bodyPr/>
        <a:lstStyle/>
        <a:p>
          <a:pPr latinLnBrk="1"/>
          <a:endParaRPr lang="ko-KR" altLang="en-US"/>
        </a:p>
      </dgm:t>
    </dgm:pt>
    <dgm:pt modelId="{628DB286-F9A1-47B0-88A4-358E260027DB}" type="pres">
      <dgm:prSet presAssocID="{02C2EF2C-A983-431A-9AA7-1556DC83797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FBE980-39BA-4056-AE1B-EF1A0A16E75D}" type="pres">
      <dgm:prSet presAssocID="{6ED2CC70-3615-4567-AF52-3183C4BE09F9}" presName="composite" presStyleCnt="0"/>
      <dgm:spPr/>
    </dgm:pt>
    <dgm:pt modelId="{B82DA8F6-7296-4FDE-A945-17DE0809E3C2}" type="pres">
      <dgm:prSet presAssocID="{6ED2CC70-3615-4567-AF52-3183C4BE09F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1C4291-5751-4BE6-A027-F6F4301C7D0A}" type="pres">
      <dgm:prSet presAssocID="{6ED2CC70-3615-4567-AF52-3183C4BE09F9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393B6B-7A07-4A77-BDD8-2983DB3674B7}" type="pres">
      <dgm:prSet presAssocID="{22C7242F-75EA-4CAC-9722-329A995B61D7}" presName="sp" presStyleCnt="0"/>
      <dgm:spPr/>
    </dgm:pt>
    <dgm:pt modelId="{3AAE7A5A-DD70-48B6-AE8D-029CBCBE207A}" type="pres">
      <dgm:prSet presAssocID="{5233C47B-9B79-4FDB-BDB4-E42022E64649}" presName="composite" presStyleCnt="0"/>
      <dgm:spPr/>
    </dgm:pt>
    <dgm:pt modelId="{5E36AAF4-2750-47EB-A794-A35C52E05DAD}" type="pres">
      <dgm:prSet presAssocID="{5233C47B-9B79-4FDB-BDB4-E42022E64649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562985-605E-4427-915B-9427ABA7A2E9}" type="pres">
      <dgm:prSet presAssocID="{5233C47B-9B79-4FDB-BDB4-E42022E64649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9AF74F-403A-4423-BF6E-60C2B92C56A5}" type="pres">
      <dgm:prSet presAssocID="{BE60F32B-DB75-42D7-9DE7-E1CE967502D9}" presName="sp" presStyleCnt="0"/>
      <dgm:spPr/>
    </dgm:pt>
    <dgm:pt modelId="{904DEDEF-5669-4448-BCCE-BECD8B49A6DC}" type="pres">
      <dgm:prSet presAssocID="{A18752A2-6452-4B3B-A31F-CA113238B30D}" presName="composite" presStyleCnt="0"/>
      <dgm:spPr/>
    </dgm:pt>
    <dgm:pt modelId="{FB9A7F93-D96E-45FF-9284-33D649D6FE4D}" type="pres">
      <dgm:prSet presAssocID="{A18752A2-6452-4B3B-A31F-CA113238B30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3BAE6A-D5FA-41B7-ABBF-36954460940B}" type="pres">
      <dgm:prSet presAssocID="{A18752A2-6452-4B3B-A31F-CA113238B30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BBAA7B2-602E-4FE0-9A5D-F1A7919F997E}" type="presOf" srcId="{7BE93644-4B63-436D-A53E-7323B21922A2}" destId="{EC562985-605E-4427-915B-9427ABA7A2E9}" srcOrd="0" destOrd="1" presId="urn:microsoft.com/office/officeart/2005/8/layout/chevron2"/>
    <dgm:cxn modelId="{2D9664AE-49EC-4639-B678-59C0184201B6}" srcId="{6ED2CC70-3615-4567-AF52-3183C4BE09F9}" destId="{02A5FA17-C3C5-4D77-8F31-CA935AAA3A2F}" srcOrd="0" destOrd="0" parTransId="{A9A07BE5-85AB-47C6-8AF8-13FABAFEC68E}" sibTransId="{0E6F0F67-D3A1-4F8C-ABBA-F3F3A98C8ED0}"/>
    <dgm:cxn modelId="{C662C292-6313-493E-A47F-557339A82C80}" type="presOf" srcId="{4DADB7A0-94C5-440B-807C-7988E98B41A2}" destId="{DA1C4291-5751-4BE6-A027-F6F4301C7D0A}" srcOrd="0" destOrd="1" presId="urn:microsoft.com/office/officeart/2005/8/layout/chevron2"/>
    <dgm:cxn modelId="{0036DF58-9AE8-4FCA-B68F-930EA8FE9A0B}" type="presOf" srcId="{65D8870A-23A4-4F28-9D89-D6062A24CD08}" destId="{D23BAE6A-D5FA-41B7-ABBF-36954460940B}" srcOrd="0" destOrd="0" presId="urn:microsoft.com/office/officeart/2005/8/layout/chevron2"/>
    <dgm:cxn modelId="{A429FF55-40D1-4CFE-BF04-E8A8E6F3F157}" srcId="{02C2EF2C-A983-431A-9AA7-1556DC83797C}" destId="{A18752A2-6452-4B3B-A31F-CA113238B30D}" srcOrd="2" destOrd="0" parTransId="{9D742F29-3866-437E-A01F-31F0108F6886}" sibTransId="{213C39E3-82B7-4C07-A2E3-D88E1D9CD291}"/>
    <dgm:cxn modelId="{6E43300E-FEA6-41B2-BB9D-FDCAA02186E7}" srcId="{5233C47B-9B79-4FDB-BDB4-E42022E64649}" destId="{03FBAC03-66CA-4DED-9FE3-7DC7EEE5A45E}" srcOrd="0" destOrd="0" parTransId="{11ADA37D-EC46-4C6A-8E7D-E7CB8D632382}" sibTransId="{38E117AD-F291-4F60-BFA2-5047355D2F26}"/>
    <dgm:cxn modelId="{16ABE7B5-4EFF-4757-A6B8-B3B1C0AD40B9}" type="presOf" srcId="{02C2EF2C-A983-431A-9AA7-1556DC83797C}" destId="{628DB286-F9A1-47B0-88A4-358E260027DB}" srcOrd="0" destOrd="0" presId="urn:microsoft.com/office/officeart/2005/8/layout/chevron2"/>
    <dgm:cxn modelId="{872BC761-7D24-4BB7-AA42-9F1056576FB3}" type="presOf" srcId="{A18752A2-6452-4B3B-A31F-CA113238B30D}" destId="{FB9A7F93-D96E-45FF-9284-33D649D6FE4D}" srcOrd="0" destOrd="0" presId="urn:microsoft.com/office/officeart/2005/8/layout/chevron2"/>
    <dgm:cxn modelId="{D5C3C1E9-ADB1-4A51-B41C-5292C5CF52E7}" type="presOf" srcId="{96175F71-D56C-4D68-B3FA-74811FC1DDF9}" destId="{D23BAE6A-D5FA-41B7-ABBF-36954460940B}" srcOrd="0" destOrd="1" presId="urn:microsoft.com/office/officeart/2005/8/layout/chevron2"/>
    <dgm:cxn modelId="{8A48CF68-6A02-48A3-BE89-75F3E473E80E}" type="presOf" srcId="{6ED2CC70-3615-4567-AF52-3183C4BE09F9}" destId="{B82DA8F6-7296-4FDE-A945-17DE0809E3C2}" srcOrd="0" destOrd="0" presId="urn:microsoft.com/office/officeart/2005/8/layout/chevron2"/>
    <dgm:cxn modelId="{5109BEC2-8877-44B3-9FDD-CB67D2E85146}" srcId="{02C2EF2C-A983-431A-9AA7-1556DC83797C}" destId="{6ED2CC70-3615-4567-AF52-3183C4BE09F9}" srcOrd="0" destOrd="0" parTransId="{224A9544-725F-445A-8E5D-4CE31E036071}" sibTransId="{22C7242F-75EA-4CAC-9722-329A995B61D7}"/>
    <dgm:cxn modelId="{E9AC7263-04D2-4E20-90D6-DAC9D8FE801A}" srcId="{5233C47B-9B79-4FDB-BDB4-E42022E64649}" destId="{7BE93644-4B63-436D-A53E-7323B21922A2}" srcOrd="1" destOrd="0" parTransId="{0011A987-AC9C-4B80-984B-31A57E15B12F}" sibTransId="{EF9424F2-C87B-4F6B-8A8A-8B516A4F7598}"/>
    <dgm:cxn modelId="{171885C4-7982-4B46-BE34-DF56E4769B45}" type="presOf" srcId="{5233C47B-9B79-4FDB-BDB4-E42022E64649}" destId="{5E36AAF4-2750-47EB-A794-A35C52E05DAD}" srcOrd="0" destOrd="0" presId="urn:microsoft.com/office/officeart/2005/8/layout/chevron2"/>
    <dgm:cxn modelId="{9DE40F47-ADBF-4343-8641-E3B2888ACAB3}" type="presOf" srcId="{03FBAC03-66CA-4DED-9FE3-7DC7EEE5A45E}" destId="{EC562985-605E-4427-915B-9427ABA7A2E9}" srcOrd="0" destOrd="0" presId="urn:microsoft.com/office/officeart/2005/8/layout/chevron2"/>
    <dgm:cxn modelId="{1BA0E83A-E979-45D2-AE5F-510DA06DD96D}" srcId="{02C2EF2C-A983-431A-9AA7-1556DC83797C}" destId="{5233C47B-9B79-4FDB-BDB4-E42022E64649}" srcOrd="1" destOrd="0" parTransId="{1E1A9ACC-E318-450F-ADDD-83BF0D46A557}" sibTransId="{BE60F32B-DB75-42D7-9DE7-E1CE967502D9}"/>
    <dgm:cxn modelId="{67261EBF-02CA-4F2F-AC6F-519E3A69553A}" type="presOf" srcId="{02A5FA17-C3C5-4D77-8F31-CA935AAA3A2F}" destId="{DA1C4291-5751-4BE6-A027-F6F4301C7D0A}" srcOrd="0" destOrd="0" presId="urn:microsoft.com/office/officeart/2005/8/layout/chevron2"/>
    <dgm:cxn modelId="{398551B7-9581-4480-A294-B05390D34D92}" srcId="{6ED2CC70-3615-4567-AF52-3183C4BE09F9}" destId="{4DADB7A0-94C5-440B-807C-7988E98B41A2}" srcOrd="1" destOrd="0" parTransId="{C92FB9AD-49D7-42E0-A1FA-7EB0168E7983}" sibTransId="{4C83B976-833E-4113-A1A0-EE178B81D214}"/>
    <dgm:cxn modelId="{2992F33E-1A8D-4A1A-866E-8E0DB4ABFDEB}" srcId="{A18752A2-6452-4B3B-A31F-CA113238B30D}" destId="{65D8870A-23A4-4F28-9D89-D6062A24CD08}" srcOrd="0" destOrd="0" parTransId="{DB99E370-EC87-426D-898C-372000CEEC9B}" sibTransId="{10C61247-E44A-4900-A660-1F9CC5428F06}"/>
    <dgm:cxn modelId="{5305C0BB-696B-44D6-9460-CB0D896815F9}" srcId="{A18752A2-6452-4B3B-A31F-CA113238B30D}" destId="{96175F71-D56C-4D68-B3FA-74811FC1DDF9}" srcOrd="1" destOrd="0" parTransId="{D5657BEF-57D8-411C-B34A-200B6EC4933E}" sibTransId="{1C83863D-FAFA-4AC1-8C6B-0BFA86C1FA64}"/>
    <dgm:cxn modelId="{F18299D3-3D14-493D-8A2D-102CAF837B5D}" type="presParOf" srcId="{628DB286-F9A1-47B0-88A4-358E260027DB}" destId="{7DFBE980-39BA-4056-AE1B-EF1A0A16E75D}" srcOrd="0" destOrd="0" presId="urn:microsoft.com/office/officeart/2005/8/layout/chevron2"/>
    <dgm:cxn modelId="{934BBCA2-4A9C-4385-A08D-58E78A63FE6E}" type="presParOf" srcId="{7DFBE980-39BA-4056-AE1B-EF1A0A16E75D}" destId="{B82DA8F6-7296-4FDE-A945-17DE0809E3C2}" srcOrd="0" destOrd="0" presId="urn:microsoft.com/office/officeart/2005/8/layout/chevron2"/>
    <dgm:cxn modelId="{46C32E82-92A8-4A08-B807-C3309B27DFEF}" type="presParOf" srcId="{7DFBE980-39BA-4056-AE1B-EF1A0A16E75D}" destId="{DA1C4291-5751-4BE6-A027-F6F4301C7D0A}" srcOrd="1" destOrd="0" presId="urn:microsoft.com/office/officeart/2005/8/layout/chevron2"/>
    <dgm:cxn modelId="{CABA50D1-AD69-4773-8164-7E45FD7385D2}" type="presParOf" srcId="{628DB286-F9A1-47B0-88A4-358E260027DB}" destId="{BD393B6B-7A07-4A77-BDD8-2983DB3674B7}" srcOrd="1" destOrd="0" presId="urn:microsoft.com/office/officeart/2005/8/layout/chevron2"/>
    <dgm:cxn modelId="{36C0B718-B031-4449-997D-A6359B52D339}" type="presParOf" srcId="{628DB286-F9A1-47B0-88A4-358E260027DB}" destId="{3AAE7A5A-DD70-48B6-AE8D-029CBCBE207A}" srcOrd="2" destOrd="0" presId="urn:microsoft.com/office/officeart/2005/8/layout/chevron2"/>
    <dgm:cxn modelId="{58D3229A-B484-4D46-895A-D1D06731382F}" type="presParOf" srcId="{3AAE7A5A-DD70-48B6-AE8D-029CBCBE207A}" destId="{5E36AAF4-2750-47EB-A794-A35C52E05DAD}" srcOrd="0" destOrd="0" presId="urn:microsoft.com/office/officeart/2005/8/layout/chevron2"/>
    <dgm:cxn modelId="{7FCE0898-5180-45AB-B175-29721CD799B4}" type="presParOf" srcId="{3AAE7A5A-DD70-48B6-AE8D-029CBCBE207A}" destId="{EC562985-605E-4427-915B-9427ABA7A2E9}" srcOrd="1" destOrd="0" presId="urn:microsoft.com/office/officeart/2005/8/layout/chevron2"/>
    <dgm:cxn modelId="{16A5A1AE-524F-4B71-ADDC-6D8DC375E2D9}" type="presParOf" srcId="{628DB286-F9A1-47B0-88A4-358E260027DB}" destId="{889AF74F-403A-4423-BF6E-60C2B92C56A5}" srcOrd="3" destOrd="0" presId="urn:microsoft.com/office/officeart/2005/8/layout/chevron2"/>
    <dgm:cxn modelId="{91D40E96-2F9B-4B3B-BE09-F28BD681DAE0}" type="presParOf" srcId="{628DB286-F9A1-47B0-88A4-358E260027DB}" destId="{904DEDEF-5669-4448-BCCE-BECD8B49A6DC}" srcOrd="4" destOrd="0" presId="urn:microsoft.com/office/officeart/2005/8/layout/chevron2"/>
    <dgm:cxn modelId="{AB9CF311-4E26-4787-8494-D42D7A5EF102}" type="presParOf" srcId="{904DEDEF-5669-4448-BCCE-BECD8B49A6DC}" destId="{FB9A7F93-D96E-45FF-9284-33D649D6FE4D}" srcOrd="0" destOrd="0" presId="urn:microsoft.com/office/officeart/2005/8/layout/chevron2"/>
    <dgm:cxn modelId="{DA230426-D790-4915-AB92-A5A794A65CEE}" type="presParOf" srcId="{904DEDEF-5669-4448-BCCE-BECD8B49A6DC}" destId="{D23BAE6A-D5FA-41B7-ABBF-36954460940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B2B4F1-AA03-448C-8FA9-EC3DF43F8BCA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69C72D2-8A4F-454D-9431-B696635DBB5E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맵</a:t>
          </a:r>
          <a:r>
            <a:rPr lang="ko-KR" altLang="en-US" dirty="0" smtClean="0"/>
            <a:t> 제작</a:t>
          </a:r>
          <a:endParaRPr lang="ko-KR" altLang="en-US" dirty="0"/>
        </a:p>
      </dgm:t>
    </dgm:pt>
    <dgm:pt modelId="{FD6C36B3-7F73-48CB-A936-F9E18E82F9E0}" type="parTrans" cxnId="{11203F7E-506C-4C02-9D64-CA51410E18F6}">
      <dgm:prSet/>
      <dgm:spPr/>
      <dgm:t>
        <a:bodyPr/>
        <a:lstStyle/>
        <a:p>
          <a:pPr latinLnBrk="1"/>
          <a:endParaRPr lang="ko-KR" altLang="en-US"/>
        </a:p>
      </dgm:t>
    </dgm:pt>
    <dgm:pt modelId="{CC585067-11A3-4173-A8C5-4365CC8DB8C3}" type="sibTrans" cxnId="{11203F7E-506C-4C02-9D64-CA51410E18F6}">
      <dgm:prSet/>
      <dgm:spPr/>
      <dgm:t>
        <a:bodyPr/>
        <a:lstStyle/>
        <a:p>
          <a:pPr latinLnBrk="1"/>
          <a:endParaRPr lang="ko-KR" altLang="en-US"/>
        </a:p>
      </dgm:t>
    </dgm:pt>
    <dgm:pt modelId="{3C83ED4A-F1E2-4153-A54C-501FDE2E537C}">
      <dgm:prSet phldrT="[텍스트]"/>
      <dgm:spPr/>
      <dgm:t>
        <a:bodyPr/>
        <a:lstStyle/>
        <a:p>
          <a:pPr latinLnBrk="1"/>
          <a:r>
            <a:rPr lang="ko-KR" altLang="en-US" dirty="0" smtClean="0"/>
            <a:t>지형작업</a:t>
          </a:r>
          <a:endParaRPr lang="ko-KR" altLang="en-US" dirty="0"/>
        </a:p>
      </dgm:t>
    </dgm:pt>
    <dgm:pt modelId="{EEDF4AA7-5883-4610-BFA2-33B535C14306}" type="parTrans" cxnId="{53602CFF-8F6E-4E1C-BE8F-BFCA305179F5}">
      <dgm:prSet/>
      <dgm:spPr/>
      <dgm:t>
        <a:bodyPr/>
        <a:lstStyle/>
        <a:p>
          <a:pPr latinLnBrk="1"/>
          <a:endParaRPr lang="ko-KR" altLang="en-US"/>
        </a:p>
      </dgm:t>
    </dgm:pt>
    <dgm:pt modelId="{2E9EA8BC-0C5D-43DE-BBE9-C3BD5B5BC556}" type="sibTrans" cxnId="{53602CFF-8F6E-4E1C-BE8F-BFCA305179F5}">
      <dgm:prSet/>
      <dgm:spPr/>
      <dgm:t>
        <a:bodyPr/>
        <a:lstStyle/>
        <a:p>
          <a:pPr latinLnBrk="1"/>
          <a:endParaRPr lang="ko-KR" altLang="en-US"/>
        </a:p>
      </dgm:t>
    </dgm:pt>
    <dgm:pt modelId="{47F572DC-BC05-4DEF-88D5-F2B9B6EA6A35}">
      <dgm:prSet phldrT="[텍스트]"/>
      <dgm:spPr/>
      <dgm:t>
        <a:bodyPr/>
        <a:lstStyle/>
        <a:p>
          <a:pPr latinLnBrk="1"/>
          <a:r>
            <a:rPr lang="ko-KR" altLang="en-US" dirty="0" smtClean="0"/>
            <a:t>오브젝트 배치</a:t>
          </a:r>
          <a:endParaRPr lang="ko-KR" altLang="en-US" dirty="0"/>
        </a:p>
      </dgm:t>
    </dgm:pt>
    <dgm:pt modelId="{79BA42CE-9D6C-455B-95B7-0C1845CBE809}" type="parTrans" cxnId="{EA577B69-CEA1-4BF4-A10F-95E286709DE1}">
      <dgm:prSet/>
      <dgm:spPr/>
      <dgm:t>
        <a:bodyPr/>
        <a:lstStyle/>
        <a:p>
          <a:pPr latinLnBrk="1"/>
          <a:endParaRPr lang="ko-KR" altLang="en-US"/>
        </a:p>
      </dgm:t>
    </dgm:pt>
    <dgm:pt modelId="{7E8A5FFC-1B6D-4E03-8B2F-7AE33763E882}" type="sibTrans" cxnId="{EA577B69-CEA1-4BF4-A10F-95E286709DE1}">
      <dgm:prSet/>
      <dgm:spPr/>
      <dgm:t>
        <a:bodyPr/>
        <a:lstStyle/>
        <a:p>
          <a:pPr latinLnBrk="1"/>
          <a:endParaRPr lang="ko-KR" altLang="en-US"/>
        </a:p>
      </dgm:t>
    </dgm:pt>
    <dgm:pt modelId="{F8DE02D8-55AA-4C26-A38F-19B8737785A1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이펙트</a:t>
          </a:r>
          <a:endParaRPr lang="ko-KR" altLang="en-US" dirty="0"/>
        </a:p>
      </dgm:t>
    </dgm:pt>
    <dgm:pt modelId="{D733E814-D03E-479C-8C04-3C8ACCAD8007}" type="parTrans" cxnId="{E7EA712E-330E-4757-AAF8-780A4F00379C}">
      <dgm:prSet/>
      <dgm:spPr/>
      <dgm:t>
        <a:bodyPr/>
        <a:lstStyle/>
        <a:p>
          <a:pPr latinLnBrk="1"/>
          <a:endParaRPr lang="ko-KR" altLang="en-US"/>
        </a:p>
      </dgm:t>
    </dgm:pt>
    <dgm:pt modelId="{40DF161B-0AE9-477B-9A09-2E9991BF1383}" type="sibTrans" cxnId="{E7EA712E-330E-4757-AAF8-780A4F00379C}">
      <dgm:prSet/>
      <dgm:spPr/>
      <dgm:t>
        <a:bodyPr/>
        <a:lstStyle/>
        <a:p>
          <a:pPr latinLnBrk="1"/>
          <a:endParaRPr lang="ko-KR" altLang="en-US"/>
        </a:p>
      </dgm:t>
    </dgm:pt>
    <dgm:pt modelId="{7AA944FB-EA6F-4357-8CBA-9E071FAD703D}">
      <dgm:prSet phldrT="[텍스트]"/>
      <dgm:spPr/>
      <dgm:t>
        <a:bodyPr/>
        <a:lstStyle/>
        <a:p>
          <a:pPr latinLnBrk="1"/>
          <a:r>
            <a:rPr lang="ko-KR" altLang="en-US" dirty="0" smtClean="0"/>
            <a:t>화염방사기 효과</a:t>
          </a:r>
          <a:endParaRPr lang="ko-KR" altLang="en-US" dirty="0"/>
        </a:p>
      </dgm:t>
    </dgm:pt>
    <dgm:pt modelId="{DEA39FE5-A66A-4EE9-B928-95007E15277D}" type="parTrans" cxnId="{E9675A68-A7A4-4494-B90E-822F7BC78253}">
      <dgm:prSet/>
      <dgm:spPr/>
      <dgm:t>
        <a:bodyPr/>
        <a:lstStyle/>
        <a:p>
          <a:pPr latinLnBrk="1"/>
          <a:endParaRPr lang="ko-KR" altLang="en-US"/>
        </a:p>
      </dgm:t>
    </dgm:pt>
    <dgm:pt modelId="{F8AE4BC6-8F25-4899-8062-902F7DD58EC1}" type="sibTrans" cxnId="{E9675A68-A7A4-4494-B90E-822F7BC78253}">
      <dgm:prSet/>
      <dgm:spPr/>
      <dgm:t>
        <a:bodyPr/>
        <a:lstStyle/>
        <a:p>
          <a:pPr latinLnBrk="1"/>
          <a:endParaRPr lang="ko-KR" altLang="en-US"/>
        </a:p>
      </dgm:t>
    </dgm:pt>
    <dgm:pt modelId="{CA39954B-4A0E-423F-94EC-1FF3300BF050}">
      <dgm:prSet phldrT="[텍스트]"/>
      <dgm:spPr/>
      <dgm:t>
        <a:bodyPr/>
        <a:lstStyle/>
        <a:p>
          <a:pPr latinLnBrk="1"/>
          <a:r>
            <a:rPr lang="en-US" altLang="ko-KR" dirty="0" smtClean="0"/>
            <a:t>GUI</a:t>
          </a:r>
          <a:endParaRPr lang="ko-KR" altLang="en-US" dirty="0"/>
        </a:p>
      </dgm:t>
    </dgm:pt>
    <dgm:pt modelId="{CB490153-26C2-4041-86EC-6C627B966666}" type="parTrans" cxnId="{9FE6EE27-0B9D-4CE8-AA25-7763975710BA}">
      <dgm:prSet/>
      <dgm:spPr/>
      <dgm:t>
        <a:bodyPr/>
        <a:lstStyle/>
        <a:p>
          <a:pPr latinLnBrk="1"/>
          <a:endParaRPr lang="ko-KR" altLang="en-US"/>
        </a:p>
      </dgm:t>
    </dgm:pt>
    <dgm:pt modelId="{4868A1FF-D2F9-4415-852E-087CA361BC7C}" type="sibTrans" cxnId="{9FE6EE27-0B9D-4CE8-AA25-7763975710BA}">
      <dgm:prSet/>
      <dgm:spPr/>
      <dgm:t>
        <a:bodyPr/>
        <a:lstStyle/>
        <a:p>
          <a:pPr latinLnBrk="1"/>
          <a:endParaRPr lang="ko-KR" altLang="en-US"/>
        </a:p>
      </dgm:t>
    </dgm:pt>
    <dgm:pt modelId="{A1E66982-DCC8-4416-B674-C0FE09546EE5}">
      <dgm:prSet phldrT="[텍스트]"/>
      <dgm:spPr/>
      <dgm:t>
        <a:bodyPr/>
        <a:lstStyle/>
        <a:p>
          <a:pPr latinLnBrk="1"/>
          <a:r>
            <a:rPr lang="ko-KR" altLang="en-US" dirty="0" smtClean="0"/>
            <a:t>화면 전환용 </a:t>
          </a:r>
          <a:r>
            <a:rPr lang="en-US" altLang="ko-KR" dirty="0" smtClean="0"/>
            <a:t>GUI </a:t>
          </a:r>
          <a:r>
            <a:rPr lang="ko-KR" altLang="en-US" dirty="0" smtClean="0"/>
            <a:t>제작</a:t>
          </a:r>
          <a:endParaRPr lang="ko-KR" altLang="en-US" dirty="0"/>
        </a:p>
      </dgm:t>
    </dgm:pt>
    <dgm:pt modelId="{DD190DD9-4028-4308-A830-0E6F6F9B618B}" type="parTrans" cxnId="{5793652D-BE01-4EEA-A59F-DB51DD2A787F}">
      <dgm:prSet/>
      <dgm:spPr/>
      <dgm:t>
        <a:bodyPr/>
        <a:lstStyle/>
        <a:p>
          <a:pPr latinLnBrk="1"/>
          <a:endParaRPr lang="ko-KR" altLang="en-US"/>
        </a:p>
      </dgm:t>
    </dgm:pt>
    <dgm:pt modelId="{63F5F78A-EC43-4A8F-952D-EAC9CC26FF2B}" type="sibTrans" cxnId="{5793652D-BE01-4EEA-A59F-DB51DD2A787F}">
      <dgm:prSet/>
      <dgm:spPr/>
      <dgm:t>
        <a:bodyPr/>
        <a:lstStyle/>
        <a:p>
          <a:pPr latinLnBrk="1"/>
          <a:endParaRPr lang="ko-KR" altLang="en-US"/>
        </a:p>
      </dgm:t>
    </dgm:pt>
    <dgm:pt modelId="{93FB3E8D-A921-4483-8012-3FEBED80921A}" type="pres">
      <dgm:prSet presAssocID="{A9B2B4F1-AA03-448C-8FA9-EC3DF43F8BCA}" presName="Name0" presStyleCnt="0">
        <dgm:presLayoutVars>
          <dgm:dir/>
          <dgm:animLvl val="lvl"/>
          <dgm:resizeHandles/>
        </dgm:presLayoutVars>
      </dgm:prSet>
      <dgm:spPr/>
    </dgm:pt>
    <dgm:pt modelId="{F915C4C1-E49D-4024-93E9-16F372226F72}" type="pres">
      <dgm:prSet presAssocID="{B69C72D2-8A4F-454D-9431-B696635DBB5E}" presName="linNode" presStyleCnt="0"/>
      <dgm:spPr/>
    </dgm:pt>
    <dgm:pt modelId="{BD8F9ACC-B316-450B-935E-67AAAD6B0E47}" type="pres">
      <dgm:prSet presAssocID="{B69C72D2-8A4F-454D-9431-B696635DBB5E}" presName="parentShp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28D56D-F622-4BB5-8E40-60F9F1D5F2BB}" type="pres">
      <dgm:prSet presAssocID="{B69C72D2-8A4F-454D-9431-B696635DBB5E}" presName="childShp" presStyleLbl="bgAccFollowNode1" presStyleIdx="0" presStyleCnt="3">
        <dgm:presLayoutVars>
          <dgm:bulletEnabled val="1"/>
        </dgm:presLayoutVars>
      </dgm:prSet>
      <dgm:spPr/>
    </dgm:pt>
    <dgm:pt modelId="{C6A91F85-A952-47AC-9AE4-B35772449837}" type="pres">
      <dgm:prSet presAssocID="{CC585067-11A3-4173-A8C5-4365CC8DB8C3}" presName="spacing" presStyleCnt="0"/>
      <dgm:spPr/>
    </dgm:pt>
    <dgm:pt modelId="{0AF4A072-761F-4384-ADF5-170E9E47B61C}" type="pres">
      <dgm:prSet presAssocID="{F8DE02D8-55AA-4C26-A38F-19B8737785A1}" presName="linNode" presStyleCnt="0"/>
      <dgm:spPr/>
    </dgm:pt>
    <dgm:pt modelId="{B3900D83-F320-4757-8CDC-7B5AA802C54A}" type="pres">
      <dgm:prSet presAssocID="{F8DE02D8-55AA-4C26-A38F-19B8737785A1}" presName="parentShp" presStyleLbl="node1" presStyleIdx="1" presStyleCnt="3">
        <dgm:presLayoutVars>
          <dgm:bulletEnabled val="1"/>
        </dgm:presLayoutVars>
      </dgm:prSet>
      <dgm:spPr/>
    </dgm:pt>
    <dgm:pt modelId="{03E351EB-6E42-47E5-A337-8F72398D2106}" type="pres">
      <dgm:prSet presAssocID="{F8DE02D8-55AA-4C26-A38F-19B8737785A1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B9EEFB-05D4-4CB5-B8D0-EB7C6DF6210C}" type="pres">
      <dgm:prSet presAssocID="{40DF161B-0AE9-477B-9A09-2E9991BF1383}" presName="spacing" presStyleCnt="0"/>
      <dgm:spPr/>
    </dgm:pt>
    <dgm:pt modelId="{6EFFDB5D-51AC-4897-AEB5-76902D41713C}" type="pres">
      <dgm:prSet presAssocID="{CA39954B-4A0E-423F-94EC-1FF3300BF050}" presName="linNode" presStyleCnt="0"/>
      <dgm:spPr/>
    </dgm:pt>
    <dgm:pt modelId="{C75E64F9-18D0-4B56-ABCD-A43E5FD1065D}" type="pres">
      <dgm:prSet presAssocID="{CA39954B-4A0E-423F-94EC-1FF3300BF050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9D5D092-D7DE-435B-A9B7-51238550F087}" type="pres">
      <dgm:prSet presAssocID="{CA39954B-4A0E-423F-94EC-1FF3300BF050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D4F31CC-CAC1-4613-A9CB-01DE5C0D1BAC}" type="presOf" srcId="{47F572DC-BC05-4DEF-88D5-F2B9B6EA6A35}" destId="{4428D56D-F622-4BB5-8E40-60F9F1D5F2BB}" srcOrd="0" destOrd="1" presId="urn:microsoft.com/office/officeart/2005/8/layout/vList6"/>
    <dgm:cxn modelId="{146DE44B-BE2F-4484-9600-43856C160FB2}" type="presOf" srcId="{CA39954B-4A0E-423F-94EC-1FF3300BF050}" destId="{C75E64F9-18D0-4B56-ABCD-A43E5FD1065D}" srcOrd="0" destOrd="0" presId="urn:microsoft.com/office/officeart/2005/8/layout/vList6"/>
    <dgm:cxn modelId="{E7EA712E-330E-4757-AAF8-780A4F00379C}" srcId="{A9B2B4F1-AA03-448C-8FA9-EC3DF43F8BCA}" destId="{F8DE02D8-55AA-4C26-A38F-19B8737785A1}" srcOrd="1" destOrd="0" parTransId="{D733E814-D03E-479C-8C04-3C8ACCAD8007}" sibTransId="{40DF161B-0AE9-477B-9A09-2E9991BF1383}"/>
    <dgm:cxn modelId="{53602CFF-8F6E-4E1C-BE8F-BFCA305179F5}" srcId="{B69C72D2-8A4F-454D-9431-B696635DBB5E}" destId="{3C83ED4A-F1E2-4153-A54C-501FDE2E537C}" srcOrd="0" destOrd="0" parTransId="{EEDF4AA7-5883-4610-BFA2-33B535C14306}" sibTransId="{2E9EA8BC-0C5D-43DE-BBE9-C3BD5B5BC556}"/>
    <dgm:cxn modelId="{9FE6EE27-0B9D-4CE8-AA25-7763975710BA}" srcId="{A9B2B4F1-AA03-448C-8FA9-EC3DF43F8BCA}" destId="{CA39954B-4A0E-423F-94EC-1FF3300BF050}" srcOrd="2" destOrd="0" parTransId="{CB490153-26C2-4041-86EC-6C627B966666}" sibTransId="{4868A1FF-D2F9-4415-852E-087CA361BC7C}"/>
    <dgm:cxn modelId="{60C92542-BB1A-4F58-8673-1DD439185517}" type="presOf" srcId="{B69C72D2-8A4F-454D-9431-B696635DBB5E}" destId="{BD8F9ACC-B316-450B-935E-67AAAD6B0E47}" srcOrd="0" destOrd="0" presId="urn:microsoft.com/office/officeart/2005/8/layout/vList6"/>
    <dgm:cxn modelId="{E9675A68-A7A4-4494-B90E-822F7BC78253}" srcId="{F8DE02D8-55AA-4C26-A38F-19B8737785A1}" destId="{7AA944FB-EA6F-4357-8CBA-9E071FAD703D}" srcOrd="0" destOrd="0" parTransId="{DEA39FE5-A66A-4EE9-B928-95007E15277D}" sibTransId="{F8AE4BC6-8F25-4899-8062-902F7DD58EC1}"/>
    <dgm:cxn modelId="{4A883DFF-1D47-41E6-B1DD-1CDB95C906E0}" type="presOf" srcId="{A1E66982-DCC8-4416-B674-C0FE09546EE5}" destId="{F9D5D092-D7DE-435B-A9B7-51238550F087}" srcOrd="0" destOrd="0" presId="urn:microsoft.com/office/officeart/2005/8/layout/vList6"/>
    <dgm:cxn modelId="{C0D15E42-C418-4387-8E53-4A26182FAEA8}" type="presOf" srcId="{A9B2B4F1-AA03-448C-8FA9-EC3DF43F8BCA}" destId="{93FB3E8D-A921-4483-8012-3FEBED80921A}" srcOrd="0" destOrd="0" presId="urn:microsoft.com/office/officeart/2005/8/layout/vList6"/>
    <dgm:cxn modelId="{2478613D-07CF-4A90-B6E7-A1BC582F4ED1}" type="presOf" srcId="{3C83ED4A-F1E2-4153-A54C-501FDE2E537C}" destId="{4428D56D-F622-4BB5-8E40-60F9F1D5F2BB}" srcOrd="0" destOrd="0" presId="urn:microsoft.com/office/officeart/2005/8/layout/vList6"/>
    <dgm:cxn modelId="{B9EB1CD5-726F-4B36-8955-25BF575338B4}" type="presOf" srcId="{F8DE02D8-55AA-4C26-A38F-19B8737785A1}" destId="{B3900D83-F320-4757-8CDC-7B5AA802C54A}" srcOrd="0" destOrd="0" presId="urn:microsoft.com/office/officeart/2005/8/layout/vList6"/>
    <dgm:cxn modelId="{EA577B69-CEA1-4BF4-A10F-95E286709DE1}" srcId="{B69C72D2-8A4F-454D-9431-B696635DBB5E}" destId="{47F572DC-BC05-4DEF-88D5-F2B9B6EA6A35}" srcOrd="1" destOrd="0" parTransId="{79BA42CE-9D6C-455B-95B7-0C1845CBE809}" sibTransId="{7E8A5FFC-1B6D-4E03-8B2F-7AE33763E882}"/>
    <dgm:cxn modelId="{11203F7E-506C-4C02-9D64-CA51410E18F6}" srcId="{A9B2B4F1-AA03-448C-8FA9-EC3DF43F8BCA}" destId="{B69C72D2-8A4F-454D-9431-B696635DBB5E}" srcOrd="0" destOrd="0" parTransId="{FD6C36B3-7F73-48CB-A936-F9E18E82F9E0}" sibTransId="{CC585067-11A3-4173-A8C5-4365CC8DB8C3}"/>
    <dgm:cxn modelId="{5793652D-BE01-4EEA-A59F-DB51DD2A787F}" srcId="{CA39954B-4A0E-423F-94EC-1FF3300BF050}" destId="{A1E66982-DCC8-4416-B674-C0FE09546EE5}" srcOrd="0" destOrd="0" parTransId="{DD190DD9-4028-4308-A830-0E6F6F9B618B}" sibTransId="{63F5F78A-EC43-4A8F-952D-EAC9CC26FF2B}"/>
    <dgm:cxn modelId="{F1F26923-234B-42FA-9372-7244A103398C}" type="presOf" srcId="{7AA944FB-EA6F-4357-8CBA-9E071FAD703D}" destId="{03E351EB-6E42-47E5-A337-8F72398D2106}" srcOrd="0" destOrd="0" presId="urn:microsoft.com/office/officeart/2005/8/layout/vList6"/>
    <dgm:cxn modelId="{A21FF064-8E9A-471E-819B-E4B51C3EF1CC}" type="presParOf" srcId="{93FB3E8D-A921-4483-8012-3FEBED80921A}" destId="{F915C4C1-E49D-4024-93E9-16F372226F72}" srcOrd="0" destOrd="0" presId="urn:microsoft.com/office/officeart/2005/8/layout/vList6"/>
    <dgm:cxn modelId="{040EF45D-D172-48EC-885A-FDB909D43424}" type="presParOf" srcId="{F915C4C1-E49D-4024-93E9-16F372226F72}" destId="{BD8F9ACC-B316-450B-935E-67AAAD6B0E47}" srcOrd="0" destOrd="0" presId="urn:microsoft.com/office/officeart/2005/8/layout/vList6"/>
    <dgm:cxn modelId="{D9741B05-CDEB-4A5F-871A-44AF92177826}" type="presParOf" srcId="{F915C4C1-E49D-4024-93E9-16F372226F72}" destId="{4428D56D-F622-4BB5-8E40-60F9F1D5F2BB}" srcOrd="1" destOrd="0" presId="urn:microsoft.com/office/officeart/2005/8/layout/vList6"/>
    <dgm:cxn modelId="{6BA75315-C827-4CF7-BB6C-40AA073AC38D}" type="presParOf" srcId="{93FB3E8D-A921-4483-8012-3FEBED80921A}" destId="{C6A91F85-A952-47AC-9AE4-B35772449837}" srcOrd="1" destOrd="0" presId="urn:microsoft.com/office/officeart/2005/8/layout/vList6"/>
    <dgm:cxn modelId="{DC330BF4-16BA-43EA-9343-F2B65DC47A1A}" type="presParOf" srcId="{93FB3E8D-A921-4483-8012-3FEBED80921A}" destId="{0AF4A072-761F-4384-ADF5-170E9E47B61C}" srcOrd="2" destOrd="0" presId="urn:microsoft.com/office/officeart/2005/8/layout/vList6"/>
    <dgm:cxn modelId="{4F7890F9-3B3E-47C3-A24D-7CE095989BC2}" type="presParOf" srcId="{0AF4A072-761F-4384-ADF5-170E9E47B61C}" destId="{B3900D83-F320-4757-8CDC-7B5AA802C54A}" srcOrd="0" destOrd="0" presId="urn:microsoft.com/office/officeart/2005/8/layout/vList6"/>
    <dgm:cxn modelId="{545D32D0-110F-44E2-87BF-BAC4F6828028}" type="presParOf" srcId="{0AF4A072-761F-4384-ADF5-170E9E47B61C}" destId="{03E351EB-6E42-47E5-A337-8F72398D2106}" srcOrd="1" destOrd="0" presId="urn:microsoft.com/office/officeart/2005/8/layout/vList6"/>
    <dgm:cxn modelId="{50ECE2D0-B8C8-4A05-9BE4-08E73F325023}" type="presParOf" srcId="{93FB3E8D-A921-4483-8012-3FEBED80921A}" destId="{2FB9EEFB-05D4-4CB5-B8D0-EB7C6DF6210C}" srcOrd="3" destOrd="0" presId="urn:microsoft.com/office/officeart/2005/8/layout/vList6"/>
    <dgm:cxn modelId="{E1C00753-3E44-43EF-857A-7B316D644EE2}" type="presParOf" srcId="{93FB3E8D-A921-4483-8012-3FEBED80921A}" destId="{6EFFDB5D-51AC-4897-AEB5-76902D41713C}" srcOrd="4" destOrd="0" presId="urn:microsoft.com/office/officeart/2005/8/layout/vList6"/>
    <dgm:cxn modelId="{4829C53E-B263-4CA7-9D9E-6BECCE81951C}" type="presParOf" srcId="{6EFFDB5D-51AC-4897-AEB5-76902D41713C}" destId="{C75E64F9-18D0-4B56-ABCD-A43E5FD1065D}" srcOrd="0" destOrd="0" presId="urn:microsoft.com/office/officeart/2005/8/layout/vList6"/>
    <dgm:cxn modelId="{B3C911D9-B9A1-4C2F-B511-DE5BF9DCDC13}" type="presParOf" srcId="{6EFFDB5D-51AC-4897-AEB5-76902D41713C}" destId="{F9D5D092-D7DE-435B-A9B7-51238550F087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C2EF2C-A983-431A-9AA7-1556DC83797C}" type="doc">
      <dgm:prSet loTypeId="urn:microsoft.com/office/officeart/2005/8/layout/chevron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6ED2CC70-3615-4567-AF52-3183C4BE09F9}">
      <dgm:prSet phldrT="[텍스트]"/>
      <dgm:spPr/>
      <dgm:t>
        <a:bodyPr/>
        <a:lstStyle/>
        <a:p>
          <a:pPr latinLnBrk="1"/>
          <a:r>
            <a:rPr lang="ko-KR" altLang="en-US" dirty="0" smtClean="0"/>
            <a:t>서버</a:t>
          </a:r>
          <a:endParaRPr lang="ko-KR" altLang="en-US" dirty="0"/>
        </a:p>
      </dgm:t>
    </dgm:pt>
    <dgm:pt modelId="{224A9544-725F-445A-8E5D-4CE31E036071}" type="parTrans" cxnId="{5109BEC2-8877-44B3-9FDD-CB67D2E85146}">
      <dgm:prSet/>
      <dgm:spPr/>
      <dgm:t>
        <a:bodyPr/>
        <a:lstStyle/>
        <a:p>
          <a:pPr latinLnBrk="1"/>
          <a:endParaRPr lang="ko-KR" altLang="en-US"/>
        </a:p>
      </dgm:t>
    </dgm:pt>
    <dgm:pt modelId="{22C7242F-75EA-4CAC-9722-329A995B61D7}" type="sibTrans" cxnId="{5109BEC2-8877-44B3-9FDD-CB67D2E85146}">
      <dgm:prSet/>
      <dgm:spPr/>
      <dgm:t>
        <a:bodyPr/>
        <a:lstStyle/>
        <a:p>
          <a:pPr latinLnBrk="1"/>
          <a:endParaRPr lang="ko-KR" altLang="en-US"/>
        </a:p>
      </dgm:t>
    </dgm:pt>
    <dgm:pt modelId="{02A5FA17-C3C5-4D77-8F31-CA935AAA3A2F}">
      <dgm:prSet phldrT="[텍스트]"/>
      <dgm:spPr/>
      <dgm:t>
        <a:bodyPr/>
        <a:lstStyle/>
        <a:p>
          <a:pPr latinLnBrk="1"/>
          <a:r>
            <a:rPr lang="en-US" altLang="ko-KR" dirty="0" smtClean="0"/>
            <a:t>C++/C#</a:t>
          </a:r>
          <a:r>
            <a:rPr lang="ko-KR" altLang="en-US" dirty="0" smtClean="0"/>
            <a:t>을 이용하여 서버 구성</a:t>
          </a:r>
          <a:r>
            <a:rPr lang="en-US" altLang="ko-KR" dirty="0" smtClean="0"/>
            <a:t> </a:t>
          </a:r>
          <a:endParaRPr lang="ko-KR" altLang="en-US" dirty="0"/>
        </a:p>
      </dgm:t>
    </dgm:pt>
    <dgm:pt modelId="{A9A07BE5-85AB-47C6-8AF8-13FABAFEC68E}" type="parTrans" cxnId="{2D9664AE-49EC-4639-B678-59C0184201B6}">
      <dgm:prSet/>
      <dgm:spPr/>
      <dgm:t>
        <a:bodyPr/>
        <a:lstStyle/>
        <a:p>
          <a:pPr latinLnBrk="1"/>
          <a:endParaRPr lang="ko-KR" altLang="en-US"/>
        </a:p>
      </dgm:t>
    </dgm:pt>
    <dgm:pt modelId="{0E6F0F67-D3A1-4F8C-ABBA-F3F3A98C8ED0}" type="sibTrans" cxnId="{2D9664AE-49EC-4639-B678-59C0184201B6}">
      <dgm:prSet/>
      <dgm:spPr/>
      <dgm:t>
        <a:bodyPr/>
        <a:lstStyle/>
        <a:p>
          <a:pPr latinLnBrk="1"/>
          <a:endParaRPr lang="ko-KR" altLang="en-US"/>
        </a:p>
      </dgm:t>
    </dgm:pt>
    <dgm:pt modelId="{4DADB7A0-94C5-440B-807C-7988E98B41A2}">
      <dgm:prSet phldrT="[텍스트]"/>
      <dgm:spPr/>
      <dgm:t>
        <a:bodyPr/>
        <a:lstStyle/>
        <a:p>
          <a:pPr latinLnBrk="1"/>
          <a:r>
            <a:rPr lang="ko-KR" altLang="en-US" dirty="0" smtClean="0"/>
            <a:t>클라이언트와 </a:t>
          </a:r>
          <a:r>
            <a:rPr lang="en-US" altLang="ko-KR" dirty="0" smtClean="0"/>
            <a:t>TCP/UDP</a:t>
          </a:r>
          <a:r>
            <a:rPr lang="ko-KR" altLang="en-US" dirty="0" smtClean="0"/>
            <a:t>를 이용한 통신</a:t>
          </a:r>
          <a:endParaRPr lang="ko-KR" altLang="en-US" dirty="0"/>
        </a:p>
      </dgm:t>
    </dgm:pt>
    <dgm:pt modelId="{C92FB9AD-49D7-42E0-A1FA-7EB0168E7983}" type="parTrans" cxnId="{398551B7-9581-4480-A294-B05390D34D92}">
      <dgm:prSet/>
      <dgm:spPr/>
      <dgm:t>
        <a:bodyPr/>
        <a:lstStyle/>
        <a:p>
          <a:pPr latinLnBrk="1"/>
          <a:endParaRPr lang="ko-KR" altLang="en-US"/>
        </a:p>
      </dgm:t>
    </dgm:pt>
    <dgm:pt modelId="{4C83B976-833E-4113-A1A0-EE178B81D214}" type="sibTrans" cxnId="{398551B7-9581-4480-A294-B05390D34D92}">
      <dgm:prSet/>
      <dgm:spPr/>
      <dgm:t>
        <a:bodyPr/>
        <a:lstStyle/>
        <a:p>
          <a:pPr latinLnBrk="1"/>
          <a:endParaRPr lang="ko-KR" altLang="en-US"/>
        </a:p>
      </dgm:t>
    </dgm:pt>
    <dgm:pt modelId="{5233C47B-9B79-4FDB-BDB4-E42022E64649}">
      <dgm:prSet phldrT="[텍스트]"/>
      <dgm:spPr/>
      <dgm:t>
        <a:bodyPr/>
        <a:lstStyle/>
        <a:p>
          <a:pPr latinLnBrk="1"/>
          <a:r>
            <a:rPr lang="ko-KR" altLang="en-US" dirty="0" smtClean="0"/>
            <a:t>클라이언트</a:t>
          </a:r>
          <a:endParaRPr lang="ko-KR" altLang="en-US" dirty="0"/>
        </a:p>
      </dgm:t>
    </dgm:pt>
    <dgm:pt modelId="{1E1A9ACC-E318-450F-ADDD-83BF0D46A557}" type="parTrans" cxnId="{1BA0E83A-E979-45D2-AE5F-510DA06DD96D}">
      <dgm:prSet/>
      <dgm:spPr/>
      <dgm:t>
        <a:bodyPr/>
        <a:lstStyle/>
        <a:p>
          <a:pPr latinLnBrk="1"/>
          <a:endParaRPr lang="ko-KR" altLang="en-US"/>
        </a:p>
      </dgm:t>
    </dgm:pt>
    <dgm:pt modelId="{BE60F32B-DB75-42D7-9DE7-E1CE967502D9}" type="sibTrans" cxnId="{1BA0E83A-E979-45D2-AE5F-510DA06DD96D}">
      <dgm:prSet/>
      <dgm:spPr/>
      <dgm:t>
        <a:bodyPr/>
        <a:lstStyle/>
        <a:p>
          <a:pPr latinLnBrk="1"/>
          <a:endParaRPr lang="ko-KR" altLang="en-US"/>
        </a:p>
      </dgm:t>
    </dgm:pt>
    <dgm:pt modelId="{03FBAC03-66CA-4DED-9FE3-7DC7EEE5A45E}">
      <dgm:prSet phldrT="[텍스트]"/>
      <dgm:spPr/>
      <dgm:t>
        <a:bodyPr/>
        <a:lstStyle/>
        <a:p>
          <a:pPr latinLnBrk="1"/>
          <a:r>
            <a:rPr lang="ko-KR" altLang="en-US" dirty="0" smtClean="0"/>
            <a:t>게임상의 각종 구현 수치에 대한 시뮬레이션 </a:t>
          </a:r>
          <a:endParaRPr lang="ko-KR" altLang="en-US" dirty="0"/>
        </a:p>
      </dgm:t>
    </dgm:pt>
    <dgm:pt modelId="{11ADA37D-EC46-4C6A-8E7D-E7CB8D632382}" type="parTrans" cxnId="{6E43300E-FEA6-41B2-BB9D-FDCAA02186E7}">
      <dgm:prSet/>
      <dgm:spPr/>
      <dgm:t>
        <a:bodyPr/>
        <a:lstStyle/>
        <a:p>
          <a:pPr latinLnBrk="1"/>
          <a:endParaRPr lang="ko-KR" altLang="en-US"/>
        </a:p>
      </dgm:t>
    </dgm:pt>
    <dgm:pt modelId="{38E117AD-F291-4F60-BFA2-5047355D2F26}" type="sibTrans" cxnId="{6E43300E-FEA6-41B2-BB9D-FDCAA02186E7}">
      <dgm:prSet/>
      <dgm:spPr/>
      <dgm:t>
        <a:bodyPr/>
        <a:lstStyle/>
        <a:p>
          <a:pPr latinLnBrk="1"/>
          <a:endParaRPr lang="ko-KR" altLang="en-US"/>
        </a:p>
      </dgm:t>
    </dgm:pt>
    <dgm:pt modelId="{7BE93644-4B63-436D-A53E-7323B21922A2}">
      <dgm:prSet phldrT="[텍스트]"/>
      <dgm:spPr/>
      <dgm:t>
        <a:bodyPr/>
        <a:lstStyle/>
        <a:p>
          <a:pPr latinLnBrk="1"/>
          <a:r>
            <a:rPr lang="ko-KR" altLang="en-US" dirty="0" smtClean="0"/>
            <a:t>개체 지향</a:t>
          </a:r>
          <a:r>
            <a:rPr lang="en-US" altLang="ko-KR" dirty="0" smtClean="0"/>
            <a:t>, </a:t>
          </a:r>
          <a:r>
            <a:rPr lang="ko-KR" altLang="en-US" dirty="0" smtClean="0"/>
            <a:t>데이터 주도적 설계로 코드의 재활용</a:t>
          </a:r>
          <a:endParaRPr lang="ko-KR" altLang="en-US" dirty="0"/>
        </a:p>
      </dgm:t>
    </dgm:pt>
    <dgm:pt modelId="{0011A987-AC9C-4B80-984B-31A57E15B12F}" type="parTrans" cxnId="{E9AC7263-04D2-4E20-90D6-DAC9D8FE801A}">
      <dgm:prSet/>
      <dgm:spPr/>
      <dgm:t>
        <a:bodyPr/>
        <a:lstStyle/>
        <a:p>
          <a:pPr latinLnBrk="1"/>
          <a:endParaRPr lang="ko-KR" altLang="en-US"/>
        </a:p>
      </dgm:t>
    </dgm:pt>
    <dgm:pt modelId="{EF9424F2-C87B-4F6B-8A8A-8B516A4F7598}" type="sibTrans" cxnId="{E9AC7263-04D2-4E20-90D6-DAC9D8FE801A}">
      <dgm:prSet/>
      <dgm:spPr/>
      <dgm:t>
        <a:bodyPr/>
        <a:lstStyle/>
        <a:p>
          <a:pPr latinLnBrk="1"/>
          <a:endParaRPr lang="ko-KR" altLang="en-US"/>
        </a:p>
      </dgm:t>
    </dgm:pt>
    <dgm:pt modelId="{A18752A2-6452-4B3B-A31F-CA113238B30D}">
      <dgm:prSet phldrT="[텍스트]"/>
      <dgm:spPr/>
      <dgm:t>
        <a:bodyPr/>
        <a:lstStyle/>
        <a:p>
          <a:pPr latinLnBrk="1"/>
          <a:r>
            <a:rPr lang="ko-KR" altLang="en-US" dirty="0" smtClean="0"/>
            <a:t>웹과의 조화</a:t>
          </a:r>
          <a:endParaRPr lang="ko-KR" altLang="en-US" dirty="0"/>
        </a:p>
      </dgm:t>
    </dgm:pt>
    <dgm:pt modelId="{9D742F29-3866-437E-A01F-31F0108F6886}" type="parTrans" cxnId="{A429FF55-40D1-4CFE-BF04-E8A8E6F3F157}">
      <dgm:prSet/>
      <dgm:spPr/>
      <dgm:t>
        <a:bodyPr/>
        <a:lstStyle/>
        <a:p>
          <a:pPr latinLnBrk="1"/>
          <a:endParaRPr lang="ko-KR" altLang="en-US"/>
        </a:p>
      </dgm:t>
    </dgm:pt>
    <dgm:pt modelId="{213C39E3-82B7-4C07-A2E3-D88E1D9CD291}" type="sibTrans" cxnId="{A429FF55-40D1-4CFE-BF04-E8A8E6F3F157}">
      <dgm:prSet/>
      <dgm:spPr/>
      <dgm:t>
        <a:bodyPr/>
        <a:lstStyle/>
        <a:p>
          <a:pPr latinLnBrk="1"/>
          <a:endParaRPr lang="ko-KR" altLang="en-US"/>
        </a:p>
      </dgm:t>
    </dgm:pt>
    <dgm:pt modelId="{65D8870A-23A4-4F28-9D89-D6062A24CD08}">
      <dgm:prSet phldrT="[텍스트]"/>
      <dgm:spPr/>
      <dgm:t>
        <a:bodyPr/>
        <a:lstStyle/>
        <a:p>
          <a:pPr latinLnBrk="1"/>
          <a:r>
            <a:rPr lang="ko-KR" altLang="en-US" dirty="0" smtClean="0"/>
            <a:t>통신이 필요한 어플리케이션은 서버</a:t>
          </a:r>
          <a:r>
            <a:rPr lang="en-US" altLang="ko-KR" dirty="0" smtClean="0"/>
            <a:t>, </a:t>
          </a:r>
          <a:r>
            <a:rPr lang="ko-KR" altLang="en-US" dirty="0" err="1" smtClean="0"/>
            <a:t>웹서버</a:t>
          </a:r>
          <a:r>
            <a:rPr lang="ko-KR" altLang="en-US" dirty="0" smtClean="0"/>
            <a:t> 모두를 활용</a:t>
          </a:r>
          <a:endParaRPr lang="ko-KR" altLang="en-US" dirty="0"/>
        </a:p>
      </dgm:t>
    </dgm:pt>
    <dgm:pt modelId="{DB99E370-EC87-426D-898C-372000CEEC9B}" type="parTrans" cxnId="{2992F33E-1A8D-4A1A-866E-8E0DB4ABFDEB}">
      <dgm:prSet/>
      <dgm:spPr/>
      <dgm:t>
        <a:bodyPr/>
        <a:lstStyle/>
        <a:p>
          <a:pPr latinLnBrk="1"/>
          <a:endParaRPr lang="ko-KR" altLang="en-US"/>
        </a:p>
      </dgm:t>
    </dgm:pt>
    <dgm:pt modelId="{10C61247-E44A-4900-A660-1F9CC5428F06}" type="sibTrans" cxnId="{2992F33E-1A8D-4A1A-866E-8E0DB4ABFDEB}">
      <dgm:prSet/>
      <dgm:spPr/>
      <dgm:t>
        <a:bodyPr/>
        <a:lstStyle/>
        <a:p>
          <a:pPr latinLnBrk="1"/>
          <a:endParaRPr lang="ko-KR" altLang="en-US"/>
        </a:p>
      </dgm:t>
    </dgm:pt>
    <dgm:pt modelId="{CFEA62CB-849C-463A-A8C7-997364250661}">
      <dgm:prSet phldrT="[텍스트]"/>
      <dgm:spPr/>
      <dgm:t>
        <a:bodyPr/>
        <a:lstStyle/>
        <a:p>
          <a:pPr latinLnBrk="1"/>
          <a:r>
            <a:rPr lang="ko-KR" altLang="en-US" dirty="0" smtClean="0"/>
            <a:t>웹과의 통신으로 무한한 처리 가능성</a:t>
          </a:r>
          <a:endParaRPr lang="ko-KR" altLang="en-US" dirty="0"/>
        </a:p>
      </dgm:t>
    </dgm:pt>
    <dgm:pt modelId="{0839083B-8760-4FA6-AEEE-DAD56446DC21}" type="parTrans" cxnId="{5EECB4D7-1D15-4720-B8CF-884DCB360EAA}">
      <dgm:prSet/>
      <dgm:spPr/>
    </dgm:pt>
    <dgm:pt modelId="{3A8F0790-8E42-46D0-BC47-72266FD5963D}" type="sibTrans" cxnId="{5EECB4D7-1D15-4720-B8CF-884DCB360EAA}">
      <dgm:prSet/>
      <dgm:spPr/>
    </dgm:pt>
    <dgm:pt modelId="{628DB286-F9A1-47B0-88A4-358E260027DB}" type="pres">
      <dgm:prSet presAssocID="{02C2EF2C-A983-431A-9AA7-1556DC83797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FBE980-39BA-4056-AE1B-EF1A0A16E75D}" type="pres">
      <dgm:prSet presAssocID="{6ED2CC70-3615-4567-AF52-3183C4BE09F9}" presName="composite" presStyleCnt="0"/>
      <dgm:spPr/>
    </dgm:pt>
    <dgm:pt modelId="{B82DA8F6-7296-4FDE-A945-17DE0809E3C2}" type="pres">
      <dgm:prSet presAssocID="{6ED2CC70-3615-4567-AF52-3183C4BE09F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1C4291-5751-4BE6-A027-F6F4301C7D0A}" type="pres">
      <dgm:prSet presAssocID="{6ED2CC70-3615-4567-AF52-3183C4BE09F9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393B6B-7A07-4A77-BDD8-2983DB3674B7}" type="pres">
      <dgm:prSet presAssocID="{22C7242F-75EA-4CAC-9722-329A995B61D7}" presName="sp" presStyleCnt="0"/>
      <dgm:spPr/>
    </dgm:pt>
    <dgm:pt modelId="{3AAE7A5A-DD70-48B6-AE8D-029CBCBE207A}" type="pres">
      <dgm:prSet presAssocID="{5233C47B-9B79-4FDB-BDB4-E42022E64649}" presName="composite" presStyleCnt="0"/>
      <dgm:spPr/>
    </dgm:pt>
    <dgm:pt modelId="{5E36AAF4-2750-47EB-A794-A35C52E05DAD}" type="pres">
      <dgm:prSet presAssocID="{5233C47B-9B79-4FDB-BDB4-E42022E64649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562985-605E-4427-915B-9427ABA7A2E9}" type="pres">
      <dgm:prSet presAssocID="{5233C47B-9B79-4FDB-BDB4-E42022E64649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9AF74F-403A-4423-BF6E-60C2B92C56A5}" type="pres">
      <dgm:prSet presAssocID="{BE60F32B-DB75-42D7-9DE7-E1CE967502D9}" presName="sp" presStyleCnt="0"/>
      <dgm:spPr/>
    </dgm:pt>
    <dgm:pt modelId="{904DEDEF-5669-4448-BCCE-BECD8B49A6DC}" type="pres">
      <dgm:prSet presAssocID="{A18752A2-6452-4B3B-A31F-CA113238B30D}" presName="composite" presStyleCnt="0"/>
      <dgm:spPr/>
    </dgm:pt>
    <dgm:pt modelId="{FB9A7F93-D96E-45FF-9284-33D649D6FE4D}" type="pres">
      <dgm:prSet presAssocID="{A18752A2-6452-4B3B-A31F-CA113238B30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3BAE6A-D5FA-41B7-ABBF-36954460940B}" type="pres">
      <dgm:prSet presAssocID="{A18752A2-6452-4B3B-A31F-CA113238B30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3874937-BCE2-402C-9A2A-B726563661BB}" type="presOf" srcId="{A18752A2-6452-4B3B-A31F-CA113238B30D}" destId="{FB9A7F93-D96E-45FF-9284-33D649D6FE4D}" srcOrd="0" destOrd="0" presId="urn:microsoft.com/office/officeart/2005/8/layout/chevron2"/>
    <dgm:cxn modelId="{F0BE10F9-90CD-4CC8-8C93-EDC73592268E}" type="presOf" srcId="{6ED2CC70-3615-4567-AF52-3183C4BE09F9}" destId="{B82DA8F6-7296-4FDE-A945-17DE0809E3C2}" srcOrd="0" destOrd="0" presId="urn:microsoft.com/office/officeart/2005/8/layout/chevron2"/>
    <dgm:cxn modelId="{2D9664AE-49EC-4639-B678-59C0184201B6}" srcId="{6ED2CC70-3615-4567-AF52-3183C4BE09F9}" destId="{02A5FA17-C3C5-4D77-8F31-CA935AAA3A2F}" srcOrd="0" destOrd="0" parTransId="{A9A07BE5-85AB-47C6-8AF8-13FABAFEC68E}" sibTransId="{0E6F0F67-D3A1-4F8C-ABBA-F3F3A98C8ED0}"/>
    <dgm:cxn modelId="{A429FF55-40D1-4CFE-BF04-E8A8E6F3F157}" srcId="{02C2EF2C-A983-431A-9AA7-1556DC83797C}" destId="{A18752A2-6452-4B3B-A31F-CA113238B30D}" srcOrd="2" destOrd="0" parTransId="{9D742F29-3866-437E-A01F-31F0108F6886}" sibTransId="{213C39E3-82B7-4C07-A2E3-D88E1D9CD291}"/>
    <dgm:cxn modelId="{12EEB850-2ECD-4D06-BAE0-7B3D2A6ED733}" type="presOf" srcId="{4DADB7A0-94C5-440B-807C-7988E98B41A2}" destId="{DA1C4291-5751-4BE6-A027-F6F4301C7D0A}" srcOrd="0" destOrd="1" presId="urn:microsoft.com/office/officeart/2005/8/layout/chevron2"/>
    <dgm:cxn modelId="{6E43300E-FEA6-41B2-BB9D-FDCAA02186E7}" srcId="{5233C47B-9B79-4FDB-BDB4-E42022E64649}" destId="{03FBAC03-66CA-4DED-9FE3-7DC7EEE5A45E}" srcOrd="0" destOrd="0" parTransId="{11ADA37D-EC46-4C6A-8E7D-E7CB8D632382}" sibTransId="{38E117AD-F291-4F60-BFA2-5047355D2F26}"/>
    <dgm:cxn modelId="{5EECB4D7-1D15-4720-B8CF-884DCB360EAA}" srcId="{A18752A2-6452-4B3B-A31F-CA113238B30D}" destId="{CFEA62CB-849C-463A-A8C7-997364250661}" srcOrd="1" destOrd="0" parTransId="{0839083B-8760-4FA6-AEEE-DAD56446DC21}" sibTransId="{3A8F0790-8E42-46D0-BC47-72266FD5963D}"/>
    <dgm:cxn modelId="{5109BEC2-8877-44B3-9FDD-CB67D2E85146}" srcId="{02C2EF2C-A983-431A-9AA7-1556DC83797C}" destId="{6ED2CC70-3615-4567-AF52-3183C4BE09F9}" srcOrd="0" destOrd="0" parTransId="{224A9544-725F-445A-8E5D-4CE31E036071}" sibTransId="{22C7242F-75EA-4CAC-9722-329A995B61D7}"/>
    <dgm:cxn modelId="{E9AC7263-04D2-4E20-90D6-DAC9D8FE801A}" srcId="{5233C47B-9B79-4FDB-BDB4-E42022E64649}" destId="{7BE93644-4B63-436D-A53E-7323B21922A2}" srcOrd="1" destOrd="0" parTransId="{0011A987-AC9C-4B80-984B-31A57E15B12F}" sibTransId="{EF9424F2-C87B-4F6B-8A8A-8B516A4F7598}"/>
    <dgm:cxn modelId="{CDAB4E43-2998-429E-8E5A-BD48FD1CD474}" type="presOf" srcId="{02A5FA17-C3C5-4D77-8F31-CA935AAA3A2F}" destId="{DA1C4291-5751-4BE6-A027-F6F4301C7D0A}" srcOrd="0" destOrd="0" presId="urn:microsoft.com/office/officeart/2005/8/layout/chevron2"/>
    <dgm:cxn modelId="{EC739DF0-DCD4-4057-9296-6C1090B80E7F}" type="presOf" srcId="{5233C47B-9B79-4FDB-BDB4-E42022E64649}" destId="{5E36AAF4-2750-47EB-A794-A35C52E05DAD}" srcOrd="0" destOrd="0" presId="urn:microsoft.com/office/officeart/2005/8/layout/chevron2"/>
    <dgm:cxn modelId="{1BA0E83A-E979-45D2-AE5F-510DA06DD96D}" srcId="{02C2EF2C-A983-431A-9AA7-1556DC83797C}" destId="{5233C47B-9B79-4FDB-BDB4-E42022E64649}" srcOrd="1" destOrd="0" parTransId="{1E1A9ACC-E318-450F-ADDD-83BF0D46A557}" sibTransId="{BE60F32B-DB75-42D7-9DE7-E1CE967502D9}"/>
    <dgm:cxn modelId="{C20EF532-0088-4FEE-ABCD-E388A4FFE2B7}" type="presOf" srcId="{CFEA62CB-849C-463A-A8C7-997364250661}" destId="{D23BAE6A-D5FA-41B7-ABBF-36954460940B}" srcOrd="0" destOrd="1" presId="urn:microsoft.com/office/officeart/2005/8/layout/chevron2"/>
    <dgm:cxn modelId="{398551B7-9581-4480-A294-B05390D34D92}" srcId="{6ED2CC70-3615-4567-AF52-3183C4BE09F9}" destId="{4DADB7A0-94C5-440B-807C-7988E98B41A2}" srcOrd="1" destOrd="0" parTransId="{C92FB9AD-49D7-42E0-A1FA-7EB0168E7983}" sibTransId="{4C83B976-833E-4113-A1A0-EE178B81D214}"/>
    <dgm:cxn modelId="{8F3FD4C1-D33B-49D2-9AD2-4B58D6F39964}" type="presOf" srcId="{7BE93644-4B63-436D-A53E-7323B21922A2}" destId="{EC562985-605E-4427-915B-9427ABA7A2E9}" srcOrd="0" destOrd="1" presId="urn:microsoft.com/office/officeart/2005/8/layout/chevron2"/>
    <dgm:cxn modelId="{2992F33E-1A8D-4A1A-866E-8E0DB4ABFDEB}" srcId="{A18752A2-6452-4B3B-A31F-CA113238B30D}" destId="{65D8870A-23A4-4F28-9D89-D6062A24CD08}" srcOrd="0" destOrd="0" parTransId="{DB99E370-EC87-426D-898C-372000CEEC9B}" sibTransId="{10C61247-E44A-4900-A660-1F9CC5428F06}"/>
    <dgm:cxn modelId="{69B7B34E-9858-4718-A02B-13DA7A39D083}" type="presOf" srcId="{03FBAC03-66CA-4DED-9FE3-7DC7EEE5A45E}" destId="{EC562985-605E-4427-915B-9427ABA7A2E9}" srcOrd="0" destOrd="0" presId="urn:microsoft.com/office/officeart/2005/8/layout/chevron2"/>
    <dgm:cxn modelId="{BDC7F436-E1C4-4EE3-BD3C-F0A008A72EAE}" type="presOf" srcId="{02C2EF2C-A983-431A-9AA7-1556DC83797C}" destId="{628DB286-F9A1-47B0-88A4-358E260027DB}" srcOrd="0" destOrd="0" presId="urn:microsoft.com/office/officeart/2005/8/layout/chevron2"/>
    <dgm:cxn modelId="{DE875938-075E-4EE0-8531-CA176E473A18}" type="presOf" srcId="{65D8870A-23A4-4F28-9D89-D6062A24CD08}" destId="{D23BAE6A-D5FA-41B7-ABBF-36954460940B}" srcOrd="0" destOrd="0" presId="urn:microsoft.com/office/officeart/2005/8/layout/chevron2"/>
    <dgm:cxn modelId="{86CB957B-007E-4A44-8911-9D098020A715}" type="presParOf" srcId="{628DB286-F9A1-47B0-88A4-358E260027DB}" destId="{7DFBE980-39BA-4056-AE1B-EF1A0A16E75D}" srcOrd="0" destOrd="0" presId="urn:microsoft.com/office/officeart/2005/8/layout/chevron2"/>
    <dgm:cxn modelId="{87B0AF35-4126-475A-9F35-2D0D09539604}" type="presParOf" srcId="{7DFBE980-39BA-4056-AE1B-EF1A0A16E75D}" destId="{B82DA8F6-7296-4FDE-A945-17DE0809E3C2}" srcOrd="0" destOrd="0" presId="urn:microsoft.com/office/officeart/2005/8/layout/chevron2"/>
    <dgm:cxn modelId="{4AD09874-0407-4C27-8414-1C4FDFDDB3F5}" type="presParOf" srcId="{7DFBE980-39BA-4056-AE1B-EF1A0A16E75D}" destId="{DA1C4291-5751-4BE6-A027-F6F4301C7D0A}" srcOrd="1" destOrd="0" presId="urn:microsoft.com/office/officeart/2005/8/layout/chevron2"/>
    <dgm:cxn modelId="{57DB0D86-AAD0-4C97-8478-830885DA65E0}" type="presParOf" srcId="{628DB286-F9A1-47B0-88A4-358E260027DB}" destId="{BD393B6B-7A07-4A77-BDD8-2983DB3674B7}" srcOrd="1" destOrd="0" presId="urn:microsoft.com/office/officeart/2005/8/layout/chevron2"/>
    <dgm:cxn modelId="{DCC99311-CA28-4FC4-9718-C1511CB3C365}" type="presParOf" srcId="{628DB286-F9A1-47B0-88A4-358E260027DB}" destId="{3AAE7A5A-DD70-48B6-AE8D-029CBCBE207A}" srcOrd="2" destOrd="0" presId="urn:microsoft.com/office/officeart/2005/8/layout/chevron2"/>
    <dgm:cxn modelId="{23FF3F1C-3D1E-4C56-AB47-5FE18C96302C}" type="presParOf" srcId="{3AAE7A5A-DD70-48B6-AE8D-029CBCBE207A}" destId="{5E36AAF4-2750-47EB-A794-A35C52E05DAD}" srcOrd="0" destOrd="0" presId="urn:microsoft.com/office/officeart/2005/8/layout/chevron2"/>
    <dgm:cxn modelId="{3FF3157C-300E-4150-8A8B-8134B540AAA9}" type="presParOf" srcId="{3AAE7A5A-DD70-48B6-AE8D-029CBCBE207A}" destId="{EC562985-605E-4427-915B-9427ABA7A2E9}" srcOrd="1" destOrd="0" presId="urn:microsoft.com/office/officeart/2005/8/layout/chevron2"/>
    <dgm:cxn modelId="{53845D26-8BAB-4991-8455-46AF0CF9F3D8}" type="presParOf" srcId="{628DB286-F9A1-47B0-88A4-358E260027DB}" destId="{889AF74F-403A-4423-BF6E-60C2B92C56A5}" srcOrd="3" destOrd="0" presId="urn:microsoft.com/office/officeart/2005/8/layout/chevron2"/>
    <dgm:cxn modelId="{613D4AE5-199E-4A30-B273-617D0F75149A}" type="presParOf" srcId="{628DB286-F9A1-47B0-88A4-358E260027DB}" destId="{904DEDEF-5669-4448-BCCE-BECD8B49A6DC}" srcOrd="4" destOrd="0" presId="urn:microsoft.com/office/officeart/2005/8/layout/chevron2"/>
    <dgm:cxn modelId="{0699B5D7-806A-4A34-B27C-D82834A6B1D0}" type="presParOf" srcId="{904DEDEF-5669-4448-BCCE-BECD8B49A6DC}" destId="{FB9A7F93-D96E-45FF-9284-33D649D6FE4D}" srcOrd="0" destOrd="0" presId="urn:microsoft.com/office/officeart/2005/8/layout/chevron2"/>
    <dgm:cxn modelId="{E44A9378-4525-498C-A1B5-0716EAE406A1}" type="presParOf" srcId="{904DEDEF-5669-4448-BCCE-BECD8B49A6DC}" destId="{D23BAE6A-D5FA-41B7-ABBF-36954460940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C2EF2C-A983-431A-9AA7-1556DC83797C}" type="doc">
      <dgm:prSet loTypeId="urn:microsoft.com/office/officeart/2005/8/layout/chevron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6ED2CC70-3615-4567-AF52-3183C4BE09F9}">
      <dgm:prSet phldrT="[텍스트]"/>
      <dgm:spPr/>
      <dgm:t>
        <a:bodyPr/>
        <a:lstStyle/>
        <a:p>
          <a:pPr latinLnBrk="1"/>
          <a:r>
            <a:rPr lang="ko-KR" altLang="en-US" dirty="0" smtClean="0"/>
            <a:t>각종 수치</a:t>
          </a:r>
          <a:endParaRPr lang="ko-KR" altLang="en-US" dirty="0"/>
        </a:p>
      </dgm:t>
    </dgm:pt>
    <dgm:pt modelId="{224A9544-725F-445A-8E5D-4CE31E036071}" type="parTrans" cxnId="{5109BEC2-8877-44B3-9FDD-CB67D2E85146}">
      <dgm:prSet/>
      <dgm:spPr/>
      <dgm:t>
        <a:bodyPr/>
        <a:lstStyle/>
        <a:p>
          <a:pPr latinLnBrk="1"/>
          <a:endParaRPr lang="ko-KR" altLang="en-US"/>
        </a:p>
      </dgm:t>
    </dgm:pt>
    <dgm:pt modelId="{22C7242F-75EA-4CAC-9722-329A995B61D7}" type="sibTrans" cxnId="{5109BEC2-8877-44B3-9FDD-CB67D2E85146}">
      <dgm:prSet/>
      <dgm:spPr/>
      <dgm:t>
        <a:bodyPr/>
        <a:lstStyle/>
        <a:p>
          <a:pPr latinLnBrk="1"/>
          <a:endParaRPr lang="ko-KR" altLang="en-US"/>
        </a:p>
      </dgm:t>
    </dgm:pt>
    <dgm:pt modelId="{02A5FA17-C3C5-4D77-8F31-CA935AAA3A2F}">
      <dgm:prSet phldrT="[텍스트]"/>
      <dgm:spPr/>
      <dgm:t>
        <a:bodyPr/>
        <a:lstStyle/>
        <a:p>
          <a:pPr latinLnBrk="1"/>
          <a:r>
            <a:rPr lang="ko-KR" altLang="en-US" dirty="0" smtClean="0"/>
            <a:t>필요한 </a:t>
          </a:r>
          <a:r>
            <a:rPr lang="ko-KR" altLang="en-US" dirty="0" err="1" smtClean="0"/>
            <a:t>파라메터의</a:t>
          </a:r>
          <a:r>
            <a:rPr lang="ko-KR" altLang="en-US" dirty="0" smtClean="0"/>
            <a:t> 선정 및 수치의 선정</a:t>
          </a:r>
          <a:r>
            <a:rPr lang="en-US" altLang="ko-KR" dirty="0" smtClean="0"/>
            <a:t>, </a:t>
          </a:r>
          <a:r>
            <a:rPr lang="ko-KR" altLang="en-US" dirty="0" smtClean="0"/>
            <a:t>대입 및 확인</a:t>
          </a:r>
          <a:endParaRPr lang="ko-KR" altLang="en-US" dirty="0"/>
        </a:p>
      </dgm:t>
    </dgm:pt>
    <dgm:pt modelId="{A9A07BE5-85AB-47C6-8AF8-13FABAFEC68E}" type="parTrans" cxnId="{2D9664AE-49EC-4639-B678-59C0184201B6}">
      <dgm:prSet/>
      <dgm:spPr/>
      <dgm:t>
        <a:bodyPr/>
        <a:lstStyle/>
        <a:p>
          <a:pPr latinLnBrk="1"/>
          <a:endParaRPr lang="ko-KR" altLang="en-US"/>
        </a:p>
      </dgm:t>
    </dgm:pt>
    <dgm:pt modelId="{0E6F0F67-D3A1-4F8C-ABBA-F3F3A98C8ED0}" type="sibTrans" cxnId="{2D9664AE-49EC-4639-B678-59C0184201B6}">
      <dgm:prSet/>
      <dgm:spPr/>
      <dgm:t>
        <a:bodyPr/>
        <a:lstStyle/>
        <a:p>
          <a:pPr latinLnBrk="1"/>
          <a:endParaRPr lang="ko-KR" altLang="en-US"/>
        </a:p>
      </dgm:t>
    </dgm:pt>
    <dgm:pt modelId="{5233C47B-9B79-4FDB-BDB4-E42022E64649}">
      <dgm:prSet phldrT="[텍스트]"/>
      <dgm:spPr/>
      <dgm:t>
        <a:bodyPr/>
        <a:lstStyle/>
        <a:p>
          <a:pPr latinLnBrk="1"/>
          <a:r>
            <a:rPr lang="ko-KR" altLang="en-US" dirty="0" smtClean="0"/>
            <a:t>레벨</a:t>
          </a:r>
          <a:endParaRPr lang="ko-KR" altLang="en-US" dirty="0"/>
        </a:p>
      </dgm:t>
    </dgm:pt>
    <dgm:pt modelId="{1E1A9ACC-E318-450F-ADDD-83BF0D46A557}" type="parTrans" cxnId="{1BA0E83A-E979-45D2-AE5F-510DA06DD96D}">
      <dgm:prSet/>
      <dgm:spPr/>
      <dgm:t>
        <a:bodyPr/>
        <a:lstStyle/>
        <a:p>
          <a:pPr latinLnBrk="1"/>
          <a:endParaRPr lang="ko-KR" altLang="en-US"/>
        </a:p>
      </dgm:t>
    </dgm:pt>
    <dgm:pt modelId="{BE60F32B-DB75-42D7-9DE7-E1CE967502D9}" type="sibTrans" cxnId="{1BA0E83A-E979-45D2-AE5F-510DA06DD96D}">
      <dgm:prSet/>
      <dgm:spPr/>
      <dgm:t>
        <a:bodyPr/>
        <a:lstStyle/>
        <a:p>
          <a:pPr latinLnBrk="1"/>
          <a:endParaRPr lang="ko-KR" altLang="en-US"/>
        </a:p>
      </dgm:t>
    </dgm:pt>
    <dgm:pt modelId="{03FBAC03-66CA-4DED-9FE3-7DC7EEE5A45E}">
      <dgm:prSet phldrT="[텍스트]"/>
      <dgm:spPr/>
      <dgm:t>
        <a:bodyPr/>
        <a:lstStyle/>
        <a:p>
          <a:pPr latinLnBrk="1"/>
          <a:r>
            <a:rPr lang="ko-KR" altLang="en-US" dirty="0" smtClean="0"/>
            <a:t>직접 레벨 디자인 및 수정</a:t>
          </a:r>
          <a:r>
            <a:rPr lang="en-US" altLang="ko-KR" dirty="0" smtClean="0"/>
            <a:t>, </a:t>
          </a:r>
          <a:r>
            <a:rPr lang="ko-KR" altLang="en-US" dirty="0" smtClean="0"/>
            <a:t>확인</a:t>
          </a:r>
          <a:endParaRPr lang="ko-KR" altLang="en-US" dirty="0"/>
        </a:p>
      </dgm:t>
    </dgm:pt>
    <dgm:pt modelId="{11ADA37D-EC46-4C6A-8E7D-E7CB8D632382}" type="parTrans" cxnId="{6E43300E-FEA6-41B2-BB9D-FDCAA02186E7}">
      <dgm:prSet/>
      <dgm:spPr/>
      <dgm:t>
        <a:bodyPr/>
        <a:lstStyle/>
        <a:p>
          <a:pPr latinLnBrk="1"/>
          <a:endParaRPr lang="ko-KR" altLang="en-US"/>
        </a:p>
      </dgm:t>
    </dgm:pt>
    <dgm:pt modelId="{38E117AD-F291-4F60-BFA2-5047355D2F26}" type="sibTrans" cxnId="{6E43300E-FEA6-41B2-BB9D-FDCAA02186E7}">
      <dgm:prSet/>
      <dgm:spPr/>
      <dgm:t>
        <a:bodyPr/>
        <a:lstStyle/>
        <a:p>
          <a:pPr latinLnBrk="1"/>
          <a:endParaRPr lang="ko-KR" altLang="en-US"/>
        </a:p>
      </dgm:t>
    </dgm:pt>
    <dgm:pt modelId="{A18752A2-6452-4B3B-A31F-CA113238B30D}">
      <dgm:prSet phldrT="[텍스트]"/>
      <dgm:spPr/>
      <dgm:t>
        <a:bodyPr/>
        <a:lstStyle/>
        <a:p>
          <a:pPr latinLnBrk="1"/>
          <a:r>
            <a:rPr lang="ko-KR" altLang="en-US" dirty="0" smtClean="0"/>
            <a:t>자체 테스트</a:t>
          </a:r>
          <a:endParaRPr lang="ko-KR" altLang="en-US" dirty="0"/>
        </a:p>
      </dgm:t>
    </dgm:pt>
    <dgm:pt modelId="{9D742F29-3866-437E-A01F-31F0108F6886}" type="parTrans" cxnId="{A429FF55-40D1-4CFE-BF04-E8A8E6F3F157}">
      <dgm:prSet/>
      <dgm:spPr/>
      <dgm:t>
        <a:bodyPr/>
        <a:lstStyle/>
        <a:p>
          <a:pPr latinLnBrk="1"/>
          <a:endParaRPr lang="ko-KR" altLang="en-US"/>
        </a:p>
      </dgm:t>
    </dgm:pt>
    <dgm:pt modelId="{213C39E3-82B7-4C07-A2E3-D88E1D9CD291}" type="sibTrans" cxnId="{A429FF55-40D1-4CFE-BF04-E8A8E6F3F157}">
      <dgm:prSet/>
      <dgm:spPr/>
      <dgm:t>
        <a:bodyPr/>
        <a:lstStyle/>
        <a:p>
          <a:pPr latinLnBrk="1"/>
          <a:endParaRPr lang="ko-KR" altLang="en-US"/>
        </a:p>
      </dgm:t>
    </dgm:pt>
    <dgm:pt modelId="{65D8870A-23A4-4F28-9D89-D6062A24CD08}">
      <dgm:prSet phldrT="[텍스트]"/>
      <dgm:spPr/>
      <dgm:t>
        <a:bodyPr/>
        <a:lstStyle/>
        <a:p>
          <a:pPr latinLnBrk="1"/>
          <a:r>
            <a:rPr lang="ko-KR" altLang="en-US" dirty="0" smtClean="0"/>
            <a:t>프로그램 파트의 약간의 도움으로 게임 전반적인 테스트 및 수정 보완 가능</a:t>
          </a:r>
          <a:endParaRPr lang="ko-KR" altLang="en-US" dirty="0"/>
        </a:p>
      </dgm:t>
    </dgm:pt>
    <dgm:pt modelId="{DB99E370-EC87-426D-898C-372000CEEC9B}" type="parTrans" cxnId="{2992F33E-1A8D-4A1A-866E-8E0DB4ABFDEB}">
      <dgm:prSet/>
      <dgm:spPr/>
      <dgm:t>
        <a:bodyPr/>
        <a:lstStyle/>
        <a:p>
          <a:pPr latinLnBrk="1"/>
          <a:endParaRPr lang="ko-KR" altLang="en-US"/>
        </a:p>
      </dgm:t>
    </dgm:pt>
    <dgm:pt modelId="{10C61247-E44A-4900-A660-1F9CC5428F06}" type="sibTrans" cxnId="{2992F33E-1A8D-4A1A-866E-8E0DB4ABFDEB}">
      <dgm:prSet/>
      <dgm:spPr/>
      <dgm:t>
        <a:bodyPr/>
        <a:lstStyle/>
        <a:p>
          <a:pPr latinLnBrk="1"/>
          <a:endParaRPr lang="ko-KR" altLang="en-US"/>
        </a:p>
      </dgm:t>
    </dgm:pt>
    <dgm:pt modelId="{628DB286-F9A1-47B0-88A4-358E260027DB}" type="pres">
      <dgm:prSet presAssocID="{02C2EF2C-A983-431A-9AA7-1556DC83797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FBE980-39BA-4056-AE1B-EF1A0A16E75D}" type="pres">
      <dgm:prSet presAssocID="{6ED2CC70-3615-4567-AF52-3183C4BE09F9}" presName="composite" presStyleCnt="0"/>
      <dgm:spPr/>
    </dgm:pt>
    <dgm:pt modelId="{B82DA8F6-7296-4FDE-A945-17DE0809E3C2}" type="pres">
      <dgm:prSet presAssocID="{6ED2CC70-3615-4567-AF52-3183C4BE09F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1C4291-5751-4BE6-A027-F6F4301C7D0A}" type="pres">
      <dgm:prSet presAssocID="{6ED2CC70-3615-4567-AF52-3183C4BE09F9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393B6B-7A07-4A77-BDD8-2983DB3674B7}" type="pres">
      <dgm:prSet presAssocID="{22C7242F-75EA-4CAC-9722-329A995B61D7}" presName="sp" presStyleCnt="0"/>
      <dgm:spPr/>
    </dgm:pt>
    <dgm:pt modelId="{3AAE7A5A-DD70-48B6-AE8D-029CBCBE207A}" type="pres">
      <dgm:prSet presAssocID="{5233C47B-9B79-4FDB-BDB4-E42022E64649}" presName="composite" presStyleCnt="0"/>
      <dgm:spPr/>
    </dgm:pt>
    <dgm:pt modelId="{5E36AAF4-2750-47EB-A794-A35C52E05DAD}" type="pres">
      <dgm:prSet presAssocID="{5233C47B-9B79-4FDB-BDB4-E42022E64649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562985-605E-4427-915B-9427ABA7A2E9}" type="pres">
      <dgm:prSet presAssocID="{5233C47B-9B79-4FDB-BDB4-E42022E64649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9AF74F-403A-4423-BF6E-60C2B92C56A5}" type="pres">
      <dgm:prSet presAssocID="{BE60F32B-DB75-42D7-9DE7-E1CE967502D9}" presName="sp" presStyleCnt="0"/>
      <dgm:spPr/>
    </dgm:pt>
    <dgm:pt modelId="{904DEDEF-5669-4448-BCCE-BECD8B49A6DC}" type="pres">
      <dgm:prSet presAssocID="{A18752A2-6452-4B3B-A31F-CA113238B30D}" presName="composite" presStyleCnt="0"/>
      <dgm:spPr/>
    </dgm:pt>
    <dgm:pt modelId="{FB9A7F93-D96E-45FF-9284-33D649D6FE4D}" type="pres">
      <dgm:prSet presAssocID="{A18752A2-6452-4B3B-A31F-CA113238B30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3BAE6A-D5FA-41B7-ABBF-36954460940B}" type="pres">
      <dgm:prSet presAssocID="{A18752A2-6452-4B3B-A31F-CA113238B30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BA0E83A-E979-45D2-AE5F-510DA06DD96D}" srcId="{02C2EF2C-A983-431A-9AA7-1556DC83797C}" destId="{5233C47B-9B79-4FDB-BDB4-E42022E64649}" srcOrd="1" destOrd="0" parTransId="{1E1A9ACC-E318-450F-ADDD-83BF0D46A557}" sibTransId="{BE60F32B-DB75-42D7-9DE7-E1CE967502D9}"/>
    <dgm:cxn modelId="{2D9664AE-49EC-4639-B678-59C0184201B6}" srcId="{6ED2CC70-3615-4567-AF52-3183C4BE09F9}" destId="{02A5FA17-C3C5-4D77-8F31-CA935AAA3A2F}" srcOrd="0" destOrd="0" parTransId="{A9A07BE5-85AB-47C6-8AF8-13FABAFEC68E}" sibTransId="{0E6F0F67-D3A1-4F8C-ABBA-F3F3A98C8ED0}"/>
    <dgm:cxn modelId="{6E43300E-FEA6-41B2-BB9D-FDCAA02186E7}" srcId="{5233C47B-9B79-4FDB-BDB4-E42022E64649}" destId="{03FBAC03-66CA-4DED-9FE3-7DC7EEE5A45E}" srcOrd="0" destOrd="0" parTransId="{11ADA37D-EC46-4C6A-8E7D-E7CB8D632382}" sibTransId="{38E117AD-F291-4F60-BFA2-5047355D2F26}"/>
    <dgm:cxn modelId="{E7E27AC8-E8F6-4CC6-8398-5060D6D158AC}" type="presOf" srcId="{6ED2CC70-3615-4567-AF52-3183C4BE09F9}" destId="{B82DA8F6-7296-4FDE-A945-17DE0809E3C2}" srcOrd="0" destOrd="0" presId="urn:microsoft.com/office/officeart/2005/8/layout/chevron2"/>
    <dgm:cxn modelId="{E3DBF983-02B3-4203-B658-0A80F5A4DC3F}" type="presOf" srcId="{02A5FA17-C3C5-4D77-8F31-CA935AAA3A2F}" destId="{DA1C4291-5751-4BE6-A027-F6F4301C7D0A}" srcOrd="0" destOrd="0" presId="urn:microsoft.com/office/officeart/2005/8/layout/chevron2"/>
    <dgm:cxn modelId="{C6826613-D06E-4344-854C-268DBB18BFD3}" type="presOf" srcId="{A18752A2-6452-4B3B-A31F-CA113238B30D}" destId="{FB9A7F93-D96E-45FF-9284-33D649D6FE4D}" srcOrd="0" destOrd="0" presId="urn:microsoft.com/office/officeart/2005/8/layout/chevron2"/>
    <dgm:cxn modelId="{A429FF55-40D1-4CFE-BF04-E8A8E6F3F157}" srcId="{02C2EF2C-A983-431A-9AA7-1556DC83797C}" destId="{A18752A2-6452-4B3B-A31F-CA113238B30D}" srcOrd="2" destOrd="0" parTransId="{9D742F29-3866-437E-A01F-31F0108F6886}" sibTransId="{213C39E3-82B7-4C07-A2E3-D88E1D9CD291}"/>
    <dgm:cxn modelId="{AAD8070E-3E43-4D96-AFA3-6CD8D6E78A63}" type="presOf" srcId="{03FBAC03-66CA-4DED-9FE3-7DC7EEE5A45E}" destId="{EC562985-605E-4427-915B-9427ABA7A2E9}" srcOrd="0" destOrd="0" presId="urn:microsoft.com/office/officeart/2005/8/layout/chevron2"/>
    <dgm:cxn modelId="{55729AEA-EEAF-4C80-8B07-3FD3560E8138}" type="presOf" srcId="{65D8870A-23A4-4F28-9D89-D6062A24CD08}" destId="{D23BAE6A-D5FA-41B7-ABBF-36954460940B}" srcOrd="0" destOrd="0" presId="urn:microsoft.com/office/officeart/2005/8/layout/chevron2"/>
    <dgm:cxn modelId="{2992F33E-1A8D-4A1A-866E-8E0DB4ABFDEB}" srcId="{A18752A2-6452-4B3B-A31F-CA113238B30D}" destId="{65D8870A-23A4-4F28-9D89-D6062A24CD08}" srcOrd="0" destOrd="0" parTransId="{DB99E370-EC87-426D-898C-372000CEEC9B}" sibTransId="{10C61247-E44A-4900-A660-1F9CC5428F06}"/>
    <dgm:cxn modelId="{5D94EA19-A932-46F3-B028-C07A8699FCDD}" type="presOf" srcId="{02C2EF2C-A983-431A-9AA7-1556DC83797C}" destId="{628DB286-F9A1-47B0-88A4-358E260027DB}" srcOrd="0" destOrd="0" presId="urn:microsoft.com/office/officeart/2005/8/layout/chevron2"/>
    <dgm:cxn modelId="{5109BEC2-8877-44B3-9FDD-CB67D2E85146}" srcId="{02C2EF2C-A983-431A-9AA7-1556DC83797C}" destId="{6ED2CC70-3615-4567-AF52-3183C4BE09F9}" srcOrd="0" destOrd="0" parTransId="{224A9544-725F-445A-8E5D-4CE31E036071}" sibTransId="{22C7242F-75EA-4CAC-9722-329A995B61D7}"/>
    <dgm:cxn modelId="{5681F64C-5BB2-45B2-BACF-99FFA2AA3AD7}" type="presOf" srcId="{5233C47B-9B79-4FDB-BDB4-E42022E64649}" destId="{5E36AAF4-2750-47EB-A794-A35C52E05DAD}" srcOrd="0" destOrd="0" presId="urn:microsoft.com/office/officeart/2005/8/layout/chevron2"/>
    <dgm:cxn modelId="{B942217D-E573-458D-8142-EEA2DF3DFF5A}" type="presParOf" srcId="{628DB286-F9A1-47B0-88A4-358E260027DB}" destId="{7DFBE980-39BA-4056-AE1B-EF1A0A16E75D}" srcOrd="0" destOrd="0" presId="urn:microsoft.com/office/officeart/2005/8/layout/chevron2"/>
    <dgm:cxn modelId="{1C327587-B108-4FAD-94F9-E7B5390FA686}" type="presParOf" srcId="{7DFBE980-39BA-4056-AE1B-EF1A0A16E75D}" destId="{B82DA8F6-7296-4FDE-A945-17DE0809E3C2}" srcOrd="0" destOrd="0" presId="urn:microsoft.com/office/officeart/2005/8/layout/chevron2"/>
    <dgm:cxn modelId="{3813466A-1096-4920-8356-4F778F7736BD}" type="presParOf" srcId="{7DFBE980-39BA-4056-AE1B-EF1A0A16E75D}" destId="{DA1C4291-5751-4BE6-A027-F6F4301C7D0A}" srcOrd="1" destOrd="0" presId="urn:microsoft.com/office/officeart/2005/8/layout/chevron2"/>
    <dgm:cxn modelId="{D9DB8786-7A69-417A-80EC-C8672479C80F}" type="presParOf" srcId="{628DB286-F9A1-47B0-88A4-358E260027DB}" destId="{BD393B6B-7A07-4A77-BDD8-2983DB3674B7}" srcOrd="1" destOrd="0" presId="urn:microsoft.com/office/officeart/2005/8/layout/chevron2"/>
    <dgm:cxn modelId="{9E35801A-D10C-417D-BB13-CA23398C23B8}" type="presParOf" srcId="{628DB286-F9A1-47B0-88A4-358E260027DB}" destId="{3AAE7A5A-DD70-48B6-AE8D-029CBCBE207A}" srcOrd="2" destOrd="0" presId="urn:microsoft.com/office/officeart/2005/8/layout/chevron2"/>
    <dgm:cxn modelId="{EE606AD0-01A1-4DF0-95D9-605AF2068C64}" type="presParOf" srcId="{3AAE7A5A-DD70-48B6-AE8D-029CBCBE207A}" destId="{5E36AAF4-2750-47EB-A794-A35C52E05DAD}" srcOrd="0" destOrd="0" presId="urn:microsoft.com/office/officeart/2005/8/layout/chevron2"/>
    <dgm:cxn modelId="{0B035F15-4212-4D19-9A70-5D1CD1DA7A49}" type="presParOf" srcId="{3AAE7A5A-DD70-48B6-AE8D-029CBCBE207A}" destId="{EC562985-605E-4427-915B-9427ABA7A2E9}" srcOrd="1" destOrd="0" presId="urn:microsoft.com/office/officeart/2005/8/layout/chevron2"/>
    <dgm:cxn modelId="{FBAD137E-9251-4254-BCB8-1EA71B2AF517}" type="presParOf" srcId="{628DB286-F9A1-47B0-88A4-358E260027DB}" destId="{889AF74F-403A-4423-BF6E-60C2B92C56A5}" srcOrd="3" destOrd="0" presId="urn:microsoft.com/office/officeart/2005/8/layout/chevron2"/>
    <dgm:cxn modelId="{759372F9-5F93-40BE-8BAE-416293034A4C}" type="presParOf" srcId="{628DB286-F9A1-47B0-88A4-358E260027DB}" destId="{904DEDEF-5669-4448-BCCE-BECD8B49A6DC}" srcOrd="4" destOrd="0" presId="urn:microsoft.com/office/officeart/2005/8/layout/chevron2"/>
    <dgm:cxn modelId="{DCAC4E1E-3472-49E7-A0D5-0A493D9C82A6}" type="presParOf" srcId="{904DEDEF-5669-4448-BCCE-BECD8B49A6DC}" destId="{FB9A7F93-D96E-45FF-9284-33D649D6FE4D}" srcOrd="0" destOrd="0" presId="urn:microsoft.com/office/officeart/2005/8/layout/chevron2"/>
    <dgm:cxn modelId="{D48CDAFD-F60E-4127-91E4-B686CDF70A25}" type="presParOf" srcId="{904DEDEF-5669-4448-BCCE-BECD8B49A6DC}" destId="{D23BAE6A-D5FA-41B7-ABBF-36954460940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9B2B4F1-AA03-448C-8FA9-EC3DF43F8BCA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69C72D2-8A4F-454D-9431-B696635DBB5E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맵</a:t>
          </a:r>
          <a:r>
            <a:rPr lang="ko-KR" altLang="en-US" dirty="0" smtClean="0"/>
            <a:t> 제작</a:t>
          </a:r>
          <a:endParaRPr lang="ko-KR" altLang="en-US" dirty="0"/>
        </a:p>
      </dgm:t>
    </dgm:pt>
    <dgm:pt modelId="{FD6C36B3-7F73-48CB-A936-F9E18E82F9E0}" type="parTrans" cxnId="{11203F7E-506C-4C02-9D64-CA51410E18F6}">
      <dgm:prSet/>
      <dgm:spPr/>
      <dgm:t>
        <a:bodyPr/>
        <a:lstStyle/>
        <a:p>
          <a:pPr latinLnBrk="1"/>
          <a:endParaRPr lang="ko-KR" altLang="en-US"/>
        </a:p>
      </dgm:t>
    </dgm:pt>
    <dgm:pt modelId="{CC585067-11A3-4173-A8C5-4365CC8DB8C3}" type="sibTrans" cxnId="{11203F7E-506C-4C02-9D64-CA51410E18F6}">
      <dgm:prSet/>
      <dgm:spPr/>
      <dgm:t>
        <a:bodyPr/>
        <a:lstStyle/>
        <a:p>
          <a:pPr latinLnBrk="1"/>
          <a:endParaRPr lang="ko-KR" altLang="en-US"/>
        </a:p>
      </dgm:t>
    </dgm:pt>
    <dgm:pt modelId="{3C83ED4A-F1E2-4153-A54C-501FDE2E537C}">
      <dgm:prSet phldrT="[텍스트]"/>
      <dgm:spPr/>
      <dgm:t>
        <a:bodyPr/>
        <a:lstStyle/>
        <a:p>
          <a:pPr latinLnBrk="1"/>
          <a:r>
            <a:rPr lang="ko-KR" altLang="en-US" dirty="0" smtClean="0"/>
            <a:t>지형작업</a:t>
          </a:r>
          <a:endParaRPr lang="ko-KR" altLang="en-US" dirty="0"/>
        </a:p>
      </dgm:t>
    </dgm:pt>
    <dgm:pt modelId="{EEDF4AA7-5883-4610-BFA2-33B535C14306}" type="parTrans" cxnId="{53602CFF-8F6E-4E1C-BE8F-BFCA305179F5}">
      <dgm:prSet/>
      <dgm:spPr/>
      <dgm:t>
        <a:bodyPr/>
        <a:lstStyle/>
        <a:p>
          <a:pPr latinLnBrk="1"/>
          <a:endParaRPr lang="ko-KR" altLang="en-US"/>
        </a:p>
      </dgm:t>
    </dgm:pt>
    <dgm:pt modelId="{2E9EA8BC-0C5D-43DE-BBE9-C3BD5B5BC556}" type="sibTrans" cxnId="{53602CFF-8F6E-4E1C-BE8F-BFCA305179F5}">
      <dgm:prSet/>
      <dgm:spPr/>
      <dgm:t>
        <a:bodyPr/>
        <a:lstStyle/>
        <a:p>
          <a:pPr latinLnBrk="1"/>
          <a:endParaRPr lang="ko-KR" altLang="en-US"/>
        </a:p>
      </dgm:t>
    </dgm:pt>
    <dgm:pt modelId="{47F572DC-BC05-4DEF-88D5-F2B9B6EA6A35}">
      <dgm:prSet phldrT="[텍스트]"/>
      <dgm:spPr/>
      <dgm:t>
        <a:bodyPr/>
        <a:lstStyle/>
        <a:p>
          <a:pPr latinLnBrk="1"/>
          <a:r>
            <a:rPr lang="ko-KR" altLang="en-US" dirty="0" smtClean="0"/>
            <a:t>오브젝트 배치</a:t>
          </a:r>
          <a:endParaRPr lang="ko-KR" altLang="en-US" dirty="0"/>
        </a:p>
      </dgm:t>
    </dgm:pt>
    <dgm:pt modelId="{79BA42CE-9D6C-455B-95B7-0C1845CBE809}" type="parTrans" cxnId="{EA577B69-CEA1-4BF4-A10F-95E286709DE1}">
      <dgm:prSet/>
      <dgm:spPr/>
      <dgm:t>
        <a:bodyPr/>
        <a:lstStyle/>
        <a:p>
          <a:pPr latinLnBrk="1"/>
          <a:endParaRPr lang="ko-KR" altLang="en-US"/>
        </a:p>
      </dgm:t>
    </dgm:pt>
    <dgm:pt modelId="{7E8A5FFC-1B6D-4E03-8B2F-7AE33763E882}" type="sibTrans" cxnId="{EA577B69-CEA1-4BF4-A10F-95E286709DE1}">
      <dgm:prSet/>
      <dgm:spPr/>
      <dgm:t>
        <a:bodyPr/>
        <a:lstStyle/>
        <a:p>
          <a:pPr latinLnBrk="1"/>
          <a:endParaRPr lang="ko-KR" altLang="en-US"/>
        </a:p>
      </dgm:t>
    </dgm:pt>
    <dgm:pt modelId="{F8DE02D8-55AA-4C26-A38F-19B8737785A1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이펙트</a:t>
          </a:r>
          <a:endParaRPr lang="ko-KR" altLang="en-US" dirty="0"/>
        </a:p>
      </dgm:t>
    </dgm:pt>
    <dgm:pt modelId="{D733E814-D03E-479C-8C04-3C8ACCAD8007}" type="parTrans" cxnId="{E7EA712E-330E-4757-AAF8-780A4F00379C}">
      <dgm:prSet/>
      <dgm:spPr/>
      <dgm:t>
        <a:bodyPr/>
        <a:lstStyle/>
        <a:p>
          <a:pPr latinLnBrk="1"/>
          <a:endParaRPr lang="ko-KR" altLang="en-US"/>
        </a:p>
      </dgm:t>
    </dgm:pt>
    <dgm:pt modelId="{40DF161B-0AE9-477B-9A09-2E9991BF1383}" type="sibTrans" cxnId="{E7EA712E-330E-4757-AAF8-780A4F00379C}">
      <dgm:prSet/>
      <dgm:spPr/>
      <dgm:t>
        <a:bodyPr/>
        <a:lstStyle/>
        <a:p>
          <a:pPr latinLnBrk="1"/>
          <a:endParaRPr lang="ko-KR" altLang="en-US"/>
        </a:p>
      </dgm:t>
    </dgm:pt>
    <dgm:pt modelId="{7AA944FB-EA6F-4357-8CBA-9E071FAD703D}">
      <dgm:prSet phldrT="[텍스트]"/>
      <dgm:spPr/>
      <dgm:t>
        <a:bodyPr/>
        <a:lstStyle/>
        <a:p>
          <a:pPr latinLnBrk="1"/>
          <a:r>
            <a:rPr lang="ko-KR" altLang="en-US" dirty="0" smtClean="0"/>
            <a:t>화염방사기 효과</a:t>
          </a:r>
          <a:endParaRPr lang="ko-KR" altLang="en-US" dirty="0"/>
        </a:p>
      </dgm:t>
    </dgm:pt>
    <dgm:pt modelId="{DEA39FE5-A66A-4EE9-B928-95007E15277D}" type="parTrans" cxnId="{E9675A68-A7A4-4494-B90E-822F7BC78253}">
      <dgm:prSet/>
      <dgm:spPr/>
      <dgm:t>
        <a:bodyPr/>
        <a:lstStyle/>
        <a:p>
          <a:pPr latinLnBrk="1"/>
          <a:endParaRPr lang="ko-KR" altLang="en-US"/>
        </a:p>
      </dgm:t>
    </dgm:pt>
    <dgm:pt modelId="{F8AE4BC6-8F25-4899-8062-902F7DD58EC1}" type="sibTrans" cxnId="{E9675A68-A7A4-4494-B90E-822F7BC78253}">
      <dgm:prSet/>
      <dgm:spPr/>
      <dgm:t>
        <a:bodyPr/>
        <a:lstStyle/>
        <a:p>
          <a:pPr latinLnBrk="1"/>
          <a:endParaRPr lang="ko-KR" altLang="en-US"/>
        </a:p>
      </dgm:t>
    </dgm:pt>
    <dgm:pt modelId="{CA39954B-4A0E-423F-94EC-1FF3300BF050}">
      <dgm:prSet phldrT="[텍스트]"/>
      <dgm:spPr/>
      <dgm:t>
        <a:bodyPr/>
        <a:lstStyle/>
        <a:p>
          <a:pPr latinLnBrk="1"/>
          <a:r>
            <a:rPr lang="en-US" altLang="ko-KR" dirty="0" smtClean="0"/>
            <a:t>GUI</a:t>
          </a:r>
          <a:endParaRPr lang="ko-KR" altLang="en-US" dirty="0"/>
        </a:p>
      </dgm:t>
    </dgm:pt>
    <dgm:pt modelId="{CB490153-26C2-4041-86EC-6C627B966666}" type="parTrans" cxnId="{9FE6EE27-0B9D-4CE8-AA25-7763975710BA}">
      <dgm:prSet/>
      <dgm:spPr/>
      <dgm:t>
        <a:bodyPr/>
        <a:lstStyle/>
        <a:p>
          <a:pPr latinLnBrk="1"/>
          <a:endParaRPr lang="ko-KR" altLang="en-US"/>
        </a:p>
      </dgm:t>
    </dgm:pt>
    <dgm:pt modelId="{4868A1FF-D2F9-4415-852E-087CA361BC7C}" type="sibTrans" cxnId="{9FE6EE27-0B9D-4CE8-AA25-7763975710BA}">
      <dgm:prSet/>
      <dgm:spPr/>
      <dgm:t>
        <a:bodyPr/>
        <a:lstStyle/>
        <a:p>
          <a:pPr latinLnBrk="1"/>
          <a:endParaRPr lang="ko-KR" altLang="en-US"/>
        </a:p>
      </dgm:t>
    </dgm:pt>
    <dgm:pt modelId="{A1E66982-DCC8-4416-B674-C0FE09546EE5}">
      <dgm:prSet phldrT="[텍스트]"/>
      <dgm:spPr/>
      <dgm:t>
        <a:bodyPr/>
        <a:lstStyle/>
        <a:p>
          <a:pPr latinLnBrk="1"/>
          <a:r>
            <a:rPr lang="ko-KR" altLang="en-US" dirty="0" smtClean="0"/>
            <a:t>화면 전환용 </a:t>
          </a:r>
          <a:r>
            <a:rPr lang="en-US" altLang="ko-KR" dirty="0" smtClean="0"/>
            <a:t>GUI </a:t>
          </a:r>
          <a:r>
            <a:rPr lang="ko-KR" altLang="en-US" dirty="0" smtClean="0"/>
            <a:t>제작</a:t>
          </a:r>
          <a:endParaRPr lang="ko-KR" altLang="en-US" dirty="0"/>
        </a:p>
      </dgm:t>
    </dgm:pt>
    <dgm:pt modelId="{DD190DD9-4028-4308-A830-0E6F6F9B618B}" type="parTrans" cxnId="{5793652D-BE01-4EEA-A59F-DB51DD2A787F}">
      <dgm:prSet/>
      <dgm:spPr/>
      <dgm:t>
        <a:bodyPr/>
        <a:lstStyle/>
        <a:p>
          <a:pPr latinLnBrk="1"/>
          <a:endParaRPr lang="ko-KR" altLang="en-US"/>
        </a:p>
      </dgm:t>
    </dgm:pt>
    <dgm:pt modelId="{63F5F78A-EC43-4A8F-952D-EAC9CC26FF2B}" type="sibTrans" cxnId="{5793652D-BE01-4EEA-A59F-DB51DD2A787F}">
      <dgm:prSet/>
      <dgm:spPr/>
      <dgm:t>
        <a:bodyPr/>
        <a:lstStyle/>
        <a:p>
          <a:pPr latinLnBrk="1"/>
          <a:endParaRPr lang="ko-KR" altLang="en-US"/>
        </a:p>
      </dgm:t>
    </dgm:pt>
    <dgm:pt modelId="{93FB3E8D-A921-4483-8012-3FEBED80921A}" type="pres">
      <dgm:prSet presAssocID="{A9B2B4F1-AA03-448C-8FA9-EC3DF43F8BCA}" presName="Name0" presStyleCnt="0">
        <dgm:presLayoutVars>
          <dgm:dir/>
          <dgm:animLvl val="lvl"/>
          <dgm:resizeHandles/>
        </dgm:presLayoutVars>
      </dgm:prSet>
      <dgm:spPr/>
    </dgm:pt>
    <dgm:pt modelId="{F915C4C1-E49D-4024-93E9-16F372226F72}" type="pres">
      <dgm:prSet presAssocID="{B69C72D2-8A4F-454D-9431-B696635DBB5E}" presName="linNode" presStyleCnt="0"/>
      <dgm:spPr/>
    </dgm:pt>
    <dgm:pt modelId="{BD8F9ACC-B316-450B-935E-67AAAD6B0E47}" type="pres">
      <dgm:prSet presAssocID="{B69C72D2-8A4F-454D-9431-B696635DBB5E}" presName="parentShp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28D56D-F622-4BB5-8E40-60F9F1D5F2BB}" type="pres">
      <dgm:prSet presAssocID="{B69C72D2-8A4F-454D-9431-B696635DBB5E}" presName="childShp" presStyleLbl="bgAccFollowNode1" presStyleIdx="0" presStyleCnt="3">
        <dgm:presLayoutVars>
          <dgm:bulletEnabled val="1"/>
        </dgm:presLayoutVars>
      </dgm:prSet>
      <dgm:spPr/>
    </dgm:pt>
    <dgm:pt modelId="{C6A91F85-A952-47AC-9AE4-B35772449837}" type="pres">
      <dgm:prSet presAssocID="{CC585067-11A3-4173-A8C5-4365CC8DB8C3}" presName="spacing" presStyleCnt="0"/>
      <dgm:spPr/>
    </dgm:pt>
    <dgm:pt modelId="{0AF4A072-761F-4384-ADF5-170E9E47B61C}" type="pres">
      <dgm:prSet presAssocID="{F8DE02D8-55AA-4C26-A38F-19B8737785A1}" presName="linNode" presStyleCnt="0"/>
      <dgm:spPr/>
    </dgm:pt>
    <dgm:pt modelId="{B3900D83-F320-4757-8CDC-7B5AA802C54A}" type="pres">
      <dgm:prSet presAssocID="{F8DE02D8-55AA-4C26-A38F-19B8737785A1}" presName="parentShp" presStyleLbl="node1" presStyleIdx="1" presStyleCnt="3">
        <dgm:presLayoutVars>
          <dgm:bulletEnabled val="1"/>
        </dgm:presLayoutVars>
      </dgm:prSet>
      <dgm:spPr/>
    </dgm:pt>
    <dgm:pt modelId="{03E351EB-6E42-47E5-A337-8F72398D2106}" type="pres">
      <dgm:prSet presAssocID="{F8DE02D8-55AA-4C26-A38F-19B8737785A1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B9EEFB-05D4-4CB5-B8D0-EB7C6DF6210C}" type="pres">
      <dgm:prSet presAssocID="{40DF161B-0AE9-477B-9A09-2E9991BF1383}" presName="spacing" presStyleCnt="0"/>
      <dgm:spPr/>
    </dgm:pt>
    <dgm:pt modelId="{6EFFDB5D-51AC-4897-AEB5-76902D41713C}" type="pres">
      <dgm:prSet presAssocID="{CA39954B-4A0E-423F-94EC-1FF3300BF050}" presName="linNode" presStyleCnt="0"/>
      <dgm:spPr/>
    </dgm:pt>
    <dgm:pt modelId="{C75E64F9-18D0-4B56-ABCD-A43E5FD1065D}" type="pres">
      <dgm:prSet presAssocID="{CA39954B-4A0E-423F-94EC-1FF3300BF050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9D5D092-D7DE-435B-A9B7-51238550F087}" type="pres">
      <dgm:prSet presAssocID="{CA39954B-4A0E-423F-94EC-1FF3300BF050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FE6EE27-0B9D-4CE8-AA25-7763975710BA}" srcId="{A9B2B4F1-AA03-448C-8FA9-EC3DF43F8BCA}" destId="{CA39954B-4A0E-423F-94EC-1FF3300BF050}" srcOrd="2" destOrd="0" parTransId="{CB490153-26C2-4041-86EC-6C627B966666}" sibTransId="{4868A1FF-D2F9-4415-852E-087CA361BC7C}"/>
    <dgm:cxn modelId="{EA577B69-CEA1-4BF4-A10F-95E286709DE1}" srcId="{B69C72D2-8A4F-454D-9431-B696635DBB5E}" destId="{47F572DC-BC05-4DEF-88D5-F2B9B6EA6A35}" srcOrd="1" destOrd="0" parTransId="{79BA42CE-9D6C-455B-95B7-0C1845CBE809}" sibTransId="{7E8A5FFC-1B6D-4E03-8B2F-7AE33763E882}"/>
    <dgm:cxn modelId="{1563DE0C-42FF-4675-B33D-AD56AA87D9FA}" type="presOf" srcId="{CA39954B-4A0E-423F-94EC-1FF3300BF050}" destId="{C75E64F9-18D0-4B56-ABCD-A43E5FD1065D}" srcOrd="0" destOrd="0" presId="urn:microsoft.com/office/officeart/2005/8/layout/vList6"/>
    <dgm:cxn modelId="{11203F7E-506C-4C02-9D64-CA51410E18F6}" srcId="{A9B2B4F1-AA03-448C-8FA9-EC3DF43F8BCA}" destId="{B69C72D2-8A4F-454D-9431-B696635DBB5E}" srcOrd="0" destOrd="0" parTransId="{FD6C36B3-7F73-48CB-A936-F9E18E82F9E0}" sibTransId="{CC585067-11A3-4173-A8C5-4365CC8DB8C3}"/>
    <dgm:cxn modelId="{2CFA6140-7754-4F4E-A2B3-FF594ECFEFA4}" type="presOf" srcId="{3C83ED4A-F1E2-4153-A54C-501FDE2E537C}" destId="{4428D56D-F622-4BB5-8E40-60F9F1D5F2BB}" srcOrd="0" destOrd="0" presId="urn:microsoft.com/office/officeart/2005/8/layout/vList6"/>
    <dgm:cxn modelId="{18FBB8EB-7476-4B4C-B63C-C0C39AE63BEE}" type="presOf" srcId="{B69C72D2-8A4F-454D-9431-B696635DBB5E}" destId="{BD8F9ACC-B316-450B-935E-67AAAD6B0E47}" srcOrd="0" destOrd="0" presId="urn:microsoft.com/office/officeart/2005/8/layout/vList6"/>
    <dgm:cxn modelId="{5793652D-BE01-4EEA-A59F-DB51DD2A787F}" srcId="{CA39954B-4A0E-423F-94EC-1FF3300BF050}" destId="{A1E66982-DCC8-4416-B674-C0FE09546EE5}" srcOrd="0" destOrd="0" parTransId="{DD190DD9-4028-4308-A830-0E6F6F9B618B}" sibTransId="{63F5F78A-EC43-4A8F-952D-EAC9CC26FF2B}"/>
    <dgm:cxn modelId="{E85DE40B-73A3-4E60-942D-DFC53FA3139B}" type="presOf" srcId="{A9B2B4F1-AA03-448C-8FA9-EC3DF43F8BCA}" destId="{93FB3E8D-A921-4483-8012-3FEBED80921A}" srcOrd="0" destOrd="0" presId="urn:microsoft.com/office/officeart/2005/8/layout/vList6"/>
    <dgm:cxn modelId="{1558A62B-D23D-4E7A-8A7B-BCD859B18926}" type="presOf" srcId="{47F572DC-BC05-4DEF-88D5-F2B9B6EA6A35}" destId="{4428D56D-F622-4BB5-8E40-60F9F1D5F2BB}" srcOrd="0" destOrd="1" presId="urn:microsoft.com/office/officeart/2005/8/layout/vList6"/>
    <dgm:cxn modelId="{53602CFF-8F6E-4E1C-BE8F-BFCA305179F5}" srcId="{B69C72D2-8A4F-454D-9431-B696635DBB5E}" destId="{3C83ED4A-F1E2-4153-A54C-501FDE2E537C}" srcOrd="0" destOrd="0" parTransId="{EEDF4AA7-5883-4610-BFA2-33B535C14306}" sibTransId="{2E9EA8BC-0C5D-43DE-BBE9-C3BD5B5BC556}"/>
    <dgm:cxn modelId="{E7EA712E-330E-4757-AAF8-780A4F00379C}" srcId="{A9B2B4F1-AA03-448C-8FA9-EC3DF43F8BCA}" destId="{F8DE02D8-55AA-4C26-A38F-19B8737785A1}" srcOrd="1" destOrd="0" parTransId="{D733E814-D03E-479C-8C04-3C8ACCAD8007}" sibTransId="{40DF161B-0AE9-477B-9A09-2E9991BF1383}"/>
    <dgm:cxn modelId="{E9675A68-A7A4-4494-B90E-822F7BC78253}" srcId="{F8DE02D8-55AA-4C26-A38F-19B8737785A1}" destId="{7AA944FB-EA6F-4357-8CBA-9E071FAD703D}" srcOrd="0" destOrd="0" parTransId="{DEA39FE5-A66A-4EE9-B928-95007E15277D}" sibTransId="{F8AE4BC6-8F25-4899-8062-902F7DD58EC1}"/>
    <dgm:cxn modelId="{B77CA4CA-9F02-4331-B571-DECF79565A85}" type="presOf" srcId="{F8DE02D8-55AA-4C26-A38F-19B8737785A1}" destId="{B3900D83-F320-4757-8CDC-7B5AA802C54A}" srcOrd="0" destOrd="0" presId="urn:microsoft.com/office/officeart/2005/8/layout/vList6"/>
    <dgm:cxn modelId="{F86FA153-401C-400E-9766-BA26CD360323}" type="presOf" srcId="{7AA944FB-EA6F-4357-8CBA-9E071FAD703D}" destId="{03E351EB-6E42-47E5-A337-8F72398D2106}" srcOrd="0" destOrd="0" presId="urn:microsoft.com/office/officeart/2005/8/layout/vList6"/>
    <dgm:cxn modelId="{2B94EB47-BEC9-4C97-8DB2-161297971C10}" type="presOf" srcId="{A1E66982-DCC8-4416-B674-C0FE09546EE5}" destId="{F9D5D092-D7DE-435B-A9B7-51238550F087}" srcOrd="0" destOrd="0" presId="urn:microsoft.com/office/officeart/2005/8/layout/vList6"/>
    <dgm:cxn modelId="{17855E21-347A-495A-BF08-87A974BD20FC}" type="presParOf" srcId="{93FB3E8D-A921-4483-8012-3FEBED80921A}" destId="{F915C4C1-E49D-4024-93E9-16F372226F72}" srcOrd="0" destOrd="0" presId="urn:microsoft.com/office/officeart/2005/8/layout/vList6"/>
    <dgm:cxn modelId="{27F8348B-CF94-41D4-9082-78685A4C6E15}" type="presParOf" srcId="{F915C4C1-E49D-4024-93E9-16F372226F72}" destId="{BD8F9ACC-B316-450B-935E-67AAAD6B0E47}" srcOrd="0" destOrd="0" presId="urn:microsoft.com/office/officeart/2005/8/layout/vList6"/>
    <dgm:cxn modelId="{47C31E06-EED0-40A7-8BA6-98A3A7A4CCD9}" type="presParOf" srcId="{F915C4C1-E49D-4024-93E9-16F372226F72}" destId="{4428D56D-F622-4BB5-8E40-60F9F1D5F2BB}" srcOrd="1" destOrd="0" presId="urn:microsoft.com/office/officeart/2005/8/layout/vList6"/>
    <dgm:cxn modelId="{AA515B85-A455-48FB-8F53-0D161BE85B03}" type="presParOf" srcId="{93FB3E8D-A921-4483-8012-3FEBED80921A}" destId="{C6A91F85-A952-47AC-9AE4-B35772449837}" srcOrd="1" destOrd="0" presId="urn:microsoft.com/office/officeart/2005/8/layout/vList6"/>
    <dgm:cxn modelId="{53C6A16D-1BF3-4979-B596-A399CE1A88D3}" type="presParOf" srcId="{93FB3E8D-A921-4483-8012-3FEBED80921A}" destId="{0AF4A072-761F-4384-ADF5-170E9E47B61C}" srcOrd="2" destOrd="0" presId="urn:microsoft.com/office/officeart/2005/8/layout/vList6"/>
    <dgm:cxn modelId="{CCE480DA-3488-4929-A20A-CCA84A760557}" type="presParOf" srcId="{0AF4A072-761F-4384-ADF5-170E9E47B61C}" destId="{B3900D83-F320-4757-8CDC-7B5AA802C54A}" srcOrd="0" destOrd="0" presId="urn:microsoft.com/office/officeart/2005/8/layout/vList6"/>
    <dgm:cxn modelId="{CBA794FC-0F37-4588-BA42-6B39BA565E06}" type="presParOf" srcId="{0AF4A072-761F-4384-ADF5-170E9E47B61C}" destId="{03E351EB-6E42-47E5-A337-8F72398D2106}" srcOrd="1" destOrd="0" presId="urn:microsoft.com/office/officeart/2005/8/layout/vList6"/>
    <dgm:cxn modelId="{3004156D-851A-4629-94EB-5B9F94363B31}" type="presParOf" srcId="{93FB3E8D-A921-4483-8012-3FEBED80921A}" destId="{2FB9EEFB-05D4-4CB5-B8D0-EB7C6DF6210C}" srcOrd="3" destOrd="0" presId="urn:microsoft.com/office/officeart/2005/8/layout/vList6"/>
    <dgm:cxn modelId="{E11937CA-83F0-4DEC-95D2-516ADBC167A3}" type="presParOf" srcId="{93FB3E8D-A921-4483-8012-3FEBED80921A}" destId="{6EFFDB5D-51AC-4897-AEB5-76902D41713C}" srcOrd="4" destOrd="0" presId="urn:microsoft.com/office/officeart/2005/8/layout/vList6"/>
    <dgm:cxn modelId="{B765040F-8E9A-4114-A470-57C31DA01AF7}" type="presParOf" srcId="{6EFFDB5D-51AC-4897-AEB5-76902D41713C}" destId="{C75E64F9-18D0-4B56-ABCD-A43E5FD1065D}" srcOrd="0" destOrd="0" presId="urn:microsoft.com/office/officeart/2005/8/layout/vList6"/>
    <dgm:cxn modelId="{BA994AC3-D7B1-47A4-B929-10EBE99A7BCB}" type="presParOf" srcId="{6EFFDB5D-51AC-4897-AEB5-76902D41713C}" destId="{F9D5D092-D7DE-435B-A9B7-51238550F087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F08B170-6C04-40E0-8E52-932A2D172A5D}" type="doc">
      <dgm:prSet loTypeId="urn:microsoft.com/office/officeart/2005/8/layout/balance1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2FE0FA29-A734-40F6-AD3F-9BE05502CDD6}">
      <dgm:prSet phldrT="[텍스트]"/>
      <dgm:spPr/>
      <dgm:t>
        <a:bodyPr/>
        <a:lstStyle/>
        <a:p>
          <a:pPr latinLnBrk="1"/>
          <a:r>
            <a:rPr lang="ko-KR" altLang="en-US" dirty="0" smtClean="0"/>
            <a:t>기존엔진</a:t>
          </a:r>
          <a:endParaRPr lang="en-US" altLang="ko-KR" dirty="0" smtClean="0"/>
        </a:p>
      </dgm:t>
    </dgm:pt>
    <dgm:pt modelId="{DFFF168C-3FF7-47C0-ACE0-4B5D345B26D9}" type="parTrans" cxnId="{FC83A235-671E-438E-9348-B8035DB2BEE1}">
      <dgm:prSet/>
      <dgm:spPr/>
      <dgm:t>
        <a:bodyPr/>
        <a:lstStyle/>
        <a:p>
          <a:pPr latinLnBrk="1"/>
          <a:endParaRPr lang="ko-KR" altLang="en-US"/>
        </a:p>
      </dgm:t>
    </dgm:pt>
    <dgm:pt modelId="{B4C6DC93-7B85-40EB-B187-B291AF048450}" type="sibTrans" cxnId="{FC83A235-671E-438E-9348-B8035DB2BEE1}">
      <dgm:prSet/>
      <dgm:spPr/>
      <dgm:t>
        <a:bodyPr/>
        <a:lstStyle/>
        <a:p>
          <a:pPr latinLnBrk="1"/>
          <a:endParaRPr lang="ko-KR" altLang="en-US"/>
        </a:p>
      </dgm:t>
    </dgm:pt>
    <dgm:pt modelId="{B2B1C578-F78D-48D8-BB7B-42D6C8B289E8}">
      <dgm:prSet phldrT="[텍스트]"/>
      <dgm:spPr/>
      <dgm:t>
        <a:bodyPr/>
        <a:lstStyle/>
        <a:p>
          <a:pPr latinLnBrk="1"/>
          <a:r>
            <a:rPr lang="ko-KR" altLang="en-US" dirty="0" smtClean="0"/>
            <a:t>초기비용</a:t>
          </a:r>
          <a:endParaRPr lang="ko-KR" altLang="en-US" dirty="0"/>
        </a:p>
      </dgm:t>
    </dgm:pt>
    <dgm:pt modelId="{C06667D2-6CDD-4861-909D-A6FE24BB8620}" type="parTrans" cxnId="{836419B6-8A7F-46D9-8028-DF8DDD2610EB}">
      <dgm:prSet/>
      <dgm:spPr/>
      <dgm:t>
        <a:bodyPr/>
        <a:lstStyle/>
        <a:p>
          <a:pPr latinLnBrk="1"/>
          <a:endParaRPr lang="ko-KR" altLang="en-US"/>
        </a:p>
      </dgm:t>
    </dgm:pt>
    <dgm:pt modelId="{5BBF8EC1-583D-4AA7-BF45-01FF83E821F6}" type="sibTrans" cxnId="{836419B6-8A7F-46D9-8028-DF8DDD2610EB}">
      <dgm:prSet/>
      <dgm:spPr/>
      <dgm:t>
        <a:bodyPr/>
        <a:lstStyle/>
        <a:p>
          <a:pPr latinLnBrk="1"/>
          <a:endParaRPr lang="ko-KR" altLang="en-US"/>
        </a:p>
      </dgm:t>
    </dgm:pt>
    <dgm:pt modelId="{D3FCFEB9-4504-4361-AFAE-44749685FCC6}">
      <dgm:prSet phldrT="[텍스트]"/>
      <dgm:spPr/>
      <dgm:t>
        <a:bodyPr/>
        <a:lstStyle/>
        <a:p>
          <a:pPr latinLnBrk="1"/>
          <a:r>
            <a:rPr lang="en-US" altLang="ko-KR" dirty="0" smtClean="0"/>
            <a:t>Unity3D</a:t>
          </a:r>
          <a:endParaRPr lang="ko-KR" altLang="en-US" dirty="0"/>
        </a:p>
      </dgm:t>
    </dgm:pt>
    <dgm:pt modelId="{15859745-A9C2-4F3A-A76A-45138DFA3CF8}" type="parTrans" cxnId="{92E62552-11E2-4C25-973F-C9324D4FD37F}">
      <dgm:prSet/>
      <dgm:spPr/>
      <dgm:t>
        <a:bodyPr/>
        <a:lstStyle/>
        <a:p>
          <a:pPr latinLnBrk="1"/>
          <a:endParaRPr lang="ko-KR" altLang="en-US"/>
        </a:p>
      </dgm:t>
    </dgm:pt>
    <dgm:pt modelId="{CD5A2BBC-27F9-49C6-A156-C942D31B1219}" type="sibTrans" cxnId="{92E62552-11E2-4C25-973F-C9324D4FD37F}">
      <dgm:prSet/>
      <dgm:spPr/>
      <dgm:t>
        <a:bodyPr/>
        <a:lstStyle/>
        <a:p>
          <a:pPr latinLnBrk="1"/>
          <a:endParaRPr lang="ko-KR" altLang="en-US"/>
        </a:p>
      </dgm:t>
    </dgm:pt>
    <dgm:pt modelId="{6F30BFB1-9F80-45CC-8FE6-9557E196926D}">
      <dgm:prSet phldrT="[텍스트]"/>
      <dgm:spPr/>
      <dgm:t>
        <a:bodyPr/>
        <a:lstStyle/>
        <a:p>
          <a:pPr latinLnBrk="1"/>
          <a:r>
            <a:rPr lang="ko-KR" altLang="en-US" dirty="0" smtClean="0"/>
            <a:t>무료</a:t>
          </a:r>
          <a:endParaRPr lang="ko-KR" altLang="en-US" dirty="0"/>
        </a:p>
      </dgm:t>
    </dgm:pt>
    <dgm:pt modelId="{6C29677B-CC4D-481D-A61E-B3516C6B4488}" type="parTrans" cxnId="{2207A170-026A-476E-AABD-531A8BAFE3FE}">
      <dgm:prSet/>
      <dgm:spPr/>
      <dgm:t>
        <a:bodyPr/>
        <a:lstStyle/>
        <a:p>
          <a:pPr latinLnBrk="1"/>
          <a:endParaRPr lang="ko-KR" altLang="en-US"/>
        </a:p>
      </dgm:t>
    </dgm:pt>
    <dgm:pt modelId="{A20CEEBD-F2D8-4770-A179-53F44ACEB57D}" type="sibTrans" cxnId="{2207A170-026A-476E-AABD-531A8BAFE3FE}">
      <dgm:prSet/>
      <dgm:spPr/>
      <dgm:t>
        <a:bodyPr/>
        <a:lstStyle/>
        <a:p>
          <a:pPr latinLnBrk="1"/>
          <a:endParaRPr lang="ko-KR" altLang="en-US"/>
        </a:p>
      </dgm:t>
    </dgm:pt>
    <dgm:pt modelId="{46D939B0-786A-4AA4-9391-FAD302624EB7}">
      <dgm:prSet phldrT="[텍스트]"/>
      <dgm:spPr/>
      <dgm:t>
        <a:bodyPr/>
        <a:lstStyle/>
        <a:p>
          <a:pPr latinLnBrk="1"/>
          <a:r>
            <a:rPr lang="ko-KR" altLang="en-US" dirty="0" smtClean="0"/>
            <a:t>최신 </a:t>
          </a:r>
          <a:r>
            <a:rPr lang="ko-KR" altLang="en-US" dirty="0" err="1" smtClean="0"/>
            <a:t>쉐이더</a:t>
          </a:r>
          <a:r>
            <a:rPr lang="ko-KR" altLang="en-US" dirty="0" smtClean="0"/>
            <a:t> 적용</a:t>
          </a:r>
          <a:endParaRPr lang="ko-KR" altLang="en-US" dirty="0"/>
        </a:p>
      </dgm:t>
    </dgm:pt>
    <dgm:pt modelId="{73168A4F-AA18-4460-B8F3-B2066B95BA1C}" type="parTrans" cxnId="{034564C0-8D0C-4B59-859F-5940FAC9D0BF}">
      <dgm:prSet/>
      <dgm:spPr/>
      <dgm:t>
        <a:bodyPr/>
        <a:lstStyle/>
        <a:p>
          <a:pPr latinLnBrk="1"/>
          <a:endParaRPr lang="ko-KR" altLang="en-US"/>
        </a:p>
      </dgm:t>
    </dgm:pt>
    <dgm:pt modelId="{D057313A-1CA4-4894-8A3A-AAB3C456C40F}" type="sibTrans" cxnId="{034564C0-8D0C-4B59-859F-5940FAC9D0BF}">
      <dgm:prSet/>
      <dgm:spPr/>
      <dgm:t>
        <a:bodyPr/>
        <a:lstStyle/>
        <a:p>
          <a:pPr latinLnBrk="1"/>
          <a:endParaRPr lang="ko-KR" altLang="en-US"/>
        </a:p>
      </dgm:t>
    </dgm:pt>
    <dgm:pt modelId="{175CC38A-1C51-486B-9A64-AC6F85F98F08}">
      <dgm:prSet phldrT="[텍스트]"/>
      <dgm:spPr/>
      <dgm:t>
        <a:bodyPr/>
        <a:lstStyle/>
        <a:p>
          <a:pPr latinLnBrk="1"/>
          <a:r>
            <a:rPr lang="ko-KR" altLang="en-US" dirty="0" smtClean="0"/>
            <a:t>빠른 </a:t>
          </a:r>
          <a:r>
            <a:rPr lang="en-US" altLang="ko-KR" dirty="0" smtClean="0"/>
            <a:t>GUI</a:t>
          </a:r>
          <a:r>
            <a:rPr lang="ko-KR" altLang="en-US" dirty="0" smtClean="0"/>
            <a:t>의 적용</a:t>
          </a:r>
          <a:endParaRPr lang="ko-KR" altLang="en-US" dirty="0"/>
        </a:p>
      </dgm:t>
    </dgm:pt>
    <dgm:pt modelId="{CA17D69F-C50C-4497-9740-018045EA679B}" type="parTrans" cxnId="{BCA95FD3-3C9E-4063-B3A3-A33FFF6A16F8}">
      <dgm:prSet/>
      <dgm:spPr/>
      <dgm:t>
        <a:bodyPr/>
        <a:lstStyle/>
        <a:p>
          <a:pPr latinLnBrk="1"/>
          <a:endParaRPr lang="ko-KR" altLang="en-US"/>
        </a:p>
      </dgm:t>
    </dgm:pt>
    <dgm:pt modelId="{AF7B6734-6688-4071-A5B2-32948112DC75}" type="sibTrans" cxnId="{BCA95FD3-3C9E-4063-B3A3-A33FFF6A16F8}">
      <dgm:prSet/>
      <dgm:spPr/>
      <dgm:t>
        <a:bodyPr/>
        <a:lstStyle/>
        <a:p>
          <a:pPr latinLnBrk="1"/>
          <a:endParaRPr lang="ko-KR" altLang="en-US"/>
        </a:p>
      </dgm:t>
    </dgm:pt>
    <dgm:pt modelId="{2CB06D9A-29DC-4C01-B656-B32B24CBFEEB}">
      <dgm:prSet phldrT="[텍스트]"/>
      <dgm:spPr/>
      <dgm:t>
        <a:bodyPr/>
        <a:lstStyle/>
        <a:p>
          <a:pPr latinLnBrk="1"/>
          <a:r>
            <a:rPr lang="en-US" altLang="ko-KR" dirty="0" smtClean="0"/>
            <a:t>GUI</a:t>
          </a:r>
          <a:r>
            <a:rPr lang="ko-KR" altLang="en-US" dirty="0" smtClean="0"/>
            <a:t>의 작업량 부담</a:t>
          </a:r>
          <a:endParaRPr lang="ko-KR" altLang="en-US" dirty="0"/>
        </a:p>
      </dgm:t>
    </dgm:pt>
    <dgm:pt modelId="{6550D7B9-47F6-4B6D-B7F0-A3E4E82C2CC9}" type="parTrans" cxnId="{4B1BDBBA-8149-4398-A014-B88658883095}">
      <dgm:prSet/>
      <dgm:spPr/>
      <dgm:t>
        <a:bodyPr/>
        <a:lstStyle/>
        <a:p>
          <a:pPr latinLnBrk="1"/>
          <a:endParaRPr lang="ko-KR" altLang="en-US"/>
        </a:p>
      </dgm:t>
    </dgm:pt>
    <dgm:pt modelId="{5266BB29-E3FC-4B1F-B8C2-93101E63151E}" type="sibTrans" cxnId="{4B1BDBBA-8149-4398-A014-B88658883095}">
      <dgm:prSet/>
      <dgm:spPr/>
      <dgm:t>
        <a:bodyPr/>
        <a:lstStyle/>
        <a:p>
          <a:pPr latinLnBrk="1"/>
          <a:endParaRPr lang="ko-KR" altLang="en-US"/>
        </a:p>
      </dgm:t>
    </dgm:pt>
    <dgm:pt modelId="{D0E058A5-106D-4652-B75D-CB29EF3C3FB8}">
      <dgm:prSet phldrT="[텍스트]"/>
      <dgm:spPr/>
      <dgm:t>
        <a:bodyPr/>
        <a:lstStyle/>
        <a:p>
          <a:pPr latinLnBrk="1"/>
          <a:r>
            <a:rPr lang="en-US" altLang="ko-KR" dirty="0" smtClean="0"/>
            <a:t>P2P</a:t>
          </a:r>
          <a:r>
            <a:rPr lang="ko-KR" altLang="en-US" dirty="0" smtClean="0"/>
            <a:t>의 손쉬운 구현</a:t>
          </a:r>
          <a:endParaRPr lang="ko-KR" altLang="en-US" dirty="0"/>
        </a:p>
      </dgm:t>
    </dgm:pt>
    <dgm:pt modelId="{EC8D75A9-3717-4C26-AE09-A1EEC540EAF5}" type="parTrans" cxnId="{40BC3BCC-3250-4C32-B3C5-35531776D8A8}">
      <dgm:prSet/>
      <dgm:spPr/>
      <dgm:t>
        <a:bodyPr/>
        <a:lstStyle/>
        <a:p>
          <a:pPr latinLnBrk="1"/>
          <a:endParaRPr lang="ko-KR" altLang="en-US"/>
        </a:p>
      </dgm:t>
    </dgm:pt>
    <dgm:pt modelId="{421B7621-DD12-4005-A236-C1514DC6D0D0}" type="sibTrans" cxnId="{40BC3BCC-3250-4C32-B3C5-35531776D8A8}">
      <dgm:prSet/>
      <dgm:spPr/>
      <dgm:t>
        <a:bodyPr/>
        <a:lstStyle/>
        <a:p>
          <a:pPr latinLnBrk="1"/>
          <a:endParaRPr lang="ko-KR" altLang="en-US"/>
        </a:p>
      </dgm:t>
    </dgm:pt>
    <dgm:pt modelId="{D7CDE1DC-6D0A-4904-94FC-28D047BB8BC6}">
      <dgm:prSet phldrT="[텍스트]"/>
      <dgm:spPr/>
      <dgm:t>
        <a:bodyPr/>
        <a:lstStyle/>
        <a:p>
          <a:pPr latinLnBrk="1"/>
          <a:r>
            <a:rPr lang="en-US" altLang="ko-KR" dirty="0" smtClean="0"/>
            <a:t>P2P</a:t>
          </a:r>
          <a:r>
            <a:rPr lang="ko-KR" altLang="en-US" dirty="0" smtClean="0"/>
            <a:t>부분 개발 부담</a:t>
          </a:r>
          <a:endParaRPr lang="ko-KR" altLang="en-US" dirty="0"/>
        </a:p>
      </dgm:t>
    </dgm:pt>
    <dgm:pt modelId="{44CB335E-8845-4B95-B7EF-F7CC4A5D04AB}" type="parTrans" cxnId="{BADE700C-2098-4875-8334-F8BE5FE52A71}">
      <dgm:prSet/>
      <dgm:spPr/>
      <dgm:t>
        <a:bodyPr/>
        <a:lstStyle/>
        <a:p>
          <a:pPr latinLnBrk="1"/>
          <a:endParaRPr lang="ko-KR" altLang="en-US"/>
        </a:p>
      </dgm:t>
    </dgm:pt>
    <dgm:pt modelId="{50A1D3DB-3C1B-48F4-B7B3-32A0F6F5131C}" type="sibTrans" cxnId="{BADE700C-2098-4875-8334-F8BE5FE52A71}">
      <dgm:prSet/>
      <dgm:spPr/>
      <dgm:t>
        <a:bodyPr/>
        <a:lstStyle/>
        <a:p>
          <a:pPr latinLnBrk="1"/>
          <a:endParaRPr lang="ko-KR" altLang="en-US"/>
        </a:p>
      </dgm:t>
    </dgm:pt>
    <dgm:pt modelId="{083A42B7-1E22-49C8-80E0-42A2AA408E7D}" type="pres">
      <dgm:prSet presAssocID="{DF08B170-6C04-40E0-8E52-932A2D172A5D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BCE46C1-7C90-448C-B4B3-613B7A034E85}" type="pres">
      <dgm:prSet presAssocID="{DF08B170-6C04-40E0-8E52-932A2D172A5D}" presName="dummyMaxCanvas" presStyleCnt="0"/>
      <dgm:spPr/>
    </dgm:pt>
    <dgm:pt modelId="{9B953941-F9D2-45E1-BD54-F75C1BBF27F5}" type="pres">
      <dgm:prSet presAssocID="{DF08B170-6C04-40E0-8E52-932A2D172A5D}" presName="parentComposite" presStyleCnt="0"/>
      <dgm:spPr/>
    </dgm:pt>
    <dgm:pt modelId="{14B28D9B-2F1B-432C-83C7-3EC31F88D437}" type="pres">
      <dgm:prSet presAssocID="{DF08B170-6C04-40E0-8E52-932A2D172A5D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FE98521-4EAE-4571-AAFE-2EB1F39C12D5}" type="pres">
      <dgm:prSet presAssocID="{DF08B170-6C04-40E0-8E52-932A2D172A5D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92E606-7046-43B0-9CBD-D8791A5EBE47}" type="pres">
      <dgm:prSet presAssocID="{DF08B170-6C04-40E0-8E52-932A2D172A5D}" presName="childrenComposite" presStyleCnt="0"/>
      <dgm:spPr/>
    </dgm:pt>
    <dgm:pt modelId="{9F9FD8E8-80F0-4F1D-8C1E-AA2DBD2E3A6C}" type="pres">
      <dgm:prSet presAssocID="{DF08B170-6C04-40E0-8E52-932A2D172A5D}" presName="dummyMaxCanvas_ChildArea" presStyleCnt="0"/>
      <dgm:spPr/>
    </dgm:pt>
    <dgm:pt modelId="{AB4F538E-F040-4373-B55D-110CEF154F1C}" type="pres">
      <dgm:prSet presAssocID="{DF08B170-6C04-40E0-8E52-932A2D172A5D}" presName="fulcrum" presStyleLbl="alignAccFollowNode1" presStyleIdx="2" presStyleCnt="4"/>
      <dgm:spPr/>
    </dgm:pt>
    <dgm:pt modelId="{3F166E9C-40B6-4D87-A9EE-105637885A11}" type="pres">
      <dgm:prSet presAssocID="{DF08B170-6C04-40E0-8E52-932A2D172A5D}" presName="balance_34" presStyleLbl="alignAccFollowNode1" presStyleIdx="3" presStyleCnt="4">
        <dgm:presLayoutVars>
          <dgm:bulletEnabled val="1"/>
        </dgm:presLayoutVars>
      </dgm:prSet>
      <dgm:spPr/>
    </dgm:pt>
    <dgm:pt modelId="{4C6FBCAF-4471-4353-A7B7-645E162E5354}" type="pres">
      <dgm:prSet presAssocID="{DF08B170-6C04-40E0-8E52-932A2D172A5D}" presName="right_34_1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FECC48-F378-474F-B30B-B92B15B4CA26}" type="pres">
      <dgm:prSet presAssocID="{DF08B170-6C04-40E0-8E52-932A2D172A5D}" presName="right_34_2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B9C854-8E84-406A-80DB-3D77831A85B1}" type="pres">
      <dgm:prSet presAssocID="{DF08B170-6C04-40E0-8E52-932A2D172A5D}" presName="right_34_3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B826FB-8D2C-4514-9F10-91AED85AA09B}" type="pres">
      <dgm:prSet presAssocID="{DF08B170-6C04-40E0-8E52-932A2D172A5D}" presName="right_34_4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07A222-7D7C-4D1D-A3E8-3643CC8DE791}" type="pres">
      <dgm:prSet presAssocID="{DF08B170-6C04-40E0-8E52-932A2D172A5D}" presName="left_34_1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CAFD17-1B33-469A-BE5B-4FC0CD78ABD7}" type="pres">
      <dgm:prSet presAssocID="{DF08B170-6C04-40E0-8E52-932A2D172A5D}" presName="left_34_2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AB205D-695E-40D6-8F5A-13F069011A51}" type="pres">
      <dgm:prSet presAssocID="{DF08B170-6C04-40E0-8E52-932A2D172A5D}" presName="left_34_3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B1BDBBA-8149-4398-A014-B88658883095}" srcId="{2FE0FA29-A734-40F6-AD3F-9BE05502CDD6}" destId="{2CB06D9A-29DC-4C01-B656-B32B24CBFEEB}" srcOrd="1" destOrd="0" parTransId="{6550D7B9-47F6-4B6D-B7F0-A3E4E82C2CC9}" sibTransId="{5266BB29-E3FC-4B1F-B8C2-93101E63151E}"/>
    <dgm:cxn modelId="{BEA778DE-FCFE-4400-B445-9A2ED6A56738}" type="presOf" srcId="{46D939B0-786A-4AA4-9391-FAD302624EB7}" destId="{DEFECC48-F378-474F-B30B-B92B15B4CA26}" srcOrd="0" destOrd="0" presId="urn:microsoft.com/office/officeart/2005/8/layout/balance1"/>
    <dgm:cxn modelId="{021093E4-4255-4FC9-ABD5-B0369F0D5AB8}" type="presOf" srcId="{2FE0FA29-A734-40F6-AD3F-9BE05502CDD6}" destId="{14B28D9B-2F1B-432C-83C7-3EC31F88D437}" srcOrd="0" destOrd="0" presId="urn:microsoft.com/office/officeart/2005/8/layout/balance1"/>
    <dgm:cxn modelId="{2207A170-026A-476E-AABD-531A8BAFE3FE}" srcId="{D3FCFEB9-4504-4361-AFAE-44749685FCC6}" destId="{6F30BFB1-9F80-45CC-8FE6-9557E196926D}" srcOrd="0" destOrd="0" parTransId="{6C29677B-CC4D-481D-A61E-B3516C6B4488}" sibTransId="{A20CEEBD-F2D8-4770-A179-53F44ACEB57D}"/>
    <dgm:cxn modelId="{A19D61D0-E437-40B1-9E07-75FEB879D392}" type="presOf" srcId="{D7CDE1DC-6D0A-4904-94FC-28D047BB8BC6}" destId="{97AB205D-695E-40D6-8F5A-13F069011A51}" srcOrd="0" destOrd="0" presId="urn:microsoft.com/office/officeart/2005/8/layout/balance1"/>
    <dgm:cxn modelId="{4F87CFA1-066A-421C-BA20-7436D9D2729C}" type="presOf" srcId="{2CB06D9A-29DC-4C01-B656-B32B24CBFEEB}" destId="{0CCAFD17-1B33-469A-BE5B-4FC0CD78ABD7}" srcOrd="0" destOrd="0" presId="urn:microsoft.com/office/officeart/2005/8/layout/balance1"/>
    <dgm:cxn modelId="{034564C0-8D0C-4B59-859F-5940FAC9D0BF}" srcId="{D3FCFEB9-4504-4361-AFAE-44749685FCC6}" destId="{46D939B0-786A-4AA4-9391-FAD302624EB7}" srcOrd="1" destOrd="0" parTransId="{73168A4F-AA18-4460-B8F3-B2066B95BA1C}" sibTransId="{D057313A-1CA4-4894-8A3A-AAB3C456C40F}"/>
    <dgm:cxn modelId="{E7229907-2674-49AC-88D7-FE941D448D81}" type="presOf" srcId="{6F30BFB1-9F80-45CC-8FE6-9557E196926D}" destId="{4C6FBCAF-4471-4353-A7B7-645E162E5354}" srcOrd="0" destOrd="0" presId="urn:microsoft.com/office/officeart/2005/8/layout/balance1"/>
    <dgm:cxn modelId="{836419B6-8A7F-46D9-8028-DF8DDD2610EB}" srcId="{2FE0FA29-A734-40F6-AD3F-9BE05502CDD6}" destId="{B2B1C578-F78D-48D8-BB7B-42D6C8B289E8}" srcOrd="0" destOrd="0" parTransId="{C06667D2-6CDD-4861-909D-A6FE24BB8620}" sibTransId="{5BBF8EC1-583D-4AA7-BF45-01FF83E821F6}"/>
    <dgm:cxn modelId="{BADE700C-2098-4875-8334-F8BE5FE52A71}" srcId="{2FE0FA29-A734-40F6-AD3F-9BE05502CDD6}" destId="{D7CDE1DC-6D0A-4904-94FC-28D047BB8BC6}" srcOrd="2" destOrd="0" parTransId="{44CB335E-8845-4B95-B7EF-F7CC4A5D04AB}" sibTransId="{50A1D3DB-3C1B-48F4-B7B3-32A0F6F5131C}"/>
    <dgm:cxn modelId="{FC83A235-671E-438E-9348-B8035DB2BEE1}" srcId="{DF08B170-6C04-40E0-8E52-932A2D172A5D}" destId="{2FE0FA29-A734-40F6-AD3F-9BE05502CDD6}" srcOrd="0" destOrd="0" parTransId="{DFFF168C-3FF7-47C0-ACE0-4B5D345B26D9}" sibTransId="{B4C6DC93-7B85-40EB-B187-B291AF048450}"/>
    <dgm:cxn modelId="{540885F4-F61D-4F6E-8DB3-54E7DC5B3F72}" type="presOf" srcId="{D0E058A5-106D-4652-B75D-CB29EF3C3FB8}" destId="{DDB826FB-8D2C-4514-9F10-91AED85AA09B}" srcOrd="0" destOrd="0" presId="urn:microsoft.com/office/officeart/2005/8/layout/balance1"/>
    <dgm:cxn modelId="{00419F11-6D34-49AE-B4D6-3E65C708E79C}" type="presOf" srcId="{DF08B170-6C04-40E0-8E52-932A2D172A5D}" destId="{083A42B7-1E22-49C8-80E0-42A2AA408E7D}" srcOrd="0" destOrd="0" presId="urn:microsoft.com/office/officeart/2005/8/layout/balance1"/>
    <dgm:cxn modelId="{65FEC02C-EE19-494C-9913-3CBB16E1D230}" type="presOf" srcId="{D3FCFEB9-4504-4361-AFAE-44749685FCC6}" destId="{FFE98521-4EAE-4571-AAFE-2EB1F39C12D5}" srcOrd="0" destOrd="0" presId="urn:microsoft.com/office/officeart/2005/8/layout/balance1"/>
    <dgm:cxn modelId="{40BC3BCC-3250-4C32-B3C5-35531776D8A8}" srcId="{D3FCFEB9-4504-4361-AFAE-44749685FCC6}" destId="{D0E058A5-106D-4652-B75D-CB29EF3C3FB8}" srcOrd="3" destOrd="0" parTransId="{EC8D75A9-3717-4C26-AE09-A1EEC540EAF5}" sibTransId="{421B7621-DD12-4005-A236-C1514DC6D0D0}"/>
    <dgm:cxn modelId="{4FCDB54E-660D-4326-87CB-1B0D450E4939}" type="presOf" srcId="{175CC38A-1C51-486B-9A64-AC6F85F98F08}" destId="{AAB9C854-8E84-406A-80DB-3D77831A85B1}" srcOrd="0" destOrd="0" presId="urn:microsoft.com/office/officeart/2005/8/layout/balance1"/>
    <dgm:cxn modelId="{BCA95FD3-3C9E-4063-B3A3-A33FFF6A16F8}" srcId="{D3FCFEB9-4504-4361-AFAE-44749685FCC6}" destId="{175CC38A-1C51-486B-9A64-AC6F85F98F08}" srcOrd="2" destOrd="0" parTransId="{CA17D69F-C50C-4497-9740-018045EA679B}" sibTransId="{AF7B6734-6688-4071-A5B2-32948112DC75}"/>
    <dgm:cxn modelId="{8E6395C0-D94B-4F6D-87EB-49C5BDFC2942}" type="presOf" srcId="{B2B1C578-F78D-48D8-BB7B-42D6C8B289E8}" destId="{5507A222-7D7C-4D1D-A3E8-3643CC8DE791}" srcOrd="0" destOrd="0" presId="urn:microsoft.com/office/officeart/2005/8/layout/balance1"/>
    <dgm:cxn modelId="{92E62552-11E2-4C25-973F-C9324D4FD37F}" srcId="{DF08B170-6C04-40E0-8E52-932A2D172A5D}" destId="{D3FCFEB9-4504-4361-AFAE-44749685FCC6}" srcOrd="1" destOrd="0" parTransId="{15859745-A9C2-4F3A-A76A-45138DFA3CF8}" sibTransId="{CD5A2BBC-27F9-49C6-A156-C942D31B1219}"/>
    <dgm:cxn modelId="{6709D9C9-F89C-4C54-A2B2-F29437B9A142}" type="presParOf" srcId="{083A42B7-1E22-49C8-80E0-42A2AA408E7D}" destId="{6BCE46C1-7C90-448C-B4B3-613B7A034E85}" srcOrd="0" destOrd="0" presId="urn:microsoft.com/office/officeart/2005/8/layout/balance1"/>
    <dgm:cxn modelId="{4850E59C-17EE-4E00-863D-B8CF19749E7F}" type="presParOf" srcId="{083A42B7-1E22-49C8-80E0-42A2AA408E7D}" destId="{9B953941-F9D2-45E1-BD54-F75C1BBF27F5}" srcOrd="1" destOrd="0" presId="urn:microsoft.com/office/officeart/2005/8/layout/balance1"/>
    <dgm:cxn modelId="{63F33A10-7D1B-4AEE-98EA-E684776212F4}" type="presParOf" srcId="{9B953941-F9D2-45E1-BD54-F75C1BBF27F5}" destId="{14B28D9B-2F1B-432C-83C7-3EC31F88D437}" srcOrd="0" destOrd="0" presId="urn:microsoft.com/office/officeart/2005/8/layout/balance1"/>
    <dgm:cxn modelId="{85DC0F62-3514-4151-8C36-5EE244FD064E}" type="presParOf" srcId="{9B953941-F9D2-45E1-BD54-F75C1BBF27F5}" destId="{FFE98521-4EAE-4571-AAFE-2EB1F39C12D5}" srcOrd="1" destOrd="0" presId="urn:microsoft.com/office/officeart/2005/8/layout/balance1"/>
    <dgm:cxn modelId="{C8812E6D-DBED-4EDC-8D39-ACE42886A429}" type="presParOf" srcId="{083A42B7-1E22-49C8-80E0-42A2AA408E7D}" destId="{E992E606-7046-43B0-9CBD-D8791A5EBE47}" srcOrd="2" destOrd="0" presId="urn:microsoft.com/office/officeart/2005/8/layout/balance1"/>
    <dgm:cxn modelId="{27E6A243-BD86-4AF7-A96D-FF36B6BCA93B}" type="presParOf" srcId="{E992E606-7046-43B0-9CBD-D8791A5EBE47}" destId="{9F9FD8E8-80F0-4F1D-8C1E-AA2DBD2E3A6C}" srcOrd="0" destOrd="0" presId="urn:microsoft.com/office/officeart/2005/8/layout/balance1"/>
    <dgm:cxn modelId="{53FF12D7-B829-4CE7-B77C-C48EC230EB42}" type="presParOf" srcId="{E992E606-7046-43B0-9CBD-D8791A5EBE47}" destId="{AB4F538E-F040-4373-B55D-110CEF154F1C}" srcOrd="1" destOrd="0" presId="urn:microsoft.com/office/officeart/2005/8/layout/balance1"/>
    <dgm:cxn modelId="{F5C637CF-FC6C-404C-A827-B73F589F304F}" type="presParOf" srcId="{E992E606-7046-43B0-9CBD-D8791A5EBE47}" destId="{3F166E9C-40B6-4D87-A9EE-105637885A11}" srcOrd="2" destOrd="0" presId="urn:microsoft.com/office/officeart/2005/8/layout/balance1"/>
    <dgm:cxn modelId="{1D07518F-FE5D-467D-B4F9-F506CFBC02D2}" type="presParOf" srcId="{E992E606-7046-43B0-9CBD-D8791A5EBE47}" destId="{4C6FBCAF-4471-4353-A7B7-645E162E5354}" srcOrd="3" destOrd="0" presId="urn:microsoft.com/office/officeart/2005/8/layout/balance1"/>
    <dgm:cxn modelId="{4743F6D1-644F-4904-AA56-AC48A40BDA36}" type="presParOf" srcId="{E992E606-7046-43B0-9CBD-D8791A5EBE47}" destId="{DEFECC48-F378-474F-B30B-B92B15B4CA26}" srcOrd="4" destOrd="0" presId="urn:microsoft.com/office/officeart/2005/8/layout/balance1"/>
    <dgm:cxn modelId="{E4301BC5-79A2-4404-BA53-8CA67F17F5CE}" type="presParOf" srcId="{E992E606-7046-43B0-9CBD-D8791A5EBE47}" destId="{AAB9C854-8E84-406A-80DB-3D77831A85B1}" srcOrd="5" destOrd="0" presId="urn:microsoft.com/office/officeart/2005/8/layout/balance1"/>
    <dgm:cxn modelId="{66A937B7-8400-4C19-BD85-208349A3687A}" type="presParOf" srcId="{E992E606-7046-43B0-9CBD-D8791A5EBE47}" destId="{DDB826FB-8D2C-4514-9F10-91AED85AA09B}" srcOrd="6" destOrd="0" presId="urn:microsoft.com/office/officeart/2005/8/layout/balance1"/>
    <dgm:cxn modelId="{2C2DDCEA-6708-4143-A003-CE6FFD2825EE}" type="presParOf" srcId="{E992E606-7046-43B0-9CBD-D8791A5EBE47}" destId="{5507A222-7D7C-4D1D-A3E8-3643CC8DE791}" srcOrd="7" destOrd="0" presId="urn:microsoft.com/office/officeart/2005/8/layout/balance1"/>
    <dgm:cxn modelId="{FB17A75E-89B9-425C-9BA9-8167F93F94F7}" type="presParOf" srcId="{E992E606-7046-43B0-9CBD-D8791A5EBE47}" destId="{0CCAFD17-1B33-469A-BE5B-4FC0CD78ABD7}" srcOrd="8" destOrd="0" presId="urn:microsoft.com/office/officeart/2005/8/layout/balance1"/>
    <dgm:cxn modelId="{EB628C00-C74B-4700-8B51-CEEE7C77EC17}" type="presParOf" srcId="{E992E606-7046-43B0-9CBD-D8791A5EBE47}" destId="{97AB205D-695E-40D6-8F5A-13F069011A51}" srcOrd="9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190A0A2-84B5-45E7-BFEE-02D160352807}" type="doc">
      <dgm:prSet loTypeId="urn:microsoft.com/office/officeart/2005/8/layout/vProcess5" loCatId="process" qsTypeId="urn:microsoft.com/office/officeart/2005/8/quickstyle/3d7" qsCatId="3D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063F333F-7BDB-47A8-83AC-A8E83F7A90C5}">
      <dgm:prSet phldrT="[텍스트]"/>
      <dgm:spPr/>
      <dgm:t>
        <a:bodyPr/>
        <a:lstStyle/>
        <a:p>
          <a:pPr latinLnBrk="1"/>
          <a:r>
            <a:rPr lang="en-US" altLang="ko-KR" dirty="0" smtClean="0"/>
            <a:t>3D </a:t>
          </a:r>
          <a:r>
            <a:rPr lang="ko-KR" altLang="en-US" dirty="0" smtClean="0"/>
            <a:t>모델 데이터 사용 </a:t>
          </a:r>
          <a:r>
            <a:rPr lang="en-US" altLang="ko-KR" dirty="0" smtClean="0"/>
            <a:t>( 0 days ) + </a:t>
          </a:r>
          <a:r>
            <a:rPr lang="ko-KR" altLang="en-US" dirty="0" smtClean="0"/>
            <a:t>기존 배경 사용 </a:t>
          </a:r>
          <a:r>
            <a:rPr lang="en-US" altLang="ko-KR" dirty="0" smtClean="0"/>
            <a:t>( 0 days ) + </a:t>
          </a:r>
          <a:r>
            <a:rPr lang="ko-KR" altLang="en-US" dirty="0" smtClean="0"/>
            <a:t>신규 배경 작업 </a:t>
          </a:r>
          <a:r>
            <a:rPr lang="en-US" altLang="ko-KR" dirty="0" smtClean="0"/>
            <a:t>( 7 days )</a:t>
          </a:r>
          <a:endParaRPr lang="ko-KR" altLang="en-US" dirty="0"/>
        </a:p>
      </dgm:t>
    </dgm:pt>
    <dgm:pt modelId="{CB35BCAD-1D95-47DB-82C7-7E03FB0B3943}" type="parTrans" cxnId="{B3D2670D-EF11-412A-9C48-C2FCAB123885}">
      <dgm:prSet/>
      <dgm:spPr/>
      <dgm:t>
        <a:bodyPr/>
        <a:lstStyle/>
        <a:p>
          <a:pPr latinLnBrk="1"/>
          <a:endParaRPr lang="ko-KR" altLang="en-US"/>
        </a:p>
      </dgm:t>
    </dgm:pt>
    <dgm:pt modelId="{0A0870DB-665C-4048-A794-2B452800F3E5}" type="sibTrans" cxnId="{B3D2670D-EF11-412A-9C48-C2FCAB123885}">
      <dgm:prSet/>
      <dgm:spPr/>
      <dgm:t>
        <a:bodyPr/>
        <a:lstStyle/>
        <a:p>
          <a:pPr latinLnBrk="1"/>
          <a:endParaRPr lang="ko-KR" altLang="en-US"/>
        </a:p>
      </dgm:t>
    </dgm:pt>
    <dgm:pt modelId="{FECC175C-7D76-4C14-8EB1-AB5E7404C10E}">
      <dgm:prSet phldrT="[텍스트]"/>
      <dgm:spPr/>
      <dgm:t>
        <a:bodyPr/>
        <a:lstStyle/>
        <a:p>
          <a:pPr latinLnBrk="1"/>
          <a:r>
            <a:rPr lang="en-US" altLang="ko-KR" dirty="0" smtClean="0"/>
            <a:t>3D </a:t>
          </a:r>
          <a:r>
            <a:rPr lang="ko-KR" altLang="en-US" dirty="0" err="1" smtClean="0"/>
            <a:t>에니메이션</a:t>
          </a:r>
          <a:r>
            <a:rPr lang="ko-KR" altLang="en-US" dirty="0" smtClean="0"/>
            <a:t> 데이터 사용 </a:t>
          </a:r>
          <a:r>
            <a:rPr lang="en-US" altLang="ko-KR" dirty="0" smtClean="0"/>
            <a:t>( 7 days )</a:t>
          </a:r>
          <a:endParaRPr lang="ko-KR" altLang="en-US" dirty="0"/>
        </a:p>
      </dgm:t>
    </dgm:pt>
    <dgm:pt modelId="{02F0E497-0D4B-4BC0-B14F-271B6ACDBEAC}" type="parTrans" cxnId="{63B6F1E3-8C84-4732-A30D-3CE317E8EA50}">
      <dgm:prSet/>
      <dgm:spPr/>
      <dgm:t>
        <a:bodyPr/>
        <a:lstStyle/>
        <a:p>
          <a:pPr latinLnBrk="1"/>
          <a:endParaRPr lang="ko-KR" altLang="en-US"/>
        </a:p>
      </dgm:t>
    </dgm:pt>
    <dgm:pt modelId="{10D3B1A0-CEB5-4125-B3B2-81072F9AEDF8}" type="sibTrans" cxnId="{63B6F1E3-8C84-4732-A30D-3CE317E8EA50}">
      <dgm:prSet/>
      <dgm:spPr/>
      <dgm:t>
        <a:bodyPr/>
        <a:lstStyle/>
        <a:p>
          <a:pPr latinLnBrk="1"/>
          <a:endParaRPr lang="ko-KR" altLang="en-US"/>
        </a:p>
      </dgm:t>
    </dgm:pt>
    <dgm:pt modelId="{760E6B4F-5B13-4DFA-B614-A571E660DF1C}">
      <dgm:prSet phldrT="[텍스트]"/>
      <dgm:spPr/>
      <dgm:t>
        <a:bodyPr/>
        <a:lstStyle/>
        <a:p>
          <a:pPr latinLnBrk="1"/>
          <a:r>
            <a:rPr lang="en-US" altLang="ko-KR" dirty="0" smtClean="0"/>
            <a:t>3D </a:t>
          </a:r>
          <a:r>
            <a:rPr lang="ko-KR" altLang="en-US" dirty="0" err="1" smtClean="0"/>
            <a:t>이펙트</a:t>
          </a:r>
          <a:r>
            <a:rPr lang="ko-KR" altLang="en-US" dirty="0" smtClean="0"/>
            <a:t> </a:t>
          </a:r>
          <a:r>
            <a:rPr lang="ko-KR" altLang="en-US" dirty="0" err="1" smtClean="0"/>
            <a:t>재작업</a:t>
          </a:r>
          <a:r>
            <a:rPr lang="ko-KR" altLang="en-US" dirty="0" smtClean="0"/>
            <a:t> </a:t>
          </a:r>
          <a:r>
            <a:rPr lang="en-US" altLang="ko-KR" dirty="0" smtClean="0"/>
            <a:t>( 28 days )</a:t>
          </a:r>
          <a:endParaRPr lang="ko-KR" altLang="en-US" dirty="0"/>
        </a:p>
      </dgm:t>
    </dgm:pt>
    <dgm:pt modelId="{3D4044EB-6398-40EF-BB21-F5B68F915C86}" type="parTrans" cxnId="{951DE855-8949-4BD1-B0E2-D8B9520CCC96}">
      <dgm:prSet/>
      <dgm:spPr/>
      <dgm:t>
        <a:bodyPr/>
        <a:lstStyle/>
        <a:p>
          <a:pPr latinLnBrk="1"/>
          <a:endParaRPr lang="ko-KR" altLang="en-US"/>
        </a:p>
      </dgm:t>
    </dgm:pt>
    <dgm:pt modelId="{10205072-A6E1-4356-9526-808CB0381DC9}" type="sibTrans" cxnId="{951DE855-8949-4BD1-B0E2-D8B9520CCC96}">
      <dgm:prSet/>
      <dgm:spPr/>
      <dgm:t>
        <a:bodyPr/>
        <a:lstStyle/>
        <a:p>
          <a:pPr latinLnBrk="1"/>
          <a:endParaRPr lang="ko-KR" altLang="en-US"/>
        </a:p>
      </dgm:t>
    </dgm:pt>
    <dgm:pt modelId="{0872FF59-9EDD-4900-A083-F4B9680D4507}">
      <dgm:prSet phldrT="[텍스트]"/>
      <dgm:spPr/>
      <dgm:t>
        <a:bodyPr/>
        <a:lstStyle/>
        <a:p>
          <a:pPr latinLnBrk="1"/>
          <a:r>
            <a:rPr lang="en-US" altLang="ko-KR" dirty="0" smtClean="0"/>
            <a:t>GUI Skin </a:t>
          </a:r>
          <a:r>
            <a:rPr lang="ko-KR" altLang="en-US" dirty="0" smtClean="0"/>
            <a:t>작업 </a:t>
          </a:r>
          <a:r>
            <a:rPr lang="en-US" altLang="ko-KR" dirty="0" smtClean="0"/>
            <a:t>( 14 days ) – </a:t>
          </a:r>
          <a:r>
            <a:rPr lang="ko-KR" altLang="en-US" dirty="0" smtClean="0"/>
            <a:t>웹 게임으로서의 가능성 확인</a:t>
          </a:r>
          <a:endParaRPr lang="ko-KR" altLang="en-US" dirty="0"/>
        </a:p>
      </dgm:t>
    </dgm:pt>
    <dgm:pt modelId="{CECCF438-AE37-4998-AF57-F9E875ADA31B}" type="parTrans" cxnId="{C0A835BC-3DE8-4A91-B3BA-EA656FB00E7E}">
      <dgm:prSet/>
      <dgm:spPr/>
      <dgm:t>
        <a:bodyPr/>
        <a:lstStyle/>
        <a:p>
          <a:pPr latinLnBrk="1"/>
          <a:endParaRPr lang="ko-KR" altLang="en-US"/>
        </a:p>
      </dgm:t>
    </dgm:pt>
    <dgm:pt modelId="{4AF46DCF-23B9-4C3C-A416-3C0FD1DB4A7E}" type="sibTrans" cxnId="{C0A835BC-3DE8-4A91-B3BA-EA656FB00E7E}">
      <dgm:prSet/>
      <dgm:spPr/>
      <dgm:t>
        <a:bodyPr/>
        <a:lstStyle/>
        <a:p>
          <a:pPr latinLnBrk="1"/>
          <a:endParaRPr lang="ko-KR" altLang="en-US"/>
        </a:p>
      </dgm:t>
    </dgm:pt>
    <dgm:pt modelId="{7441F936-6144-4F38-A51F-B9D149539FBC}">
      <dgm:prSet phldrT="[텍스트]"/>
      <dgm:spPr/>
      <dgm:t>
        <a:bodyPr/>
        <a:lstStyle/>
        <a:p>
          <a:pPr latinLnBrk="1"/>
          <a:r>
            <a:rPr lang="ko-KR" altLang="en-US" dirty="0" smtClean="0"/>
            <a:t>사운드 및 </a:t>
          </a:r>
          <a:r>
            <a:rPr lang="en-US" altLang="ko-KR" dirty="0" smtClean="0"/>
            <a:t>BGM </a:t>
          </a:r>
          <a:r>
            <a:rPr lang="ko-KR" altLang="en-US" dirty="0" smtClean="0"/>
            <a:t>사용 </a:t>
          </a:r>
          <a:r>
            <a:rPr lang="en-US" altLang="ko-KR" dirty="0" smtClean="0"/>
            <a:t>( 0 days )</a:t>
          </a:r>
          <a:endParaRPr lang="ko-KR" altLang="en-US" dirty="0"/>
        </a:p>
      </dgm:t>
    </dgm:pt>
    <dgm:pt modelId="{03D88488-05D7-422C-ABD6-2268307A46C0}" type="parTrans" cxnId="{40D45153-5873-4533-A97F-3F9A3C724C88}">
      <dgm:prSet/>
      <dgm:spPr/>
      <dgm:t>
        <a:bodyPr/>
        <a:lstStyle/>
        <a:p>
          <a:pPr latinLnBrk="1"/>
          <a:endParaRPr lang="ko-KR" altLang="en-US"/>
        </a:p>
      </dgm:t>
    </dgm:pt>
    <dgm:pt modelId="{CAE512A9-6829-4D4E-877E-A08FCEC5565C}" type="sibTrans" cxnId="{40D45153-5873-4533-A97F-3F9A3C724C88}">
      <dgm:prSet/>
      <dgm:spPr/>
      <dgm:t>
        <a:bodyPr/>
        <a:lstStyle/>
        <a:p>
          <a:pPr latinLnBrk="1"/>
          <a:endParaRPr lang="ko-KR" altLang="en-US"/>
        </a:p>
      </dgm:t>
    </dgm:pt>
    <dgm:pt modelId="{B467E3D9-F11E-493C-A021-A95A64F57D17}" type="pres">
      <dgm:prSet presAssocID="{9190A0A2-84B5-45E7-BFEE-02D16035280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0613019-FD12-416C-8F82-E85FF914F26B}" type="pres">
      <dgm:prSet presAssocID="{9190A0A2-84B5-45E7-BFEE-02D160352807}" presName="dummyMaxCanvas" presStyleCnt="0">
        <dgm:presLayoutVars/>
      </dgm:prSet>
      <dgm:spPr/>
    </dgm:pt>
    <dgm:pt modelId="{79EE8323-59CE-4E79-8BA5-C8C5D68A6C2A}" type="pres">
      <dgm:prSet presAssocID="{9190A0A2-84B5-45E7-BFEE-02D160352807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C5A3CB-BA1E-42E3-96A3-C9A50134E72F}" type="pres">
      <dgm:prSet presAssocID="{9190A0A2-84B5-45E7-BFEE-02D160352807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DB330AE-DDA6-4139-96A6-EF0624201A6D}" type="pres">
      <dgm:prSet presAssocID="{9190A0A2-84B5-45E7-BFEE-02D160352807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59B05D-AC4F-42E4-B38E-DD00B07AABC1}" type="pres">
      <dgm:prSet presAssocID="{9190A0A2-84B5-45E7-BFEE-02D160352807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88C6BB-A3A5-402A-B969-026008CD2D55}" type="pres">
      <dgm:prSet presAssocID="{9190A0A2-84B5-45E7-BFEE-02D160352807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8EFF1B-47B4-4B21-AD80-216FA081074A}" type="pres">
      <dgm:prSet presAssocID="{9190A0A2-84B5-45E7-BFEE-02D160352807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94732D-CB56-469B-A760-5474AEADB1BD}" type="pres">
      <dgm:prSet presAssocID="{9190A0A2-84B5-45E7-BFEE-02D160352807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A0B133-43C6-43DD-9361-A7107D6BE540}" type="pres">
      <dgm:prSet presAssocID="{9190A0A2-84B5-45E7-BFEE-02D160352807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414A42-F5DA-4929-BA7E-65436034482E}" type="pres">
      <dgm:prSet presAssocID="{9190A0A2-84B5-45E7-BFEE-02D160352807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4354544-8F7F-4EE6-B7A3-C6F709C099DF}" type="pres">
      <dgm:prSet presAssocID="{9190A0A2-84B5-45E7-BFEE-02D160352807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A71AB4-D505-4AE8-8F2C-EE85163BE268}" type="pres">
      <dgm:prSet presAssocID="{9190A0A2-84B5-45E7-BFEE-02D160352807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87D953-6013-4942-A36E-FE379936AC74}" type="pres">
      <dgm:prSet presAssocID="{9190A0A2-84B5-45E7-BFEE-02D160352807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8B3C1D-667F-4922-A761-90D163837CB6}" type="pres">
      <dgm:prSet presAssocID="{9190A0A2-84B5-45E7-BFEE-02D160352807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882493-0600-4470-86D6-59D8FD5618C6}" type="pres">
      <dgm:prSet presAssocID="{9190A0A2-84B5-45E7-BFEE-02D160352807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63AD717-977F-4821-B71E-E9E19A167DA5}" type="presOf" srcId="{10205072-A6E1-4356-9526-808CB0381DC9}" destId="{C5A0B133-43C6-43DD-9361-A7107D6BE540}" srcOrd="0" destOrd="0" presId="urn:microsoft.com/office/officeart/2005/8/layout/vProcess5"/>
    <dgm:cxn modelId="{391D6FA4-929A-467B-A345-91499D98FA4C}" type="presOf" srcId="{10D3B1A0-CEB5-4125-B3B2-81072F9AEDF8}" destId="{E294732D-CB56-469B-A760-5474AEADB1BD}" srcOrd="0" destOrd="0" presId="urn:microsoft.com/office/officeart/2005/8/layout/vProcess5"/>
    <dgm:cxn modelId="{8B6FB5CC-99AE-4B07-9C25-5097859C6EE5}" type="presOf" srcId="{FECC175C-7D76-4C14-8EB1-AB5E7404C10E}" destId="{17C5A3CB-BA1E-42E3-96A3-C9A50134E72F}" srcOrd="0" destOrd="0" presId="urn:microsoft.com/office/officeart/2005/8/layout/vProcess5"/>
    <dgm:cxn modelId="{D547AF08-5401-49F0-AF59-4BB9276E0C47}" type="presOf" srcId="{063F333F-7BDB-47A8-83AC-A8E83F7A90C5}" destId="{74354544-8F7F-4EE6-B7A3-C6F709C099DF}" srcOrd="1" destOrd="0" presId="urn:microsoft.com/office/officeart/2005/8/layout/vProcess5"/>
    <dgm:cxn modelId="{C0A835BC-3DE8-4A91-B3BA-EA656FB00E7E}" srcId="{9190A0A2-84B5-45E7-BFEE-02D160352807}" destId="{0872FF59-9EDD-4900-A083-F4B9680D4507}" srcOrd="3" destOrd="0" parTransId="{CECCF438-AE37-4998-AF57-F9E875ADA31B}" sibTransId="{4AF46DCF-23B9-4C3C-A416-3C0FD1DB4A7E}"/>
    <dgm:cxn modelId="{85FE5AA6-6FC8-4FBF-9868-B4BA5F01322B}" type="presOf" srcId="{063F333F-7BDB-47A8-83AC-A8E83F7A90C5}" destId="{79EE8323-59CE-4E79-8BA5-C8C5D68A6C2A}" srcOrd="0" destOrd="0" presId="urn:microsoft.com/office/officeart/2005/8/layout/vProcess5"/>
    <dgm:cxn modelId="{B3D2670D-EF11-412A-9C48-C2FCAB123885}" srcId="{9190A0A2-84B5-45E7-BFEE-02D160352807}" destId="{063F333F-7BDB-47A8-83AC-A8E83F7A90C5}" srcOrd="0" destOrd="0" parTransId="{CB35BCAD-1D95-47DB-82C7-7E03FB0B3943}" sibTransId="{0A0870DB-665C-4048-A794-2B452800F3E5}"/>
    <dgm:cxn modelId="{F45BB582-7E3D-41A1-AFFD-0439A49EB570}" type="presOf" srcId="{0872FF59-9EDD-4900-A083-F4B9680D4507}" destId="{EB59B05D-AC4F-42E4-B38E-DD00B07AABC1}" srcOrd="0" destOrd="0" presId="urn:microsoft.com/office/officeart/2005/8/layout/vProcess5"/>
    <dgm:cxn modelId="{951DE855-8949-4BD1-B0E2-D8B9520CCC96}" srcId="{9190A0A2-84B5-45E7-BFEE-02D160352807}" destId="{760E6B4F-5B13-4DFA-B614-A571E660DF1C}" srcOrd="2" destOrd="0" parTransId="{3D4044EB-6398-40EF-BB21-F5B68F915C86}" sibTransId="{10205072-A6E1-4356-9526-808CB0381DC9}"/>
    <dgm:cxn modelId="{E25B53AD-2E0A-43B2-A427-0797FF64810F}" type="presOf" srcId="{760E6B4F-5B13-4DFA-B614-A571E660DF1C}" destId="{C487D953-6013-4942-A36E-FE379936AC74}" srcOrd="1" destOrd="0" presId="urn:microsoft.com/office/officeart/2005/8/layout/vProcess5"/>
    <dgm:cxn modelId="{4A03AE54-A1D5-4AE3-8323-65C214BDD08A}" type="presOf" srcId="{0872FF59-9EDD-4900-A083-F4B9680D4507}" destId="{8E8B3C1D-667F-4922-A761-90D163837CB6}" srcOrd="1" destOrd="0" presId="urn:microsoft.com/office/officeart/2005/8/layout/vProcess5"/>
    <dgm:cxn modelId="{9892DFF3-A544-47D8-9367-C155D0AAB9F8}" type="presOf" srcId="{7441F936-6144-4F38-A51F-B9D149539FBC}" destId="{3E88C6BB-A3A5-402A-B969-026008CD2D55}" srcOrd="0" destOrd="0" presId="urn:microsoft.com/office/officeart/2005/8/layout/vProcess5"/>
    <dgm:cxn modelId="{02E98067-029E-48DF-9803-57F6CA13D789}" type="presOf" srcId="{760E6B4F-5B13-4DFA-B614-A571E660DF1C}" destId="{2DB330AE-DDA6-4139-96A6-EF0624201A6D}" srcOrd="0" destOrd="0" presId="urn:microsoft.com/office/officeart/2005/8/layout/vProcess5"/>
    <dgm:cxn modelId="{40D45153-5873-4533-A97F-3F9A3C724C88}" srcId="{9190A0A2-84B5-45E7-BFEE-02D160352807}" destId="{7441F936-6144-4F38-A51F-B9D149539FBC}" srcOrd="4" destOrd="0" parTransId="{03D88488-05D7-422C-ABD6-2268307A46C0}" sibTransId="{CAE512A9-6829-4D4E-877E-A08FCEC5565C}"/>
    <dgm:cxn modelId="{63B6F1E3-8C84-4732-A30D-3CE317E8EA50}" srcId="{9190A0A2-84B5-45E7-BFEE-02D160352807}" destId="{FECC175C-7D76-4C14-8EB1-AB5E7404C10E}" srcOrd="1" destOrd="0" parTransId="{02F0E497-0D4B-4BC0-B14F-271B6ACDBEAC}" sibTransId="{10D3B1A0-CEB5-4125-B3B2-81072F9AEDF8}"/>
    <dgm:cxn modelId="{EA99FB5B-428D-443B-9413-5C0A9D342B0A}" type="presOf" srcId="{9190A0A2-84B5-45E7-BFEE-02D160352807}" destId="{B467E3D9-F11E-493C-A021-A95A64F57D17}" srcOrd="0" destOrd="0" presId="urn:microsoft.com/office/officeart/2005/8/layout/vProcess5"/>
    <dgm:cxn modelId="{B109091D-6B62-4B0B-96F6-75DECDD60BAE}" type="presOf" srcId="{7441F936-6144-4F38-A51F-B9D149539FBC}" destId="{F2882493-0600-4470-86D6-59D8FD5618C6}" srcOrd="1" destOrd="0" presId="urn:microsoft.com/office/officeart/2005/8/layout/vProcess5"/>
    <dgm:cxn modelId="{2C1F5913-B8F8-48C0-99C3-886C6DD299E9}" type="presOf" srcId="{4AF46DCF-23B9-4C3C-A416-3C0FD1DB4A7E}" destId="{C4414A42-F5DA-4929-BA7E-65436034482E}" srcOrd="0" destOrd="0" presId="urn:microsoft.com/office/officeart/2005/8/layout/vProcess5"/>
    <dgm:cxn modelId="{6024D547-5FB4-45D1-B529-4EA91BB25DC7}" type="presOf" srcId="{FECC175C-7D76-4C14-8EB1-AB5E7404C10E}" destId="{EEA71AB4-D505-4AE8-8F2C-EE85163BE268}" srcOrd="1" destOrd="0" presId="urn:microsoft.com/office/officeart/2005/8/layout/vProcess5"/>
    <dgm:cxn modelId="{9EAA43DB-1357-417B-8361-48248A5527C2}" type="presOf" srcId="{0A0870DB-665C-4048-A794-2B452800F3E5}" destId="{878EFF1B-47B4-4B21-AD80-216FA081074A}" srcOrd="0" destOrd="0" presId="urn:microsoft.com/office/officeart/2005/8/layout/vProcess5"/>
    <dgm:cxn modelId="{6AC003F1-D74D-4CF6-8F8D-1FF61756DD9C}" type="presParOf" srcId="{B467E3D9-F11E-493C-A021-A95A64F57D17}" destId="{60613019-FD12-416C-8F82-E85FF914F26B}" srcOrd="0" destOrd="0" presId="urn:microsoft.com/office/officeart/2005/8/layout/vProcess5"/>
    <dgm:cxn modelId="{DA09F356-6A3D-41EF-843E-4BD19437AD9B}" type="presParOf" srcId="{B467E3D9-F11E-493C-A021-A95A64F57D17}" destId="{79EE8323-59CE-4E79-8BA5-C8C5D68A6C2A}" srcOrd="1" destOrd="0" presId="urn:microsoft.com/office/officeart/2005/8/layout/vProcess5"/>
    <dgm:cxn modelId="{E1ADFBD7-D49B-447B-9316-AE6FD165AD90}" type="presParOf" srcId="{B467E3D9-F11E-493C-A021-A95A64F57D17}" destId="{17C5A3CB-BA1E-42E3-96A3-C9A50134E72F}" srcOrd="2" destOrd="0" presId="urn:microsoft.com/office/officeart/2005/8/layout/vProcess5"/>
    <dgm:cxn modelId="{764F5426-7522-4DDE-843F-904753D8DA7C}" type="presParOf" srcId="{B467E3D9-F11E-493C-A021-A95A64F57D17}" destId="{2DB330AE-DDA6-4139-96A6-EF0624201A6D}" srcOrd="3" destOrd="0" presId="urn:microsoft.com/office/officeart/2005/8/layout/vProcess5"/>
    <dgm:cxn modelId="{13B41963-514E-4C76-8A1E-59B4024AC658}" type="presParOf" srcId="{B467E3D9-F11E-493C-A021-A95A64F57D17}" destId="{EB59B05D-AC4F-42E4-B38E-DD00B07AABC1}" srcOrd="4" destOrd="0" presId="urn:microsoft.com/office/officeart/2005/8/layout/vProcess5"/>
    <dgm:cxn modelId="{2870C39A-38B4-4105-81CB-DB789D139B9C}" type="presParOf" srcId="{B467E3D9-F11E-493C-A021-A95A64F57D17}" destId="{3E88C6BB-A3A5-402A-B969-026008CD2D55}" srcOrd="5" destOrd="0" presId="urn:microsoft.com/office/officeart/2005/8/layout/vProcess5"/>
    <dgm:cxn modelId="{35081EF8-05B2-44C3-A0FA-E4B8162EF170}" type="presParOf" srcId="{B467E3D9-F11E-493C-A021-A95A64F57D17}" destId="{878EFF1B-47B4-4B21-AD80-216FA081074A}" srcOrd="6" destOrd="0" presId="urn:microsoft.com/office/officeart/2005/8/layout/vProcess5"/>
    <dgm:cxn modelId="{2A969E44-136E-40B6-8BC9-4B3F6BAC2FBF}" type="presParOf" srcId="{B467E3D9-F11E-493C-A021-A95A64F57D17}" destId="{E294732D-CB56-469B-A760-5474AEADB1BD}" srcOrd="7" destOrd="0" presId="urn:microsoft.com/office/officeart/2005/8/layout/vProcess5"/>
    <dgm:cxn modelId="{FC2487DC-529C-42A2-91E7-8C7744CF93FF}" type="presParOf" srcId="{B467E3D9-F11E-493C-A021-A95A64F57D17}" destId="{C5A0B133-43C6-43DD-9361-A7107D6BE540}" srcOrd="8" destOrd="0" presId="urn:microsoft.com/office/officeart/2005/8/layout/vProcess5"/>
    <dgm:cxn modelId="{F6E29388-7F2D-4454-9B59-9D5AE9EBE150}" type="presParOf" srcId="{B467E3D9-F11E-493C-A021-A95A64F57D17}" destId="{C4414A42-F5DA-4929-BA7E-65436034482E}" srcOrd="9" destOrd="0" presId="urn:microsoft.com/office/officeart/2005/8/layout/vProcess5"/>
    <dgm:cxn modelId="{4C458CF3-78EB-4C3F-8959-B106C479AD6A}" type="presParOf" srcId="{B467E3D9-F11E-493C-A021-A95A64F57D17}" destId="{74354544-8F7F-4EE6-B7A3-C6F709C099DF}" srcOrd="10" destOrd="0" presId="urn:microsoft.com/office/officeart/2005/8/layout/vProcess5"/>
    <dgm:cxn modelId="{F53454C7-ED81-4C48-AD61-9D868B444A63}" type="presParOf" srcId="{B467E3D9-F11E-493C-A021-A95A64F57D17}" destId="{EEA71AB4-D505-4AE8-8F2C-EE85163BE268}" srcOrd="11" destOrd="0" presId="urn:microsoft.com/office/officeart/2005/8/layout/vProcess5"/>
    <dgm:cxn modelId="{F872D7DA-5B2B-4DBF-8C8D-A77EB6336114}" type="presParOf" srcId="{B467E3D9-F11E-493C-A021-A95A64F57D17}" destId="{C487D953-6013-4942-A36E-FE379936AC74}" srcOrd="12" destOrd="0" presId="urn:microsoft.com/office/officeart/2005/8/layout/vProcess5"/>
    <dgm:cxn modelId="{DCB5D265-1AD5-4ECE-B0D8-9BB1C7644AF0}" type="presParOf" srcId="{B467E3D9-F11E-493C-A021-A95A64F57D17}" destId="{8E8B3C1D-667F-4922-A761-90D163837CB6}" srcOrd="13" destOrd="0" presId="urn:microsoft.com/office/officeart/2005/8/layout/vProcess5"/>
    <dgm:cxn modelId="{6C27E16D-1540-4819-9297-19781BCA6996}" type="presParOf" srcId="{B467E3D9-F11E-493C-A021-A95A64F57D17}" destId="{F2882493-0600-4470-86D6-59D8FD5618C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7947983-FCDB-4D1C-A08F-7076140F50B4}" type="doc">
      <dgm:prSet loTypeId="urn:microsoft.com/office/officeart/2005/8/layout/arrow3" loCatId="relationship" qsTypeId="urn:microsoft.com/office/officeart/2005/8/quickstyle/3d8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8A9D1C5-D24F-48B8-A688-F499D5D9544D}">
      <dgm:prSet phldrT="[텍스트]"/>
      <dgm:spPr/>
      <dgm:t>
        <a:bodyPr/>
        <a:lstStyle/>
        <a:p>
          <a:pPr latinLnBrk="1"/>
          <a:r>
            <a:rPr lang="en-US" altLang="ko-KR" dirty="0" smtClean="0"/>
            <a:t>C#</a:t>
          </a:r>
          <a:r>
            <a:rPr lang="ko-KR" altLang="en-US" dirty="0" smtClean="0"/>
            <a:t>과 </a:t>
          </a:r>
          <a:r>
            <a:rPr lang="en-US" altLang="ko-KR" dirty="0" smtClean="0"/>
            <a:t>JavaScript </a:t>
          </a:r>
          <a:r>
            <a:rPr lang="ko-KR" altLang="en-US" dirty="0" smtClean="0"/>
            <a:t>학습 부담</a:t>
          </a:r>
          <a:endParaRPr lang="ko-KR" altLang="en-US" dirty="0"/>
        </a:p>
      </dgm:t>
    </dgm:pt>
    <dgm:pt modelId="{26AD0949-9FC1-4639-AE10-8434F8F7E838}" type="parTrans" cxnId="{39170F36-AD2B-42CF-8B43-A1CB631E11B2}">
      <dgm:prSet/>
      <dgm:spPr/>
      <dgm:t>
        <a:bodyPr/>
        <a:lstStyle/>
        <a:p>
          <a:pPr latinLnBrk="1"/>
          <a:endParaRPr lang="ko-KR" altLang="en-US"/>
        </a:p>
      </dgm:t>
    </dgm:pt>
    <dgm:pt modelId="{D71D387C-695C-4EA6-8643-1EC16FC80A7B}" type="sibTrans" cxnId="{39170F36-AD2B-42CF-8B43-A1CB631E11B2}">
      <dgm:prSet/>
      <dgm:spPr/>
      <dgm:t>
        <a:bodyPr/>
        <a:lstStyle/>
        <a:p>
          <a:pPr latinLnBrk="1"/>
          <a:endParaRPr lang="ko-KR" altLang="en-US"/>
        </a:p>
      </dgm:t>
    </dgm:pt>
    <dgm:pt modelId="{1C0D10D3-1032-44F6-892C-695797BF75F6}">
      <dgm:prSet phldrT="[텍스트]"/>
      <dgm:spPr/>
      <dgm:t>
        <a:bodyPr/>
        <a:lstStyle/>
        <a:p>
          <a:pPr latinLnBrk="1"/>
          <a:r>
            <a:rPr lang="ko-KR" altLang="en-US" dirty="0" smtClean="0"/>
            <a:t>무궁무진한 활용의 가능성</a:t>
          </a:r>
          <a:endParaRPr lang="ko-KR" altLang="en-US" dirty="0"/>
        </a:p>
      </dgm:t>
    </dgm:pt>
    <dgm:pt modelId="{916DE6C5-F4FA-46D1-B5D1-D6CEEE6D338C}" type="parTrans" cxnId="{F4D36CFA-4BEB-4DF7-B1D3-B55DC7F3A7F2}">
      <dgm:prSet/>
      <dgm:spPr/>
      <dgm:t>
        <a:bodyPr/>
        <a:lstStyle/>
        <a:p>
          <a:pPr latinLnBrk="1"/>
          <a:endParaRPr lang="ko-KR" altLang="en-US"/>
        </a:p>
      </dgm:t>
    </dgm:pt>
    <dgm:pt modelId="{36EA0491-CE92-47B2-A218-1EDD0A9F05EF}" type="sibTrans" cxnId="{F4D36CFA-4BEB-4DF7-B1D3-B55DC7F3A7F2}">
      <dgm:prSet/>
      <dgm:spPr/>
      <dgm:t>
        <a:bodyPr/>
        <a:lstStyle/>
        <a:p>
          <a:pPr latinLnBrk="1"/>
          <a:endParaRPr lang="ko-KR" altLang="en-US"/>
        </a:p>
      </dgm:t>
    </dgm:pt>
    <dgm:pt modelId="{0B3C94F3-0E07-4C50-84A8-86F462EC0CFF}" type="pres">
      <dgm:prSet presAssocID="{07947983-FCDB-4D1C-A08F-7076140F50B4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0BB6A05-2EFE-4914-B9C3-8205DE7BC30E}" type="pres">
      <dgm:prSet presAssocID="{07947983-FCDB-4D1C-A08F-7076140F50B4}" presName="divider" presStyleLbl="fgShp" presStyleIdx="0" presStyleCnt="1"/>
      <dgm:spPr/>
    </dgm:pt>
    <dgm:pt modelId="{CF8F8591-3136-4240-9FDA-849CFA43F417}" type="pres">
      <dgm:prSet presAssocID="{68A9D1C5-D24F-48B8-A688-F499D5D9544D}" presName="downArrow" presStyleLbl="node1" presStyleIdx="0" presStyleCnt="2"/>
      <dgm:spPr/>
    </dgm:pt>
    <dgm:pt modelId="{4029814F-4370-45AA-A4DD-430949696F56}" type="pres">
      <dgm:prSet presAssocID="{68A9D1C5-D24F-48B8-A688-F499D5D9544D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41EF2C-6554-4BD0-895C-19BEBC10241E}" type="pres">
      <dgm:prSet presAssocID="{1C0D10D3-1032-44F6-892C-695797BF75F6}" presName="upArrow" presStyleLbl="node1" presStyleIdx="1" presStyleCnt="2"/>
      <dgm:spPr/>
    </dgm:pt>
    <dgm:pt modelId="{FE40B510-6DE0-47C4-B625-C21DB58D8966}" type="pres">
      <dgm:prSet presAssocID="{1C0D10D3-1032-44F6-892C-695797BF75F6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9170F36-AD2B-42CF-8B43-A1CB631E11B2}" srcId="{07947983-FCDB-4D1C-A08F-7076140F50B4}" destId="{68A9D1C5-D24F-48B8-A688-F499D5D9544D}" srcOrd="0" destOrd="0" parTransId="{26AD0949-9FC1-4639-AE10-8434F8F7E838}" sibTransId="{D71D387C-695C-4EA6-8643-1EC16FC80A7B}"/>
    <dgm:cxn modelId="{C34F0951-B41D-4D55-BB1C-5267BA9BEBA6}" type="presOf" srcId="{68A9D1C5-D24F-48B8-A688-F499D5D9544D}" destId="{4029814F-4370-45AA-A4DD-430949696F56}" srcOrd="0" destOrd="0" presId="urn:microsoft.com/office/officeart/2005/8/layout/arrow3"/>
    <dgm:cxn modelId="{A69946C9-FF0E-4916-A212-BA2DA1FD4E67}" type="presOf" srcId="{1C0D10D3-1032-44F6-892C-695797BF75F6}" destId="{FE40B510-6DE0-47C4-B625-C21DB58D8966}" srcOrd="0" destOrd="0" presId="urn:microsoft.com/office/officeart/2005/8/layout/arrow3"/>
    <dgm:cxn modelId="{90A26F6E-0720-49D0-9399-CBA0D8F330BA}" type="presOf" srcId="{07947983-FCDB-4D1C-A08F-7076140F50B4}" destId="{0B3C94F3-0E07-4C50-84A8-86F462EC0CFF}" srcOrd="0" destOrd="0" presId="urn:microsoft.com/office/officeart/2005/8/layout/arrow3"/>
    <dgm:cxn modelId="{F4D36CFA-4BEB-4DF7-B1D3-B55DC7F3A7F2}" srcId="{07947983-FCDB-4D1C-A08F-7076140F50B4}" destId="{1C0D10D3-1032-44F6-892C-695797BF75F6}" srcOrd="1" destOrd="0" parTransId="{916DE6C5-F4FA-46D1-B5D1-D6CEEE6D338C}" sibTransId="{36EA0491-CE92-47B2-A218-1EDD0A9F05EF}"/>
    <dgm:cxn modelId="{D5498998-5D16-48F0-AC39-34EF0EB3FBB6}" type="presParOf" srcId="{0B3C94F3-0E07-4C50-84A8-86F462EC0CFF}" destId="{70BB6A05-2EFE-4914-B9C3-8205DE7BC30E}" srcOrd="0" destOrd="0" presId="urn:microsoft.com/office/officeart/2005/8/layout/arrow3"/>
    <dgm:cxn modelId="{4311B68D-74C7-4DAB-9281-9D69DF681FF9}" type="presParOf" srcId="{0B3C94F3-0E07-4C50-84A8-86F462EC0CFF}" destId="{CF8F8591-3136-4240-9FDA-849CFA43F417}" srcOrd="1" destOrd="0" presId="urn:microsoft.com/office/officeart/2005/8/layout/arrow3"/>
    <dgm:cxn modelId="{C8CF59CD-5567-441C-97BB-8D508A3C3A46}" type="presParOf" srcId="{0B3C94F3-0E07-4C50-84A8-86F462EC0CFF}" destId="{4029814F-4370-45AA-A4DD-430949696F56}" srcOrd="2" destOrd="0" presId="urn:microsoft.com/office/officeart/2005/8/layout/arrow3"/>
    <dgm:cxn modelId="{1A1C7555-67BB-44B7-B9EC-22AED55E5AF0}" type="presParOf" srcId="{0B3C94F3-0E07-4C50-84A8-86F462EC0CFF}" destId="{BF41EF2C-6554-4BD0-895C-19BEBC10241E}" srcOrd="3" destOrd="0" presId="urn:microsoft.com/office/officeart/2005/8/layout/arrow3"/>
    <dgm:cxn modelId="{69090B4E-D702-4EB4-B41C-648E45D2D3E6}" type="presParOf" srcId="{0B3C94F3-0E07-4C50-84A8-86F462EC0CFF}" destId="{FE40B510-6DE0-47C4-B625-C21DB58D8966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1BD3EE7-3BEC-49B1-B983-CD98AAE007CC}">
      <dsp:nvSpPr>
        <dsp:cNvPr id="0" name=""/>
        <dsp:cNvSpPr/>
      </dsp:nvSpPr>
      <dsp:spPr>
        <a:xfrm>
          <a:off x="0" y="100700"/>
          <a:ext cx="8072493" cy="504530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116775-FD73-4446-AD53-D4868A8BAB32}">
      <dsp:nvSpPr>
        <dsp:cNvPr id="0" name=""/>
        <dsp:cNvSpPr/>
      </dsp:nvSpPr>
      <dsp:spPr>
        <a:xfrm>
          <a:off x="795140" y="3852392"/>
          <a:ext cx="185667" cy="1856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14300" dist="25400" dir="3000000" sx="105000" sy="105000" algn="tl" rotWithShape="0">
            <a:srgbClr val="000000">
              <a:alpha val="60392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C65B5E-FD85-4BFC-9942-1E86D08B82FA}">
      <dsp:nvSpPr>
        <dsp:cNvPr id="0" name=""/>
        <dsp:cNvSpPr/>
      </dsp:nvSpPr>
      <dsp:spPr>
        <a:xfrm>
          <a:off x="415554" y="3929093"/>
          <a:ext cx="3156345" cy="338584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381" tIns="0" rIns="0" bIns="0" numCol="1" spcCol="1270" anchor="t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cap="none" spc="50" dirty="0" err="1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GameBryo</a:t>
          </a:r>
          <a:r>
            <a:rPr lang="en-US" altLang="ko-KR" sz="1400" b="1" kern="1200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( </a:t>
          </a:r>
          <a:r>
            <a:rPr lang="ko-KR" altLang="en-US" sz="1400" b="1" kern="1200" cap="none" spc="50" dirty="0" err="1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찱흙과</a:t>
          </a:r>
          <a:r>
            <a:rPr lang="ko-KR" altLang="en-US" sz="1400" b="1" kern="1200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ko-KR" altLang="en-US" sz="1400" b="1" kern="1200" cap="none" spc="50" dirty="0" err="1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황금조각칼</a:t>
          </a:r>
          <a:r>
            <a:rPr lang="ko-KR" altLang="en-US" sz="1400" b="1" kern="1200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altLang="ko-KR" sz="1400" b="1" kern="1200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)</a:t>
          </a:r>
          <a:r>
            <a:rPr lang="ko-KR" altLang="en-US" sz="1400" b="1" kern="1200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endParaRPr lang="ko-KR" altLang="en-US" sz="1400" b="1" kern="1200" cap="none" spc="50" dirty="0">
            <a:ln w="11430"/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sp:txBody>
      <dsp:txXfrm>
        <a:off x="415554" y="3929093"/>
        <a:ext cx="3156345" cy="338584"/>
      </dsp:txXfrm>
    </dsp:sp>
    <dsp:sp modelId="{BCA8CDB1-4562-478B-86A9-30565F2E3FA0}">
      <dsp:nvSpPr>
        <dsp:cNvPr id="0" name=""/>
        <dsp:cNvSpPr/>
      </dsp:nvSpPr>
      <dsp:spPr>
        <a:xfrm>
          <a:off x="2106921" y="2678853"/>
          <a:ext cx="322899" cy="3228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14300" dist="25400" dir="3000000" sx="105000" sy="105000" algn="tl" rotWithShape="0">
            <a:srgbClr val="000000">
              <a:alpha val="60392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DB3E6C-7E88-4734-AC91-70075D84E0CD}">
      <dsp:nvSpPr>
        <dsp:cNvPr id="0" name=""/>
        <dsp:cNvSpPr/>
      </dsp:nvSpPr>
      <dsp:spPr>
        <a:xfrm>
          <a:off x="2143144" y="2786084"/>
          <a:ext cx="1695223" cy="729133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098" tIns="0" rIns="0" bIns="0" numCol="1" spcCol="1270" anchor="t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cap="none" spc="50" dirty="0" err="1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ShiVa</a:t>
          </a:r>
          <a:r>
            <a:rPr lang="en-US" altLang="ko-KR" sz="1400" b="1" kern="1200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3D ( </a:t>
          </a:r>
          <a:r>
            <a:rPr lang="ko-KR" altLang="en-US" sz="1400" b="1" kern="1200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길에서 </a:t>
          </a:r>
          <a:r>
            <a:rPr lang="ko-KR" altLang="en-US" sz="1400" b="1" kern="1200" cap="none" spc="50" dirty="0" err="1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주은</a:t>
          </a:r>
          <a:r>
            <a:rPr lang="ko-KR" altLang="en-US" sz="1400" b="1" kern="1200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강철 덩어리</a:t>
          </a:r>
          <a:r>
            <a:rPr lang="en-US" altLang="ko-KR" sz="1400" b="1" kern="1200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,  </a:t>
          </a:r>
          <a:r>
            <a:rPr lang="ko-KR" altLang="en-US" sz="1400" b="1" kern="1200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공짜로 얻은 작은 거푸집</a:t>
          </a:r>
          <a:r>
            <a:rPr lang="en-US" altLang="ko-KR" sz="1400" b="1" kern="1200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)</a:t>
          </a:r>
          <a:endParaRPr lang="ko-KR" altLang="en-US" sz="1400" b="1" kern="1200" cap="none" spc="50" dirty="0">
            <a:ln w="11430"/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sp:txBody>
      <dsp:txXfrm>
        <a:off x="2143144" y="2786084"/>
        <a:ext cx="1695223" cy="729133"/>
      </dsp:txXfrm>
    </dsp:sp>
    <dsp:sp modelId="{06A151E3-55C0-4832-AF54-07B42801B149}">
      <dsp:nvSpPr>
        <dsp:cNvPr id="0" name=""/>
        <dsp:cNvSpPr/>
      </dsp:nvSpPr>
      <dsp:spPr>
        <a:xfrm>
          <a:off x="3781963" y="1814087"/>
          <a:ext cx="427842" cy="4278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14300" dist="25400" dir="3000000" sx="105000" sy="105000" algn="tl" rotWithShape="0">
            <a:srgbClr val="000000">
              <a:alpha val="60392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2D5094-3EAE-4A48-88D2-D18D59B71C4C}">
      <dsp:nvSpPr>
        <dsp:cNvPr id="0" name=""/>
        <dsp:cNvSpPr/>
      </dsp:nvSpPr>
      <dsp:spPr>
        <a:xfrm>
          <a:off x="3857656" y="1928824"/>
          <a:ext cx="1695223" cy="1255681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705" tIns="0" rIns="0" bIns="0" numCol="1" spcCol="1270" anchor="t" anchorCtr="0">
          <a:noAutofit/>
        </a:bodyPr>
        <a:lstStyle/>
        <a:p>
          <a:pPr lvl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b="1" kern="1200" cap="none" spc="5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UDK </a:t>
          </a:r>
          <a:r>
            <a:rPr lang="en-US" altLang="ko-KR" sz="1400" b="1" kern="1200" cap="none" spc="5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( </a:t>
          </a:r>
          <a:r>
            <a:rPr lang="ko-KR" altLang="en-US" sz="1400" b="1" kern="1200" cap="none" spc="5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황금덩어리</a:t>
          </a:r>
          <a:r>
            <a:rPr lang="en-US" altLang="ko-KR" sz="1400" b="1" kern="1200" cap="none" spc="5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, </a:t>
          </a:r>
          <a:r>
            <a:rPr lang="ko-KR" altLang="en-US" sz="1400" b="1" kern="1200" cap="none" spc="5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거대한 거푸집</a:t>
          </a:r>
          <a:r>
            <a:rPr lang="en-US" altLang="ko-KR" sz="1400" b="1" kern="1200" cap="none" spc="5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, </a:t>
          </a:r>
          <a:r>
            <a:rPr lang="ko-KR" altLang="en-US" sz="1400" b="1" kern="1200" cap="none" spc="5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포크레인 같은 중장비</a:t>
          </a:r>
          <a:r>
            <a:rPr lang="en-US" altLang="ko-KR" sz="1400" b="1" kern="1200" cap="none" spc="5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, </a:t>
          </a:r>
          <a:r>
            <a:rPr lang="ko-KR" altLang="en-US" sz="1400" b="1" kern="1200" cap="none" spc="5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대출금 </a:t>
          </a:r>
          <a:r>
            <a:rPr lang="en-US" altLang="ko-KR" sz="1400" b="1" kern="1200" cap="none" spc="5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)</a:t>
          </a:r>
          <a:endParaRPr lang="ko-KR" altLang="en-US" sz="1400" b="1" kern="1200" cap="none" spc="50" dirty="0">
            <a:ln w="11430"/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sp:txBody>
      <dsp:txXfrm>
        <a:off x="3857656" y="1928824"/>
        <a:ext cx="1695223" cy="1255681"/>
      </dsp:txXfrm>
    </dsp:sp>
    <dsp:sp modelId="{503E38A3-61C2-4BE1-B217-38EC290947A7}">
      <dsp:nvSpPr>
        <dsp:cNvPr id="0" name=""/>
        <dsp:cNvSpPr/>
      </dsp:nvSpPr>
      <dsp:spPr>
        <a:xfrm>
          <a:off x="5606347" y="1241949"/>
          <a:ext cx="573147" cy="5731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14300" dist="25400" dir="3000000" sx="105000" sy="105000" algn="tl" rotWithShape="0">
            <a:srgbClr val="000000">
              <a:alpha val="60392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22C471-0971-44EE-BEE2-352ED23F1645}">
      <dsp:nvSpPr>
        <dsp:cNvPr id="0" name=""/>
        <dsp:cNvSpPr/>
      </dsp:nvSpPr>
      <dsp:spPr>
        <a:xfrm>
          <a:off x="5715032" y="1571625"/>
          <a:ext cx="2235305" cy="1612277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699" tIns="0" rIns="0" bIns="0" numCol="1" spcCol="1270" anchor="t" anchorCtr="0">
          <a:noAutofit/>
        </a:bodyPr>
        <a:lstStyle/>
        <a:p>
          <a:pPr lvl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b="1" kern="1200" cap="all" spc="0" dirty="0" smtClean="0">
              <a:ln w="9000" cmpd="sng"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rPr>
            <a:t>Unity3D </a:t>
          </a:r>
          <a:r>
            <a:rPr lang="en-US" altLang="ko-KR" sz="1400" b="1" kern="1200" cap="all" spc="0" dirty="0" smtClean="0">
              <a:ln w="9000" cmpd="sng"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rPr>
            <a:t>( </a:t>
          </a:r>
          <a:r>
            <a:rPr lang="ko-KR" altLang="en-US" sz="1400" b="1" kern="1200" cap="all" spc="0" dirty="0" smtClean="0">
              <a:ln w="9000" cmpd="sng"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rPr>
            <a:t>제련된 강철</a:t>
          </a:r>
          <a:r>
            <a:rPr lang="en-US" altLang="ko-KR" sz="1400" b="1" kern="1200" cap="all" spc="0" dirty="0" smtClean="0">
              <a:ln w="9000" cmpd="sng"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rPr>
            <a:t>, </a:t>
          </a:r>
          <a:r>
            <a:rPr lang="ko-KR" altLang="en-US" sz="1400" b="1" kern="1200" cap="all" spc="0" dirty="0" smtClean="0">
              <a:ln w="9000" cmpd="sng"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rPr>
            <a:t>다양한 거푸집</a:t>
          </a:r>
          <a:r>
            <a:rPr lang="en-US" altLang="ko-KR" sz="1400" b="1" kern="1200" cap="all" spc="0" dirty="0" smtClean="0">
              <a:ln w="9000" cmpd="sng"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rPr>
            <a:t>, </a:t>
          </a:r>
          <a:r>
            <a:rPr lang="ko-KR" altLang="en-US" sz="1400" b="1" kern="1200" cap="all" spc="0" dirty="0" smtClean="0">
              <a:ln w="9000" cmpd="sng"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rPr>
            <a:t>함께 도와주는 친구들</a:t>
          </a:r>
          <a:r>
            <a:rPr lang="en-US" altLang="ko-KR" sz="1400" b="1" kern="1200" cap="all" spc="0" dirty="0" smtClean="0">
              <a:ln w="9000" cmpd="sng"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rPr>
            <a:t>, </a:t>
          </a:r>
          <a:r>
            <a:rPr lang="ko-KR" altLang="en-US" sz="1400" b="1" kern="1200" cap="all" spc="0" dirty="0" smtClean="0">
              <a:ln w="9000" cmpd="sng"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rPr>
            <a:t>부유한 집안의 도움 </a:t>
          </a:r>
          <a:r>
            <a:rPr lang="en-US" altLang="ko-KR" sz="1400" b="1" kern="1200" cap="all" spc="0" dirty="0" smtClean="0">
              <a:ln w="9000" cmpd="sng"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rPr>
            <a:t>)</a:t>
          </a:r>
          <a:endParaRPr lang="ko-KR" altLang="en-US" sz="1400" b="1" kern="1200" cap="all" spc="0" dirty="0">
            <a:ln w="9000" cmpd="sng">
              <a:prstDash val="solid"/>
            </a:ln>
            <a:effectLst>
              <a:reflection blurRad="12700" stA="28000" endPos="45000" dist="1000" dir="5400000" sy="-100000" algn="bl" rotWithShape="0"/>
            </a:effectLst>
          </a:endParaRPr>
        </a:p>
      </dsp:txBody>
      <dsp:txXfrm>
        <a:off x="5715032" y="1571625"/>
        <a:ext cx="2235305" cy="1612277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FC8F721-0E4D-4F11-BDA9-953BEF759860}">
      <dsp:nvSpPr>
        <dsp:cNvPr id="0" name=""/>
        <dsp:cNvSpPr/>
      </dsp:nvSpPr>
      <dsp:spPr>
        <a:xfrm>
          <a:off x="3114696" y="588"/>
          <a:ext cx="4672045" cy="2293764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14300" dist="25400" dir="3000000" sx="105000" sy="105000" algn="tl" rotWithShape="0">
            <a:srgbClr val="000000">
              <a:alpha val="60392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t" anchorCtr="0">
          <a:noAutofit/>
        </a:bodyPr>
        <a:lstStyle/>
        <a:p>
          <a:pPr marL="228600" lvl="1" indent="-228600" algn="l" defTabSz="11557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600" kern="1200" dirty="0" smtClean="0"/>
            <a:t>100% </a:t>
          </a:r>
          <a:r>
            <a:rPr lang="ko-KR" altLang="en-US" sz="2600" kern="1200" dirty="0" smtClean="0"/>
            <a:t>그대로 사용</a:t>
          </a:r>
          <a:endParaRPr lang="ko-KR" altLang="en-US" sz="2600" kern="1200" dirty="0"/>
        </a:p>
        <a:p>
          <a:pPr marL="228600" lvl="1" indent="-228600" algn="l" defTabSz="11557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600" kern="1200" dirty="0" smtClean="0"/>
            <a:t>새로운 구조로 구성 </a:t>
          </a:r>
          <a:r>
            <a:rPr lang="en-US" altLang="ko-KR" sz="2600" kern="1200" dirty="0" smtClean="0"/>
            <a:t>( </a:t>
          </a:r>
          <a:r>
            <a:rPr lang="ko-KR" altLang="en-US" sz="2600" kern="1200" dirty="0" smtClean="0"/>
            <a:t>웹과의 느슨한 연결 </a:t>
          </a:r>
          <a:r>
            <a:rPr lang="en-US" altLang="ko-KR" sz="2600" kern="1200" dirty="0" smtClean="0"/>
            <a:t>)</a:t>
          </a:r>
          <a:endParaRPr lang="ko-KR" altLang="en-US" sz="2600" kern="1200" dirty="0"/>
        </a:p>
      </dsp:txBody>
      <dsp:txXfrm>
        <a:off x="3114696" y="588"/>
        <a:ext cx="4672045" cy="2293764"/>
      </dsp:txXfrm>
    </dsp:sp>
    <dsp:sp modelId="{D0B1C21B-D116-41BE-BB7F-B38EED4EBCAE}">
      <dsp:nvSpPr>
        <dsp:cNvPr id="0" name=""/>
        <dsp:cNvSpPr/>
      </dsp:nvSpPr>
      <dsp:spPr>
        <a:xfrm>
          <a:off x="0" y="588"/>
          <a:ext cx="3114696" cy="229376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hueMod val="100000"/>
                <a:sat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  <a:ln>
          <a:noFill/>
        </a:ln>
        <a:effectLst>
          <a:outerShdw blurRad="114300" dist="25400" dir="3000000" sx="105000" sy="105000" algn="tl" rotWithShape="0">
            <a:srgbClr val="000000">
              <a:alpha val="60392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2410" tIns="116205" rIns="232410" bIns="116205" numCol="1" spcCol="1270" anchor="ctr" anchorCtr="0">
          <a:noAutofit/>
        </a:bodyPr>
        <a:lstStyle/>
        <a:p>
          <a:pPr lvl="0" algn="ctr" defTabSz="2711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100" kern="1200" dirty="0" smtClean="0"/>
            <a:t>서버</a:t>
          </a:r>
          <a:endParaRPr lang="ko-KR" altLang="en-US" sz="6100" kern="1200" dirty="0"/>
        </a:p>
      </dsp:txBody>
      <dsp:txXfrm>
        <a:off x="0" y="588"/>
        <a:ext cx="3114696" cy="2293764"/>
      </dsp:txXfrm>
    </dsp:sp>
    <dsp:sp modelId="{7339E4CB-9E24-4015-9901-E1565CAEF455}">
      <dsp:nvSpPr>
        <dsp:cNvPr id="0" name=""/>
        <dsp:cNvSpPr/>
      </dsp:nvSpPr>
      <dsp:spPr>
        <a:xfrm>
          <a:off x="3114696" y="2523729"/>
          <a:ext cx="4672045" cy="2293764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-10545297"/>
            <a:satOff val="-4179"/>
            <a:lumOff val="-1182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10545297"/>
              <a:satOff val="-4179"/>
              <a:lumOff val="-1182"/>
              <a:alphaOff val="0"/>
            </a:schemeClr>
          </a:solidFill>
          <a:prstDash val="solid"/>
        </a:ln>
        <a:effectLst>
          <a:outerShdw blurRad="114300" dist="25400" dir="3000000" sx="105000" sy="105000" algn="tl" rotWithShape="0">
            <a:srgbClr val="000000">
              <a:alpha val="60392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t" anchorCtr="0">
          <a:noAutofit/>
        </a:bodyPr>
        <a:lstStyle/>
        <a:p>
          <a:pPr marL="228600" lvl="1" indent="-228600" algn="l" defTabSz="11557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600" kern="1200" dirty="0" smtClean="0"/>
            <a:t>DLL</a:t>
          </a:r>
          <a:r>
            <a:rPr lang="ko-KR" altLang="en-US" sz="2600" kern="1200" dirty="0" smtClean="0"/>
            <a:t>을 활용한 기존 네트워크 소스 활용 시도</a:t>
          </a:r>
          <a:endParaRPr lang="ko-KR" altLang="en-US" sz="2600" kern="1200" dirty="0"/>
        </a:p>
        <a:p>
          <a:pPr marL="228600" lvl="1" indent="-228600" algn="l" defTabSz="11557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600" kern="1200" dirty="0" smtClean="0"/>
            <a:t>C#</a:t>
          </a:r>
          <a:r>
            <a:rPr lang="ko-KR" altLang="en-US" sz="2600" kern="1200" dirty="0" smtClean="0"/>
            <a:t>에서 재구현</a:t>
          </a:r>
          <a:endParaRPr lang="ko-KR" altLang="en-US" sz="2600" kern="1200" dirty="0"/>
        </a:p>
        <a:p>
          <a:pPr marL="228600" lvl="1" indent="-228600" algn="l" defTabSz="11557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600" kern="1200" dirty="0" err="1" smtClean="0"/>
            <a:t>유니티의</a:t>
          </a:r>
          <a:r>
            <a:rPr lang="ko-KR" altLang="en-US" sz="2600" kern="1200" dirty="0" smtClean="0"/>
            <a:t> </a:t>
          </a:r>
          <a:r>
            <a:rPr lang="en-US" altLang="ko-KR" sz="2600" kern="1200" dirty="0" smtClean="0"/>
            <a:t>P2P </a:t>
          </a:r>
          <a:r>
            <a:rPr lang="ko-KR" altLang="en-US" sz="2600" kern="1200" dirty="0" smtClean="0"/>
            <a:t>제공 사용</a:t>
          </a:r>
          <a:endParaRPr lang="ko-KR" altLang="en-US" sz="2600" kern="1200" dirty="0"/>
        </a:p>
      </dsp:txBody>
      <dsp:txXfrm>
        <a:off x="3114696" y="2523729"/>
        <a:ext cx="4672045" cy="2293764"/>
      </dsp:txXfrm>
    </dsp:sp>
    <dsp:sp modelId="{F159872F-9D4C-459D-93BC-533EE2ACF372}">
      <dsp:nvSpPr>
        <dsp:cNvPr id="0" name=""/>
        <dsp:cNvSpPr/>
      </dsp:nvSpPr>
      <dsp:spPr>
        <a:xfrm>
          <a:off x="0" y="2523729"/>
          <a:ext cx="3114696" cy="2293764"/>
        </a:xfrm>
        <a:prstGeom prst="roundRect">
          <a:avLst/>
        </a:prstGeom>
        <a:gradFill rotWithShape="0">
          <a:gsLst>
            <a:gs pos="0">
              <a:schemeClr val="accent4">
                <a:hueOff val="-10036056"/>
                <a:satOff val="-1736"/>
                <a:lumOff val="-5882"/>
                <a:alphaOff val="0"/>
                <a:tint val="100000"/>
                <a:shade val="100000"/>
                <a:hueMod val="100000"/>
                <a:satMod val="100000"/>
              </a:schemeClr>
            </a:gs>
            <a:gs pos="100000">
              <a:schemeClr val="accent4">
                <a:hueOff val="-10036056"/>
                <a:satOff val="-1736"/>
                <a:lumOff val="-5882"/>
                <a:alphaOff val="0"/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  <a:ln>
          <a:noFill/>
        </a:ln>
        <a:effectLst>
          <a:outerShdw blurRad="114300" dist="25400" dir="3000000" sx="105000" sy="105000" algn="tl" rotWithShape="0">
            <a:srgbClr val="000000">
              <a:alpha val="60392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2410" tIns="116205" rIns="232410" bIns="116205" numCol="1" spcCol="1270" anchor="ctr" anchorCtr="0">
          <a:noAutofit/>
        </a:bodyPr>
        <a:lstStyle/>
        <a:p>
          <a:pPr lvl="0" algn="ctr" defTabSz="2711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100" kern="1200" dirty="0" smtClean="0"/>
            <a:t>클라이언트</a:t>
          </a:r>
          <a:endParaRPr lang="ko-KR" altLang="en-US" sz="6100" kern="1200" dirty="0"/>
        </a:p>
      </dsp:txBody>
      <dsp:txXfrm>
        <a:off x="0" y="2523729"/>
        <a:ext cx="3114696" cy="2293764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82DA8F6-7296-4FDE-A945-17DE0809E3C2}">
      <dsp:nvSpPr>
        <dsp:cNvPr id="0" name=""/>
        <dsp:cNvSpPr/>
      </dsp:nvSpPr>
      <dsp:spPr>
        <a:xfrm rot="5400000">
          <a:off x="-267063" y="269157"/>
          <a:ext cx="1780421" cy="124629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3D </a:t>
          </a:r>
          <a:r>
            <a:rPr lang="ko-KR" altLang="en-US" sz="1700" kern="1200" dirty="0" smtClean="0"/>
            <a:t>모델링</a:t>
          </a:r>
          <a:r>
            <a:rPr lang="en-US" altLang="ko-KR" sz="1700" kern="1200" dirty="0" smtClean="0"/>
            <a:t>, </a:t>
          </a:r>
          <a:r>
            <a:rPr lang="ko-KR" altLang="en-US" sz="1700" kern="1200" dirty="0" err="1" smtClean="0"/>
            <a:t>에니메이션</a:t>
          </a:r>
          <a:endParaRPr lang="ko-KR" altLang="en-US" sz="1700" kern="1200" dirty="0"/>
        </a:p>
      </dsp:txBody>
      <dsp:txXfrm rot="5400000">
        <a:off x="-267063" y="269157"/>
        <a:ext cx="1780421" cy="1246295"/>
      </dsp:txXfrm>
    </dsp:sp>
    <dsp:sp modelId="{DA1C4291-5751-4BE6-A027-F6F4301C7D0A}">
      <dsp:nvSpPr>
        <dsp:cNvPr id="0" name=""/>
        <dsp:cNvSpPr/>
      </dsp:nvSpPr>
      <dsp:spPr>
        <a:xfrm rot="5400000">
          <a:off x="4187914" y="-2939524"/>
          <a:ext cx="1157274" cy="70405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900" kern="1200" dirty="0" smtClean="0"/>
            <a:t>*.max </a:t>
          </a:r>
          <a:r>
            <a:rPr lang="ko-KR" altLang="en-US" sz="2900" kern="1200" dirty="0" smtClean="0"/>
            <a:t>파일을 그대로 사용</a:t>
          </a:r>
          <a:r>
            <a:rPr lang="en-US" altLang="ko-KR" sz="2900" kern="1200" dirty="0" smtClean="0"/>
            <a:t> </a:t>
          </a:r>
          <a:endParaRPr lang="ko-KR" altLang="en-US" sz="2900" kern="1200" dirty="0"/>
        </a:p>
        <a:p>
          <a:pPr marL="285750" lvl="1" indent="-285750" algn="l" defTabSz="1289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900" kern="1200" dirty="0" smtClean="0"/>
            <a:t>배경 구성 툴로 사용 </a:t>
          </a:r>
          <a:r>
            <a:rPr lang="en-US" altLang="ko-KR" sz="2900" kern="1200" dirty="0" smtClean="0"/>
            <a:t>( </a:t>
          </a:r>
          <a:r>
            <a:rPr lang="ko-KR" altLang="en-US" sz="2900" kern="1200" dirty="0" smtClean="0"/>
            <a:t>게임 </a:t>
          </a:r>
          <a:r>
            <a:rPr lang="ko-KR" altLang="en-US" sz="2900" kern="1200" dirty="0" err="1" smtClean="0"/>
            <a:t>시뮬레이팅</a:t>
          </a:r>
          <a:r>
            <a:rPr lang="ko-KR" altLang="en-US" sz="2900" kern="1200" dirty="0" smtClean="0"/>
            <a:t> </a:t>
          </a:r>
          <a:r>
            <a:rPr lang="en-US" altLang="ko-KR" sz="2900" kern="1200" dirty="0" smtClean="0"/>
            <a:t>)</a:t>
          </a:r>
          <a:endParaRPr lang="ko-KR" altLang="en-US" sz="2900" kern="1200" dirty="0"/>
        </a:p>
      </dsp:txBody>
      <dsp:txXfrm rot="5400000">
        <a:off x="4187914" y="-2939524"/>
        <a:ext cx="1157274" cy="7040512"/>
      </dsp:txXfrm>
    </dsp:sp>
    <dsp:sp modelId="{5E36AAF4-2750-47EB-A794-A35C52E05DAD}">
      <dsp:nvSpPr>
        <dsp:cNvPr id="0" name=""/>
        <dsp:cNvSpPr/>
      </dsp:nvSpPr>
      <dsp:spPr>
        <a:xfrm rot="5400000">
          <a:off x="-267063" y="1857331"/>
          <a:ext cx="1780421" cy="1246295"/>
        </a:xfrm>
        <a:prstGeom prst="chevron">
          <a:avLst/>
        </a:prstGeom>
        <a:solidFill>
          <a:schemeClr val="accent4">
            <a:hueOff val="-5018028"/>
            <a:satOff val="-868"/>
            <a:lumOff val="-2941"/>
            <a:alphaOff val="0"/>
          </a:schemeClr>
        </a:solidFill>
        <a:ln w="25400" cap="flat" cmpd="sng" algn="ctr">
          <a:solidFill>
            <a:schemeClr val="accent4">
              <a:hueOff val="-5018028"/>
              <a:satOff val="-868"/>
              <a:lumOff val="-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특수 효과</a:t>
          </a:r>
          <a:endParaRPr lang="ko-KR" altLang="en-US" sz="1700" kern="1200" dirty="0"/>
        </a:p>
      </dsp:txBody>
      <dsp:txXfrm rot="5400000">
        <a:off x="-267063" y="1857331"/>
        <a:ext cx="1780421" cy="1246295"/>
      </dsp:txXfrm>
    </dsp:sp>
    <dsp:sp modelId="{EC562985-605E-4427-915B-9427ABA7A2E9}">
      <dsp:nvSpPr>
        <dsp:cNvPr id="0" name=""/>
        <dsp:cNvSpPr/>
      </dsp:nvSpPr>
      <dsp:spPr>
        <a:xfrm rot="5400000">
          <a:off x="4187914" y="-1351351"/>
          <a:ext cx="1157274" cy="70405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5018028"/>
              <a:satOff val="-868"/>
              <a:lumOff val="-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900" kern="1200" dirty="0" smtClean="0"/>
            <a:t>에디터 상에서 직접 </a:t>
          </a:r>
          <a:r>
            <a:rPr lang="ko-KR" altLang="en-US" sz="2900" kern="1200" dirty="0" err="1" smtClean="0"/>
            <a:t>파티클</a:t>
          </a:r>
          <a:r>
            <a:rPr lang="ko-KR" altLang="en-US" sz="2900" kern="1200" dirty="0" smtClean="0"/>
            <a:t> </a:t>
          </a:r>
          <a:r>
            <a:rPr lang="ko-KR" altLang="en-US" sz="2900" kern="1200" dirty="0" err="1" smtClean="0"/>
            <a:t>시뮬레이팅</a:t>
          </a:r>
          <a:endParaRPr lang="ko-KR" altLang="en-US" sz="2900" kern="1200" dirty="0"/>
        </a:p>
        <a:p>
          <a:pPr marL="285750" lvl="1" indent="-285750" algn="l" defTabSz="1289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900" kern="1200" dirty="0" smtClean="0"/>
            <a:t>게임 환경에서의 결과물을 직접 확인</a:t>
          </a:r>
          <a:endParaRPr lang="ko-KR" altLang="en-US" sz="2900" kern="1200" dirty="0"/>
        </a:p>
      </dsp:txBody>
      <dsp:txXfrm rot="5400000">
        <a:off x="4187914" y="-1351351"/>
        <a:ext cx="1157274" cy="7040512"/>
      </dsp:txXfrm>
    </dsp:sp>
    <dsp:sp modelId="{FB9A7F93-D96E-45FF-9284-33D649D6FE4D}">
      <dsp:nvSpPr>
        <dsp:cNvPr id="0" name=""/>
        <dsp:cNvSpPr/>
      </dsp:nvSpPr>
      <dsp:spPr>
        <a:xfrm rot="5400000">
          <a:off x="-267063" y="3445504"/>
          <a:ext cx="1780421" cy="1246295"/>
        </a:xfrm>
        <a:prstGeom prst="chevron">
          <a:avLst/>
        </a:prstGeom>
        <a:solidFill>
          <a:schemeClr val="accent4">
            <a:hueOff val="-10036056"/>
            <a:satOff val="-1736"/>
            <a:lumOff val="-5882"/>
            <a:alphaOff val="0"/>
          </a:schemeClr>
        </a:solidFill>
        <a:ln w="25400" cap="flat" cmpd="sng" algn="ctr">
          <a:solidFill>
            <a:schemeClr val="accent4">
              <a:hueOff val="-10036056"/>
              <a:satOff val="-1736"/>
              <a:lumOff val="-5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GUI </a:t>
          </a:r>
          <a:r>
            <a:rPr lang="ko-KR" altLang="en-US" sz="1700" kern="1200" dirty="0" smtClean="0"/>
            <a:t>제작</a:t>
          </a:r>
          <a:endParaRPr lang="ko-KR" altLang="en-US" sz="1700" kern="1200" dirty="0"/>
        </a:p>
      </dsp:txBody>
      <dsp:txXfrm rot="5400000">
        <a:off x="-267063" y="3445504"/>
        <a:ext cx="1780421" cy="1246295"/>
      </dsp:txXfrm>
    </dsp:sp>
    <dsp:sp modelId="{D23BAE6A-D5FA-41B7-ABBF-36954460940B}">
      <dsp:nvSpPr>
        <dsp:cNvPr id="0" name=""/>
        <dsp:cNvSpPr/>
      </dsp:nvSpPr>
      <dsp:spPr>
        <a:xfrm rot="5400000">
          <a:off x="4187914" y="236822"/>
          <a:ext cx="1157274" cy="70405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0036056"/>
              <a:satOff val="-1736"/>
              <a:lumOff val="-5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900" kern="1200" dirty="0" smtClean="0"/>
            <a:t>폼</a:t>
          </a:r>
          <a:r>
            <a:rPr lang="en-US" altLang="ko-KR" sz="2900" kern="1200" dirty="0" smtClean="0"/>
            <a:t>, </a:t>
          </a:r>
          <a:r>
            <a:rPr lang="ko-KR" altLang="en-US" sz="2900" kern="1200" dirty="0" smtClean="0"/>
            <a:t>이미지 조합 형태의 디자인 가능</a:t>
          </a:r>
          <a:endParaRPr lang="ko-KR" altLang="en-US" sz="2900" kern="1200" dirty="0"/>
        </a:p>
        <a:p>
          <a:pPr marL="285750" lvl="1" indent="-285750" algn="l" defTabSz="1289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900" kern="1200" dirty="0" smtClean="0"/>
            <a:t>GUI </a:t>
          </a:r>
          <a:r>
            <a:rPr lang="ko-KR" altLang="en-US" sz="2900" kern="1200" dirty="0" smtClean="0"/>
            <a:t>구성 및 테스트 동시 진행</a:t>
          </a:r>
          <a:endParaRPr lang="ko-KR" altLang="en-US" sz="2900" kern="1200" dirty="0"/>
        </a:p>
      </dsp:txBody>
      <dsp:txXfrm rot="5400000">
        <a:off x="4187914" y="236822"/>
        <a:ext cx="1157274" cy="7040512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428D56D-F622-4BB5-8E40-60F9F1D5F2BB}">
      <dsp:nvSpPr>
        <dsp:cNvPr id="0" name=""/>
        <dsp:cNvSpPr/>
      </dsp:nvSpPr>
      <dsp:spPr>
        <a:xfrm>
          <a:off x="2438400" y="0"/>
          <a:ext cx="3657600" cy="12699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800" kern="1200" dirty="0" smtClean="0"/>
            <a:t>지형작업</a:t>
          </a:r>
          <a:endParaRPr lang="ko-KR" altLang="en-US" sz="2800" kern="1200" dirty="0"/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800" kern="1200" dirty="0" smtClean="0"/>
            <a:t>오브젝트 배치</a:t>
          </a:r>
          <a:endParaRPr lang="ko-KR" altLang="en-US" sz="2800" kern="1200" dirty="0"/>
        </a:p>
      </dsp:txBody>
      <dsp:txXfrm>
        <a:off x="2438400" y="0"/>
        <a:ext cx="3657600" cy="1269999"/>
      </dsp:txXfrm>
    </dsp:sp>
    <dsp:sp modelId="{BD8F9ACC-B316-450B-935E-67AAAD6B0E47}">
      <dsp:nvSpPr>
        <dsp:cNvPr id="0" name=""/>
        <dsp:cNvSpPr/>
      </dsp:nvSpPr>
      <dsp:spPr>
        <a:xfrm>
          <a:off x="0" y="0"/>
          <a:ext cx="2438400" cy="1269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lvl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700" kern="1200" dirty="0" err="1" smtClean="0"/>
            <a:t>맵</a:t>
          </a:r>
          <a:r>
            <a:rPr lang="ko-KR" altLang="en-US" sz="4700" kern="1200" dirty="0" smtClean="0"/>
            <a:t> 제작</a:t>
          </a:r>
          <a:endParaRPr lang="ko-KR" altLang="en-US" sz="4700" kern="1200" dirty="0"/>
        </a:p>
      </dsp:txBody>
      <dsp:txXfrm>
        <a:off x="0" y="0"/>
        <a:ext cx="2438400" cy="1269999"/>
      </dsp:txXfrm>
    </dsp:sp>
    <dsp:sp modelId="{03E351EB-6E42-47E5-A337-8F72398D2106}">
      <dsp:nvSpPr>
        <dsp:cNvPr id="0" name=""/>
        <dsp:cNvSpPr/>
      </dsp:nvSpPr>
      <dsp:spPr>
        <a:xfrm>
          <a:off x="2438400" y="1397000"/>
          <a:ext cx="3657600" cy="12699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800" kern="1200" dirty="0" smtClean="0"/>
            <a:t>화염방사기 효과</a:t>
          </a:r>
          <a:endParaRPr lang="ko-KR" altLang="en-US" sz="2800" kern="1200" dirty="0"/>
        </a:p>
      </dsp:txBody>
      <dsp:txXfrm>
        <a:off x="2438400" y="1397000"/>
        <a:ext cx="3657600" cy="1269999"/>
      </dsp:txXfrm>
    </dsp:sp>
    <dsp:sp modelId="{B3900D83-F320-4757-8CDC-7B5AA802C54A}">
      <dsp:nvSpPr>
        <dsp:cNvPr id="0" name=""/>
        <dsp:cNvSpPr/>
      </dsp:nvSpPr>
      <dsp:spPr>
        <a:xfrm>
          <a:off x="0" y="1397000"/>
          <a:ext cx="2438400" cy="1269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lvl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700" kern="1200" dirty="0" err="1" smtClean="0"/>
            <a:t>이펙트</a:t>
          </a:r>
          <a:endParaRPr lang="ko-KR" altLang="en-US" sz="4700" kern="1200" dirty="0"/>
        </a:p>
      </dsp:txBody>
      <dsp:txXfrm>
        <a:off x="0" y="1397000"/>
        <a:ext cx="2438400" cy="1269999"/>
      </dsp:txXfrm>
    </dsp:sp>
    <dsp:sp modelId="{F9D5D092-D7DE-435B-A9B7-51238550F087}">
      <dsp:nvSpPr>
        <dsp:cNvPr id="0" name=""/>
        <dsp:cNvSpPr/>
      </dsp:nvSpPr>
      <dsp:spPr>
        <a:xfrm>
          <a:off x="2438400" y="2793999"/>
          <a:ext cx="3657600" cy="12699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800" kern="1200" dirty="0" smtClean="0"/>
            <a:t>화면 전환용 </a:t>
          </a:r>
          <a:r>
            <a:rPr lang="en-US" altLang="ko-KR" sz="2800" kern="1200" dirty="0" smtClean="0"/>
            <a:t>GUI </a:t>
          </a:r>
          <a:r>
            <a:rPr lang="ko-KR" altLang="en-US" sz="2800" kern="1200" dirty="0" smtClean="0"/>
            <a:t>제작</a:t>
          </a:r>
          <a:endParaRPr lang="ko-KR" altLang="en-US" sz="2800" kern="1200" dirty="0"/>
        </a:p>
      </dsp:txBody>
      <dsp:txXfrm>
        <a:off x="2438400" y="2793999"/>
        <a:ext cx="3657600" cy="1269999"/>
      </dsp:txXfrm>
    </dsp:sp>
    <dsp:sp modelId="{C75E64F9-18D0-4B56-ABCD-A43E5FD1065D}">
      <dsp:nvSpPr>
        <dsp:cNvPr id="0" name=""/>
        <dsp:cNvSpPr/>
      </dsp:nvSpPr>
      <dsp:spPr>
        <a:xfrm>
          <a:off x="0" y="2793999"/>
          <a:ext cx="2438400" cy="1269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lvl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700" kern="1200" dirty="0" smtClean="0"/>
            <a:t>GUI</a:t>
          </a:r>
          <a:endParaRPr lang="ko-KR" altLang="en-US" sz="4700" kern="1200" dirty="0"/>
        </a:p>
      </dsp:txBody>
      <dsp:txXfrm>
        <a:off x="0" y="2793999"/>
        <a:ext cx="2438400" cy="126999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82DA8F6-7296-4FDE-A945-17DE0809E3C2}">
      <dsp:nvSpPr>
        <dsp:cNvPr id="0" name=""/>
        <dsp:cNvSpPr/>
      </dsp:nvSpPr>
      <dsp:spPr>
        <a:xfrm rot="5400000">
          <a:off x="-267063" y="269157"/>
          <a:ext cx="1780421" cy="124629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서버</a:t>
          </a:r>
          <a:endParaRPr lang="ko-KR" altLang="en-US" sz="1800" kern="1200" dirty="0"/>
        </a:p>
      </dsp:txBody>
      <dsp:txXfrm rot="5400000">
        <a:off x="-267063" y="269157"/>
        <a:ext cx="1780421" cy="1246295"/>
      </dsp:txXfrm>
    </dsp:sp>
    <dsp:sp modelId="{DA1C4291-5751-4BE6-A027-F6F4301C7D0A}">
      <dsp:nvSpPr>
        <dsp:cNvPr id="0" name=""/>
        <dsp:cNvSpPr/>
      </dsp:nvSpPr>
      <dsp:spPr>
        <a:xfrm rot="5400000">
          <a:off x="4187914" y="-2939524"/>
          <a:ext cx="1157274" cy="70405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100" kern="1200" dirty="0" smtClean="0"/>
            <a:t>C++/C#</a:t>
          </a:r>
          <a:r>
            <a:rPr lang="ko-KR" altLang="en-US" sz="2100" kern="1200" dirty="0" smtClean="0"/>
            <a:t>을 이용하여 서버 구성</a:t>
          </a:r>
          <a:r>
            <a:rPr lang="en-US" altLang="ko-KR" sz="2100" kern="1200" dirty="0" smtClean="0"/>
            <a:t> </a:t>
          </a:r>
          <a:endParaRPr lang="ko-KR" altLang="en-US" sz="2100" kern="1200" dirty="0"/>
        </a:p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100" kern="1200" dirty="0" smtClean="0"/>
            <a:t>클라이언트와 </a:t>
          </a:r>
          <a:r>
            <a:rPr lang="en-US" altLang="ko-KR" sz="2100" kern="1200" dirty="0" smtClean="0"/>
            <a:t>TCP/UDP</a:t>
          </a:r>
          <a:r>
            <a:rPr lang="ko-KR" altLang="en-US" sz="2100" kern="1200" dirty="0" smtClean="0"/>
            <a:t>를 이용한 통신</a:t>
          </a:r>
          <a:endParaRPr lang="ko-KR" altLang="en-US" sz="2100" kern="1200" dirty="0"/>
        </a:p>
      </dsp:txBody>
      <dsp:txXfrm rot="5400000">
        <a:off x="4187914" y="-2939524"/>
        <a:ext cx="1157274" cy="7040512"/>
      </dsp:txXfrm>
    </dsp:sp>
    <dsp:sp modelId="{5E36AAF4-2750-47EB-A794-A35C52E05DAD}">
      <dsp:nvSpPr>
        <dsp:cNvPr id="0" name=""/>
        <dsp:cNvSpPr/>
      </dsp:nvSpPr>
      <dsp:spPr>
        <a:xfrm rot="5400000">
          <a:off x="-267063" y="1857331"/>
          <a:ext cx="1780421" cy="1246295"/>
        </a:xfrm>
        <a:prstGeom prst="chevron">
          <a:avLst/>
        </a:prstGeom>
        <a:solidFill>
          <a:schemeClr val="accent4">
            <a:hueOff val="-5018028"/>
            <a:satOff val="-868"/>
            <a:lumOff val="-2941"/>
            <a:alphaOff val="0"/>
          </a:schemeClr>
        </a:solidFill>
        <a:ln w="25400" cap="flat" cmpd="sng" algn="ctr">
          <a:solidFill>
            <a:schemeClr val="accent4">
              <a:hueOff val="-5018028"/>
              <a:satOff val="-868"/>
              <a:lumOff val="-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클라이언트</a:t>
          </a:r>
          <a:endParaRPr lang="ko-KR" altLang="en-US" sz="1800" kern="1200" dirty="0"/>
        </a:p>
      </dsp:txBody>
      <dsp:txXfrm rot="5400000">
        <a:off x="-267063" y="1857331"/>
        <a:ext cx="1780421" cy="1246295"/>
      </dsp:txXfrm>
    </dsp:sp>
    <dsp:sp modelId="{EC562985-605E-4427-915B-9427ABA7A2E9}">
      <dsp:nvSpPr>
        <dsp:cNvPr id="0" name=""/>
        <dsp:cNvSpPr/>
      </dsp:nvSpPr>
      <dsp:spPr>
        <a:xfrm rot="5400000">
          <a:off x="4187914" y="-1351351"/>
          <a:ext cx="1157274" cy="70405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5018028"/>
              <a:satOff val="-868"/>
              <a:lumOff val="-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100" kern="1200" dirty="0" smtClean="0"/>
            <a:t>게임상의 각종 구현 수치에 대한 시뮬레이션 </a:t>
          </a:r>
          <a:endParaRPr lang="ko-KR" altLang="en-US" sz="2100" kern="1200" dirty="0"/>
        </a:p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100" kern="1200" dirty="0" smtClean="0"/>
            <a:t>개체 지향</a:t>
          </a:r>
          <a:r>
            <a:rPr lang="en-US" altLang="ko-KR" sz="2100" kern="1200" dirty="0" smtClean="0"/>
            <a:t>, </a:t>
          </a:r>
          <a:r>
            <a:rPr lang="ko-KR" altLang="en-US" sz="2100" kern="1200" dirty="0" smtClean="0"/>
            <a:t>데이터 주도적 설계로 코드의 재활용</a:t>
          </a:r>
          <a:endParaRPr lang="ko-KR" altLang="en-US" sz="2100" kern="1200" dirty="0"/>
        </a:p>
      </dsp:txBody>
      <dsp:txXfrm rot="5400000">
        <a:off x="4187914" y="-1351351"/>
        <a:ext cx="1157274" cy="7040512"/>
      </dsp:txXfrm>
    </dsp:sp>
    <dsp:sp modelId="{FB9A7F93-D96E-45FF-9284-33D649D6FE4D}">
      <dsp:nvSpPr>
        <dsp:cNvPr id="0" name=""/>
        <dsp:cNvSpPr/>
      </dsp:nvSpPr>
      <dsp:spPr>
        <a:xfrm rot="5400000">
          <a:off x="-267063" y="3445504"/>
          <a:ext cx="1780421" cy="1246295"/>
        </a:xfrm>
        <a:prstGeom prst="chevron">
          <a:avLst/>
        </a:prstGeom>
        <a:solidFill>
          <a:schemeClr val="accent4">
            <a:hueOff val="-10036056"/>
            <a:satOff val="-1736"/>
            <a:lumOff val="-5882"/>
            <a:alphaOff val="0"/>
          </a:schemeClr>
        </a:solidFill>
        <a:ln w="25400" cap="flat" cmpd="sng" algn="ctr">
          <a:solidFill>
            <a:schemeClr val="accent4">
              <a:hueOff val="-10036056"/>
              <a:satOff val="-1736"/>
              <a:lumOff val="-5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웹과의 조화</a:t>
          </a:r>
          <a:endParaRPr lang="ko-KR" altLang="en-US" sz="1800" kern="1200" dirty="0"/>
        </a:p>
      </dsp:txBody>
      <dsp:txXfrm rot="5400000">
        <a:off x="-267063" y="3445504"/>
        <a:ext cx="1780421" cy="1246295"/>
      </dsp:txXfrm>
    </dsp:sp>
    <dsp:sp modelId="{D23BAE6A-D5FA-41B7-ABBF-36954460940B}">
      <dsp:nvSpPr>
        <dsp:cNvPr id="0" name=""/>
        <dsp:cNvSpPr/>
      </dsp:nvSpPr>
      <dsp:spPr>
        <a:xfrm rot="5400000">
          <a:off x="4187914" y="236822"/>
          <a:ext cx="1157274" cy="70405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0036056"/>
              <a:satOff val="-1736"/>
              <a:lumOff val="-5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100" kern="1200" dirty="0" smtClean="0"/>
            <a:t>통신이 필요한 어플리케이션은 서버</a:t>
          </a:r>
          <a:r>
            <a:rPr lang="en-US" altLang="ko-KR" sz="2100" kern="1200" dirty="0" smtClean="0"/>
            <a:t>, </a:t>
          </a:r>
          <a:r>
            <a:rPr lang="ko-KR" altLang="en-US" sz="2100" kern="1200" dirty="0" err="1" smtClean="0"/>
            <a:t>웹서버</a:t>
          </a:r>
          <a:r>
            <a:rPr lang="ko-KR" altLang="en-US" sz="2100" kern="1200" dirty="0" smtClean="0"/>
            <a:t> 모두를 활용</a:t>
          </a:r>
          <a:endParaRPr lang="ko-KR" altLang="en-US" sz="2100" kern="1200" dirty="0"/>
        </a:p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100" kern="1200" dirty="0" smtClean="0"/>
            <a:t>웹과의 통신으로 무한한 처리 가능성</a:t>
          </a:r>
          <a:endParaRPr lang="ko-KR" altLang="en-US" sz="2100" kern="1200" dirty="0"/>
        </a:p>
      </dsp:txBody>
      <dsp:txXfrm rot="5400000">
        <a:off x="4187914" y="236822"/>
        <a:ext cx="1157274" cy="7040512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82DA8F6-7296-4FDE-A945-17DE0809E3C2}">
      <dsp:nvSpPr>
        <dsp:cNvPr id="0" name=""/>
        <dsp:cNvSpPr/>
      </dsp:nvSpPr>
      <dsp:spPr>
        <a:xfrm rot="5400000">
          <a:off x="-267063" y="269157"/>
          <a:ext cx="1780421" cy="124629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각종 수치</a:t>
          </a:r>
          <a:endParaRPr lang="ko-KR" altLang="en-US" sz="1800" kern="1200" dirty="0"/>
        </a:p>
      </dsp:txBody>
      <dsp:txXfrm rot="5400000">
        <a:off x="-267063" y="269157"/>
        <a:ext cx="1780421" cy="1246295"/>
      </dsp:txXfrm>
    </dsp:sp>
    <dsp:sp modelId="{DA1C4291-5751-4BE6-A027-F6F4301C7D0A}">
      <dsp:nvSpPr>
        <dsp:cNvPr id="0" name=""/>
        <dsp:cNvSpPr/>
      </dsp:nvSpPr>
      <dsp:spPr>
        <a:xfrm rot="5400000">
          <a:off x="4187914" y="-2939524"/>
          <a:ext cx="1157274" cy="70405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3100" kern="1200" dirty="0" smtClean="0"/>
            <a:t>필요한 </a:t>
          </a:r>
          <a:r>
            <a:rPr lang="ko-KR" altLang="en-US" sz="3100" kern="1200" dirty="0" err="1" smtClean="0"/>
            <a:t>파라메터의</a:t>
          </a:r>
          <a:r>
            <a:rPr lang="ko-KR" altLang="en-US" sz="3100" kern="1200" dirty="0" smtClean="0"/>
            <a:t> 선정 및 수치의 선정</a:t>
          </a:r>
          <a:r>
            <a:rPr lang="en-US" altLang="ko-KR" sz="3100" kern="1200" dirty="0" smtClean="0"/>
            <a:t>, </a:t>
          </a:r>
          <a:r>
            <a:rPr lang="ko-KR" altLang="en-US" sz="3100" kern="1200" dirty="0" smtClean="0"/>
            <a:t>대입 및 확인</a:t>
          </a:r>
          <a:endParaRPr lang="ko-KR" altLang="en-US" sz="3100" kern="1200" dirty="0"/>
        </a:p>
      </dsp:txBody>
      <dsp:txXfrm rot="5400000">
        <a:off x="4187914" y="-2939524"/>
        <a:ext cx="1157274" cy="7040512"/>
      </dsp:txXfrm>
    </dsp:sp>
    <dsp:sp modelId="{5E36AAF4-2750-47EB-A794-A35C52E05DAD}">
      <dsp:nvSpPr>
        <dsp:cNvPr id="0" name=""/>
        <dsp:cNvSpPr/>
      </dsp:nvSpPr>
      <dsp:spPr>
        <a:xfrm rot="5400000">
          <a:off x="-267063" y="1857331"/>
          <a:ext cx="1780421" cy="1246295"/>
        </a:xfrm>
        <a:prstGeom prst="chevron">
          <a:avLst/>
        </a:prstGeom>
        <a:solidFill>
          <a:schemeClr val="accent4">
            <a:hueOff val="-5018028"/>
            <a:satOff val="-868"/>
            <a:lumOff val="-2941"/>
            <a:alphaOff val="0"/>
          </a:schemeClr>
        </a:solidFill>
        <a:ln w="25400" cap="flat" cmpd="sng" algn="ctr">
          <a:solidFill>
            <a:schemeClr val="accent4">
              <a:hueOff val="-5018028"/>
              <a:satOff val="-868"/>
              <a:lumOff val="-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레벨</a:t>
          </a:r>
          <a:endParaRPr lang="ko-KR" altLang="en-US" sz="1800" kern="1200" dirty="0"/>
        </a:p>
      </dsp:txBody>
      <dsp:txXfrm rot="5400000">
        <a:off x="-267063" y="1857331"/>
        <a:ext cx="1780421" cy="1246295"/>
      </dsp:txXfrm>
    </dsp:sp>
    <dsp:sp modelId="{EC562985-605E-4427-915B-9427ABA7A2E9}">
      <dsp:nvSpPr>
        <dsp:cNvPr id="0" name=""/>
        <dsp:cNvSpPr/>
      </dsp:nvSpPr>
      <dsp:spPr>
        <a:xfrm rot="5400000">
          <a:off x="4187914" y="-1351351"/>
          <a:ext cx="1157274" cy="70405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5018028"/>
              <a:satOff val="-868"/>
              <a:lumOff val="-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3100" kern="1200" dirty="0" smtClean="0"/>
            <a:t>직접 레벨 디자인 및 수정</a:t>
          </a:r>
          <a:r>
            <a:rPr lang="en-US" altLang="ko-KR" sz="3100" kern="1200" dirty="0" smtClean="0"/>
            <a:t>, </a:t>
          </a:r>
          <a:r>
            <a:rPr lang="ko-KR" altLang="en-US" sz="3100" kern="1200" dirty="0" smtClean="0"/>
            <a:t>확인</a:t>
          </a:r>
          <a:endParaRPr lang="ko-KR" altLang="en-US" sz="3100" kern="1200" dirty="0"/>
        </a:p>
      </dsp:txBody>
      <dsp:txXfrm rot="5400000">
        <a:off x="4187914" y="-1351351"/>
        <a:ext cx="1157274" cy="7040512"/>
      </dsp:txXfrm>
    </dsp:sp>
    <dsp:sp modelId="{FB9A7F93-D96E-45FF-9284-33D649D6FE4D}">
      <dsp:nvSpPr>
        <dsp:cNvPr id="0" name=""/>
        <dsp:cNvSpPr/>
      </dsp:nvSpPr>
      <dsp:spPr>
        <a:xfrm rot="5400000">
          <a:off x="-267063" y="3445504"/>
          <a:ext cx="1780421" cy="1246295"/>
        </a:xfrm>
        <a:prstGeom prst="chevron">
          <a:avLst/>
        </a:prstGeom>
        <a:solidFill>
          <a:schemeClr val="accent4">
            <a:hueOff val="-10036056"/>
            <a:satOff val="-1736"/>
            <a:lumOff val="-5882"/>
            <a:alphaOff val="0"/>
          </a:schemeClr>
        </a:solidFill>
        <a:ln w="25400" cap="flat" cmpd="sng" algn="ctr">
          <a:solidFill>
            <a:schemeClr val="accent4">
              <a:hueOff val="-10036056"/>
              <a:satOff val="-1736"/>
              <a:lumOff val="-5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자체 테스트</a:t>
          </a:r>
          <a:endParaRPr lang="ko-KR" altLang="en-US" sz="1800" kern="1200" dirty="0"/>
        </a:p>
      </dsp:txBody>
      <dsp:txXfrm rot="5400000">
        <a:off x="-267063" y="3445504"/>
        <a:ext cx="1780421" cy="1246295"/>
      </dsp:txXfrm>
    </dsp:sp>
    <dsp:sp modelId="{D23BAE6A-D5FA-41B7-ABBF-36954460940B}">
      <dsp:nvSpPr>
        <dsp:cNvPr id="0" name=""/>
        <dsp:cNvSpPr/>
      </dsp:nvSpPr>
      <dsp:spPr>
        <a:xfrm rot="5400000">
          <a:off x="4187914" y="236822"/>
          <a:ext cx="1157274" cy="70405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0036056"/>
              <a:satOff val="-1736"/>
              <a:lumOff val="-5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3100" kern="1200" dirty="0" smtClean="0"/>
            <a:t>프로그램 파트의 약간의 도움으로 게임 전반적인 테스트 및 수정 보완 가능</a:t>
          </a:r>
          <a:endParaRPr lang="ko-KR" altLang="en-US" sz="3100" kern="1200" dirty="0"/>
        </a:p>
      </dsp:txBody>
      <dsp:txXfrm rot="5400000">
        <a:off x="4187914" y="236822"/>
        <a:ext cx="1157274" cy="7040512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428D56D-F622-4BB5-8E40-60F9F1D5F2BB}">
      <dsp:nvSpPr>
        <dsp:cNvPr id="0" name=""/>
        <dsp:cNvSpPr/>
      </dsp:nvSpPr>
      <dsp:spPr>
        <a:xfrm>
          <a:off x="2438400" y="0"/>
          <a:ext cx="3657600" cy="12699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800" kern="1200" dirty="0" smtClean="0"/>
            <a:t>지형작업</a:t>
          </a:r>
          <a:endParaRPr lang="ko-KR" altLang="en-US" sz="2800" kern="1200" dirty="0"/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800" kern="1200" dirty="0" smtClean="0"/>
            <a:t>오브젝트 배치</a:t>
          </a:r>
          <a:endParaRPr lang="ko-KR" altLang="en-US" sz="2800" kern="1200" dirty="0"/>
        </a:p>
      </dsp:txBody>
      <dsp:txXfrm>
        <a:off x="2438400" y="0"/>
        <a:ext cx="3657600" cy="1269999"/>
      </dsp:txXfrm>
    </dsp:sp>
    <dsp:sp modelId="{BD8F9ACC-B316-450B-935E-67AAAD6B0E47}">
      <dsp:nvSpPr>
        <dsp:cNvPr id="0" name=""/>
        <dsp:cNvSpPr/>
      </dsp:nvSpPr>
      <dsp:spPr>
        <a:xfrm>
          <a:off x="0" y="0"/>
          <a:ext cx="2438400" cy="1269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lvl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700" kern="1200" dirty="0" err="1" smtClean="0"/>
            <a:t>맵</a:t>
          </a:r>
          <a:r>
            <a:rPr lang="ko-KR" altLang="en-US" sz="4700" kern="1200" dirty="0" smtClean="0"/>
            <a:t> 제작</a:t>
          </a:r>
          <a:endParaRPr lang="ko-KR" altLang="en-US" sz="4700" kern="1200" dirty="0"/>
        </a:p>
      </dsp:txBody>
      <dsp:txXfrm>
        <a:off x="0" y="0"/>
        <a:ext cx="2438400" cy="1269999"/>
      </dsp:txXfrm>
    </dsp:sp>
    <dsp:sp modelId="{03E351EB-6E42-47E5-A337-8F72398D2106}">
      <dsp:nvSpPr>
        <dsp:cNvPr id="0" name=""/>
        <dsp:cNvSpPr/>
      </dsp:nvSpPr>
      <dsp:spPr>
        <a:xfrm>
          <a:off x="2438400" y="1397000"/>
          <a:ext cx="3657600" cy="12699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800" kern="1200" dirty="0" smtClean="0"/>
            <a:t>화염방사기 효과</a:t>
          </a:r>
          <a:endParaRPr lang="ko-KR" altLang="en-US" sz="2800" kern="1200" dirty="0"/>
        </a:p>
      </dsp:txBody>
      <dsp:txXfrm>
        <a:off x="2438400" y="1397000"/>
        <a:ext cx="3657600" cy="1269999"/>
      </dsp:txXfrm>
    </dsp:sp>
    <dsp:sp modelId="{B3900D83-F320-4757-8CDC-7B5AA802C54A}">
      <dsp:nvSpPr>
        <dsp:cNvPr id="0" name=""/>
        <dsp:cNvSpPr/>
      </dsp:nvSpPr>
      <dsp:spPr>
        <a:xfrm>
          <a:off x="0" y="1397000"/>
          <a:ext cx="2438400" cy="1269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lvl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700" kern="1200" dirty="0" err="1" smtClean="0"/>
            <a:t>이펙트</a:t>
          </a:r>
          <a:endParaRPr lang="ko-KR" altLang="en-US" sz="4700" kern="1200" dirty="0"/>
        </a:p>
      </dsp:txBody>
      <dsp:txXfrm>
        <a:off x="0" y="1397000"/>
        <a:ext cx="2438400" cy="1269999"/>
      </dsp:txXfrm>
    </dsp:sp>
    <dsp:sp modelId="{F9D5D092-D7DE-435B-A9B7-51238550F087}">
      <dsp:nvSpPr>
        <dsp:cNvPr id="0" name=""/>
        <dsp:cNvSpPr/>
      </dsp:nvSpPr>
      <dsp:spPr>
        <a:xfrm>
          <a:off x="2438400" y="2793999"/>
          <a:ext cx="3657600" cy="12699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800" kern="1200" dirty="0" smtClean="0"/>
            <a:t>화면 전환용 </a:t>
          </a:r>
          <a:r>
            <a:rPr lang="en-US" altLang="ko-KR" sz="2800" kern="1200" dirty="0" smtClean="0"/>
            <a:t>GUI </a:t>
          </a:r>
          <a:r>
            <a:rPr lang="ko-KR" altLang="en-US" sz="2800" kern="1200" dirty="0" smtClean="0"/>
            <a:t>제작</a:t>
          </a:r>
          <a:endParaRPr lang="ko-KR" altLang="en-US" sz="2800" kern="1200" dirty="0"/>
        </a:p>
      </dsp:txBody>
      <dsp:txXfrm>
        <a:off x="2438400" y="2793999"/>
        <a:ext cx="3657600" cy="1269999"/>
      </dsp:txXfrm>
    </dsp:sp>
    <dsp:sp modelId="{C75E64F9-18D0-4B56-ABCD-A43E5FD1065D}">
      <dsp:nvSpPr>
        <dsp:cNvPr id="0" name=""/>
        <dsp:cNvSpPr/>
      </dsp:nvSpPr>
      <dsp:spPr>
        <a:xfrm>
          <a:off x="0" y="2793999"/>
          <a:ext cx="2438400" cy="1269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lvl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700" kern="1200" dirty="0" smtClean="0"/>
            <a:t>GUI</a:t>
          </a:r>
          <a:endParaRPr lang="ko-KR" altLang="en-US" sz="4700" kern="1200" dirty="0"/>
        </a:p>
      </dsp:txBody>
      <dsp:txXfrm>
        <a:off x="0" y="2793999"/>
        <a:ext cx="2438400" cy="1269999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4B28D9B-2F1B-432C-83C7-3EC31F88D437}">
      <dsp:nvSpPr>
        <dsp:cNvPr id="0" name=""/>
        <dsp:cNvSpPr/>
      </dsp:nvSpPr>
      <dsp:spPr>
        <a:xfrm>
          <a:off x="1611641" y="0"/>
          <a:ext cx="1954543" cy="108585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14300" dist="25400" dir="3000000" sx="105000" sy="105000" algn="tl" rotWithShape="0">
            <a:srgbClr val="000000">
              <a:alpha val="60392"/>
            </a:srgbClr>
          </a:outerShdw>
        </a:effectLst>
        <a:scene3d>
          <a:camera prst="orthographicFront" fov="0">
            <a:rot lat="0" lon="0" rev="0"/>
          </a:camera>
          <a:lightRig rig="twoPt" dir="l">
            <a:rot lat="0" lon="0" rev="5400000"/>
          </a:lightRig>
        </a:scene3d>
        <a:sp3d contourW="25400" prstMaterial="matte">
          <a:bevelT w="127000" h="12700"/>
          <a:contourClr>
            <a:schemeClr val="accent2">
              <a:tint val="40000"/>
              <a:alpha val="90000"/>
              <a:hueOff val="0"/>
              <a:satOff val="0"/>
              <a:lumOff val="0"/>
              <a:alphaOff val="0"/>
              <a:tint val="50000"/>
              <a:shade val="100000"/>
              <a:hueMod val="100000"/>
              <a:satMod val="10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dirty="0" smtClean="0"/>
            <a:t>기존엔진</a:t>
          </a:r>
          <a:endParaRPr lang="en-US" altLang="ko-KR" sz="3200" kern="1200" dirty="0" smtClean="0"/>
        </a:p>
      </dsp:txBody>
      <dsp:txXfrm>
        <a:off x="1611641" y="0"/>
        <a:ext cx="1954543" cy="1085857"/>
      </dsp:txXfrm>
    </dsp:sp>
    <dsp:sp modelId="{FFE98521-4EAE-4571-AAFE-2EB1F39C12D5}">
      <dsp:nvSpPr>
        <dsp:cNvPr id="0" name=""/>
        <dsp:cNvSpPr/>
      </dsp:nvSpPr>
      <dsp:spPr>
        <a:xfrm>
          <a:off x="4434871" y="0"/>
          <a:ext cx="1954543" cy="108585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14300" dist="25400" dir="3000000" sx="105000" sy="105000" algn="tl" rotWithShape="0">
            <a:srgbClr val="000000">
              <a:alpha val="60392"/>
            </a:srgbClr>
          </a:outerShdw>
        </a:effectLst>
        <a:scene3d>
          <a:camera prst="orthographicFront" fov="0">
            <a:rot lat="0" lon="0" rev="0"/>
          </a:camera>
          <a:lightRig rig="twoPt" dir="l">
            <a:rot lat="0" lon="0" rev="5400000"/>
          </a:lightRig>
        </a:scene3d>
        <a:sp3d contourW="25400" prstMaterial="matte">
          <a:bevelT w="127000" h="12700"/>
          <a:contourClr>
            <a:schemeClr val="accent3">
              <a:tint val="40000"/>
              <a:alpha val="90000"/>
              <a:hueOff val="0"/>
              <a:satOff val="0"/>
              <a:lumOff val="0"/>
              <a:alphaOff val="0"/>
              <a:tint val="50000"/>
              <a:shade val="100000"/>
              <a:hueMod val="100000"/>
              <a:satMod val="10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kern="1200" dirty="0" smtClean="0"/>
            <a:t>Unity3D</a:t>
          </a:r>
          <a:endParaRPr lang="ko-KR" altLang="en-US" sz="3200" kern="1200" dirty="0"/>
        </a:p>
      </dsp:txBody>
      <dsp:txXfrm>
        <a:off x="4434871" y="0"/>
        <a:ext cx="1954543" cy="1085857"/>
      </dsp:txXfrm>
    </dsp:sp>
    <dsp:sp modelId="{AB4F538E-F040-4373-B55D-110CEF154F1C}">
      <dsp:nvSpPr>
        <dsp:cNvPr id="0" name=""/>
        <dsp:cNvSpPr/>
      </dsp:nvSpPr>
      <dsp:spPr>
        <a:xfrm>
          <a:off x="3593331" y="4614894"/>
          <a:ext cx="814393" cy="814393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14300" dist="25400" dir="3000000" sx="105000" sy="105000" algn="tl" rotWithShape="0">
            <a:srgbClr val="000000">
              <a:alpha val="60392"/>
            </a:srgbClr>
          </a:outerShdw>
        </a:effectLst>
        <a:scene3d>
          <a:camera prst="orthographicFront" fov="0">
            <a:rot lat="0" lon="0" rev="0"/>
          </a:camera>
          <a:lightRig rig="twoPt" dir="l">
            <a:rot lat="0" lon="0" rev="5400000"/>
          </a:lightRig>
        </a:scene3d>
        <a:sp3d contourW="25400" prstMaterial="matte">
          <a:bevelT w="127000" h="12700"/>
          <a:contourClr>
            <a:schemeClr val="accent4">
              <a:tint val="40000"/>
              <a:alpha val="90000"/>
              <a:hueOff val="0"/>
              <a:satOff val="0"/>
              <a:lumOff val="0"/>
              <a:alphaOff val="0"/>
              <a:tint val="50000"/>
              <a:shade val="100000"/>
              <a:hueMod val="100000"/>
              <a:satMod val="10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166E9C-40B6-4D87-A9EE-105637885A11}">
      <dsp:nvSpPr>
        <dsp:cNvPr id="0" name=""/>
        <dsp:cNvSpPr/>
      </dsp:nvSpPr>
      <dsp:spPr>
        <a:xfrm rot="240000">
          <a:off x="1556602" y="4265918"/>
          <a:ext cx="4887851" cy="34179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14300" dist="25400" dir="3000000" sx="105000" sy="105000" algn="tl" rotWithShape="0">
            <a:srgbClr val="000000">
              <a:alpha val="60392"/>
            </a:srgbClr>
          </a:outerShdw>
        </a:effectLst>
        <a:scene3d>
          <a:camera prst="orthographicFront" fov="0">
            <a:rot lat="0" lon="0" rev="0"/>
          </a:camera>
          <a:lightRig rig="twoPt" dir="l">
            <a:rot lat="0" lon="0" rev="5400000"/>
          </a:lightRig>
        </a:scene3d>
        <a:sp3d contourW="25400" prstMaterial="matte">
          <a:bevelT w="127000" h="12700"/>
          <a:contourClr>
            <a:schemeClr val="accent5">
              <a:tint val="40000"/>
              <a:alpha val="90000"/>
              <a:hueOff val="0"/>
              <a:satOff val="0"/>
              <a:lumOff val="0"/>
              <a:alphaOff val="0"/>
              <a:tint val="50000"/>
              <a:shade val="100000"/>
              <a:hueMod val="100000"/>
              <a:satMod val="10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C6FBCAF-4471-4353-A7B7-645E162E5354}">
      <dsp:nvSpPr>
        <dsp:cNvPr id="0" name=""/>
        <dsp:cNvSpPr/>
      </dsp:nvSpPr>
      <dsp:spPr>
        <a:xfrm rot="240000">
          <a:off x="4496591" y="3650167"/>
          <a:ext cx="1939687" cy="6698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hueMod val="100000"/>
                <a:sat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  <a:ln>
          <a:noFill/>
        </a:ln>
        <a:effectLst>
          <a:outerShdw blurRad="127000" dist="25400" dir="3120000" sx="105000" sy="105000" algn="tl" rotWithShape="0">
            <a:srgbClr val="000000">
              <a:alpha val="60392"/>
            </a:srgbClr>
          </a:outerShdw>
        </a:effectLst>
        <a:scene3d>
          <a:camera prst="orthographicFront" fov="0">
            <a:rot lat="0" lon="0" rev="0"/>
          </a:camera>
          <a:lightRig rig="twoPt" dir="t">
            <a:rot lat="0" lon="0" rev="5400000"/>
          </a:lightRig>
        </a:scene3d>
        <a:sp3d contourW="25400" prstMaterial="powder">
          <a:bevelT w="88900" h="38100"/>
          <a:contourClr>
            <a:schemeClr val="accent2">
              <a:hueOff val="0"/>
              <a:satOff val="0"/>
              <a:lumOff val="0"/>
              <a:alphaOff val="0"/>
              <a:tint val="5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무료</a:t>
          </a:r>
          <a:endParaRPr lang="ko-KR" altLang="en-US" sz="1600" kern="1200" dirty="0"/>
        </a:p>
      </dsp:txBody>
      <dsp:txXfrm rot="240000">
        <a:off x="4496591" y="3650167"/>
        <a:ext cx="1939687" cy="669860"/>
      </dsp:txXfrm>
    </dsp:sp>
    <dsp:sp modelId="{DEFECC48-F378-474F-B30B-B92B15B4CA26}">
      <dsp:nvSpPr>
        <dsp:cNvPr id="0" name=""/>
        <dsp:cNvSpPr/>
      </dsp:nvSpPr>
      <dsp:spPr>
        <a:xfrm rot="240000">
          <a:off x="4550884" y="2933501"/>
          <a:ext cx="1939687" cy="6698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hueMod val="100000"/>
                <a:sat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  <a:ln>
          <a:noFill/>
        </a:ln>
        <a:effectLst>
          <a:outerShdw blurRad="127000" dist="25400" dir="3120000" sx="105000" sy="105000" algn="tl" rotWithShape="0">
            <a:srgbClr val="000000">
              <a:alpha val="60392"/>
            </a:srgbClr>
          </a:outerShdw>
        </a:effectLst>
        <a:scene3d>
          <a:camera prst="orthographicFront" fov="0">
            <a:rot lat="0" lon="0" rev="0"/>
          </a:camera>
          <a:lightRig rig="twoPt" dir="t">
            <a:rot lat="0" lon="0" rev="5400000"/>
          </a:lightRig>
        </a:scene3d>
        <a:sp3d contourW="25400" prstMaterial="powder">
          <a:bevelT w="88900" h="38100"/>
          <a:contourClr>
            <a:schemeClr val="accent3">
              <a:hueOff val="0"/>
              <a:satOff val="0"/>
              <a:lumOff val="0"/>
              <a:alphaOff val="0"/>
              <a:tint val="5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최신 </a:t>
          </a:r>
          <a:r>
            <a:rPr lang="ko-KR" altLang="en-US" sz="1600" kern="1200" dirty="0" err="1" smtClean="0"/>
            <a:t>쉐이더</a:t>
          </a:r>
          <a:r>
            <a:rPr lang="ko-KR" altLang="en-US" sz="1600" kern="1200" dirty="0" smtClean="0"/>
            <a:t> 적용</a:t>
          </a:r>
          <a:endParaRPr lang="ko-KR" altLang="en-US" sz="1600" kern="1200" dirty="0"/>
        </a:p>
      </dsp:txBody>
      <dsp:txXfrm rot="240000">
        <a:off x="4550884" y="2933501"/>
        <a:ext cx="1939687" cy="669860"/>
      </dsp:txXfrm>
    </dsp:sp>
    <dsp:sp modelId="{AAB9C854-8E84-406A-80DB-3D77831A85B1}">
      <dsp:nvSpPr>
        <dsp:cNvPr id="0" name=""/>
        <dsp:cNvSpPr/>
      </dsp:nvSpPr>
      <dsp:spPr>
        <a:xfrm rot="240000">
          <a:off x="4605177" y="2216835"/>
          <a:ext cx="1939687" cy="6698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hueMod val="100000"/>
                <a:sat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  <a:ln>
          <a:noFill/>
        </a:ln>
        <a:effectLst>
          <a:outerShdw blurRad="127000" dist="25400" dir="3120000" sx="105000" sy="105000" algn="tl" rotWithShape="0">
            <a:srgbClr val="000000">
              <a:alpha val="60392"/>
            </a:srgbClr>
          </a:outerShdw>
        </a:effectLst>
        <a:scene3d>
          <a:camera prst="orthographicFront" fov="0">
            <a:rot lat="0" lon="0" rev="0"/>
          </a:camera>
          <a:lightRig rig="twoPt" dir="t">
            <a:rot lat="0" lon="0" rev="5400000"/>
          </a:lightRig>
        </a:scene3d>
        <a:sp3d contourW="25400" prstMaterial="powder">
          <a:bevelT w="88900" h="38100"/>
          <a:contourClr>
            <a:schemeClr val="accent4">
              <a:hueOff val="0"/>
              <a:satOff val="0"/>
              <a:lumOff val="0"/>
              <a:alphaOff val="0"/>
              <a:tint val="5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빠른 </a:t>
          </a:r>
          <a:r>
            <a:rPr lang="en-US" altLang="ko-KR" sz="1600" kern="1200" dirty="0" smtClean="0"/>
            <a:t>GUI</a:t>
          </a:r>
          <a:r>
            <a:rPr lang="ko-KR" altLang="en-US" sz="1600" kern="1200" dirty="0" smtClean="0"/>
            <a:t>의 적용</a:t>
          </a:r>
          <a:endParaRPr lang="ko-KR" altLang="en-US" sz="1600" kern="1200" dirty="0"/>
        </a:p>
      </dsp:txBody>
      <dsp:txXfrm rot="240000">
        <a:off x="4605177" y="2216835"/>
        <a:ext cx="1939687" cy="669860"/>
      </dsp:txXfrm>
    </dsp:sp>
    <dsp:sp modelId="{DDB826FB-8D2C-4514-9F10-91AED85AA09B}">
      <dsp:nvSpPr>
        <dsp:cNvPr id="0" name=""/>
        <dsp:cNvSpPr/>
      </dsp:nvSpPr>
      <dsp:spPr>
        <a:xfrm rot="240000">
          <a:off x="4659470" y="1500169"/>
          <a:ext cx="1939687" cy="6698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hueMod val="100000"/>
                <a:sat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  <a:ln>
          <a:noFill/>
        </a:ln>
        <a:effectLst>
          <a:outerShdw blurRad="127000" dist="25400" dir="3120000" sx="105000" sy="105000" algn="tl" rotWithShape="0">
            <a:srgbClr val="000000">
              <a:alpha val="60392"/>
            </a:srgbClr>
          </a:outerShdw>
        </a:effectLst>
        <a:scene3d>
          <a:camera prst="orthographicFront" fov="0">
            <a:rot lat="0" lon="0" rev="0"/>
          </a:camera>
          <a:lightRig rig="twoPt" dir="t">
            <a:rot lat="0" lon="0" rev="5400000"/>
          </a:lightRig>
        </a:scene3d>
        <a:sp3d contourW="25400" prstMaterial="powder">
          <a:bevelT w="88900" h="38100"/>
          <a:contourClr>
            <a:schemeClr val="accent5">
              <a:hueOff val="0"/>
              <a:satOff val="0"/>
              <a:lumOff val="0"/>
              <a:alphaOff val="0"/>
              <a:tint val="5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P2P</a:t>
          </a:r>
          <a:r>
            <a:rPr lang="ko-KR" altLang="en-US" sz="1600" kern="1200" dirty="0" smtClean="0"/>
            <a:t>의 손쉬운 구현</a:t>
          </a:r>
          <a:endParaRPr lang="ko-KR" altLang="en-US" sz="1600" kern="1200" dirty="0"/>
        </a:p>
      </dsp:txBody>
      <dsp:txXfrm rot="240000">
        <a:off x="4659470" y="1500169"/>
        <a:ext cx="1939687" cy="669860"/>
      </dsp:txXfrm>
    </dsp:sp>
    <dsp:sp modelId="{5507A222-7D7C-4D1D-A3E8-3643CC8DE791}">
      <dsp:nvSpPr>
        <dsp:cNvPr id="0" name=""/>
        <dsp:cNvSpPr/>
      </dsp:nvSpPr>
      <dsp:spPr>
        <a:xfrm rot="240000">
          <a:off x="1673362" y="3454712"/>
          <a:ext cx="1939687" cy="66986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hueMod val="100000"/>
                <a:sat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  <a:ln>
          <a:noFill/>
        </a:ln>
        <a:effectLst>
          <a:outerShdw blurRad="127000" dist="25400" dir="3120000" sx="105000" sy="105000" algn="tl" rotWithShape="0">
            <a:srgbClr val="000000">
              <a:alpha val="60392"/>
            </a:srgbClr>
          </a:outerShdw>
        </a:effectLst>
        <a:scene3d>
          <a:camera prst="orthographicFront" fov="0">
            <a:rot lat="0" lon="0" rev="0"/>
          </a:camera>
          <a:lightRig rig="twoPt" dir="t">
            <a:rot lat="0" lon="0" rev="5400000"/>
          </a:lightRig>
        </a:scene3d>
        <a:sp3d contourW="25400" prstMaterial="powder">
          <a:bevelT w="88900" h="38100"/>
          <a:contourClr>
            <a:schemeClr val="accent6">
              <a:hueOff val="0"/>
              <a:satOff val="0"/>
              <a:lumOff val="0"/>
              <a:alphaOff val="0"/>
              <a:tint val="5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초기비용</a:t>
          </a:r>
          <a:endParaRPr lang="ko-KR" altLang="en-US" sz="1600" kern="1200" dirty="0"/>
        </a:p>
      </dsp:txBody>
      <dsp:txXfrm rot="240000">
        <a:off x="1673362" y="3454712"/>
        <a:ext cx="1939687" cy="669860"/>
      </dsp:txXfrm>
    </dsp:sp>
    <dsp:sp modelId="{0CCAFD17-1B33-469A-BE5B-4FC0CD78ABD7}">
      <dsp:nvSpPr>
        <dsp:cNvPr id="0" name=""/>
        <dsp:cNvSpPr/>
      </dsp:nvSpPr>
      <dsp:spPr>
        <a:xfrm rot="240000">
          <a:off x="1727654" y="2738046"/>
          <a:ext cx="1939687" cy="6698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hueMod val="100000"/>
                <a:sat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  <a:ln>
          <a:noFill/>
        </a:ln>
        <a:effectLst>
          <a:outerShdw blurRad="127000" dist="25400" dir="3120000" sx="105000" sy="105000" algn="tl" rotWithShape="0">
            <a:srgbClr val="000000">
              <a:alpha val="60392"/>
            </a:srgbClr>
          </a:outerShdw>
        </a:effectLst>
        <a:scene3d>
          <a:camera prst="orthographicFront" fov="0">
            <a:rot lat="0" lon="0" rev="0"/>
          </a:camera>
          <a:lightRig rig="twoPt" dir="t">
            <a:rot lat="0" lon="0" rev="5400000"/>
          </a:lightRig>
        </a:scene3d>
        <a:sp3d contourW="25400" prstMaterial="powder">
          <a:bevelT w="88900" h="38100"/>
          <a:contourClr>
            <a:schemeClr val="accent2">
              <a:hueOff val="0"/>
              <a:satOff val="0"/>
              <a:lumOff val="0"/>
              <a:alphaOff val="0"/>
              <a:tint val="5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GUI</a:t>
          </a:r>
          <a:r>
            <a:rPr lang="ko-KR" altLang="en-US" sz="1600" kern="1200" dirty="0" smtClean="0"/>
            <a:t>의 작업량 부담</a:t>
          </a:r>
          <a:endParaRPr lang="ko-KR" altLang="en-US" sz="1600" kern="1200" dirty="0"/>
        </a:p>
      </dsp:txBody>
      <dsp:txXfrm rot="240000">
        <a:off x="1727654" y="2738046"/>
        <a:ext cx="1939687" cy="669860"/>
      </dsp:txXfrm>
    </dsp:sp>
    <dsp:sp modelId="{97AB205D-695E-40D6-8F5A-13F069011A51}">
      <dsp:nvSpPr>
        <dsp:cNvPr id="0" name=""/>
        <dsp:cNvSpPr/>
      </dsp:nvSpPr>
      <dsp:spPr>
        <a:xfrm rot="240000">
          <a:off x="1781947" y="2021380"/>
          <a:ext cx="1939687" cy="6698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hueMod val="100000"/>
                <a:sat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  <a:ln>
          <a:noFill/>
        </a:ln>
        <a:effectLst>
          <a:outerShdw blurRad="127000" dist="25400" dir="3120000" sx="105000" sy="105000" algn="tl" rotWithShape="0">
            <a:srgbClr val="000000">
              <a:alpha val="60392"/>
            </a:srgbClr>
          </a:outerShdw>
        </a:effectLst>
        <a:scene3d>
          <a:camera prst="orthographicFront" fov="0">
            <a:rot lat="0" lon="0" rev="0"/>
          </a:camera>
          <a:lightRig rig="twoPt" dir="t">
            <a:rot lat="0" lon="0" rev="5400000"/>
          </a:lightRig>
        </a:scene3d>
        <a:sp3d contourW="25400" prstMaterial="powder">
          <a:bevelT w="88900" h="38100"/>
          <a:contourClr>
            <a:schemeClr val="accent3">
              <a:hueOff val="0"/>
              <a:satOff val="0"/>
              <a:lumOff val="0"/>
              <a:alphaOff val="0"/>
              <a:tint val="5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P2P</a:t>
          </a:r>
          <a:r>
            <a:rPr lang="ko-KR" altLang="en-US" sz="1600" kern="1200" dirty="0" smtClean="0"/>
            <a:t>부분 개발 부담</a:t>
          </a:r>
          <a:endParaRPr lang="ko-KR" altLang="en-US" sz="1600" kern="1200" dirty="0"/>
        </a:p>
      </dsp:txBody>
      <dsp:txXfrm rot="240000">
        <a:off x="1781947" y="2021380"/>
        <a:ext cx="1939687" cy="66986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9EE8323-59CE-4E79-8BA5-C8C5D68A6C2A}">
      <dsp:nvSpPr>
        <dsp:cNvPr id="0" name=""/>
        <dsp:cNvSpPr/>
      </dsp:nvSpPr>
      <dsp:spPr>
        <a:xfrm>
          <a:off x="0" y="0"/>
          <a:ext cx="6050798" cy="9901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0">
            <a:schemeClr val="accent4">
              <a:hueOff val="0"/>
              <a:satOff val="0"/>
              <a:lumOff val="0"/>
              <a:alphaOff val="0"/>
              <a:tint val="100000"/>
              <a:shade val="90000"/>
              <a:hueMod val="100000"/>
              <a:satMod val="100000"/>
            </a:schemeClr>
          </a:inn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3D </a:t>
          </a:r>
          <a:r>
            <a:rPr lang="ko-KR" altLang="en-US" sz="2000" kern="1200" dirty="0" smtClean="0"/>
            <a:t>모델 데이터 사용 </a:t>
          </a:r>
          <a:r>
            <a:rPr lang="en-US" altLang="ko-KR" sz="2000" kern="1200" dirty="0" smtClean="0"/>
            <a:t>( 0 days ) + </a:t>
          </a:r>
          <a:r>
            <a:rPr lang="ko-KR" altLang="en-US" sz="2000" kern="1200" dirty="0" smtClean="0"/>
            <a:t>기존 배경 사용 </a:t>
          </a:r>
          <a:r>
            <a:rPr lang="en-US" altLang="ko-KR" sz="2000" kern="1200" dirty="0" smtClean="0"/>
            <a:t>( 0 days ) + </a:t>
          </a:r>
          <a:r>
            <a:rPr lang="ko-KR" altLang="en-US" sz="2000" kern="1200" dirty="0" smtClean="0"/>
            <a:t>신규 배경 작업 </a:t>
          </a:r>
          <a:r>
            <a:rPr lang="en-US" altLang="ko-KR" sz="2000" kern="1200" dirty="0" smtClean="0"/>
            <a:t>( 7 days )</a:t>
          </a:r>
          <a:endParaRPr lang="ko-KR" altLang="en-US" sz="2000" kern="1200" dirty="0"/>
        </a:p>
      </dsp:txBody>
      <dsp:txXfrm>
        <a:off x="0" y="0"/>
        <a:ext cx="4924524" cy="990130"/>
      </dsp:txXfrm>
    </dsp:sp>
    <dsp:sp modelId="{17C5A3CB-BA1E-42E3-96A3-C9A50134E72F}">
      <dsp:nvSpPr>
        <dsp:cNvPr id="0" name=""/>
        <dsp:cNvSpPr/>
      </dsp:nvSpPr>
      <dsp:spPr>
        <a:xfrm>
          <a:off x="451845" y="1127648"/>
          <a:ext cx="6050798" cy="990130"/>
        </a:xfrm>
        <a:prstGeom prst="roundRect">
          <a:avLst>
            <a:gd name="adj" fmla="val 10000"/>
          </a:avLst>
        </a:prstGeom>
        <a:solidFill>
          <a:schemeClr val="accent4">
            <a:hueOff val="-2509014"/>
            <a:satOff val="-434"/>
            <a:lumOff val="-1470"/>
            <a:alphaOff val="0"/>
          </a:schemeClr>
        </a:solidFill>
        <a:ln>
          <a:noFill/>
        </a:ln>
        <a:effectLst>
          <a:innerShdw blurRad="254000">
            <a:schemeClr val="accent4">
              <a:hueOff val="-2509014"/>
              <a:satOff val="-434"/>
              <a:lumOff val="-1470"/>
              <a:alphaOff val="0"/>
              <a:tint val="100000"/>
              <a:shade val="90000"/>
              <a:hueMod val="100000"/>
              <a:satMod val="100000"/>
            </a:schemeClr>
          </a:inn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3D </a:t>
          </a:r>
          <a:r>
            <a:rPr lang="ko-KR" altLang="en-US" sz="2000" kern="1200" dirty="0" err="1" smtClean="0"/>
            <a:t>에니메이션</a:t>
          </a:r>
          <a:r>
            <a:rPr lang="ko-KR" altLang="en-US" sz="2000" kern="1200" dirty="0" smtClean="0"/>
            <a:t> 데이터 사용 </a:t>
          </a:r>
          <a:r>
            <a:rPr lang="en-US" altLang="ko-KR" sz="2000" kern="1200" dirty="0" smtClean="0"/>
            <a:t>( 7 days )</a:t>
          </a:r>
          <a:endParaRPr lang="ko-KR" altLang="en-US" sz="2000" kern="1200" dirty="0"/>
        </a:p>
      </dsp:txBody>
      <dsp:txXfrm>
        <a:off x="451845" y="1127648"/>
        <a:ext cx="4955368" cy="990130"/>
      </dsp:txXfrm>
    </dsp:sp>
    <dsp:sp modelId="{2DB330AE-DDA6-4139-96A6-EF0624201A6D}">
      <dsp:nvSpPr>
        <dsp:cNvPr id="0" name=""/>
        <dsp:cNvSpPr/>
      </dsp:nvSpPr>
      <dsp:spPr>
        <a:xfrm>
          <a:off x="903690" y="2255297"/>
          <a:ext cx="6050798" cy="990130"/>
        </a:xfrm>
        <a:prstGeom prst="roundRect">
          <a:avLst>
            <a:gd name="adj" fmla="val 10000"/>
          </a:avLst>
        </a:prstGeom>
        <a:solidFill>
          <a:schemeClr val="accent4">
            <a:hueOff val="-5018028"/>
            <a:satOff val="-868"/>
            <a:lumOff val="-2941"/>
            <a:alphaOff val="0"/>
          </a:schemeClr>
        </a:solidFill>
        <a:ln>
          <a:noFill/>
        </a:ln>
        <a:effectLst>
          <a:innerShdw blurRad="254000">
            <a:schemeClr val="accent4">
              <a:hueOff val="-5018028"/>
              <a:satOff val="-868"/>
              <a:lumOff val="-2941"/>
              <a:alphaOff val="0"/>
              <a:tint val="100000"/>
              <a:shade val="90000"/>
              <a:hueMod val="100000"/>
              <a:satMod val="100000"/>
            </a:schemeClr>
          </a:inn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3D </a:t>
          </a:r>
          <a:r>
            <a:rPr lang="ko-KR" altLang="en-US" sz="2000" kern="1200" dirty="0" err="1" smtClean="0"/>
            <a:t>이펙트</a:t>
          </a:r>
          <a:r>
            <a:rPr lang="ko-KR" altLang="en-US" sz="2000" kern="1200" dirty="0" smtClean="0"/>
            <a:t> </a:t>
          </a:r>
          <a:r>
            <a:rPr lang="ko-KR" altLang="en-US" sz="2000" kern="1200" dirty="0" err="1" smtClean="0"/>
            <a:t>재작업</a:t>
          </a:r>
          <a:r>
            <a:rPr lang="ko-KR" altLang="en-US" sz="2000" kern="1200" dirty="0" smtClean="0"/>
            <a:t> </a:t>
          </a:r>
          <a:r>
            <a:rPr lang="en-US" altLang="ko-KR" sz="2000" kern="1200" dirty="0" smtClean="0"/>
            <a:t>( 28 days )</a:t>
          </a:r>
          <a:endParaRPr lang="ko-KR" altLang="en-US" sz="2000" kern="1200" dirty="0"/>
        </a:p>
      </dsp:txBody>
      <dsp:txXfrm>
        <a:off x="903690" y="2255297"/>
        <a:ext cx="4955368" cy="990130"/>
      </dsp:txXfrm>
    </dsp:sp>
    <dsp:sp modelId="{EB59B05D-AC4F-42E4-B38E-DD00B07AABC1}">
      <dsp:nvSpPr>
        <dsp:cNvPr id="0" name=""/>
        <dsp:cNvSpPr/>
      </dsp:nvSpPr>
      <dsp:spPr>
        <a:xfrm>
          <a:off x="1355536" y="3382946"/>
          <a:ext cx="6050798" cy="990130"/>
        </a:xfrm>
        <a:prstGeom prst="roundRect">
          <a:avLst>
            <a:gd name="adj" fmla="val 10000"/>
          </a:avLst>
        </a:prstGeom>
        <a:solidFill>
          <a:schemeClr val="accent4">
            <a:hueOff val="-7527042"/>
            <a:satOff val="-1302"/>
            <a:lumOff val="-4411"/>
            <a:alphaOff val="0"/>
          </a:schemeClr>
        </a:solidFill>
        <a:ln>
          <a:noFill/>
        </a:ln>
        <a:effectLst>
          <a:innerShdw blurRad="254000">
            <a:schemeClr val="accent4">
              <a:hueOff val="-7527042"/>
              <a:satOff val="-1302"/>
              <a:lumOff val="-4411"/>
              <a:alphaOff val="0"/>
              <a:tint val="100000"/>
              <a:shade val="90000"/>
              <a:hueMod val="100000"/>
              <a:satMod val="100000"/>
            </a:schemeClr>
          </a:inn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GUI Skin </a:t>
          </a:r>
          <a:r>
            <a:rPr lang="ko-KR" altLang="en-US" sz="2000" kern="1200" dirty="0" smtClean="0"/>
            <a:t>작업 </a:t>
          </a:r>
          <a:r>
            <a:rPr lang="en-US" altLang="ko-KR" sz="2000" kern="1200" dirty="0" smtClean="0"/>
            <a:t>( 14 days ) – </a:t>
          </a:r>
          <a:r>
            <a:rPr lang="ko-KR" altLang="en-US" sz="2000" kern="1200" dirty="0" smtClean="0"/>
            <a:t>웹 게임으로서의 가능성 확인</a:t>
          </a:r>
          <a:endParaRPr lang="ko-KR" altLang="en-US" sz="2000" kern="1200" dirty="0"/>
        </a:p>
      </dsp:txBody>
      <dsp:txXfrm>
        <a:off x="1355536" y="3382946"/>
        <a:ext cx="4955368" cy="990130"/>
      </dsp:txXfrm>
    </dsp:sp>
    <dsp:sp modelId="{3E88C6BB-A3A5-402A-B969-026008CD2D55}">
      <dsp:nvSpPr>
        <dsp:cNvPr id="0" name=""/>
        <dsp:cNvSpPr/>
      </dsp:nvSpPr>
      <dsp:spPr>
        <a:xfrm>
          <a:off x="1807381" y="4510595"/>
          <a:ext cx="6050798" cy="990130"/>
        </a:xfrm>
        <a:prstGeom prst="roundRect">
          <a:avLst>
            <a:gd name="adj" fmla="val 10000"/>
          </a:avLst>
        </a:prstGeom>
        <a:solidFill>
          <a:schemeClr val="accent4">
            <a:hueOff val="-10036056"/>
            <a:satOff val="-1736"/>
            <a:lumOff val="-5882"/>
            <a:alphaOff val="0"/>
          </a:schemeClr>
        </a:solidFill>
        <a:ln>
          <a:noFill/>
        </a:ln>
        <a:effectLst>
          <a:innerShdw blurRad="254000">
            <a:schemeClr val="accent4">
              <a:hueOff val="-10036056"/>
              <a:satOff val="-1736"/>
              <a:lumOff val="-5882"/>
              <a:alphaOff val="0"/>
              <a:tint val="100000"/>
              <a:shade val="90000"/>
              <a:hueMod val="100000"/>
              <a:satMod val="100000"/>
            </a:schemeClr>
          </a:inn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사운드 및 </a:t>
          </a:r>
          <a:r>
            <a:rPr lang="en-US" altLang="ko-KR" sz="2000" kern="1200" dirty="0" smtClean="0"/>
            <a:t>BGM </a:t>
          </a:r>
          <a:r>
            <a:rPr lang="ko-KR" altLang="en-US" sz="2000" kern="1200" dirty="0" smtClean="0"/>
            <a:t>사용 </a:t>
          </a:r>
          <a:r>
            <a:rPr lang="en-US" altLang="ko-KR" sz="2000" kern="1200" dirty="0" smtClean="0"/>
            <a:t>( 0 days )</a:t>
          </a:r>
          <a:endParaRPr lang="ko-KR" altLang="en-US" sz="2000" kern="1200" dirty="0"/>
        </a:p>
      </dsp:txBody>
      <dsp:txXfrm>
        <a:off x="1807381" y="4510595"/>
        <a:ext cx="4955368" cy="990130"/>
      </dsp:txXfrm>
    </dsp:sp>
    <dsp:sp modelId="{878EFF1B-47B4-4B21-AD80-216FA081074A}">
      <dsp:nvSpPr>
        <dsp:cNvPr id="0" name=""/>
        <dsp:cNvSpPr/>
      </dsp:nvSpPr>
      <dsp:spPr>
        <a:xfrm>
          <a:off x="5407213" y="723345"/>
          <a:ext cx="643584" cy="643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0" kern="1200"/>
        </a:p>
      </dsp:txBody>
      <dsp:txXfrm>
        <a:off x="5407213" y="723345"/>
        <a:ext cx="643584" cy="643584"/>
      </dsp:txXfrm>
    </dsp:sp>
    <dsp:sp modelId="{E294732D-CB56-469B-A760-5474AEADB1BD}">
      <dsp:nvSpPr>
        <dsp:cNvPr id="0" name=""/>
        <dsp:cNvSpPr/>
      </dsp:nvSpPr>
      <dsp:spPr>
        <a:xfrm>
          <a:off x="5859059" y="1850994"/>
          <a:ext cx="643584" cy="643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3515099"/>
            <a:satOff val="-1393"/>
            <a:lumOff val="-394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0" kern="1200"/>
        </a:p>
      </dsp:txBody>
      <dsp:txXfrm>
        <a:off x="5859059" y="1850994"/>
        <a:ext cx="643584" cy="643584"/>
      </dsp:txXfrm>
    </dsp:sp>
    <dsp:sp modelId="{C5A0B133-43C6-43DD-9361-A7107D6BE540}">
      <dsp:nvSpPr>
        <dsp:cNvPr id="0" name=""/>
        <dsp:cNvSpPr/>
      </dsp:nvSpPr>
      <dsp:spPr>
        <a:xfrm>
          <a:off x="6310904" y="2962140"/>
          <a:ext cx="643584" cy="643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7030198"/>
            <a:satOff val="-2786"/>
            <a:lumOff val="-788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0" kern="1200"/>
        </a:p>
      </dsp:txBody>
      <dsp:txXfrm>
        <a:off x="6310904" y="2962140"/>
        <a:ext cx="643584" cy="643584"/>
      </dsp:txXfrm>
    </dsp:sp>
    <dsp:sp modelId="{C4414A42-F5DA-4929-BA7E-65436034482E}">
      <dsp:nvSpPr>
        <dsp:cNvPr id="0" name=""/>
        <dsp:cNvSpPr/>
      </dsp:nvSpPr>
      <dsp:spPr>
        <a:xfrm>
          <a:off x="6762749" y="4100791"/>
          <a:ext cx="643584" cy="643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10545297"/>
            <a:satOff val="-4179"/>
            <a:lumOff val="-1182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0" kern="1200"/>
        </a:p>
      </dsp:txBody>
      <dsp:txXfrm>
        <a:off x="6762749" y="4100791"/>
        <a:ext cx="643584" cy="643584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0BB6A05-2EFE-4914-B9C3-8205DE7BC30E}">
      <dsp:nvSpPr>
        <dsp:cNvPr id="0" name=""/>
        <dsp:cNvSpPr/>
      </dsp:nvSpPr>
      <dsp:spPr>
        <a:xfrm rot="21300000">
          <a:off x="18706" y="1685100"/>
          <a:ext cx="6058586" cy="693799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14300" dist="25400" dir="3000000" sx="105000" sy="105000" algn="tl" rotWithShape="0">
            <a:srgbClr val="000000">
              <a:alpha val="60392"/>
            </a:srgbClr>
          </a:outerShdw>
        </a:effectLst>
        <a:scene3d>
          <a:camera prst="orthographicFront" fov="0">
            <a:rot lat="0" lon="0" rev="0"/>
          </a:camera>
          <a:lightRig rig="twoPt" dir="l">
            <a:rot lat="0" lon="0" rev="54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8F8591-3136-4240-9FDA-849CFA43F417}">
      <dsp:nvSpPr>
        <dsp:cNvPr id="0" name=""/>
        <dsp:cNvSpPr/>
      </dsp:nvSpPr>
      <dsp:spPr>
        <a:xfrm>
          <a:off x="731520" y="203200"/>
          <a:ext cx="1828800" cy="1625600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14300" dist="25400" dir="3000000" sx="105000" sy="105000" algn="tl" rotWithShape="0">
            <a:srgbClr val="000000">
              <a:alpha val="60392"/>
            </a:srgbClr>
          </a:outerShdw>
        </a:effectLst>
        <a:scene3d>
          <a:camera prst="orthographicFront" fov="0">
            <a:rot lat="0" lon="0" rev="0"/>
          </a:camera>
          <a:lightRig rig="twoPt" dir="l">
            <a:rot lat="0" lon="0" rev="54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29814F-4370-45AA-A4DD-430949696F56}">
      <dsp:nvSpPr>
        <dsp:cNvPr id="0" name=""/>
        <dsp:cNvSpPr/>
      </dsp:nvSpPr>
      <dsp:spPr>
        <a:xfrm>
          <a:off x="3230880" y="0"/>
          <a:ext cx="1950720" cy="1706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C#</a:t>
          </a:r>
          <a:r>
            <a:rPr lang="ko-KR" altLang="en-US" sz="2800" kern="1200" dirty="0" smtClean="0"/>
            <a:t>과 </a:t>
          </a:r>
          <a:r>
            <a:rPr lang="en-US" altLang="ko-KR" sz="2800" kern="1200" dirty="0" smtClean="0"/>
            <a:t>JavaScript </a:t>
          </a:r>
          <a:r>
            <a:rPr lang="ko-KR" altLang="en-US" sz="2800" kern="1200" dirty="0" smtClean="0"/>
            <a:t>학습 부담</a:t>
          </a:r>
          <a:endParaRPr lang="ko-KR" altLang="en-US" sz="2800" kern="1200" dirty="0"/>
        </a:p>
      </dsp:txBody>
      <dsp:txXfrm>
        <a:off x="3230880" y="0"/>
        <a:ext cx="1950720" cy="1706880"/>
      </dsp:txXfrm>
    </dsp:sp>
    <dsp:sp modelId="{BF41EF2C-6554-4BD0-895C-19BEBC10241E}">
      <dsp:nvSpPr>
        <dsp:cNvPr id="0" name=""/>
        <dsp:cNvSpPr/>
      </dsp:nvSpPr>
      <dsp:spPr>
        <a:xfrm>
          <a:off x="3535680" y="2235200"/>
          <a:ext cx="1828800" cy="1625600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14300" dist="25400" dir="3000000" sx="105000" sy="105000" algn="tl" rotWithShape="0">
            <a:srgbClr val="000000">
              <a:alpha val="60392"/>
            </a:srgbClr>
          </a:outerShdw>
        </a:effectLst>
        <a:scene3d>
          <a:camera prst="orthographicFront" fov="0">
            <a:rot lat="0" lon="0" rev="0"/>
          </a:camera>
          <a:lightRig rig="twoPt" dir="l">
            <a:rot lat="0" lon="0" rev="54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40B510-6DE0-47C4-B625-C21DB58D8966}">
      <dsp:nvSpPr>
        <dsp:cNvPr id="0" name=""/>
        <dsp:cNvSpPr/>
      </dsp:nvSpPr>
      <dsp:spPr>
        <a:xfrm>
          <a:off x="914400" y="2357120"/>
          <a:ext cx="1950720" cy="1706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/>
            <a:t>무궁무진한 활용의 가능성</a:t>
          </a:r>
          <a:endParaRPr lang="ko-KR" altLang="en-US" sz="2800" kern="1200" dirty="0"/>
        </a:p>
      </dsp:txBody>
      <dsp:txXfrm>
        <a:off x="914400" y="2357120"/>
        <a:ext cx="1950720" cy="1706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AD1D9-51D8-4414-AAD6-78F3E7EC6F47}" type="datetimeFigureOut">
              <a:rPr lang="ko-KR" altLang="en-US" smtClean="0"/>
              <a:pPr/>
              <a:t>2010-05-07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A5284-B709-49A4-BBDB-8064878322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그럼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 </a:t>
            </a:r>
            <a:r>
              <a:rPr lang="en-US" altLang="ko-KR" dirty="0" smtClean="0"/>
              <a:t>1 </a:t>
            </a:r>
            <a:r>
              <a:rPr lang="ko-KR" altLang="en-US" dirty="0" smtClean="0"/>
              <a:t>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유니티</a:t>
            </a:r>
            <a:r>
              <a:rPr lang="ko-KR" altLang="en-US" baseline="0" dirty="0" smtClean="0"/>
              <a:t> 게임 세미나를 시작하겠습니다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진행 순서는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총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가지의 강연이 종료된 이후에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질의 응답시간을 가지도록 하겠습니다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그러므로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각각의 강연과 관련하여 질문이 있으실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모든 강연이 </a:t>
            </a:r>
            <a:r>
              <a:rPr lang="ko-KR" altLang="en-US" baseline="0" dirty="0" err="1" smtClean="0"/>
              <a:t>종료될때까지</a:t>
            </a:r>
            <a:r>
              <a:rPr lang="ko-KR" altLang="en-US" baseline="0" dirty="0" smtClean="0"/>
              <a:t> 정리를 해서 질문해주시기 </a:t>
            </a:r>
            <a:r>
              <a:rPr lang="ko-KR" altLang="en-US" baseline="0" dirty="0" err="1" smtClean="0"/>
              <a:t>부탁드리겠습니다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첫번째</a:t>
            </a:r>
            <a:r>
              <a:rPr lang="ko-KR" altLang="en-US" baseline="0" dirty="0" smtClean="0"/>
              <a:t> 강연 주제는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국내 주 사용 게임 엔진들과 </a:t>
            </a:r>
            <a:r>
              <a:rPr lang="en-US" altLang="ko-KR" baseline="0" dirty="0" smtClean="0"/>
              <a:t>Unity3D </a:t>
            </a:r>
            <a:r>
              <a:rPr lang="ko-KR" altLang="en-US" baseline="0" dirty="0" smtClean="0"/>
              <a:t>엔진과의 비교</a:t>
            </a:r>
            <a:r>
              <a:rPr lang="en-US" altLang="ko-KR" baseline="0" dirty="0" smtClean="0"/>
              <a:t>’ </a:t>
            </a:r>
            <a:r>
              <a:rPr lang="ko-KR" altLang="en-US" baseline="0" dirty="0" smtClean="0"/>
              <a:t>이며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㈜</a:t>
            </a:r>
            <a:r>
              <a:rPr lang="ko-KR" altLang="en-US" baseline="0" dirty="0" err="1" smtClean="0"/>
              <a:t>넷미고의</a:t>
            </a:r>
            <a:r>
              <a:rPr lang="ko-KR" altLang="en-US" baseline="0" dirty="0" smtClean="0"/>
              <a:t> 기술이사이신 정동현님이 강연하도록 하겠습니다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A5284-B709-49A4-BBDB-8064878322A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Game</a:t>
            </a:r>
            <a:r>
              <a:rPr lang="en-US" altLang="ko-KR" baseline="0" dirty="0" smtClean="0"/>
              <a:t> Art </a:t>
            </a:r>
            <a:r>
              <a:rPr lang="ko-KR" altLang="en-US" baseline="0" dirty="0" smtClean="0"/>
              <a:t>파트에서 </a:t>
            </a:r>
            <a:r>
              <a:rPr lang="en-US" altLang="ko-KR" baseline="0" dirty="0" smtClean="0"/>
              <a:t>Unity3D </a:t>
            </a:r>
            <a:r>
              <a:rPr lang="ko-KR" altLang="en-US" baseline="0" dirty="0" smtClean="0"/>
              <a:t>툴을 활용할 수 있는 범위는 다양합니다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가장 큰 특징은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그래픽 원본 리소스인 </a:t>
            </a:r>
            <a:r>
              <a:rPr lang="en-US" altLang="ko-KR" baseline="0" dirty="0" smtClean="0"/>
              <a:t>PSD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MAX </a:t>
            </a:r>
            <a:r>
              <a:rPr lang="ko-KR" altLang="en-US" baseline="0" dirty="0" smtClean="0"/>
              <a:t>같은 파일을 그대로 툴에서 불러서 사용할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물론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리소스들은 그대로 게임 출시때 사용되는 것이 아니라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필요한 수준으로 </a:t>
            </a:r>
            <a:r>
              <a:rPr lang="ko-KR" altLang="en-US" baseline="0" dirty="0" err="1" smtClean="0"/>
              <a:t>컨버팅</a:t>
            </a:r>
            <a:r>
              <a:rPr lang="ko-KR" altLang="en-US" baseline="0" dirty="0" smtClean="0"/>
              <a:t> 되어 사용되게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기존 타 프로젝트에서 항상 반복되어 오던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새로운 </a:t>
            </a:r>
            <a:r>
              <a:rPr lang="ko-KR" altLang="en-US" baseline="0" dirty="0" err="1" smtClean="0"/>
              <a:t>맵툴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에니메이션</a:t>
            </a:r>
            <a:r>
              <a:rPr lang="ko-KR" altLang="en-US" baseline="0" dirty="0" smtClean="0"/>
              <a:t> 툴 등에 대한 추가적인 학습 과정 없이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한 번만 </a:t>
            </a:r>
            <a:r>
              <a:rPr lang="en-US" altLang="ko-KR" baseline="0" dirty="0" smtClean="0"/>
              <a:t>Unity </a:t>
            </a:r>
            <a:r>
              <a:rPr lang="ko-KR" altLang="en-US" baseline="0" dirty="0" err="1" smtClean="0"/>
              <a:t>통합툴을</a:t>
            </a:r>
            <a:r>
              <a:rPr lang="ko-KR" altLang="en-US" baseline="0" dirty="0" smtClean="0"/>
              <a:t> 익혀 놓는다면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레벨 디자인 툴로서의 사용 뿐만 아니라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각종 물리 엔진의 시연</a:t>
            </a:r>
            <a:r>
              <a:rPr lang="en-US" altLang="ko-KR" baseline="0" dirty="0" smtClean="0"/>
              <a:t>( </a:t>
            </a:r>
            <a:r>
              <a:rPr lang="ko-KR" altLang="en-US" baseline="0" dirty="0" smtClean="0"/>
              <a:t>프로그래머의 도움 없이 간단히 직접 시연해 볼 수 있습니다</a:t>
            </a:r>
            <a:r>
              <a:rPr lang="en-US" altLang="ko-KR" baseline="0" dirty="0" smtClean="0"/>
              <a:t>. ), </a:t>
            </a:r>
            <a:r>
              <a:rPr lang="ko-KR" altLang="en-US" baseline="0" dirty="0" smtClean="0"/>
              <a:t>프로그래머가 만들어 놓은 간단한 </a:t>
            </a:r>
            <a:r>
              <a:rPr lang="ko-KR" altLang="en-US" baseline="0" dirty="0" err="1" smtClean="0"/>
              <a:t>프로토타입에</a:t>
            </a:r>
            <a:r>
              <a:rPr lang="ko-KR" altLang="en-US" baseline="0" dirty="0" smtClean="0"/>
              <a:t> 아트 파트의 데이터를 가져와 게임과 같은 환경에서 바로 테스트 해보고 수정 보완 작업을 거치는 등의 효율적인 작업이 가능합니다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또한 </a:t>
            </a:r>
            <a:r>
              <a:rPr lang="ko-KR" altLang="en-US" baseline="0" dirty="0" err="1" smtClean="0"/>
              <a:t>이펙트를</a:t>
            </a:r>
            <a:r>
              <a:rPr lang="ko-KR" altLang="en-US" baseline="0" dirty="0" smtClean="0"/>
              <a:t> 제작하는 과정에서는 </a:t>
            </a:r>
            <a:r>
              <a:rPr lang="ko-KR" altLang="en-US" baseline="0" dirty="0" err="1" smtClean="0"/>
              <a:t>유니티</a:t>
            </a:r>
            <a:r>
              <a:rPr lang="ko-KR" altLang="en-US" baseline="0" dirty="0" smtClean="0"/>
              <a:t> 자체의 </a:t>
            </a:r>
            <a:r>
              <a:rPr lang="ko-KR" altLang="en-US" baseline="0" dirty="0" err="1" smtClean="0"/>
              <a:t>파티클</a:t>
            </a:r>
            <a:r>
              <a:rPr lang="ko-KR" altLang="en-US" baseline="0" dirty="0" smtClean="0"/>
              <a:t> 기능을 사용하여 게임에서 보여질 이미지를 미리 에디터에서 확인 할 수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또한 이를 게임과 동일한 느낌으로 </a:t>
            </a:r>
            <a:r>
              <a:rPr lang="ko-KR" altLang="en-US" baseline="0" dirty="0" err="1" smtClean="0"/>
              <a:t>시뮬레이팅</a:t>
            </a:r>
            <a:r>
              <a:rPr lang="ko-KR" altLang="en-US" baseline="0" dirty="0" smtClean="0"/>
              <a:t> 해볼 수도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예를 들면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움직이는 화염 방사기에서 뿜어져 나오는 화염이 어떻게 움직이는지를 확인할 수도 있을 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많은 수작업이 동반되는 요소 중 하나인 </a:t>
            </a:r>
            <a:r>
              <a:rPr lang="en-US" altLang="ko-KR" baseline="0" dirty="0" smtClean="0"/>
              <a:t>GUI</a:t>
            </a:r>
            <a:r>
              <a:rPr lang="ko-KR" altLang="en-US" baseline="0" dirty="0" smtClean="0"/>
              <a:t>의 경우</a:t>
            </a:r>
            <a:r>
              <a:rPr lang="en-US" altLang="ko-KR" baseline="0" dirty="0" smtClean="0"/>
              <a:t>, Unity3D </a:t>
            </a:r>
            <a:r>
              <a:rPr lang="ko-KR" altLang="en-US" baseline="0" dirty="0" smtClean="0"/>
              <a:t>엔진에서 지원되는 다양한 </a:t>
            </a:r>
            <a:r>
              <a:rPr lang="en-US" altLang="ko-KR" baseline="0" dirty="0" smtClean="0"/>
              <a:t>GUI</a:t>
            </a:r>
            <a:r>
              <a:rPr lang="ko-KR" altLang="en-US" baseline="0" dirty="0" smtClean="0"/>
              <a:t>관련 클래스들은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손쉽게 </a:t>
            </a:r>
            <a:r>
              <a:rPr lang="en-US" altLang="ko-KR" baseline="0" dirty="0" smtClean="0"/>
              <a:t>GUI </a:t>
            </a:r>
            <a:r>
              <a:rPr lang="ko-KR" altLang="en-US" baseline="0" dirty="0" smtClean="0"/>
              <a:t>디자이너가 게임에 </a:t>
            </a:r>
            <a:r>
              <a:rPr lang="en-US" altLang="ko-KR" baseline="0" dirty="0" smtClean="0"/>
              <a:t>GUI</a:t>
            </a:r>
            <a:r>
              <a:rPr lang="ko-KR" altLang="en-US" baseline="0" dirty="0" smtClean="0"/>
              <a:t>를 구성하고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게임의 </a:t>
            </a:r>
            <a:r>
              <a:rPr lang="ko-KR" altLang="en-US" baseline="0" dirty="0" err="1" smtClean="0"/>
              <a:t>퍼포먼스까지</a:t>
            </a:r>
            <a:r>
              <a:rPr lang="ko-KR" altLang="en-US" baseline="0" dirty="0" smtClean="0"/>
              <a:t> 생각한</a:t>
            </a:r>
            <a:r>
              <a:rPr lang="en-US" altLang="ko-KR" baseline="0" dirty="0" smtClean="0"/>
              <a:t>, Skin </a:t>
            </a:r>
            <a:r>
              <a:rPr lang="ko-KR" altLang="en-US" baseline="0" dirty="0" smtClean="0"/>
              <a:t>형태의 디자인 역시 가능하도록 지원합니다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각각의 사용 예에 대해서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간단한 데모를 보여드리도록 하겠습니다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A5284-B709-49A4-BBDB-8064878322A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 제작 각 </a:t>
            </a:r>
            <a:r>
              <a:rPr lang="ko-KR" altLang="en-US" dirty="0" err="1" smtClean="0"/>
              <a:t>파트별</a:t>
            </a:r>
            <a:r>
              <a:rPr lang="ko-KR" altLang="en-US" dirty="0" smtClean="0"/>
              <a:t> </a:t>
            </a:r>
            <a:r>
              <a:rPr lang="en-US" altLang="ko-KR" dirty="0" smtClean="0"/>
              <a:t>Unity3D </a:t>
            </a:r>
            <a:r>
              <a:rPr lang="ko-KR" altLang="en-US" dirty="0" smtClean="0"/>
              <a:t>엔진의 용도 및 활용 방법이라는 세 번째 주제에 대하여 강연을 진행하도록 하겠습니다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A5284-B709-49A4-BBDB-8064878322A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 제작 각 </a:t>
            </a:r>
            <a:r>
              <a:rPr lang="ko-KR" altLang="en-US" dirty="0" err="1" smtClean="0"/>
              <a:t>파트별</a:t>
            </a:r>
            <a:r>
              <a:rPr lang="ko-KR" altLang="en-US" dirty="0" smtClean="0"/>
              <a:t> </a:t>
            </a:r>
            <a:r>
              <a:rPr lang="en-US" altLang="ko-KR" dirty="0" smtClean="0"/>
              <a:t>Unity3D </a:t>
            </a:r>
            <a:r>
              <a:rPr lang="ko-KR" altLang="en-US" dirty="0" smtClean="0"/>
              <a:t>엔진의 용도 및 활용 방법이라는 세 번째 주제에 대하여 강연을 진행하도록 하겠습니다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A5284-B709-49A4-BBDB-8064878322A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Game</a:t>
            </a:r>
            <a:r>
              <a:rPr lang="en-US" altLang="ko-KR" baseline="0" dirty="0" smtClean="0"/>
              <a:t> Programming </a:t>
            </a:r>
            <a:r>
              <a:rPr lang="ko-KR" altLang="en-US" baseline="0" dirty="0" smtClean="0"/>
              <a:t>파트에서는 단지 </a:t>
            </a:r>
            <a:r>
              <a:rPr lang="en-US" altLang="ko-KR" baseline="0" dirty="0" smtClean="0"/>
              <a:t>Unity3D</a:t>
            </a:r>
            <a:r>
              <a:rPr lang="ko-KR" altLang="en-US" baseline="0" dirty="0" smtClean="0"/>
              <a:t>의 모든 부분을 활용하겠지만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여기서는 가장 큰 특징만을 설명해 보겠습니다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게임 서버 부분의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기존의 온라인 게임처럼 직접적으로 개발한 서버를 사용할 수도 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Unity3D</a:t>
            </a:r>
            <a:r>
              <a:rPr lang="ko-KR" altLang="en-US" baseline="0" dirty="0" smtClean="0"/>
              <a:t>를 사용하여 구현할 수도 있습니다</a:t>
            </a:r>
            <a:r>
              <a:rPr lang="en-US" altLang="ko-KR" baseline="0" dirty="0" smtClean="0"/>
              <a:t>. Unity3D</a:t>
            </a:r>
            <a:r>
              <a:rPr lang="ko-KR" altLang="en-US" baseline="0" dirty="0" smtClean="0"/>
              <a:t>를 사용하여 서버를 구성할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장점이 되는 부분들은 </a:t>
            </a:r>
            <a:r>
              <a:rPr lang="en-US" altLang="ko-KR" baseline="0" dirty="0" err="1" smtClean="0"/>
              <a:t>Raknet</a:t>
            </a:r>
            <a:r>
              <a:rPr lang="ko-KR" altLang="en-US" baseline="0" dirty="0" smtClean="0"/>
              <a:t>을 기본으로 하는 지원 클래스를 활용한 </a:t>
            </a:r>
            <a:r>
              <a:rPr lang="en-US" altLang="ko-KR" baseline="0" dirty="0" smtClean="0"/>
              <a:t>P2P </a:t>
            </a:r>
            <a:r>
              <a:rPr lang="ko-KR" altLang="en-US" baseline="0" dirty="0" smtClean="0"/>
              <a:t>형태의 게임을 손쉽게 만들 수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자신만의 네트워크 레이아웃 구성을 위해서</a:t>
            </a:r>
            <a:r>
              <a:rPr lang="en-US" altLang="ko-KR" baseline="0" dirty="0" smtClean="0"/>
              <a:t>, C#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Thread</a:t>
            </a:r>
            <a:r>
              <a:rPr lang="ko-KR" altLang="en-US" baseline="0" dirty="0" smtClean="0"/>
              <a:t>를 위하여 구현할 수도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디버깅 시에 </a:t>
            </a:r>
            <a:r>
              <a:rPr lang="en-US" altLang="ko-KR" baseline="0" dirty="0" smtClean="0"/>
              <a:t>Unity3D </a:t>
            </a:r>
            <a:r>
              <a:rPr lang="ko-KR" altLang="en-US" baseline="0" dirty="0" err="1" smtClean="0"/>
              <a:t>통합툴에서</a:t>
            </a:r>
            <a:r>
              <a:rPr lang="ko-KR" altLang="en-US" baseline="0" dirty="0" smtClean="0"/>
              <a:t> 네트워크 상황에 따른 각종 객체의 변화 등을 시각적으로 확인할 수 있는 장점이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</a:t>
            </a:r>
            <a:r>
              <a:rPr lang="en-US" altLang="ko-KR" baseline="0" dirty="0" smtClean="0"/>
              <a:t>, Unity3D</a:t>
            </a:r>
            <a:r>
              <a:rPr lang="ko-KR" altLang="en-US" baseline="0" dirty="0" smtClean="0"/>
              <a:t>를 사용한 서버의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어쩔 수 없이 포함된 </a:t>
            </a:r>
            <a:r>
              <a:rPr lang="ko-KR" altLang="en-US" baseline="0" dirty="0" err="1" smtClean="0"/>
              <a:t>렌더링</a:t>
            </a:r>
            <a:r>
              <a:rPr lang="ko-KR" altLang="en-US" baseline="0" dirty="0" smtClean="0"/>
              <a:t> 코드 부분으로 약간이나마 </a:t>
            </a:r>
            <a:r>
              <a:rPr lang="ko-KR" altLang="en-US" baseline="0" dirty="0" err="1" smtClean="0"/>
              <a:t>퍼포먼스에</a:t>
            </a:r>
            <a:r>
              <a:rPr lang="ko-KR" altLang="en-US" baseline="0" dirty="0" smtClean="0"/>
              <a:t> 영향을 받을 수 있으므로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통상적으로 직접 개발사에서 개발한 서버를 사용하곤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여기 표시된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게임상의 각종 구현 수치에 대한 시뮬레이션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은 추후 설명할 게임 디자인 파트와 밀접한 관련이 있는 부분으로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클라이언트 뿐만 아니라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서버의 제작에도 장점이 될 수 있는 부분입니다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구현된 </a:t>
            </a:r>
            <a:r>
              <a:rPr lang="ko-KR" altLang="en-US" baseline="0" dirty="0" err="1" smtClean="0"/>
              <a:t>로직을</a:t>
            </a:r>
            <a:r>
              <a:rPr lang="ko-KR" altLang="en-US" baseline="0" dirty="0" smtClean="0"/>
              <a:t> 실행시켜보면서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특정 변수에 값을 넣어서 결과를 확인하는 등의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일반적인 </a:t>
            </a:r>
            <a:r>
              <a:rPr lang="ko-KR" altLang="en-US" baseline="0" dirty="0" err="1" smtClean="0"/>
              <a:t>개발툴에서는</a:t>
            </a:r>
            <a:r>
              <a:rPr lang="ko-KR" altLang="en-US" baseline="0" dirty="0" smtClean="0"/>
              <a:t> 디버깅 과정에 포함된 요소를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유니티에서는</a:t>
            </a:r>
            <a:r>
              <a:rPr lang="ko-KR" altLang="en-US" baseline="0" dirty="0" smtClean="0"/>
              <a:t> 시각적으로 간편하게 확인하면서 작업할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개체 지향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데이터 주도적 설계에 대한 부분은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일부 작성한 스크립트를 </a:t>
            </a:r>
            <a:r>
              <a:rPr lang="ko-KR" altLang="en-US" baseline="0" dirty="0" err="1" smtClean="0"/>
              <a:t>바로바로</a:t>
            </a:r>
            <a:r>
              <a:rPr lang="ko-KR" altLang="en-US" baseline="0" dirty="0" smtClean="0"/>
              <a:t> 다른 객체에서 재활용 하는 부분에서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크게 눈에 띄는 장점이라 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또 하나의 특징은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웹과의 결합으로 거대한 시너지 효과를 얻을 수 있다는 것입니다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단순히 데이터의 전달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저장 등의 요소 뿐만 아니라</a:t>
            </a:r>
            <a:r>
              <a:rPr lang="en-US" altLang="ko-KR" baseline="0" dirty="0" smtClean="0"/>
              <a:t>, ‘</a:t>
            </a:r>
            <a:r>
              <a:rPr lang="ko-KR" altLang="en-US" baseline="0" dirty="0" smtClean="0"/>
              <a:t>웹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이라는 대중화 된 데이터 단위와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게임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이라는 기술 복합적인 틀이 만나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전혀 </a:t>
            </a:r>
            <a:r>
              <a:rPr lang="ko-KR" altLang="en-US" baseline="0" dirty="0" err="1" smtClean="0"/>
              <a:t>다른이들이</a:t>
            </a:r>
            <a:r>
              <a:rPr lang="ko-KR" altLang="en-US" baseline="0" dirty="0" smtClean="0"/>
              <a:t> 생각하지 못한 것들을 만들어 낼 수 있다는 것입니다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원한다면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세컨드 라이프와 같은 </a:t>
            </a:r>
            <a:r>
              <a:rPr lang="ko-KR" altLang="en-US" baseline="0" dirty="0" err="1" smtClean="0"/>
              <a:t>컨텐츠를</a:t>
            </a:r>
            <a:r>
              <a:rPr lang="ko-KR" altLang="en-US" baseline="0" dirty="0" smtClean="0"/>
              <a:t> 웹에서도 보여줄 수 있다는 의미입니다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Unity3D </a:t>
            </a:r>
            <a:r>
              <a:rPr lang="ko-KR" altLang="en-US" baseline="0" dirty="0" smtClean="0"/>
              <a:t>엔진은 프로그래머로 하여금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코딩 자체의 노동에서 벗어나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프로젝트와 창조의 업무에 힘을 쏟을 수 있게끔 지원해줍니다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이것은 때로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프로그래머들에게 너무 손쉬운 엔진으로 </a:t>
            </a:r>
            <a:r>
              <a:rPr lang="ko-KR" altLang="en-US" baseline="0" dirty="0" err="1" smtClean="0"/>
              <a:t>평가받을</a:t>
            </a:r>
            <a:r>
              <a:rPr lang="ko-KR" altLang="en-US" baseline="0" dirty="0" smtClean="0"/>
              <a:t> 때도 있으나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실제 사용해 보면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프로그래머는 단지 </a:t>
            </a:r>
            <a:r>
              <a:rPr lang="ko-KR" altLang="en-US" baseline="0" dirty="0" err="1" smtClean="0"/>
              <a:t>로직의</a:t>
            </a:r>
            <a:r>
              <a:rPr lang="ko-KR" altLang="en-US" baseline="0" dirty="0" smtClean="0"/>
              <a:t> 구현에서 벗어나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더 많은 게임에 필요한 장치들과 장면들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그리고 새로운 아이디어를 적용할 수 있는 힘과 시간을 얻게 될 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프로그래밍 파트의 경우에는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다음에 설명할 게임 디자인 파트에서 활용되는 부분과 함께 데모를 시연하도록 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A5284-B709-49A4-BBDB-8064878322A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aseline="0" dirty="0" smtClean="0"/>
              <a:t>Game Design </a:t>
            </a:r>
            <a:r>
              <a:rPr lang="ko-KR" altLang="en-US" baseline="0" dirty="0" smtClean="0"/>
              <a:t>파트의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물론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프로젝트의 초기 단계에서 전체 </a:t>
            </a:r>
            <a:r>
              <a:rPr lang="ko-KR" altLang="en-US" baseline="0" dirty="0" err="1" smtClean="0"/>
              <a:t>컨셉을</a:t>
            </a:r>
            <a:r>
              <a:rPr lang="ko-KR" altLang="en-US" baseline="0" dirty="0" smtClean="0"/>
              <a:t> 리드 하는 역할을 하는 것이 먼저일 것입니다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단계 이후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실제 프로젝트가 진행되는 과정에서는 일부 디자인 파트를 제외하고는 사실 게임 개발에 크게 참여하지 못하는 경우가 많습니다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이로 인해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게임 기획</a:t>
            </a:r>
            <a:r>
              <a:rPr lang="en-US" altLang="ko-KR" baseline="0" dirty="0" smtClean="0"/>
              <a:t>’ </a:t>
            </a:r>
            <a:r>
              <a:rPr lang="ko-KR" altLang="en-US" baseline="0" dirty="0" smtClean="0"/>
              <a:t>이라는 단어로만 인식되는 업무이기도 했었지요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물론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개발사의 개발 프로세스마다 참여 수준이 다르긴 하지만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후반부의 프로그래밍 파트의 테스트를 위한 마무리 업무가 끝나기 전까지는 디자인 파트에서 게임에 대한 전반적인 참여가 힘든 것이 사실입니다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Unity3D</a:t>
            </a:r>
            <a:r>
              <a:rPr lang="ko-KR" altLang="en-US" baseline="0" dirty="0" smtClean="0"/>
              <a:t>는 이 게임 디자이너의 참여도를 가장 높일 수 있는 엔진입니다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유니티</a:t>
            </a:r>
            <a:r>
              <a:rPr lang="ko-KR" altLang="en-US" baseline="0" dirty="0" smtClean="0"/>
              <a:t> 툴 자체에 대한 </a:t>
            </a:r>
            <a:r>
              <a:rPr lang="en-US" altLang="ko-KR" baseline="0" dirty="0" smtClean="0"/>
              <a:t>UI</a:t>
            </a:r>
            <a:r>
              <a:rPr lang="ko-KR" altLang="en-US" baseline="0" dirty="0" smtClean="0"/>
              <a:t>만 기본적인 수준을 습득한다면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스스로 직접 레벨 디자인을 하거나 수정 보완을 할 수 있을 뿐만 아니라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프로그래머가 작성해 놓은 코드의 몇몇 변수들을 시각화된 </a:t>
            </a:r>
            <a:r>
              <a:rPr lang="en-US" altLang="ko-KR" baseline="0" dirty="0" smtClean="0"/>
              <a:t>UI</a:t>
            </a:r>
            <a:r>
              <a:rPr lang="ko-KR" altLang="en-US" baseline="0" dirty="0" smtClean="0"/>
              <a:t>에서 변경해보고 확인해 볼 수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약간의 버전 관리를 통해서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프로그래밍 파트의 업무와 별도로 테스트를 진행하고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수정 보완도 직접 할 수 있는 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이와 같은 부분은 단지 기능성의 차이뿐만 아니라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실제 프로젝트의 완성도에 큰 차이를 보일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프로그램 파트와 디자인 파트의 협업 및 분업에 대한 데모를 시연하도록 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A5284-B709-49A4-BBDB-8064878322A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 제작 각 </a:t>
            </a:r>
            <a:r>
              <a:rPr lang="ko-KR" altLang="en-US" dirty="0" err="1" smtClean="0"/>
              <a:t>파트별</a:t>
            </a:r>
            <a:r>
              <a:rPr lang="ko-KR" altLang="en-US" dirty="0" smtClean="0"/>
              <a:t> </a:t>
            </a:r>
            <a:r>
              <a:rPr lang="en-US" altLang="ko-KR" dirty="0" smtClean="0"/>
              <a:t>Unity3D </a:t>
            </a:r>
            <a:r>
              <a:rPr lang="ko-KR" altLang="en-US" dirty="0" smtClean="0"/>
              <a:t>엔진의 용도 및 활용 방법이라는 세 번째 주제에 대하여 강연을 진행하도록 하겠습니다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A5284-B709-49A4-BBDB-8064878322A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A5284-B709-49A4-BBDB-8064878322A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이 이외에도 </a:t>
            </a:r>
            <a:r>
              <a:rPr lang="en-US" altLang="ko-KR" dirty="0" smtClean="0"/>
              <a:t>Asset</a:t>
            </a:r>
            <a:r>
              <a:rPr lang="en-US" altLang="ko-KR" baseline="0" dirty="0" smtClean="0"/>
              <a:t> Server Client </a:t>
            </a:r>
            <a:r>
              <a:rPr lang="ko-KR" altLang="en-US" baseline="0" dirty="0" smtClean="0"/>
              <a:t>등을 이용한 버전 관리 기능 등을 통해서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리소스를 관리할 수도 있을 것입니다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A5284-B709-49A4-BBDB-8064878322A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그럼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마지막 주제로</a:t>
            </a:r>
            <a:r>
              <a:rPr lang="en-US" altLang="ko-KR" dirty="0" smtClean="0"/>
              <a:t>, Unity3D </a:t>
            </a:r>
            <a:r>
              <a:rPr lang="ko-KR" altLang="en-US" dirty="0" smtClean="0"/>
              <a:t>엔진을 사용한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까꿍</a:t>
            </a:r>
            <a:r>
              <a:rPr lang="ko-KR" altLang="en-US" dirty="0" smtClean="0"/>
              <a:t> 온라인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개발 과정을 주제로 강연을 진행하도록 하겠습니다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A5284-B709-49A4-BBDB-8064878322A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‘</a:t>
            </a:r>
            <a:r>
              <a:rPr lang="ko-KR" altLang="en-US" dirty="0" err="1" smtClean="0"/>
              <a:t>까꿍</a:t>
            </a:r>
            <a:r>
              <a:rPr lang="ko-KR" altLang="en-US" dirty="0" smtClean="0"/>
              <a:t> 온라인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은 초기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오우거</a:t>
            </a:r>
            <a:r>
              <a:rPr lang="ko-KR" altLang="en-US" dirty="0" smtClean="0"/>
              <a:t> 엔진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사용하여 개발되어졌으며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차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차 </a:t>
            </a:r>
            <a:r>
              <a:rPr lang="ko-KR" altLang="en-US" dirty="0" err="1" smtClean="0"/>
              <a:t>클로즈</a:t>
            </a:r>
            <a:r>
              <a:rPr lang="ko-KR" altLang="en-US" dirty="0" smtClean="0"/>
              <a:t> 베타 테스트를 거치면서 몇몇 문제들에 봉착했었습니다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게임 디자인 상의 문제들도 있었지만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가장 큰 문제는 엔진의 유지 보수 중 </a:t>
            </a:r>
            <a:r>
              <a:rPr lang="en-US" altLang="ko-KR" dirty="0" smtClean="0"/>
              <a:t>P2P</a:t>
            </a:r>
            <a:r>
              <a:rPr lang="ko-KR" altLang="en-US" dirty="0" smtClean="0"/>
              <a:t>구현에서 많은 다양한 네트워크 상황에 대한 대처 능력과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낮은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사양에서의 떨어지는 </a:t>
            </a:r>
            <a:r>
              <a:rPr lang="ko-KR" altLang="en-US" dirty="0" err="1" smtClean="0"/>
              <a:t>퍼포먼스에</a:t>
            </a:r>
            <a:r>
              <a:rPr lang="ko-KR" altLang="en-US" dirty="0" smtClean="0"/>
              <a:t> 대한 문제가 가장 컸습니다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특히 게임의 특성과 직접적인 관련이 있는 문제들로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문제들을 해결하고 최적화 하기 위해서는 엔진 자체에서 수정 및 보완해야 하였으며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특히 따로따로 물리 엔진과 사운드 엔진 등을 결합하는 데에서  게임은 점점 무거워 져만 갔습니다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누구나 공감하듯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개발해오던 프로젝트에 사용된 엔진을 바꾼다는 것은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어마어마한 고통이 따른다는 의미였습니다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당연히 개발자들 뿐만 아니라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경영진 역시 쉽게 결정할 수 없는 문제였습니다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우리는 이 과정에서 진정으로 프로젝트를 위한 것이 무엇인지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실제 자원의 소비에 대한 고민을 다시 하기로 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이것은 게임 디자인이나 기타 부분과 상관없이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상품 그 결과물 자체의 문제점에 대한 고민을 통해서 해결을 위한 방법을 모색하였습니다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처음 생각했던 엔진은 </a:t>
            </a:r>
            <a:r>
              <a:rPr lang="en-US" altLang="ko-KR" baseline="0" dirty="0" smtClean="0"/>
              <a:t>‘</a:t>
            </a:r>
            <a:r>
              <a:rPr lang="ko-KR" altLang="en-US" baseline="0" dirty="0" err="1" smtClean="0"/>
              <a:t>겜브리오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엔진이었지만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초기 라이선스 비용의 부담감과 엔진 전체를 교체함에 있어서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상당한 코딩 분량의 교체에 따른 시간의 손실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여전한 네트워크 부분의 개발 부담은 우리를 망설이게 만들었습니다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, ‘Unity3D’ </a:t>
            </a:r>
            <a:r>
              <a:rPr lang="ko-KR" altLang="en-US" baseline="0" dirty="0" smtClean="0"/>
              <a:t>엔진의 </a:t>
            </a:r>
            <a:r>
              <a:rPr lang="ko-KR" altLang="en-US" baseline="0" dirty="0" err="1" smtClean="0"/>
              <a:t>셈플</a:t>
            </a:r>
            <a:r>
              <a:rPr lang="ko-KR" altLang="en-US" baseline="0" dirty="0" smtClean="0"/>
              <a:t> 데모를 테스트 한 후</a:t>
            </a:r>
            <a:r>
              <a:rPr lang="en-US" altLang="ko-KR" baseline="0" dirty="0" smtClean="0"/>
              <a:t>, 1</a:t>
            </a:r>
            <a:r>
              <a:rPr lang="ko-KR" altLang="en-US" baseline="0" dirty="0" err="1" smtClean="0"/>
              <a:t>주일만에</a:t>
            </a:r>
            <a:r>
              <a:rPr lang="ko-KR" altLang="en-US" baseline="0" dirty="0" smtClean="0"/>
              <a:t> 우리는 이 엔진으로 </a:t>
            </a:r>
            <a:r>
              <a:rPr lang="ko-KR" altLang="en-US" baseline="0" dirty="0" err="1" smtClean="0"/>
              <a:t>까꿍</a:t>
            </a:r>
            <a:r>
              <a:rPr lang="ko-KR" altLang="en-US" baseline="0" dirty="0" smtClean="0"/>
              <a:t> 온라인을 교체할 것을 결정하였습니다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우리가 이렇게 빠른 결정을 내릴 수 있었던 가장 큰 이유는 </a:t>
            </a:r>
            <a:r>
              <a:rPr lang="ko-KR" altLang="en-US" baseline="0" dirty="0" err="1" smtClean="0"/>
              <a:t>유니티에</a:t>
            </a:r>
            <a:r>
              <a:rPr lang="ko-KR" altLang="en-US" baseline="0" dirty="0" smtClean="0"/>
              <a:t> 준비되어 있는 다양한 </a:t>
            </a:r>
            <a:r>
              <a:rPr lang="ko-KR" altLang="en-US" baseline="0" dirty="0" err="1" smtClean="0"/>
              <a:t>셈플들과</a:t>
            </a:r>
            <a:r>
              <a:rPr lang="ko-KR" altLang="en-US" baseline="0" dirty="0" smtClean="0"/>
              <a:t> 이를 설명하는 잘 정리된 문서들은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검토 및 실행과정을 거치면서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그대로 엔진에 대한 믿음으로 각인되어졌고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거기에 그 효율에 비하여 굉장한 저가 비용의 라이선스 정책은 가장 큰 매력이 아닐 수 없었습니다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그렇게 의사결정 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곧바로 기존의 엔진에서 </a:t>
            </a:r>
            <a:r>
              <a:rPr lang="en-US" altLang="ko-KR" baseline="0" dirty="0" smtClean="0"/>
              <a:t>Unity3D</a:t>
            </a:r>
            <a:r>
              <a:rPr lang="ko-KR" altLang="en-US" baseline="0" dirty="0" smtClean="0"/>
              <a:t>로 변경하는 작업이 시작되었습니다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A5284-B709-49A4-BBDB-8064878322A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안녕하십니까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유니티</a:t>
            </a:r>
            <a:r>
              <a:rPr lang="en-US" altLang="ko-KR" dirty="0" smtClean="0"/>
              <a:t>3D</a:t>
            </a:r>
            <a:r>
              <a:rPr lang="ko-KR" altLang="en-US" dirty="0" smtClean="0"/>
              <a:t>엔진에 대한 한국에서의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세미나에서</a:t>
            </a:r>
            <a:r>
              <a:rPr lang="ko-KR" altLang="en-US" baseline="0" dirty="0" smtClean="0"/>
              <a:t> 강연을 맡게 되어 영광으로 생각합니다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먼저 간단하게 저희 </a:t>
            </a:r>
            <a:r>
              <a:rPr lang="en-US" altLang="ko-KR" baseline="0" dirty="0" err="1" smtClean="0"/>
              <a:t>Netmego</a:t>
            </a:r>
            <a:r>
              <a:rPr lang="ko-KR" altLang="en-US" baseline="0" dirty="0" smtClean="0"/>
              <a:t>에 대한 소개를 한다면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현재 </a:t>
            </a:r>
            <a:r>
              <a:rPr lang="en-US" altLang="ko-KR" baseline="0" dirty="0" smtClean="0"/>
              <a:t>‘GPM Studio’</a:t>
            </a:r>
            <a:r>
              <a:rPr lang="ko-KR" altLang="en-US" baseline="0" dirty="0" smtClean="0"/>
              <a:t>와 합작으로 까꿍 온라인을 개발하고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현재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가지 이상의 다른 장르의 온라인 게임을 </a:t>
            </a:r>
            <a:r>
              <a:rPr lang="en-US" altLang="ko-KR" baseline="0" dirty="0" smtClean="0"/>
              <a:t>Unity3D</a:t>
            </a:r>
            <a:r>
              <a:rPr lang="ko-KR" altLang="en-US" baseline="0" dirty="0" smtClean="0"/>
              <a:t>로 개발중인 개발사이자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중국의 </a:t>
            </a:r>
            <a:r>
              <a:rPr lang="ko-KR" altLang="en-US" baseline="0" dirty="0" err="1" smtClean="0"/>
              <a:t>퍼블리셔입니다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그럼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첫번째</a:t>
            </a:r>
            <a:r>
              <a:rPr lang="ko-KR" altLang="en-US" baseline="0" dirty="0" smtClean="0"/>
              <a:t> 주제인 게임 엔진 비교 부분을 진행하도록 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여기서 비교되는 게임 엔진은 </a:t>
            </a:r>
            <a:r>
              <a:rPr lang="ko-KR" altLang="en-US" baseline="0" dirty="0" err="1" smtClean="0"/>
              <a:t>겜브리오와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UDK</a:t>
            </a:r>
            <a:r>
              <a:rPr lang="ko-KR" altLang="en-US" baseline="0" dirty="0" smtClean="0"/>
              <a:t>엔진으로 국내의 많은 개발자들이 다루고 있는 엔진과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ShiVa</a:t>
            </a:r>
            <a:r>
              <a:rPr lang="en-US" altLang="ko-KR" baseline="0" dirty="0" smtClean="0"/>
              <a:t> 3D</a:t>
            </a:r>
            <a:r>
              <a:rPr lang="ko-KR" altLang="en-US" baseline="0" dirty="0" smtClean="0"/>
              <a:t>라는 현재 </a:t>
            </a:r>
            <a:r>
              <a:rPr lang="en-US" altLang="ko-KR" baseline="0" dirty="0" smtClean="0"/>
              <a:t>Unity3D </a:t>
            </a:r>
            <a:r>
              <a:rPr lang="ko-KR" altLang="en-US" baseline="0" dirty="0" smtClean="0"/>
              <a:t>엔진의 뒤를 </a:t>
            </a:r>
            <a:r>
              <a:rPr lang="ko-KR" altLang="en-US" baseline="0" dirty="0" err="1" smtClean="0"/>
              <a:t>쫒고</a:t>
            </a:r>
            <a:r>
              <a:rPr lang="ko-KR" altLang="en-US" baseline="0" dirty="0" smtClean="0"/>
              <a:t> 있는 가능성 있는 엔진을 비교하고자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해당 비교 내용의 기준은 저희 </a:t>
            </a:r>
            <a:r>
              <a:rPr lang="en-US" altLang="ko-KR" baseline="0" dirty="0" err="1" smtClean="0"/>
              <a:t>Netmego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측에서 이미 사용했었던 엔진으로서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자체적인 평가 기준이었음을 미리 알려드립니다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A5284-B709-49A4-BBDB-8064878322A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우리는 기존 그래픽 리소스를 </a:t>
            </a:r>
            <a:r>
              <a:rPr lang="ko-KR" altLang="en-US" dirty="0" err="1" smtClean="0"/>
              <a:t>유니티에서</a:t>
            </a:r>
            <a:r>
              <a:rPr lang="ko-KR" altLang="en-US" dirty="0" smtClean="0"/>
              <a:t> 사용함에 있어서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거의 불편함을 느끼지 못했었습니다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초기에는 </a:t>
            </a:r>
            <a:r>
              <a:rPr lang="en-US" altLang="ko-KR" dirty="0" smtClean="0"/>
              <a:t>max </a:t>
            </a:r>
            <a:r>
              <a:rPr lang="ko-KR" altLang="en-US" dirty="0" smtClean="0"/>
              <a:t>파일을 그대로 </a:t>
            </a:r>
            <a:r>
              <a:rPr lang="en-US" altLang="ko-KR" dirty="0" smtClean="0"/>
              <a:t>Unity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통합환경에서 사용하였지만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이후</a:t>
            </a:r>
            <a:r>
              <a:rPr lang="en-US" altLang="ko-KR" baseline="0" dirty="0" smtClean="0"/>
              <a:t> FBX </a:t>
            </a:r>
            <a:r>
              <a:rPr lang="ko-KR" altLang="en-US" baseline="0" dirty="0" err="1" smtClean="0"/>
              <a:t>컨버팅</a:t>
            </a:r>
            <a:r>
              <a:rPr lang="ko-KR" altLang="en-US" baseline="0" dirty="0" smtClean="0"/>
              <a:t> 파일을 사용하여 이용하였고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과정에서 유일하게 시간을 소비한 부분은 </a:t>
            </a:r>
            <a:r>
              <a:rPr lang="en-US" altLang="ko-KR" baseline="0" dirty="0" smtClean="0"/>
              <a:t>3D </a:t>
            </a:r>
            <a:r>
              <a:rPr lang="ko-KR" altLang="en-US" baseline="0" dirty="0" err="1" smtClean="0"/>
              <a:t>에니메이션</a:t>
            </a:r>
            <a:r>
              <a:rPr lang="ko-KR" altLang="en-US" baseline="0" dirty="0" smtClean="0"/>
              <a:t> 데이터의 처리 방식에 대한 분석 시간이 필요했었습니다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물론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분석 시간은 기존에 제공된 셈플을 확인하는 수준으로 충분하였습니다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캐릭터들과 배경 오브젝트들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그리고 기존의 </a:t>
            </a:r>
            <a:r>
              <a:rPr lang="ko-KR" altLang="en-US" baseline="0" dirty="0" err="1" smtClean="0"/>
              <a:t>맵을</a:t>
            </a:r>
            <a:r>
              <a:rPr lang="ko-KR" altLang="en-US" baseline="0" dirty="0" smtClean="0"/>
              <a:t> 변환하는데 전혀 문제를 느끼지 못하였고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오히려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기존의 </a:t>
            </a:r>
            <a:r>
              <a:rPr lang="ko-KR" altLang="en-US" baseline="0" dirty="0" err="1" smtClean="0"/>
              <a:t>맵에</a:t>
            </a:r>
            <a:r>
              <a:rPr lang="ko-KR" altLang="en-US" baseline="0" dirty="0" smtClean="0"/>
              <a:t> 더 많은 효과들을 넣을 수 있는 환경에서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새로운 아이디어들이 쏟아져 나왔고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이를 위하여 기존 맵을 수정하기 보다는 신규 </a:t>
            </a:r>
            <a:r>
              <a:rPr lang="ko-KR" altLang="en-US" baseline="0" dirty="0" err="1" smtClean="0"/>
              <a:t>맵을</a:t>
            </a:r>
            <a:r>
              <a:rPr lang="ko-KR" altLang="en-US" baseline="0" dirty="0" smtClean="0"/>
              <a:t> 추가하는 형태로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컨텐츠의</a:t>
            </a:r>
            <a:r>
              <a:rPr lang="ko-KR" altLang="en-US" baseline="0" dirty="0" smtClean="0"/>
              <a:t> 분량을 단기간 내에 늘릴 수 있게 되었습니다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하지만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이후 </a:t>
            </a:r>
            <a:r>
              <a:rPr lang="ko-KR" altLang="en-US" baseline="0" dirty="0" err="1" smtClean="0"/>
              <a:t>이펙트를</a:t>
            </a:r>
            <a:r>
              <a:rPr lang="ko-KR" altLang="en-US" baseline="0" dirty="0" smtClean="0"/>
              <a:t> 재활용하는 과정에서는 엔진의 특성 때문에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파티클을</a:t>
            </a:r>
            <a:r>
              <a:rPr lang="ko-KR" altLang="en-US" baseline="0" dirty="0" smtClean="0"/>
              <a:t> 사용하는 </a:t>
            </a:r>
            <a:r>
              <a:rPr lang="ko-KR" altLang="en-US" baseline="0" dirty="0" err="1" smtClean="0"/>
              <a:t>이펙트의</a:t>
            </a:r>
            <a:r>
              <a:rPr lang="ko-KR" altLang="en-US" baseline="0" dirty="0" smtClean="0"/>
              <a:t>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직접 제작하여야 했으며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파티클</a:t>
            </a:r>
            <a:r>
              <a:rPr lang="ko-KR" altLang="en-US" baseline="0" dirty="0" smtClean="0"/>
              <a:t> 회전 등의 아직 </a:t>
            </a:r>
            <a:r>
              <a:rPr lang="ko-KR" altLang="en-US" baseline="0" dirty="0" err="1" smtClean="0"/>
              <a:t>유니티에서</a:t>
            </a:r>
            <a:r>
              <a:rPr lang="ko-KR" altLang="en-US" baseline="0" dirty="0" smtClean="0"/>
              <a:t> 지원되지 않는 기능들로 인해서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분석 및 각종 추가 부분을 제작하는데 시간을 소비하게 되었습니다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부분에서 우리는 많은 시간을 소비하며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유니티의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파티클</a:t>
            </a:r>
            <a:r>
              <a:rPr lang="ko-KR" altLang="en-US" baseline="0" dirty="0" smtClean="0"/>
              <a:t> 시스템을 이해하였습니다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 후</a:t>
            </a:r>
            <a:r>
              <a:rPr lang="en-US" altLang="ko-KR" baseline="0" dirty="0" smtClean="0"/>
              <a:t>, GUI Skin </a:t>
            </a:r>
            <a:r>
              <a:rPr lang="ko-KR" altLang="en-US" baseline="0" dirty="0" smtClean="0"/>
              <a:t>작업은 아티스트와 프로그래머가 공동 작업으로 기존 시스템을 파악하고 재활용 및 신규 </a:t>
            </a:r>
            <a:r>
              <a:rPr lang="en-US" altLang="ko-KR" baseline="0" dirty="0" smtClean="0"/>
              <a:t>UI</a:t>
            </a:r>
            <a:r>
              <a:rPr lang="ko-KR" altLang="en-US" baseline="0" dirty="0" smtClean="0"/>
              <a:t>를 작업하는데 시간을 할당하였습니다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과정에서 우리는 </a:t>
            </a:r>
            <a:r>
              <a:rPr lang="en-US" altLang="ko-KR" baseline="0" dirty="0" smtClean="0"/>
              <a:t>‘</a:t>
            </a:r>
            <a:r>
              <a:rPr lang="ko-KR" altLang="en-US" baseline="0" dirty="0" err="1" smtClean="0"/>
              <a:t>까꿍</a:t>
            </a:r>
            <a:r>
              <a:rPr lang="ko-KR" altLang="en-US" baseline="0" dirty="0" smtClean="0"/>
              <a:t> 온라인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이 웹 게임으로 구동 가능하다는 것을 깨닫게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사실 그 이전에</a:t>
            </a:r>
            <a:r>
              <a:rPr lang="en-US" altLang="ko-KR" baseline="0" dirty="0" smtClean="0"/>
              <a:t>, GUI</a:t>
            </a:r>
            <a:r>
              <a:rPr lang="ko-KR" altLang="en-US" baseline="0" dirty="0" smtClean="0"/>
              <a:t>에 많은 리소스를 할당하였고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설치 기반 클라이언트 전체 용량이 </a:t>
            </a:r>
            <a:r>
              <a:rPr lang="en-US" altLang="ko-KR" baseline="0" dirty="0" smtClean="0"/>
              <a:t>250MB </a:t>
            </a:r>
            <a:r>
              <a:rPr lang="ko-KR" altLang="en-US" baseline="0" dirty="0" smtClean="0"/>
              <a:t>수준이었습니다만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유니티의</a:t>
            </a:r>
            <a:r>
              <a:rPr lang="ko-KR" altLang="en-US" baseline="0" dirty="0" smtClean="0"/>
              <a:t> 웹을 통한 실시간 로딩기능과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특히 </a:t>
            </a:r>
            <a:r>
              <a:rPr lang="en-US" altLang="ko-KR" baseline="0" dirty="0" smtClean="0"/>
              <a:t>GUI </a:t>
            </a:r>
            <a:r>
              <a:rPr lang="ko-KR" altLang="en-US" baseline="0" dirty="0" smtClean="0"/>
              <a:t>방식을 기존 이미지 방식에서 </a:t>
            </a:r>
            <a:r>
              <a:rPr lang="en-US" altLang="ko-KR" baseline="0" dirty="0" smtClean="0"/>
              <a:t>Skin </a:t>
            </a:r>
            <a:r>
              <a:rPr lang="ko-KR" altLang="en-US" baseline="0" dirty="0" smtClean="0"/>
              <a:t>방식으로 바꾸면서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많은 리소스를 절약하게 되어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전체 게임의 크기를 </a:t>
            </a:r>
            <a:r>
              <a:rPr lang="en-US" altLang="ko-KR" baseline="0" dirty="0" smtClean="0"/>
              <a:t>20MB </a:t>
            </a:r>
            <a:r>
              <a:rPr lang="ko-KR" altLang="en-US" baseline="0" dirty="0" smtClean="0"/>
              <a:t>이하로 줄일 수 있게 되었던 것이었습니다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이는 방만하게 운영되던 리소스의 정리 역할뿐만 아니라</a:t>
            </a:r>
            <a:r>
              <a:rPr lang="en-US" altLang="ko-KR" baseline="0" dirty="0" smtClean="0"/>
              <a:t>, GUI</a:t>
            </a:r>
            <a:r>
              <a:rPr lang="ko-KR" altLang="en-US" baseline="0" dirty="0" smtClean="0"/>
              <a:t>를 제작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변경하는 부분에서의 빠른 작업 효율로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이후의 서비스 단계에서의 업데이트까지 고려한 </a:t>
            </a:r>
            <a:r>
              <a:rPr lang="ko-KR" altLang="en-US" baseline="0" dirty="0" err="1" smtClean="0"/>
              <a:t>융통성있는</a:t>
            </a:r>
            <a:r>
              <a:rPr lang="ko-KR" altLang="en-US" baseline="0" dirty="0" smtClean="0"/>
              <a:t> 구조를 얻게 되는 계기였습니다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나머지 리소스였던 사운드와 </a:t>
            </a:r>
            <a:r>
              <a:rPr lang="en-US" altLang="ko-KR" baseline="0" dirty="0" smtClean="0"/>
              <a:t>BGM</a:t>
            </a:r>
            <a:r>
              <a:rPr lang="ko-KR" altLang="en-US" baseline="0" dirty="0" smtClean="0"/>
              <a:t>은 전혀 프로그래머의 추가 작업 없이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곧바로 게임에 추가할 수 있었으며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과정에서 게임 디자이너는 기존의 기획 문서와 테스트에만 참여할 수 있었던 수준을 벗어나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배경을 직접 수정 보완하면서 레벨 디자이너로서 참여를 하면서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사운드와 </a:t>
            </a:r>
            <a:r>
              <a:rPr lang="en-US" altLang="ko-KR" baseline="0" dirty="0" smtClean="0"/>
              <a:t>BGM</a:t>
            </a:r>
            <a:r>
              <a:rPr lang="ko-KR" altLang="en-US" baseline="0" dirty="0" smtClean="0"/>
              <a:t>을 배치하거나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캐릭터의 점프 높이 등을 직접 변경해 가면서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스스로 게임의 완성도에 직접 참여하는 놀라운 프로세스를 경험할 수 있었습니다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A5284-B709-49A4-BBDB-8064878322A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그 어떤 경우이던 간에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파트에서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엔진을 교체한다는 것은 어마어마한 고통을 의미합니다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</a:t>
            </a:r>
            <a:r>
              <a:rPr lang="en-US" altLang="ko-KR" dirty="0" smtClean="0"/>
              <a:t>, Unity</a:t>
            </a:r>
            <a:r>
              <a:rPr lang="ko-KR" altLang="en-US" dirty="0" smtClean="0"/>
              <a:t>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고통에 대한 대가</a:t>
            </a:r>
            <a:r>
              <a:rPr lang="ko-KR" altLang="en-US" baseline="0" dirty="0" smtClean="0"/>
              <a:t> 이상을 얻을 수 있게 해주었습니다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처음 </a:t>
            </a:r>
            <a:r>
              <a:rPr lang="ko-KR" altLang="en-US" baseline="0" dirty="0" err="1" smtClean="0"/>
              <a:t>유니티를</a:t>
            </a:r>
            <a:r>
              <a:rPr lang="ko-KR" altLang="en-US" baseline="0" dirty="0" smtClean="0"/>
              <a:t> 분석하는 과정에서</a:t>
            </a:r>
            <a:r>
              <a:rPr lang="en-US" altLang="ko-KR" baseline="0" dirty="0" smtClean="0"/>
              <a:t>, C++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Assembly </a:t>
            </a:r>
            <a:r>
              <a:rPr lang="ko-KR" altLang="en-US" baseline="0" dirty="0" smtClean="0"/>
              <a:t>언어를 사용하던 프로그래머에게 가장 먼저 찾아온 부담은</a:t>
            </a:r>
            <a:r>
              <a:rPr lang="en-US" altLang="ko-KR" baseline="0" dirty="0" smtClean="0"/>
              <a:t>, C#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JavaScript </a:t>
            </a:r>
            <a:r>
              <a:rPr lang="ko-KR" altLang="en-US" baseline="0" dirty="0" smtClean="0"/>
              <a:t>라는 언어를 새롭게 학습해야 한다는 부담감이었습니다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더군다나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여유있는</a:t>
            </a:r>
            <a:r>
              <a:rPr lang="ko-KR" altLang="en-US" baseline="0" dirty="0" smtClean="0"/>
              <a:t> 시간이 주어진 것도 아니며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기존의 코드들을 변환해야 한다는 부담이었지요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아직까지 팽배해져 있는</a:t>
            </a:r>
            <a:r>
              <a:rPr lang="en-US" altLang="ko-KR" baseline="0" dirty="0" smtClean="0"/>
              <a:t>, ‘</a:t>
            </a:r>
            <a:r>
              <a:rPr lang="ko-KR" altLang="en-US" baseline="0" dirty="0" smtClean="0"/>
              <a:t>관리 언어</a:t>
            </a:r>
            <a:r>
              <a:rPr lang="en-US" altLang="ko-KR" baseline="0" dirty="0" smtClean="0"/>
              <a:t>’ </a:t>
            </a:r>
            <a:r>
              <a:rPr lang="ko-KR" altLang="en-US" baseline="0" dirty="0" smtClean="0"/>
              <a:t>또는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스크립트 언어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같은 고급 언어에 대한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멸시감</a:t>
            </a:r>
            <a:r>
              <a:rPr lang="ko-KR" altLang="en-US" baseline="0" dirty="0" smtClean="0"/>
              <a:t> 같은 부분들도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프로그래머에게 괴리감을 안겨주기도 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아마 이 부분이 기존의 프로그래머 입장에서는 </a:t>
            </a:r>
            <a:r>
              <a:rPr lang="en-US" altLang="ko-KR" baseline="0" dirty="0" smtClean="0"/>
              <a:t>Unity</a:t>
            </a:r>
            <a:r>
              <a:rPr lang="ko-KR" altLang="en-US" baseline="0" dirty="0" smtClean="0"/>
              <a:t>로 뛰어드는데 가장 큰 장애물일 것입니다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 느낌은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마치 그 동안 전쟁에 참여하여 화약 냄새를 맡으며 포를 쏴대던 군인에게 </a:t>
            </a:r>
            <a:r>
              <a:rPr lang="en-US" altLang="ko-KR" baseline="0" dirty="0" smtClean="0"/>
              <a:t>‘</a:t>
            </a:r>
            <a:r>
              <a:rPr lang="ko-KR" altLang="en-US" baseline="0" dirty="0" err="1" smtClean="0"/>
              <a:t>뿅뿅</a:t>
            </a:r>
            <a:r>
              <a:rPr lang="en-US" altLang="ko-KR" baseline="0" dirty="0" smtClean="0"/>
              <a:t>’ </a:t>
            </a:r>
            <a:r>
              <a:rPr lang="ko-KR" altLang="en-US" baseline="0" dirty="0" smtClean="0"/>
              <a:t>소리가 나는 레이저 총을 안겨주며 전투에 참여하라고 했을 때의 낯 간지러움 같은 느낌이었을 것입니다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하지만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위력은 실제 사용해 봐야만 아는 것이었지요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프로그래머들은 기존 게임 리소스들을 </a:t>
            </a:r>
            <a:r>
              <a:rPr lang="ko-KR" altLang="en-US" baseline="0" dirty="0" err="1" smtClean="0"/>
              <a:t>컨버팅</a:t>
            </a:r>
            <a:r>
              <a:rPr lang="ko-KR" altLang="en-US" baseline="0" dirty="0" smtClean="0"/>
              <a:t> 하는 과정에서 직관적인 통합환경으로 상당히 빠른 시간 내에 엔진의 구조를 파악하고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리소스를 적용하면서 그 </a:t>
            </a:r>
            <a:r>
              <a:rPr lang="ko-KR" altLang="en-US" baseline="0" dirty="0" err="1" smtClean="0"/>
              <a:t>편리함게</a:t>
            </a:r>
            <a:r>
              <a:rPr lang="ko-KR" altLang="en-US" baseline="0" dirty="0" smtClean="0"/>
              <a:t> 놀라게 되며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무언가 희열을 느꼈습니다</a:t>
            </a:r>
            <a:r>
              <a:rPr lang="en-US" altLang="ko-KR" baseline="0" dirty="0" smtClean="0"/>
              <a:t>. ‘</a:t>
            </a:r>
            <a:r>
              <a:rPr lang="ko-KR" altLang="en-US" baseline="0" dirty="0" smtClean="0"/>
              <a:t>앞으로 왠지 고생하지 않아도 될 것 같다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희망의 눈빛들이었지요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기존의 게임 </a:t>
            </a:r>
            <a:r>
              <a:rPr lang="ko-KR" altLang="en-US" baseline="0" dirty="0" err="1" smtClean="0"/>
              <a:t>로직들을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유니티로</a:t>
            </a:r>
            <a:r>
              <a:rPr lang="ko-KR" altLang="en-US" baseline="0" dirty="0" smtClean="0"/>
              <a:t> 옮기면서 프로그래머들의 눈은 빛나기 시작했습니다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 이전까지 아이디어 회의에서 항상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그건 구현하는데 시간이 너무 오래 걸립니다</a:t>
            </a:r>
            <a:r>
              <a:rPr lang="en-US" altLang="ko-KR" baseline="0" dirty="0" smtClean="0"/>
              <a:t>’ 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얼마나 걸릴지 알 수 없습니다</a:t>
            </a:r>
            <a:r>
              <a:rPr lang="en-US" altLang="ko-KR" baseline="0" dirty="0" smtClean="0"/>
              <a:t>.’</a:t>
            </a:r>
            <a:r>
              <a:rPr lang="ko-KR" altLang="en-US" baseline="0" dirty="0" smtClean="0"/>
              <a:t>를 연발하던 </a:t>
            </a:r>
            <a:r>
              <a:rPr lang="ko-KR" altLang="en-US" baseline="0" dirty="0" err="1" smtClean="0"/>
              <a:t>다크서클에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둘러쌓인</a:t>
            </a:r>
            <a:r>
              <a:rPr lang="ko-KR" altLang="en-US" baseline="0" dirty="0" smtClean="0"/>
              <a:t> 프로그래머들을</a:t>
            </a:r>
            <a:r>
              <a:rPr lang="en-US" altLang="ko-KR" baseline="0" dirty="0" smtClean="0"/>
              <a:t>, ‘</a:t>
            </a:r>
            <a:r>
              <a:rPr lang="ko-KR" altLang="en-US" baseline="0" dirty="0" smtClean="0"/>
              <a:t>이런 이런 아이디어들을 바로 구현해 넣을 수 있습니다</a:t>
            </a:r>
            <a:r>
              <a:rPr lang="en-US" altLang="ko-KR" baseline="0" dirty="0" smtClean="0"/>
              <a:t>’ </a:t>
            </a:r>
            <a:r>
              <a:rPr lang="ko-KR" altLang="en-US" baseline="0" dirty="0" smtClean="0"/>
              <a:t>라는 초창기의 열정 넘치는 프로그래머들로 바꿔 놓았습니다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이는 시너지 효과로 나타나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디자인 파트와 아트 파트 모두에게 효과가 미치게 되었습니다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우리는 </a:t>
            </a:r>
            <a:r>
              <a:rPr lang="en-US" altLang="ko-KR" baseline="0" dirty="0" smtClean="0"/>
              <a:t>‘</a:t>
            </a:r>
            <a:r>
              <a:rPr lang="ko-KR" altLang="en-US" baseline="0" dirty="0" err="1" smtClean="0"/>
              <a:t>까꿍</a:t>
            </a:r>
            <a:r>
              <a:rPr lang="ko-KR" altLang="en-US" baseline="0" dirty="0" smtClean="0"/>
              <a:t> 온라인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의 기존 시스템을 그대로 옮기는 것보다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더 재미있고 다양한 아이디어를 흡수하여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새로운 </a:t>
            </a:r>
            <a:r>
              <a:rPr lang="ko-KR" altLang="en-US" baseline="0" dirty="0" err="1" smtClean="0"/>
              <a:t>로직으로</a:t>
            </a:r>
            <a:r>
              <a:rPr lang="ko-KR" altLang="en-US" baseline="0" dirty="0" smtClean="0"/>
              <a:t> 더 빠르게 코드를 변경시켜나갔습니다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구체적인 예를 든다면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기존의 </a:t>
            </a:r>
            <a:r>
              <a:rPr lang="en-US" altLang="ko-KR" baseline="0" dirty="0" smtClean="0"/>
              <a:t>‘</a:t>
            </a:r>
            <a:r>
              <a:rPr lang="ko-KR" altLang="en-US" baseline="0" dirty="0" err="1" smtClean="0"/>
              <a:t>까꿍</a:t>
            </a:r>
            <a:r>
              <a:rPr lang="ko-KR" altLang="en-US" baseline="0" dirty="0" smtClean="0"/>
              <a:t> 온라인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의 소스 코드의 분량이 </a:t>
            </a:r>
            <a:r>
              <a:rPr lang="en-US" altLang="ko-KR" baseline="0" dirty="0" smtClean="0"/>
              <a:t>A4 </a:t>
            </a:r>
            <a:r>
              <a:rPr lang="ko-KR" altLang="en-US" baseline="0" dirty="0" smtClean="0"/>
              <a:t>용지로 </a:t>
            </a:r>
            <a:r>
              <a:rPr lang="en-US" altLang="ko-KR" baseline="0" dirty="0" smtClean="0"/>
              <a:t>1000 </a:t>
            </a:r>
            <a:r>
              <a:rPr lang="ko-KR" altLang="en-US" baseline="0" dirty="0" smtClean="0"/>
              <a:t>페이지 분량이었다면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새로운 룰에 새로운 아이디어들을 적용시킨 새로운 코드는 </a:t>
            </a:r>
            <a:r>
              <a:rPr lang="en-US" altLang="ko-KR" baseline="0" dirty="0" smtClean="0"/>
              <a:t>30 Page </a:t>
            </a:r>
            <a:r>
              <a:rPr lang="ko-KR" altLang="en-US" baseline="0" dirty="0" smtClean="0"/>
              <a:t>분량도 못 미치게 완성되어진 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이것으로 프로그래머들은 만세를 부를 수 있었죠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 총이 </a:t>
            </a:r>
            <a:r>
              <a:rPr lang="ko-KR" altLang="en-US" baseline="0" dirty="0" err="1" smtClean="0"/>
              <a:t>레이져</a:t>
            </a:r>
            <a:r>
              <a:rPr lang="ko-KR" altLang="en-US" baseline="0" dirty="0" smtClean="0"/>
              <a:t> 총이던 </a:t>
            </a:r>
            <a:r>
              <a:rPr lang="ko-KR" altLang="en-US" baseline="0" dirty="0" err="1" smtClean="0"/>
              <a:t>뭐던간에</a:t>
            </a:r>
            <a:r>
              <a:rPr lang="ko-KR" altLang="en-US" baseline="0" dirty="0" smtClean="0"/>
              <a:t> 적을 한방에 모두 날려보낼 수 있는 쾌감을 안겨준 것이었습니다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A5284-B709-49A4-BBDB-8064878322A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네트워크 처리 부분을 가져오면서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프로그래머들은 살짝 망설이기도 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서버는 이전과 동일한 상태로 사용하는 것이 문제가 없었지만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유니티로</a:t>
            </a:r>
            <a:r>
              <a:rPr lang="ko-KR" altLang="en-US" dirty="0" smtClean="0"/>
              <a:t> 구동되는 클라이언트에서 서버와 통신하기 위해서 기존의 소스를 활용하려면</a:t>
            </a:r>
            <a:r>
              <a:rPr lang="en-US" altLang="ko-KR" dirty="0" smtClean="0"/>
              <a:t>, DLL</a:t>
            </a:r>
            <a:r>
              <a:rPr lang="ko-KR" altLang="en-US" dirty="0" smtClean="0"/>
              <a:t>을 사용해야 했었지요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곧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유니티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Pro</a:t>
            </a:r>
            <a:r>
              <a:rPr lang="ko-KR" altLang="en-US" baseline="0" dirty="0" smtClean="0"/>
              <a:t>버전의 라이선스를 구매해야 한다는 부담감이었습니다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사실 이런 부담감은 비용을 생각해보면 어처구니 없지만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욕심은 끝이 없는 법이니까요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하지만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이런 망설임도 잠시였습니다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유니티에서</a:t>
            </a:r>
            <a:r>
              <a:rPr lang="ko-KR" altLang="en-US" baseline="0" dirty="0" smtClean="0"/>
              <a:t> 지원하는 </a:t>
            </a:r>
            <a:r>
              <a:rPr lang="en-US" altLang="ko-KR" baseline="0" dirty="0" smtClean="0"/>
              <a:t>C#</a:t>
            </a:r>
            <a:r>
              <a:rPr lang="ko-KR" altLang="en-US" baseline="0" dirty="0" smtClean="0"/>
              <a:t>의 클래스 중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네트워크를 처리하는 부분에 대해서는 지원되고 있었기 때문에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우리는 기존의 네트워크 엔진을 </a:t>
            </a:r>
            <a:r>
              <a:rPr lang="en-US" altLang="ko-KR" baseline="0" dirty="0" smtClean="0"/>
              <a:t>C#</a:t>
            </a:r>
            <a:r>
              <a:rPr lang="ko-KR" altLang="en-US" baseline="0" dirty="0" smtClean="0"/>
              <a:t>으로 </a:t>
            </a:r>
            <a:r>
              <a:rPr lang="ko-KR" altLang="en-US" baseline="0" dirty="0" err="1" smtClean="0"/>
              <a:t>바꿈으로서</a:t>
            </a:r>
            <a:r>
              <a:rPr lang="en-US" altLang="ko-KR" baseline="0" dirty="0" smtClean="0"/>
              <a:t>, DLL</a:t>
            </a:r>
            <a:r>
              <a:rPr lang="ko-KR" altLang="en-US" baseline="0" dirty="0" smtClean="0"/>
              <a:t>의 사용 없이 바로 유니티에서 서버와 통신할 수 있게 되었습니다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P2P</a:t>
            </a:r>
            <a:r>
              <a:rPr lang="ko-KR" altLang="en-US" baseline="0" dirty="0" smtClean="0"/>
              <a:t>역시 직접 구현해야 하는 부담감 대신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유니티에서</a:t>
            </a:r>
            <a:r>
              <a:rPr lang="ko-KR" altLang="en-US" baseline="0" dirty="0" smtClean="0"/>
              <a:t> 제공하는 기능을 사용하여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장점을 프로젝트에 흡수할 수 있었습니다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물론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과정이 순탄하지만은 않았습니다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유니티에서</a:t>
            </a:r>
            <a:r>
              <a:rPr lang="ko-KR" altLang="en-US" dirty="0" smtClean="0"/>
              <a:t> 제공하는 </a:t>
            </a:r>
            <a:r>
              <a:rPr lang="en-US" altLang="ko-KR" dirty="0" smtClean="0"/>
              <a:t>P2P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Hole Punching </a:t>
            </a:r>
            <a:r>
              <a:rPr lang="ko-KR" altLang="en-US" dirty="0" smtClean="0"/>
              <a:t>부분이 </a:t>
            </a:r>
            <a:r>
              <a:rPr lang="en-US" altLang="ko-KR" dirty="0" smtClean="0"/>
              <a:t>100% </a:t>
            </a:r>
            <a:r>
              <a:rPr lang="ko-KR" altLang="en-US" dirty="0" smtClean="0"/>
              <a:t>지원되지 않았고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이에 따른 변수가 너무 다양하여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대비하기 위한 고민과 노력을 들여야 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직접 </a:t>
            </a:r>
            <a:r>
              <a:rPr lang="en-US" altLang="ko-KR" dirty="0" smtClean="0"/>
              <a:t>P2P</a:t>
            </a:r>
            <a:r>
              <a:rPr lang="ko-KR" altLang="en-US" dirty="0" smtClean="0"/>
              <a:t>를 구현하였다고 하더라도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이런 노력은 당연한 것이었겠지요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그럼에도 우리가 프로젝트에 얻은 것은 더 많았습니다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웹을 통해서 손쉽게 데이터를 교환한다거나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 서버에서의 구현 단계를 거치지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직접 웹과의 느슨한 연결을 통해서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특별한 구조를 만들 수도 있었습니다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들자면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게임상에 게시판을 만드는 것 같은 기능들이었지요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기존의 다른 클라이언트 베이스였다면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브라이져</a:t>
            </a:r>
            <a:r>
              <a:rPr lang="ko-KR" altLang="en-US" dirty="0" smtClean="0"/>
              <a:t> 관련 클래스를 사용하거나 컴포넌트 등을 사용하여 이를 구현하는</a:t>
            </a:r>
            <a:r>
              <a:rPr lang="ko-KR" altLang="en-US" baseline="0" dirty="0" smtClean="0"/>
              <a:t> 노동을 거쳐야 했겠지만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유니티에서는</a:t>
            </a:r>
            <a:r>
              <a:rPr lang="ko-KR" altLang="en-US" baseline="0" dirty="0" smtClean="0"/>
              <a:t> 단 </a:t>
            </a:r>
            <a:r>
              <a:rPr lang="ko-KR" altLang="en-US" baseline="0" dirty="0" err="1" smtClean="0"/>
              <a:t>몇줄의</a:t>
            </a:r>
            <a:r>
              <a:rPr lang="ko-KR" altLang="en-US" baseline="0" dirty="0" smtClean="0"/>
              <a:t> 코드만으로 다양한 구조를 만들어 낼 수 있었습니다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A5284-B709-49A4-BBDB-8064878322A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최종적으로 프로그램파트에서는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개월 수준의 시간을 소비하여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 소스 코드의 백분의 일 수준으로 코드 분량을 줄였을 뿐만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약간의 노력으로 모듈화 역시 수행해 내게 되었습니다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통해서 게임은 더 안정적으로 만들어졌고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이후 유지 보수나 새로운 </a:t>
            </a:r>
            <a:r>
              <a:rPr lang="ko-KR" altLang="en-US" dirty="0" err="1" smtClean="0"/>
              <a:t>컨텐츠의</a:t>
            </a:r>
            <a:r>
              <a:rPr lang="ko-KR" altLang="en-US" dirty="0" smtClean="0"/>
              <a:t> 추가에 프로그래머가 거의 관여할 필요가 없게끔 구성되어진 것입니다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프로그래머는 게임 </a:t>
            </a:r>
            <a:r>
              <a:rPr lang="ko-KR" altLang="en-US" dirty="0" err="1" smtClean="0"/>
              <a:t>로직의</a:t>
            </a:r>
            <a:r>
              <a:rPr lang="ko-KR" altLang="en-US" dirty="0" smtClean="0"/>
              <a:t> 구현만 </a:t>
            </a:r>
            <a:r>
              <a:rPr lang="ko-KR" altLang="en-US" dirty="0" err="1" smtClean="0"/>
              <a:t>신경쓸</a:t>
            </a:r>
            <a:r>
              <a:rPr lang="ko-KR" altLang="en-US" dirty="0" smtClean="0"/>
              <a:t> 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나머지 </a:t>
            </a:r>
            <a:r>
              <a:rPr lang="ko-KR" altLang="en-US" dirty="0" err="1" smtClean="0"/>
              <a:t>컨텐츠에</a:t>
            </a:r>
            <a:r>
              <a:rPr lang="ko-KR" altLang="en-US" dirty="0" smtClean="0"/>
              <a:t> 대한 부분을 디자이너나 아티스트가 직접 관할하게끔 환경을 조성해주는 것만으로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키보드로부터 벗어날 수 있었던 것입니다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물론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이런 부분들은 다른 게임 엔진이라고 하더라도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자신만의 툴을 개발하고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충분히 모듈화된 구조를 개발해 </a:t>
            </a:r>
            <a:r>
              <a:rPr lang="ko-KR" altLang="en-US" dirty="0" err="1" smtClean="0"/>
              <a:t>둠으로서</a:t>
            </a:r>
            <a:r>
              <a:rPr lang="ko-KR" altLang="en-US" dirty="0" smtClean="0"/>
              <a:t> 얻을 수 있는 결과라고 생각하실 수 있을 것입니다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중요한 것은 결과는 같지만 과정에서 고통이 없었다는 것이었지요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더군다나 엔진의 비용을 생각한다면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이런 결과는 거의 </a:t>
            </a:r>
            <a:r>
              <a:rPr lang="ko-KR" altLang="en-US" dirty="0" err="1" smtClean="0"/>
              <a:t>거져</a:t>
            </a:r>
            <a:r>
              <a:rPr lang="ko-KR" altLang="en-US" dirty="0" smtClean="0"/>
              <a:t> 얻었다는 느낌을 받기에 충분한 것이었습니다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A5284-B709-49A4-BBDB-8064878322A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지금까지 </a:t>
            </a:r>
            <a:r>
              <a:rPr lang="ko-KR" altLang="en-US" dirty="0" err="1" smtClean="0"/>
              <a:t>까꿍</a:t>
            </a:r>
            <a:r>
              <a:rPr lang="ko-KR" altLang="en-US" dirty="0" smtClean="0"/>
              <a:t> 온라인의 개발 과정에 대해서 살펴보았습니다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결론적으로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우리가 </a:t>
            </a:r>
            <a:r>
              <a:rPr lang="ko-KR" altLang="en-US" dirty="0" err="1" smtClean="0"/>
              <a:t>까꿍</a:t>
            </a:r>
            <a:r>
              <a:rPr lang="ko-KR" altLang="en-US" dirty="0" smtClean="0"/>
              <a:t> 온라인을 </a:t>
            </a:r>
            <a:r>
              <a:rPr lang="en-US" altLang="ko-KR" dirty="0" smtClean="0"/>
              <a:t>Unity3D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로 개발하면서 얻을 수 있었던 가장 큰 부분이라면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바로 개발의 즐거움이었을 것입니다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파트의 구분 없이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자신들이 넣어보고 싶은 것들을 게임에 넣어보고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서로 엉뚱하고 신기하게 돌아가는 게임을 보며 즐거워 하기도 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이로 인해 새로운 아이디어를 얻어서 게임을 보완해 나가면서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진정한 게임 개발의 즐거움을 얻을 수 있었습니다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강연자가 그 동안 개발해 오면서 항상 개발팀에 강조하던 부분들이 바로 이 부분이었습니다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즐겁게 개발하는 것이 게임의 성공 요인은 아닐 것입니다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즐겁지 않게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고통 속에서 개발하는 게임은 그 자체로 이미 실패한 게임임에는 분명합니다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게임 개발의 즐거움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성공하는 프로젝트에 다가가기 위해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그리고 개발자 여러분들의 정신건강을 위해 </a:t>
            </a:r>
            <a:r>
              <a:rPr lang="en-US" altLang="ko-KR" baseline="0" dirty="0" smtClean="0"/>
              <a:t>Unity3D</a:t>
            </a:r>
            <a:r>
              <a:rPr lang="ko-KR" altLang="en-US" baseline="0" dirty="0" smtClean="0"/>
              <a:t>를 선택 </a:t>
            </a:r>
            <a:r>
              <a:rPr lang="ko-KR" altLang="en-US" baseline="0" dirty="0" err="1" smtClean="0"/>
              <a:t>하십시요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감사합니다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A5284-B709-49A4-BBDB-8064878322A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이것으로 모든 주제에 대한 강연이 끝났습니다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잠시 휴식시간을 가진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질의 응답을 진행하도록 하겠습니다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A5284-B709-49A4-BBDB-8064878322A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이것으로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질의 응답 시간을 마치겠습니다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추가적인 질문 사항은 </a:t>
            </a:r>
            <a:r>
              <a:rPr lang="ko-KR" altLang="en-US" dirty="0" err="1" smtClean="0"/>
              <a:t>유니티코리아</a:t>
            </a:r>
            <a:r>
              <a:rPr lang="ko-KR" altLang="en-US" dirty="0" smtClean="0"/>
              <a:t> 웹사이트를 통해서 문의 주시거나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강연자 </a:t>
            </a:r>
            <a:r>
              <a:rPr lang="ko-KR" altLang="en-US" dirty="0" err="1" smtClean="0"/>
              <a:t>이메일을</a:t>
            </a:r>
            <a:r>
              <a:rPr lang="ko-KR" altLang="en-US" dirty="0" smtClean="0"/>
              <a:t> 통한 문의 역시 가능합니다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마지막으로 자유롭게 개발자 교류 시간을 가지도록 하겠습니다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A5284-B709-49A4-BBDB-8064878322A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A5284-B709-49A4-BBDB-8064878322A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먼저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엔진에 대한 개발사의 부담감을 다음과 같이 표현해 보았습니다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수치가 높을수록 개발사의 해당 엔진을 도입하는 부담감이 높은 것으로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가장 높은 수치의 엔진을 </a:t>
            </a:r>
            <a:r>
              <a:rPr lang="en-US" altLang="ko-KR" dirty="0" smtClean="0"/>
              <a:t>100 </a:t>
            </a:r>
            <a:r>
              <a:rPr lang="ko-KR" altLang="en-US" dirty="0" smtClean="0"/>
              <a:t>기준으로 산정한 수치입니다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겜브리오</a:t>
            </a:r>
            <a:r>
              <a:rPr lang="ko-KR" altLang="en-US" dirty="0" smtClean="0"/>
              <a:t> 엔진은</a:t>
            </a:r>
            <a:r>
              <a:rPr lang="ko-KR" altLang="en-US" baseline="0" dirty="0" smtClean="0"/>
              <a:t> 엔진을 익숙하게 다룰 수 있는 인력을 나름대로 확보하기 용이한 부분 이외에는 모든 부분에서 부담이 많이 되었습니다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초기 부담해야 하는 라이선스  계약 비용은 </a:t>
            </a:r>
            <a:r>
              <a:rPr lang="en-US" altLang="ko-KR" baseline="0" dirty="0" smtClean="0"/>
              <a:t>2006</a:t>
            </a:r>
            <a:r>
              <a:rPr lang="ko-KR" altLang="en-US" baseline="0" dirty="0" smtClean="0"/>
              <a:t>년 구입 당시</a:t>
            </a:r>
            <a:r>
              <a:rPr lang="en-US" altLang="ko-KR" baseline="0" dirty="0" smtClean="0"/>
              <a:t>, 8</a:t>
            </a:r>
            <a:r>
              <a:rPr lang="ko-KR" altLang="en-US" baseline="0" dirty="0" err="1" smtClean="0"/>
              <a:t>천만원</a:t>
            </a:r>
            <a:r>
              <a:rPr lang="ko-KR" altLang="en-US" baseline="0" dirty="0" smtClean="0"/>
              <a:t> 수준이었으며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현재는 더 많은 비용이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로열티 역시 온라인 타이틀의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추가적인 로열티를 지급하는 계약 조건이었습니다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사실 지금의 상황처럼</a:t>
            </a:r>
            <a:r>
              <a:rPr lang="en-US" altLang="ko-KR" baseline="0" dirty="0" smtClean="0"/>
              <a:t>, Cry </a:t>
            </a:r>
            <a:r>
              <a:rPr lang="ko-KR" altLang="en-US" baseline="0" dirty="0" smtClean="0"/>
              <a:t>엔진 마저 무료 라이선스를 추진하고 있는 상황에서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겜브리오와</a:t>
            </a:r>
            <a:r>
              <a:rPr lang="ko-KR" altLang="en-US" baseline="0" dirty="0" smtClean="0"/>
              <a:t> 같은 중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저 수준의 게임 엔진은 이미 비용적인 부분에서 비교조차 되지 못하는 상황으로 흘러가고 있습니다만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여전히 국내의 많은 게임 개발사들이 해당 엔진을 사용하고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UDK</a:t>
            </a:r>
            <a:r>
              <a:rPr lang="ko-KR" altLang="en-US" baseline="0" dirty="0" smtClean="0"/>
              <a:t>의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 초기 라이선스 비용의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큰 부담은 되지 않지만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추후 프로젝트의 로열티를 지급하는 상황에서는 역시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명성에 </a:t>
            </a:r>
            <a:r>
              <a:rPr lang="ko-KR" altLang="en-US" baseline="0" dirty="0" err="1" smtClean="0"/>
              <a:t>걸맞는</a:t>
            </a:r>
            <a:r>
              <a:rPr lang="ko-KR" altLang="en-US" baseline="0" dirty="0" smtClean="0"/>
              <a:t> 높은 로열티를 지급해야 하는 것이 큰 부담입니다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아직 </a:t>
            </a:r>
            <a:r>
              <a:rPr lang="en-US" altLang="ko-KR" baseline="0" dirty="0" smtClean="0"/>
              <a:t>UDK</a:t>
            </a:r>
            <a:r>
              <a:rPr lang="ko-KR" altLang="en-US" baseline="0" dirty="0" smtClean="0"/>
              <a:t>를 원활하게 활용 가능한 개발자는 많이 양성되지 않은 상태입니다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반면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쉬바</a:t>
            </a:r>
            <a:r>
              <a:rPr lang="en-US" altLang="ko-KR" baseline="0" dirty="0" smtClean="0"/>
              <a:t>3D</a:t>
            </a:r>
            <a:r>
              <a:rPr lang="ko-KR" altLang="en-US" baseline="0" dirty="0" smtClean="0"/>
              <a:t>와 유니티</a:t>
            </a:r>
            <a:r>
              <a:rPr lang="en-US" altLang="ko-KR" baseline="0" dirty="0" smtClean="0"/>
              <a:t>3D</a:t>
            </a:r>
            <a:r>
              <a:rPr lang="ko-KR" altLang="en-US" baseline="0" dirty="0" smtClean="0"/>
              <a:t>의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초기 라이선스 비용에 대한 부담감이 전혀 없으며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이후의 로열티 역시 아주 미미한 수준으로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개인 개발자나 개발 </a:t>
            </a:r>
            <a:r>
              <a:rPr lang="ko-KR" altLang="en-US" baseline="0" dirty="0" err="1" smtClean="0"/>
              <a:t>리스크가</a:t>
            </a:r>
            <a:r>
              <a:rPr lang="ko-KR" altLang="en-US" baseline="0" dirty="0" smtClean="0"/>
              <a:t> 높은 중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소형 개발사들에게는 신의 선물과 다름없는 엔진이라고 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물론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두 엔진도 숙련자를 구하기 쉽지 않다는 부담감이 있지만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쉬바</a:t>
            </a:r>
            <a:r>
              <a:rPr lang="en-US" altLang="ko-KR" baseline="0" dirty="0" smtClean="0"/>
              <a:t>3D</a:t>
            </a:r>
            <a:r>
              <a:rPr lang="ko-KR" altLang="en-US" baseline="0" dirty="0" smtClean="0"/>
              <a:t>의 경우 루아스크립트를 사용하고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특히 </a:t>
            </a:r>
            <a:r>
              <a:rPr lang="ko-KR" altLang="en-US" baseline="0" dirty="0" err="1" smtClean="0"/>
              <a:t>유니티</a:t>
            </a:r>
            <a:r>
              <a:rPr lang="en-US" altLang="ko-KR" baseline="0" dirty="0" smtClean="0"/>
              <a:t>3D</a:t>
            </a:r>
            <a:r>
              <a:rPr lang="ko-KR" altLang="en-US" baseline="0" dirty="0" smtClean="0"/>
              <a:t>의 경우</a:t>
            </a:r>
            <a:r>
              <a:rPr lang="en-US" altLang="ko-KR" baseline="0" dirty="0" smtClean="0"/>
              <a:t>, C#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JavaScript </a:t>
            </a:r>
            <a:r>
              <a:rPr lang="ko-KR" altLang="en-US" baseline="0" dirty="0" smtClean="0"/>
              <a:t>를 사용하는 만큼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다른 엔진들에 비해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엔진 </a:t>
            </a:r>
            <a:r>
              <a:rPr lang="ko-KR" altLang="en-US" baseline="0" dirty="0" err="1" smtClean="0"/>
              <a:t>숙련자들의</a:t>
            </a:r>
            <a:r>
              <a:rPr lang="ko-KR" altLang="en-US" baseline="0" dirty="0" smtClean="0"/>
              <a:t> 양성이 훨씬 쉬워 빠르게 늘어나고 있는 상황입니다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A5284-B709-49A4-BBDB-8064878322A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다음으로는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엔진별</a:t>
            </a:r>
            <a:r>
              <a:rPr lang="ko-KR" altLang="en-US" dirty="0" smtClean="0"/>
              <a:t> 개발자들의 부담감에 대한 그래프를 보시겠습니다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수치가 높을수록 프로젝트에 참여하는 개발자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모든 과정의 개발자들의 프로젝트 참여에 대한 부담감과 피로도가 높아지는 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겜브리오</a:t>
            </a:r>
            <a:r>
              <a:rPr lang="ko-KR" altLang="en-US" baseline="0" dirty="0" smtClean="0"/>
              <a:t> 엔진의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모든 부분에 대해서 개발팀에서는 굉장히 까다로운 엔진이 아닐 수 없습니다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예를 들면</a:t>
            </a:r>
            <a:r>
              <a:rPr lang="en-US" altLang="ko-KR" baseline="0" dirty="0" smtClean="0"/>
              <a:t>, Art</a:t>
            </a:r>
            <a:r>
              <a:rPr lang="ko-KR" altLang="en-US" baseline="0" dirty="0" smtClean="0"/>
              <a:t>파트에서 제작한 모델링의 </a:t>
            </a:r>
            <a:r>
              <a:rPr lang="ko-KR" altLang="en-US" baseline="0" dirty="0" err="1" smtClean="0"/>
              <a:t>쉐이더를</a:t>
            </a:r>
            <a:r>
              <a:rPr lang="ko-KR" altLang="en-US" baseline="0" dirty="0" smtClean="0"/>
              <a:t> 적용하는 과정에서 제대로 </a:t>
            </a:r>
            <a:r>
              <a:rPr lang="ko-KR" altLang="en-US" baseline="0" dirty="0" err="1" smtClean="0"/>
              <a:t>컨버팅이</a:t>
            </a:r>
            <a:r>
              <a:rPr lang="ko-KR" altLang="en-US" baseline="0" dirty="0" smtClean="0"/>
              <a:t> 되지 않거나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겜브리오</a:t>
            </a:r>
            <a:r>
              <a:rPr lang="ko-KR" altLang="en-US" baseline="0" dirty="0" smtClean="0"/>
              <a:t> 특성상의 문제</a:t>
            </a:r>
            <a:r>
              <a:rPr lang="en-US" altLang="ko-KR" baseline="0" dirty="0" smtClean="0"/>
              <a:t>( </a:t>
            </a:r>
            <a:r>
              <a:rPr lang="ko-KR" altLang="en-US" baseline="0" dirty="0" smtClean="0"/>
              <a:t>알파 채널의 </a:t>
            </a:r>
            <a:r>
              <a:rPr lang="ko-KR" altLang="en-US" baseline="0" dirty="0" err="1" smtClean="0"/>
              <a:t>순서때문에</a:t>
            </a:r>
            <a:r>
              <a:rPr lang="ko-KR" altLang="en-US" baseline="0" dirty="0" smtClean="0"/>
              <a:t> 제대로 알파가 보이지 않는다던가 하는 등 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로 인해서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이에 대한 충분한 숙지와 잦은 수정으로 업무 효율이 떨어지고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프로그래밍 파트의 경우에는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프로젝트의 장르 등에 따라 기본적인 </a:t>
            </a:r>
            <a:r>
              <a:rPr lang="ko-KR" altLang="en-US" baseline="0" dirty="0" err="1" smtClean="0"/>
              <a:t>렌더링</a:t>
            </a:r>
            <a:r>
              <a:rPr lang="ko-KR" altLang="en-US" baseline="0" dirty="0" smtClean="0"/>
              <a:t> 수준부터 다시 코딩을 해야 하는 등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난이도가 높은 반면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그에 대한 </a:t>
            </a:r>
            <a:r>
              <a:rPr lang="ko-KR" altLang="en-US" baseline="0" dirty="0" err="1" smtClean="0"/>
              <a:t>퀄리티</a:t>
            </a:r>
            <a:r>
              <a:rPr lang="ko-KR" altLang="en-US" baseline="0" dirty="0" smtClean="0"/>
              <a:t> 및 </a:t>
            </a:r>
            <a:r>
              <a:rPr lang="ko-KR" altLang="en-US" baseline="0" dirty="0" err="1" smtClean="0"/>
              <a:t>퍼포먼스는</a:t>
            </a:r>
            <a:r>
              <a:rPr lang="ko-KR" altLang="en-US" baseline="0" dirty="0" smtClean="0"/>
              <a:t> 일반적인 수준으로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</a:t>
            </a:r>
            <a:r>
              <a:rPr lang="ko-KR" altLang="en-US" baseline="0" dirty="0" err="1" smtClean="0"/>
              <a:t>엔진의로서의</a:t>
            </a:r>
            <a:r>
              <a:rPr lang="ko-KR" altLang="en-US" baseline="0" dirty="0" smtClean="0"/>
              <a:t> 매력은 상당히 낮은 편이라 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세계 최고의 엔진이라 할 수 있는 </a:t>
            </a:r>
            <a:r>
              <a:rPr lang="en-US" altLang="ko-KR" baseline="0" dirty="0" smtClean="0"/>
              <a:t>UDK</a:t>
            </a:r>
            <a:r>
              <a:rPr lang="ko-KR" altLang="en-US" baseline="0" dirty="0" smtClean="0"/>
              <a:t>의 경우에는 그 가장 큰 특징인 렌더링 레이아웃에 대한 접근이 쉽지 않습니다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그들이 제공하는 </a:t>
            </a:r>
            <a:r>
              <a:rPr lang="ko-KR" altLang="en-US" baseline="0" dirty="0" err="1" smtClean="0"/>
              <a:t>퀄리티와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퍼포먼스의</a:t>
            </a:r>
            <a:r>
              <a:rPr lang="ko-KR" altLang="en-US" baseline="0" dirty="0" smtClean="0"/>
              <a:t> 수준을 유지하기 위함입니다만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이로 인하여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새로운 장르를 시도하는 과정에서 </a:t>
            </a:r>
            <a:r>
              <a:rPr lang="ko-KR" altLang="en-US" baseline="0" dirty="0" err="1" smtClean="0"/>
              <a:t>렌더링</a:t>
            </a:r>
            <a:r>
              <a:rPr lang="ko-KR" altLang="en-US" baseline="0" dirty="0" smtClean="0"/>
              <a:t> 부분을 변환해야 할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소스 부분으로 접근해야만 하는 난이도가 존재합니다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개발 툴 역시 최대한 편의성을 강조하는 상황에서 발전되어져 가고 있으나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아직 디자이너들</a:t>
            </a:r>
            <a:r>
              <a:rPr lang="en-US" altLang="ko-KR" baseline="0" dirty="0" smtClean="0"/>
              <a:t>( </a:t>
            </a:r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기획자 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의 개발 참여에는 많은 어려움이 존재합니다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쉬바</a:t>
            </a:r>
            <a:r>
              <a:rPr lang="en-US" altLang="ko-KR" baseline="0" dirty="0" smtClean="0"/>
              <a:t>3D</a:t>
            </a:r>
            <a:r>
              <a:rPr lang="ko-KR" altLang="en-US" baseline="0" dirty="0" smtClean="0"/>
              <a:t>의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개발의 진입과 또한 엔진의 여러 부분을 직접 수정하거나 또는 활용하는데 문제가 없으나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엔진 자체의 특성이 강하고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아직 지원되지 않은 부분들이 많은 것이 감점 요인이지만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아직 발전하는 엔진 중 하나로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이후에 업데이트에 따라서 크게 발전할 수 있는 엔진 중 하나입니다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반면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유니티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3D</a:t>
            </a:r>
            <a:r>
              <a:rPr lang="ko-KR" altLang="en-US" dirty="0" smtClean="0"/>
              <a:t>의 경우에는 이런 개발자에게 진정으로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편리한 엔진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이라 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많은 부분에 대한 개발자들의 엔진에 대한</a:t>
            </a:r>
            <a:r>
              <a:rPr lang="ko-KR" altLang="en-US" baseline="0" dirty="0" smtClean="0"/>
              <a:t> 참여를 개방해 두어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엔진을 직접 수정하는 단계가 아니더라도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모든 장르의 게임을 개발하는데 무리가 없게끔 설계되어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진정한 </a:t>
            </a:r>
            <a:r>
              <a:rPr lang="en-US" altLang="ko-KR" baseline="0" dirty="0" smtClean="0"/>
              <a:t>Data Driven </a:t>
            </a:r>
            <a:r>
              <a:rPr lang="ko-KR" altLang="en-US" baseline="0" dirty="0" smtClean="0"/>
              <a:t>방식의 틀을 기반으로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코드를 최소화 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데이터에 의해서 엔진이 구동되면서도 </a:t>
            </a:r>
            <a:r>
              <a:rPr lang="ko-KR" altLang="en-US" baseline="0" dirty="0" err="1" smtClean="0"/>
              <a:t>퍼포먼스를</a:t>
            </a:r>
            <a:r>
              <a:rPr lang="ko-KR" altLang="en-US" baseline="0" dirty="0" smtClean="0"/>
              <a:t> 최대한 유지하는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편리성 및 선택과 집중을 지원하는 세계 최고의 엔진이라 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특히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다른 엔진과 가장 큰 차별화는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게임 디자이너의 참여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를 극대화 시켜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프로젝트가 프로그래머에 의해서 </a:t>
            </a:r>
            <a:r>
              <a:rPr lang="ko-KR" altLang="en-US" baseline="0" dirty="0" err="1" smtClean="0"/>
              <a:t>런칭될</a:t>
            </a:r>
            <a:r>
              <a:rPr lang="ko-KR" altLang="en-US" baseline="0" dirty="0" smtClean="0"/>
              <a:t> 때까지 기다리는 기존의 개발 시스템을 벗어나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진정으로 개발 팀원 모두가 프로젝트의 </a:t>
            </a:r>
            <a:r>
              <a:rPr lang="ko-KR" altLang="en-US" baseline="0" dirty="0" err="1" smtClean="0"/>
              <a:t>런칭</a:t>
            </a:r>
            <a:r>
              <a:rPr lang="ko-KR" altLang="en-US" baseline="0" dirty="0" smtClean="0"/>
              <a:t> 및 서비스에 참여하도록 유지할 수 있는 부분이 </a:t>
            </a:r>
            <a:r>
              <a:rPr lang="ko-KR" altLang="en-US" baseline="0" dirty="0" err="1" smtClean="0"/>
              <a:t>유니티의</a:t>
            </a:r>
            <a:r>
              <a:rPr lang="ko-KR" altLang="en-US" baseline="0" dirty="0" smtClean="0"/>
              <a:t> 가장 큰 장점이라 할 수 있을 것입니다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A5284-B709-49A4-BBDB-8064878322A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aseline="0" dirty="0" smtClean="0"/>
              <a:t>다음으로 일부 프로그래머들 사이에서 </a:t>
            </a:r>
            <a:r>
              <a:rPr lang="en-US" altLang="ko-KR" baseline="0" dirty="0" smtClean="0"/>
              <a:t>‘</a:t>
            </a:r>
            <a:r>
              <a:rPr lang="ko-KR" altLang="en-US" baseline="0" dirty="0" err="1" smtClean="0"/>
              <a:t>미운오리</a:t>
            </a:r>
            <a:r>
              <a:rPr lang="en-US" altLang="ko-KR" baseline="0" dirty="0" smtClean="0"/>
              <a:t>’ </a:t>
            </a:r>
            <a:r>
              <a:rPr lang="ko-KR" altLang="en-US" baseline="0" dirty="0" smtClean="0"/>
              <a:t>취급을 받는 부분이기도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렌더링</a:t>
            </a:r>
            <a:r>
              <a:rPr lang="ko-KR" altLang="en-US" baseline="0" dirty="0" smtClean="0"/>
              <a:t> 부분은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엔진 자체적인 기술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컬링</a:t>
            </a:r>
            <a:r>
              <a:rPr lang="en-US" altLang="ko-KR" baseline="0" dirty="0" smtClean="0"/>
              <a:t>, LOD, </a:t>
            </a:r>
            <a:r>
              <a:rPr lang="ko-KR" altLang="en-US" baseline="0" dirty="0" err="1" smtClean="0"/>
              <a:t>쉐이더</a:t>
            </a:r>
            <a:r>
              <a:rPr lang="ko-KR" altLang="en-US" baseline="0" dirty="0" smtClean="0"/>
              <a:t> 등의 적용과 접근 용이성 부분 등을 모두 종합한 부분입니다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보시다시피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겜브리오</a:t>
            </a:r>
            <a:r>
              <a:rPr lang="ko-KR" altLang="en-US" baseline="0" dirty="0" smtClean="0"/>
              <a:t> 엔진의 경우에는 비교의 대상이 되기 힘듭니다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물론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부분에 대해서 반론의 여지가 있을 수 있습니다만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만약 </a:t>
            </a:r>
            <a:r>
              <a:rPr lang="ko-KR" altLang="en-US" baseline="0" dirty="0" err="1" smtClean="0"/>
              <a:t>겜브리오</a:t>
            </a:r>
            <a:r>
              <a:rPr lang="ko-KR" altLang="en-US" baseline="0" dirty="0" smtClean="0"/>
              <a:t> 엔진으로 높은 </a:t>
            </a:r>
            <a:r>
              <a:rPr lang="ko-KR" altLang="en-US" baseline="0" dirty="0" err="1" smtClean="0"/>
              <a:t>퀄리티와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퍼포먼스를</a:t>
            </a:r>
            <a:r>
              <a:rPr lang="ko-KR" altLang="en-US" baseline="0" dirty="0" smtClean="0"/>
              <a:t> 만들어 내었다면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그것은 엔진 자체의 능력보다는 개발자의 피나는 노력으로 가능한 부분이라고 단언할 수 있을 것입니다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그러므로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이는 엔진 자체의 성능 비교에서는 포함될 수 없는 내용일 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UDK</a:t>
            </a:r>
            <a:r>
              <a:rPr lang="ko-KR" altLang="en-US" baseline="0" dirty="0" smtClean="0"/>
              <a:t>는 렌더링 부분에 대해서는 최고라 할 수 있을 것입니다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고사양에서의</a:t>
            </a:r>
            <a:r>
              <a:rPr lang="ko-KR" altLang="en-US" baseline="0" dirty="0" smtClean="0"/>
              <a:t> 높은 </a:t>
            </a:r>
            <a:r>
              <a:rPr lang="ko-KR" altLang="en-US" baseline="0" dirty="0" err="1" smtClean="0"/>
              <a:t>퀄리티나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낮은 사양에서의 최적화 모두에 대한 기술을 보유하고 있는 엔진이 바로 </a:t>
            </a:r>
            <a:r>
              <a:rPr lang="en-US" altLang="ko-KR" baseline="0" dirty="0" smtClean="0"/>
              <a:t>UDK</a:t>
            </a:r>
            <a:r>
              <a:rPr lang="ko-KR" altLang="en-US" baseline="0" dirty="0" smtClean="0"/>
              <a:t>엔진입니다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사실 엔진의 성능만큼은 사실 뒤쳐지는 부분이 거의 없는 엔진이지만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유니티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3D</a:t>
            </a:r>
            <a:r>
              <a:rPr lang="ko-KR" altLang="en-US" baseline="0" dirty="0" smtClean="0"/>
              <a:t>에서 일부 앞서는 부분들 때문에 주치가 중간 수준으로 표현되어졌습니다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쉬바</a:t>
            </a:r>
            <a:r>
              <a:rPr lang="en-US" altLang="ko-KR" baseline="0" dirty="0" smtClean="0"/>
              <a:t>3D</a:t>
            </a:r>
            <a:r>
              <a:rPr lang="ko-KR" altLang="en-US" baseline="0" dirty="0" smtClean="0"/>
              <a:t>엔진의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아직 발전중인 엔진입니다만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그렇더라도 </a:t>
            </a:r>
            <a:r>
              <a:rPr lang="ko-KR" altLang="en-US" baseline="0" dirty="0" err="1" smtClean="0"/>
              <a:t>겜브리오</a:t>
            </a:r>
            <a:r>
              <a:rPr lang="ko-KR" altLang="en-US" baseline="0" dirty="0" smtClean="0"/>
              <a:t> 엔진보다는 더 낳은 성능임을 보여주고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유니티엔진의</a:t>
            </a:r>
            <a:r>
              <a:rPr lang="ko-KR" altLang="en-US" baseline="0" dirty="0" smtClean="0"/>
              <a:t>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모두 높은 수치로 나왔습니다만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본 세미나의 주인공 이기 때문에 후한점수를 준 것이 아니라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실제로 많은 개발자들 역시 이와 같은 평가를 내리고 있다는 것을 아실 수 있을 것입니다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특히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유럽에서는 </a:t>
            </a:r>
            <a:r>
              <a:rPr lang="ko-KR" altLang="en-US" baseline="0" dirty="0" err="1" smtClean="0"/>
              <a:t>아이폰에서</a:t>
            </a:r>
            <a:r>
              <a:rPr lang="ko-KR" altLang="en-US" baseline="0" dirty="0" smtClean="0"/>
              <a:t> 구동되는 상당수의 게임이 </a:t>
            </a:r>
            <a:r>
              <a:rPr lang="ko-KR" altLang="en-US" baseline="0" dirty="0" err="1" smtClean="0"/>
              <a:t>유니티로</a:t>
            </a:r>
            <a:r>
              <a:rPr lang="ko-KR" altLang="en-US" baseline="0" dirty="0" smtClean="0"/>
              <a:t> 개발되어지고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이미 한 번 </a:t>
            </a:r>
            <a:r>
              <a:rPr lang="ko-KR" altLang="en-US" baseline="0" dirty="0" err="1" smtClean="0"/>
              <a:t>유니티로</a:t>
            </a:r>
            <a:r>
              <a:rPr lang="ko-KR" altLang="en-US" baseline="0" dirty="0" smtClean="0"/>
              <a:t> 프로젝트를 개발해 본 경험이 있는 분들은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성능에 모두 감탄을 마지않는 엔진이라 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유니티</a:t>
            </a:r>
            <a:r>
              <a:rPr lang="en-US" altLang="ko-KR" baseline="0" dirty="0" smtClean="0"/>
              <a:t>3D</a:t>
            </a:r>
            <a:r>
              <a:rPr lang="ko-KR" altLang="en-US" baseline="0" dirty="0" smtClean="0"/>
              <a:t>엔진의 </a:t>
            </a:r>
            <a:r>
              <a:rPr lang="ko-KR" altLang="en-US" baseline="0" dirty="0" err="1" smtClean="0"/>
              <a:t>렌더링</a:t>
            </a:r>
            <a:r>
              <a:rPr lang="ko-KR" altLang="en-US" baseline="0" dirty="0" smtClean="0"/>
              <a:t> 부분의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각종 리소스의 관리</a:t>
            </a:r>
            <a:r>
              <a:rPr lang="en-US" altLang="ko-KR" baseline="0" dirty="0" smtClean="0"/>
              <a:t>( </a:t>
            </a:r>
            <a:r>
              <a:rPr lang="ko-KR" altLang="en-US" baseline="0" dirty="0" smtClean="0"/>
              <a:t>메모리 할당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해제 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그리고 자체적인 </a:t>
            </a:r>
            <a:r>
              <a:rPr lang="ko-KR" altLang="en-US" baseline="0" dirty="0" err="1" smtClean="0"/>
              <a:t>컬링</a:t>
            </a:r>
            <a:r>
              <a:rPr lang="en-US" altLang="ko-KR" baseline="0" dirty="0" smtClean="0"/>
              <a:t>, LOD </a:t>
            </a:r>
            <a:r>
              <a:rPr lang="ko-KR" altLang="en-US" baseline="0" dirty="0" smtClean="0"/>
              <a:t>등에서 안정적인 </a:t>
            </a:r>
            <a:r>
              <a:rPr lang="ko-KR" altLang="en-US" baseline="0" dirty="0" err="1" smtClean="0"/>
              <a:t>퀄리티와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퍼포먼스를</a:t>
            </a:r>
            <a:r>
              <a:rPr lang="ko-KR" altLang="en-US" baseline="0" dirty="0" smtClean="0"/>
              <a:t> 보여주고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현재 출시를 앞두고 있는 </a:t>
            </a:r>
            <a:r>
              <a:rPr lang="en-US" altLang="ko-KR" baseline="0" dirty="0" smtClean="0"/>
              <a:t>3.0 </a:t>
            </a:r>
            <a:r>
              <a:rPr lang="ko-KR" altLang="en-US" baseline="0" dirty="0" smtClean="0"/>
              <a:t>버전에서는 이 </a:t>
            </a:r>
            <a:r>
              <a:rPr lang="ko-KR" altLang="en-US" baseline="0" dirty="0" err="1" smtClean="0"/>
              <a:t>렌더링</a:t>
            </a:r>
            <a:r>
              <a:rPr lang="ko-KR" altLang="en-US" baseline="0" dirty="0" smtClean="0"/>
              <a:t> 부분 역시 비약적인 발전을 기대하고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가장 큰 특징인 데이터 주도적 설계 부분의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단순히 스크립트 기반의 엔진이라는 의미 이상으로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스크립트만을 사용하여 효율 감소 없는 게임 </a:t>
            </a:r>
            <a:r>
              <a:rPr lang="ko-KR" altLang="en-US" baseline="0" dirty="0" err="1" smtClean="0"/>
              <a:t>로직의</a:t>
            </a:r>
            <a:r>
              <a:rPr lang="ko-KR" altLang="en-US" baseline="0" dirty="0" smtClean="0"/>
              <a:t> 구현이나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엔진 자체에서의 필요한 부분에 대한 접근을 가능하게 해 놓은 구조는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일부</a:t>
            </a:r>
            <a:r>
              <a:rPr lang="en-US" altLang="ko-KR" baseline="0" dirty="0" smtClean="0"/>
              <a:t>, ‘</a:t>
            </a:r>
            <a:r>
              <a:rPr lang="ko-KR" altLang="en-US" baseline="0" dirty="0" smtClean="0"/>
              <a:t>스크립트 기반의 게임 엔진은 효율이 떨어진다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라는 프로그래머들의 선입견을 반박하는 엔진의 특성이기도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사실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일부 몇몇 프로그래머들의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엔진 자체에 접근하는 것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가령 소스 코드를 반드시 수정해야 하는 것에 대해서 고집하는 프로그래머들이 있는데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모든 소프트웨어의 개발이 데이터 주도적 설계로 발전하고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코드의 재활용에 초점을 맞추고 발전하는 방향에 뒤쳐지는 생각이 아닐 수 없습니다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물론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이런 프로그래머들이 필요한 분야는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다른 사람들이 편하게 소프트웨어를 개발하도록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컴퍼넌트를</a:t>
            </a:r>
            <a:r>
              <a:rPr lang="ko-KR" altLang="en-US" baseline="0" dirty="0" smtClean="0"/>
              <a:t> 개발하거나 게임 엔진 자체를 개발하는 분야이겠지요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하지만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개발에 참여하는 프로그래머라면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프로젝트의 구현 기술을 위해서 프로젝트에 참여하는 것이 아니라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성공 </a:t>
            </a:r>
            <a:r>
              <a:rPr lang="ko-KR" altLang="en-US" baseline="0" dirty="0" err="1" smtClean="0"/>
              <a:t>가능성있는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컨텐츠를</a:t>
            </a:r>
            <a:r>
              <a:rPr lang="ko-KR" altLang="en-US" baseline="0" dirty="0" smtClean="0"/>
              <a:t> 개발하는데 참여하는 구성원이라는 것을 반드시 기억해야 할 것입니다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상품이 먼저이고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다음이 기술이라는 것입니다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이런 부분들은 애플의 </a:t>
            </a:r>
            <a:r>
              <a:rPr lang="ko-KR" altLang="en-US" baseline="0" dirty="0" err="1" smtClean="0"/>
              <a:t>아이폰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처럼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하드웨어 보다는 소프트웨어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그리고 소프트웨어의 성능보다는 </a:t>
            </a:r>
            <a:r>
              <a:rPr lang="ko-KR" altLang="en-US" baseline="0" dirty="0" err="1" smtClean="0"/>
              <a:t>컨텐츠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아이디어가 더욱 중요하다는 것을 이미 잘 말해주고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A5284-B709-49A4-BBDB-8064878322A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마지막으로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게임 개발을 집을 짓는 것에 비유하였을 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각각의 엔진에 대한 수준을 비유로 표현해 봤습니다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GameBryo</a:t>
            </a:r>
            <a:r>
              <a:rPr lang="ko-KR" altLang="en-US" baseline="0" dirty="0" smtClean="0"/>
              <a:t>는 물론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사용하는 사람에 따라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무엇이든 만들 수 있지만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 비싼 도구를 사야 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결과물이 나올 때까지 너무 많은 노력을 들여야 한다는 의미입니다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쉬바</a:t>
            </a:r>
            <a:r>
              <a:rPr lang="en-US" altLang="ko-KR" baseline="0" dirty="0" smtClean="0"/>
              <a:t>3D </a:t>
            </a:r>
            <a:r>
              <a:rPr lang="ko-KR" altLang="en-US" baseline="0" dirty="0" smtClean="0"/>
              <a:t>엔진은 재료를 다듬는 데도 시간을 들이고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결과물이 완성되기까지도 어느 정도의 번거로움을 겪어야 하지만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큰 </a:t>
            </a:r>
            <a:r>
              <a:rPr lang="ko-KR" altLang="en-US" baseline="0" dirty="0" err="1" smtClean="0"/>
              <a:t>부담없이</a:t>
            </a:r>
            <a:r>
              <a:rPr lang="ko-KR" altLang="en-US" baseline="0" dirty="0" smtClean="0"/>
              <a:t> 프로젝트를 시작할 수 있다는 의미입니다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UDK</a:t>
            </a:r>
            <a:r>
              <a:rPr lang="ko-KR" altLang="en-US" baseline="0" dirty="0" smtClean="0"/>
              <a:t>는 황금으로 된 성을 만들수 있는 모든 조건을 갖추고 있지만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모든 노력의 결과물을 다시 돌려줘야 하는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대출을 받아서 집을 짓는 느낌으로 비유해봤습니다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Unity3D </a:t>
            </a:r>
            <a:r>
              <a:rPr lang="ko-KR" altLang="en-US" baseline="0" dirty="0" smtClean="0"/>
              <a:t>엔진은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황금성까지는 아니지만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태풍과 지진에 강한 집을 만들 수도 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집 곳곳의 멋있는 장식물들을 만들 수 있는 거푸집도 제공되며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함께 집을 짓는데 도와주는 친구들이 넘치는데 오는 든든함과 돈 많은 </a:t>
            </a:r>
            <a:r>
              <a:rPr lang="ko-KR" altLang="en-US" baseline="0" dirty="0" err="1" smtClean="0"/>
              <a:t>부자집</a:t>
            </a:r>
            <a:r>
              <a:rPr lang="ko-KR" altLang="en-US" baseline="0" dirty="0" smtClean="0"/>
              <a:t> 친구에게 아주 싼 값으로 얻어온 중장비를 이용하는 것과 같은 느낌과 비유했습니다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A5284-B709-49A4-BBDB-8064878322A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지금까지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엔진을 비교해봤지만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비교는 단순히 저희가 수년간 해당 엔진들을 사용해오면서 느꼈던 부분들에 대한 주관적인 성격이 강하다고 볼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이런 비교에 대해서 반론을 제시하는 분들도 당연히 계실 것이라 생각됩니다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다행히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이런 부분들을 직접 경험해 보고 싶으신 분들은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겜브리오</a:t>
            </a:r>
            <a:r>
              <a:rPr lang="ko-KR" altLang="en-US" dirty="0" smtClean="0"/>
              <a:t> 엔진을 제외하고는 모두 직접 바로 다운로드 받아서 살펴볼 수 있는 상황입니다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여러분들이 이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엔진들을 살펴 </a:t>
            </a:r>
            <a:r>
              <a:rPr lang="ko-KR" altLang="en-US" dirty="0" err="1" smtClean="0"/>
              <a:t>보았을때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현존하는 다른 게임 엔진들과 비교해 </a:t>
            </a:r>
            <a:r>
              <a:rPr lang="ko-KR" altLang="en-US" dirty="0" err="1" smtClean="0"/>
              <a:t>봤을때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유니티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3D </a:t>
            </a:r>
            <a:r>
              <a:rPr lang="ko-KR" altLang="en-US" dirty="0" smtClean="0"/>
              <a:t>엔진의 매력은 그 누구도 함부로 뿌리칠 수 없는 매력이라는 것을 장담합니다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특히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산업의 밑바탕이 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메이저 업체들의 </a:t>
            </a:r>
            <a:r>
              <a:rPr lang="ko-KR" altLang="en-US" dirty="0" err="1" smtClean="0"/>
              <a:t>먹이감이</a:t>
            </a:r>
            <a:r>
              <a:rPr lang="ko-KR" altLang="en-US" dirty="0" smtClean="0"/>
              <a:t> 되면서 산업을 지탱시키고 있는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우리 개인 개발자들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동인 개발자들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소규모 개발사들에게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유니티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3D </a:t>
            </a:r>
            <a:r>
              <a:rPr lang="ko-KR" altLang="en-US" dirty="0" smtClean="0"/>
              <a:t>엔진만큼 세상을 뒤 엎을만할 힘을 줄 수 있는 엔진은 없다고 단언합니다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A5284-B709-49A4-BBDB-8064878322A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A5284-B709-49A4-BBDB-8064878322A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 제작 각 </a:t>
            </a:r>
            <a:r>
              <a:rPr lang="ko-KR" altLang="en-US" dirty="0" err="1" smtClean="0"/>
              <a:t>파트별</a:t>
            </a:r>
            <a:r>
              <a:rPr lang="ko-KR" altLang="en-US" dirty="0" smtClean="0"/>
              <a:t> </a:t>
            </a:r>
            <a:r>
              <a:rPr lang="en-US" altLang="ko-KR" dirty="0" smtClean="0"/>
              <a:t>Unity3D </a:t>
            </a:r>
            <a:r>
              <a:rPr lang="ko-KR" altLang="en-US" dirty="0" smtClean="0"/>
              <a:t>엔진의 용도 및 활용 방법이라는 세 번째 주제에 대하여 강연을 진행하도록 하겠습니다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A5284-B709-49A4-BBDB-8064878322A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>
            <a:off x="6820592" y="428628"/>
            <a:ext cx="2323440" cy="6000768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35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09446"/>
            <a:ext cx="7772400" cy="1470025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23248" y="3886200"/>
            <a:ext cx="5414978" cy="1042998"/>
          </a:xfrm>
        </p:spPr>
        <p:txBody>
          <a:bodyPr/>
          <a:lstStyle>
            <a:lvl1pPr marL="0" indent="0" algn="r">
              <a:buNone/>
              <a:defRPr sz="24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D33E-626A-45F7-B404-B9D6CFC8C902}" type="datetimeFigureOut">
              <a:rPr lang="ko-KR" altLang="en-US" smtClean="0"/>
              <a:pPr/>
              <a:t>2010-05-07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6901-628B-4D0F-BB1A-9E26FFA68C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D33E-626A-45F7-B404-B9D6CFC8C902}" type="datetimeFigureOut">
              <a:rPr lang="ko-KR" altLang="en-US" smtClean="0"/>
              <a:pPr/>
              <a:t>2010-05-07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6901-628B-4D0F-BB1A-9E26FFA68C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58082" y="274639"/>
            <a:ext cx="1328718" cy="5851525"/>
          </a:xfrm>
        </p:spPr>
        <p:txBody>
          <a:bodyPr vert="eaVert" anchor="b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28672"/>
            <a:ext cx="6900882" cy="519749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D33E-626A-45F7-B404-B9D6CFC8C902}" type="datetimeFigureOut">
              <a:rPr lang="ko-KR" altLang="en-US" smtClean="0"/>
              <a:pPr/>
              <a:t>2010-05-07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6901-628B-4D0F-BB1A-9E26FFA68C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D33E-626A-45F7-B404-B9D6CFC8C902}" type="datetimeFigureOut">
              <a:rPr lang="ko-KR" altLang="en-US" smtClean="0"/>
              <a:pPr/>
              <a:t>2010-05-07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6901-628B-4D0F-BB1A-9E26FFA68C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>
              <a:buNone/>
              <a:defRPr sz="1800" i="1">
                <a:solidFill>
                  <a:schemeClr val="tx1">
                    <a:tint val="8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tx1">
                    <a:tint val="85000"/>
                  </a:schemeClr>
                </a:solidFill>
              </a:defRPr>
            </a:lvl3pPr>
            <a:lvl4pPr marL="13716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4pPr>
            <a:lvl5pPr marL="18288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D33E-626A-45F7-B404-B9D6CFC8C902}" type="datetimeFigureOut">
              <a:rPr lang="ko-KR" altLang="en-US" smtClean="0"/>
              <a:pPr/>
              <a:t>2010-05-07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6901-628B-4D0F-BB1A-9E26FFA68C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D33E-626A-45F7-B404-B9D6CFC8C902}" type="datetimeFigureOut">
              <a:rPr lang="ko-KR" altLang="en-US" smtClean="0"/>
              <a:pPr/>
              <a:t>2010-05-07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6901-628B-4D0F-BB1A-9E26FFA68C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500702"/>
            <a:ext cx="4040188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5500702"/>
            <a:ext cx="4041775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D33E-626A-45F7-B404-B9D6CFC8C902}" type="datetimeFigureOut">
              <a:rPr lang="ko-KR" altLang="en-US" smtClean="0"/>
              <a:pPr/>
              <a:t>2010-05-07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6901-628B-4D0F-BB1A-9E26FFA68C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D33E-626A-45F7-B404-B9D6CFC8C902}" type="datetimeFigureOut">
              <a:rPr lang="ko-KR" altLang="en-US" smtClean="0"/>
              <a:pPr/>
              <a:t>2010-05-07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6901-628B-4D0F-BB1A-9E26FFA68C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D33E-626A-45F7-B404-B9D6CFC8C902}" type="datetimeFigureOut">
              <a:rPr lang="ko-KR" altLang="en-US" smtClean="0"/>
              <a:pPr/>
              <a:t>2010-05-07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6901-628B-4D0F-BB1A-9E26FFA68C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8219505" cy="59387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868" y="1590620"/>
            <a:ext cx="8218935" cy="4535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866111"/>
            <a:ext cx="8237260" cy="6877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D33E-626A-45F7-B404-B9D6CFC8C902}" type="datetimeFigureOut">
              <a:rPr lang="ko-KR" altLang="en-US" smtClean="0"/>
              <a:pPr/>
              <a:t>2010-05-07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6901-628B-4D0F-BB1A-9E26FFA68C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785926"/>
            <a:ext cx="3422654" cy="781052"/>
          </a:xfrm>
        </p:spPr>
        <p:txBody>
          <a:bodyPr anchor="b"/>
          <a:lstStyle>
            <a:lvl1pPr algn="r">
              <a:defRPr sz="24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8596" y="2566978"/>
            <a:ext cx="3422654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D33E-626A-45F7-B404-B9D6CFC8C902}" type="datetimeFigureOut">
              <a:rPr lang="ko-KR" altLang="en-US" smtClean="0"/>
              <a:pPr/>
              <a:t>2010-05-07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6901-628B-4D0F-BB1A-9E26FFA68CE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sz="quarter" idx="1"/>
          </p:nvPr>
        </p:nvSpPr>
        <p:spPr>
          <a:xfrm>
            <a:off x="4000496" y="928670"/>
            <a:ext cx="4500594" cy="4500570"/>
          </a:xfrm>
          <a:prstGeom prst="roundRect">
            <a:avLst>
              <a:gd name="adj" fmla="val 8501"/>
            </a:avLst>
          </a:prstGeom>
          <a:noFill/>
          <a:ln w="165100" cap="rnd" cmpd="sng">
            <a:gradFill flip="none" rotWithShape="1">
              <a:gsLst>
                <a:gs pos="0">
                  <a:schemeClr val="accent2">
                    <a:tint val="20000"/>
                  </a:schemeClr>
                </a:gs>
                <a:gs pos="100000">
                  <a:schemeClr val="accent2">
                    <a:tint val="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balanced" dir="t"/>
          </a:scene3d>
          <a:sp3d extrusionH="76200" prstMaterial="matte">
            <a:bevelT h="38100"/>
            <a:bevelB h="38100"/>
            <a:extrusionClr>
              <a:schemeClr val="bg2">
                <a:shade val="75000"/>
              </a:schemeClr>
            </a:extrusionClr>
          </a:sp3d>
        </p:spPr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 flipH="1">
            <a:off x="-32" y="500042"/>
            <a:ext cx="2268129" cy="5929354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62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ED33E-626A-45F7-B404-B9D6CFC8C902}" type="datetimeFigureOut">
              <a:rPr lang="ko-KR" altLang="en-US" smtClean="0"/>
              <a:pPr/>
              <a:t>2010-05-07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76901-628B-4D0F-BB1A-9E26FFA68C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1" kern="1200" smtClean="0">
          <a:ln w="11430">
            <a:solidFill>
              <a:schemeClr val="tx2">
                <a:shade val="25000"/>
                <a:alpha val="75000"/>
              </a:schemeClr>
            </a:solidFill>
          </a:ln>
          <a:gradFill>
            <a:gsLst>
              <a:gs pos="0">
                <a:schemeClr val="tx2"/>
              </a:gs>
              <a:gs pos="50000">
                <a:schemeClr val="tx2"/>
              </a:gs>
              <a:gs pos="100000">
                <a:schemeClr val="tx2">
                  <a:shade val="90000"/>
                </a:schemeClr>
              </a:gs>
            </a:gsLst>
            <a:lin ang="5400000" scaled="0"/>
          </a:gradFill>
          <a:effectLst>
            <a:outerShdw blurRad="50800" dist="25400" dir="5460000" algn="tl" rotWithShape="0">
              <a:srgbClr val="000000">
                <a:alpha val="27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tx2"/>
        </a:buClr>
        <a:buSzPct val="70000"/>
        <a:buFont typeface="Wingdings"/>
        <a:buChar char="p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140000"/>
        <a:buFont typeface="Wingdings"/>
        <a:buChar char="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4"/>
        </a:buClr>
        <a:buSzPct val="12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5"/>
        </a:buClr>
        <a:buSzPct val="110000"/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6"/>
        </a:buClr>
        <a:buSzPct val="9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2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214422"/>
            <a:ext cx="8429683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57290" y="3500438"/>
            <a:ext cx="6572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+mj-lt"/>
              </a:rPr>
              <a:t>제 </a:t>
            </a:r>
            <a:r>
              <a:rPr lang="en-US" altLang="ko-KR" sz="2800" dirty="0" smtClean="0">
                <a:latin typeface="+mj-lt"/>
              </a:rPr>
              <a:t>1 </a:t>
            </a:r>
            <a:r>
              <a:rPr lang="ko-KR" altLang="en-US" sz="2800" dirty="0" smtClean="0">
                <a:latin typeface="+mj-lt"/>
              </a:rPr>
              <a:t>회 </a:t>
            </a:r>
            <a:r>
              <a:rPr lang="en-US" altLang="ko-KR" sz="2800" dirty="0" smtClean="0">
                <a:latin typeface="+mj-lt"/>
              </a:rPr>
              <a:t>Unity3D </a:t>
            </a:r>
            <a:r>
              <a:rPr lang="ko-KR" altLang="en-US" sz="2800" dirty="0" smtClean="0">
                <a:latin typeface="+mj-lt"/>
              </a:rPr>
              <a:t>게임 엔진 세미나</a:t>
            </a:r>
            <a:endParaRPr lang="ko-KR" altLang="en-US" sz="2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7290" y="4286256"/>
            <a:ext cx="65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+mj-lt"/>
              </a:rPr>
              <a:t>GPM Studio, </a:t>
            </a:r>
            <a:r>
              <a:rPr lang="en-US" altLang="ko-KR" dirty="0" err="1" smtClean="0">
                <a:latin typeface="+mj-lt"/>
              </a:rPr>
              <a:t>Netmego</a:t>
            </a:r>
            <a:r>
              <a:rPr lang="en-US" altLang="ko-KR" dirty="0" smtClean="0">
                <a:latin typeface="+mj-lt"/>
              </a:rPr>
              <a:t> </a:t>
            </a:r>
            <a:r>
              <a:rPr lang="ko-KR" altLang="en-US" dirty="0" smtClean="0">
                <a:latin typeface="+mj-lt"/>
              </a:rPr>
              <a:t>공동 개최</a:t>
            </a:r>
            <a:endParaRPr lang="ko-KR" altLang="en-US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357166"/>
            <a:ext cx="82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Thread</a:t>
            </a:r>
            <a:r>
              <a:rPr lang="ko-KR" altLang="en-US" dirty="0" smtClean="0"/>
              <a:t> </a:t>
            </a:r>
            <a:r>
              <a:rPr lang="en-US" altLang="ko-KR" dirty="0" smtClean="0"/>
              <a:t>3. </a:t>
            </a:r>
            <a:r>
              <a:rPr lang="ko-KR" altLang="en-US" dirty="0" smtClean="0"/>
              <a:t>개발 파트 별 </a:t>
            </a:r>
            <a:r>
              <a:rPr lang="en-US" altLang="ko-KR" dirty="0" smtClean="0"/>
              <a:t>Unity3D </a:t>
            </a:r>
            <a:r>
              <a:rPr lang="ko-KR" altLang="en-US" dirty="0" smtClean="0"/>
              <a:t>활용</a:t>
            </a:r>
            <a:r>
              <a:rPr lang="en-US" altLang="ko-KR" sz="1200" dirty="0" smtClean="0"/>
              <a:t> – Game Art</a:t>
            </a:r>
            <a:endParaRPr lang="ko-KR" altLang="en-US" sz="1200" dirty="0"/>
          </a:p>
        </p:txBody>
      </p:sp>
      <p:graphicFrame>
        <p:nvGraphicFramePr>
          <p:cNvPr id="5" name="다이어그램 4"/>
          <p:cNvGraphicFramePr/>
          <p:nvPr/>
        </p:nvGraphicFramePr>
        <p:xfrm>
          <a:off x="428596" y="1142984"/>
          <a:ext cx="8286808" cy="4960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357166"/>
            <a:ext cx="821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Game Art Part </a:t>
            </a:r>
            <a:r>
              <a:rPr lang="ko-KR" altLang="en-US" sz="1200" dirty="0" smtClean="0"/>
              <a:t>에 전달된 작업 내용</a:t>
            </a:r>
            <a:endParaRPr lang="ko-KR" altLang="en-US" sz="1200" dirty="0"/>
          </a:p>
        </p:txBody>
      </p:sp>
      <p:graphicFrame>
        <p:nvGraphicFramePr>
          <p:cNvPr id="5" name="다이어그램 4"/>
          <p:cNvGraphicFramePr/>
          <p:nvPr/>
        </p:nvGraphicFramePr>
        <p:xfrm>
          <a:off x="1571604" y="16430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1928802"/>
            <a:ext cx="72866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데모 시연</a:t>
            </a:r>
            <a:endParaRPr lang="en-US" altLang="ko-KR" dirty="0" smtClean="0"/>
          </a:p>
          <a:p>
            <a:pPr marL="742950" indent="-742950" algn="ctr">
              <a:buAutoNum type="arabicPeriod"/>
            </a:pPr>
            <a:r>
              <a:rPr lang="ko-KR" altLang="en-US" dirty="0" err="1" smtClean="0"/>
              <a:t>터레인</a:t>
            </a:r>
            <a:r>
              <a:rPr lang="ko-KR" altLang="en-US" dirty="0" smtClean="0"/>
              <a:t> 생성 후</a:t>
            </a:r>
            <a:r>
              <a:rPr lang="en-US" altLang="ko-KR" dirty="0" smtClean="0"/>
              <a:t>, Max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를 불러와서 </a:t>
            </a:r>
            <a:r>
              <a:rPr lang="ko-KR" altLang="en-US" dirty="0" err="1" smtClean="0"/>
              <a:t>맵에</a:t>
            </a:r>
            <a:r>
              <a:rPr lang="ko-KR" altLang="en-US" dirty="0" smtClean="0"/>
              <a:t> 설치 및 물리 적용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</a:t>
            </a:r>
            <a:endParaRPr lang="en-US" altLang="ko-KR" dirty="0" smtClean="0"/>
          </a:p>
          <a:p>
            <a:pPr marL="742950" indent="-742950" algn="ctr">
              <a:buAutoNum type="arabicPeriod"/>
            </a:pPr>
            <a:r>
              <a:rPr lang="ko-KR" altLang="en-US" dirty="0" smtClean="0"/>
              <a:t>화염 방사기 효과를 제작하고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막대 끝에 화염 방사기를 붙여서 화염의 움직임 테스트</a:t>
            </a:r>
            <a:endParaRPr lang="en-US" altLang="ko-KR" dirty="0" smtClean="0"/>
          </a:p>
          <a:p>
            <a:pPr marL="742950" indent="-742950" algn="ctr">
              <a:buAutoNum type="arabicPeriod"/>
            </a:pPr>
            <a:r>
              <a:rPr lang="en-US" altLang="ko-KR" dirty="0" err="1" smtClean="0"/>
              <a:t>GUILayout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구성하여</a:t>
            </a:r>
            <a:r>
              <a:rPr lang="en-US" altLang="ko-KR" dirty="0" smtClean="0"/>
              <a:t>, GUI</a:t>
            </a:r>
            <a:r>
              <a:rPr lang="ko-KR" altLang="en-US" dirty="0" smtClean="0"/>
              <a:t>를 생성 및 테스트 화면에서 위치 변환 등의 과정을 거쳐서 간단한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를 완성하는 테스트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357166"/>
            <a:ext cx="82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Thread</a:t>
            </a:r>
            <a:r>
              <a:rPr lang="ko-KR" altLang="en-US" dirty="0" smtClean="0"/>
              <a:t> </a:t>
            </a:r>
            <a:r>
              <a:rPr lang="en-US" altLang="ko-KR" dirty="0" smtClean="0"/>
              <a:t>3. </a:t>
            </a:r>
            <a:r>
              <a:rPr lang="ko-KR" altLang="en-US" dirty="0" smtClean="0"/>
              <a:t>개발 파트 별 </a:t>
            </a:r>
            <a:r>
              <a:rPr lang="en-US" altLang="ko-KR" dirty="0" smtClean="0"/>
              <a:t>Unity3D </a:t>
            </a:r>
            <a:r>
              <a:rPr lang="ko-KR" altLang="en-US" dirty="0" smtClean="0"/>
              <a:t>활용</a:t>
            </a:r>
            <a:r>
              <a:rPr lang="en-US" altLang="ko-KR" sz="1200" dirty="0" smtClean="0"/>
              <a:t> – Game Programming</a:t>
            </a:r>
            <a:endParaRPr lang="ko-KR" altLang="en-US" sz="1200" dirty="0"/>
          </a:p>
        </p:txBody>
      </p:sp>
      <p:graphicFrame>
        <p:nvGraphicFramePr>
          <p:cNvPr id="5" name="다이어그램 4"/>
          <p:cNvGraphicFramePr/>
          <p:nvPr/>
        </p:nvGraphicFramePr>
        <p:xfrm>
          <a:off x="428596" y="1142984"/>
          <a:ext cx="8286808" cy="4960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357166"/>
            <a:ext cx="82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Thread</a:t>
            </a:r>
            <a:r>
              <a:rPr lang="ko-KR" altLang="en-US" dirty="0" smtClean="0"/>
              <a:t> </a:t>
            </a:r>
            <a:r>
              <a:rPr lang="en-US" altLang="ko-KR" dirty="0" smtClean="0"/>
              <a:t>3. </a:t>
            </a:r>
            <a:r>
              <a:rPr lang="ko-KR" altLang="en-US" dirty="0" smtClean="0"/>
              <a:t>개발 파트 별 </a:t>
            </a:r>
            <a:r>
              <a:rPr lang="en-US" altLang="ko-KR" dirty="0" smtClean="0"/>
              <a:t>Unity3D </a:t>
            </a:r>
            <a:r>
              <a:rPr lang="ko-KR" altLang="en-US" dirty="0" smtClean="0"/>
              <a:t>활용</a:t>
            </a:r>
            <a:r>
              <a:rPr lang="en-US" altLang="ko-KR" sz="1200" dirty="0" smtClean="0"/>
              <a:t> – Game Design</a:t>
            </a:r>
            <a:endParaRPr lang="ko-KR" altLang="en-US" sz="1200" dirty="0"/>
          </a:p>
        </p:txBody>
      </p:sp>
      <p:graphicFrame>
        <p:nvGraphicFramePr>
          <p:cNvPr id="5" name="다이어그램 4"/>
          <p:cNvGraphicFramePr/>
          <p:nvPr/>
        </p:nvGraphicFramePr>
        <p:xfrm>
          <a:off x="428596" y="1142984"/>
          <a:ext cx="8286808" cy="4960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357166"/>
            <a:ext cx="821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Game </a:t>
            </a:r>
            <a:r>
              <a:rPr lang="en-US" altLang="ko-KR" sz="1200" dirty="0" smtClean="0"/>
              <a:t>Design</a:t>
            </a:r>
            <a:r>
              <a:rPr lang="en-US" altLang="ko-KR" sz="1200" dirty="0" smtClean="0"/>
              <a:t> Part </a:t>
            </a:r>
            <a:r>
              <a:rPr lang="ko-KR" altLang="en-US" sz="1200" dirty="0" smtClean="0"/>
              <a:t>에 전달된 작업 내용</a:t>
            </a:r>
            <a:endParaRPr lang="ko-KR" altLang="en-US" sz="1200" dirty="0"/>
          </a:p>
        </p:txBody>
      </p:sp>
      <p:graphicFrame>
        <p:nvGraphicFramePr>
          <p:cNvPr id="5" name="다이어그램 4"/>
          <p:cNvGraphicFramePr/>
          <p:nvPr/>
        </p:nvGraphicFramePr>
        <p:xfrm>
          <a:off x="1571604" y="16430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2214554"/>
            <a:ext cx="72866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데모 시연</a:t>
            </a:r>
            <a:endParaRPr lang="en-US" altLang="ko-KR" dirty="0" smtClean="0"/>
          </a:p>
          <a:p>
            <a:pPr marL="742950" indent="-742950" algn="ctr">
              <a:buAutoNum type="arabicPeriod"/>
            </a:pPr>
            <a:r>
              <a:rPr lang="ko-KR" altLang="en-US" dirty="0" smtClean="0"/>
              <a:t>프로그램 파트에서 공을 쏘는 데모를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디자인 파트에서는 실제 수치를 조정하는 데모</a:t>
            </a:r>
            <a:endParaRPr lang="en-US" altLang="ko-KR" dirty="0" smtClean="0"/>
          </a:p>
          <a:p>
            <a:pPr marL="742950" indent="-742950" algn="ctr">
              <a:buAutoNum type="arabicPeriod"/>
            </a:pPr>
            <a:r>
              <a:rPr lang="ko-KR" altLang="en-US" dirty="0" smtClean="0"/>
              <a:t>디자인 파트에서 공 대신 다른 객체를 불러와서 이를 적용하는 데모</a:t>
            </a:r>
            <a:endParaRPr lang="en-US" altLang="ko-KR" dirty="0" smtClean="0"/>
          </a:p>
          <a:p>
            <a:pPr marL="742950" indent="-742950" algn="ctr">
              <a:buAutoNum type="arabicPeriod"/>
            </a:pPr>
            <a:r>
              <a:rPr lang="ko-KR" altLang="en-US" dirty="0" smtClean="0"/>
              <a:t>프로그램 파트에서 점수를 더하는 코드를 작성하고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디자인 파트에서는 이 코드를 객체에 삽입하여 벽에 </a:t>
            </a:r>
            <a:r>
              <a:rPr lang="ko-KR" altLang="en-US" dirty="0" err="1" smtClean="0"/>
              <a:t>맞출때</a:t>
            </a:r>
            <a:r>
              <a:rPr lang="ko-KR" altLang="en-US" dirty="0" smtClean="0"/>
              <a:t> 점수를 얻거나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농구 게임처럼 만드는 데모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3042" y="2500306"/>
            <a:ext cx="59293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진정한 개발팀의 협업을 위해서는 </a:t>
            </a:r>
            <a:r>
              <a:rPr lang="en-US" altLang="ko-KR" sz="2400" dirty="0" smtClean="0"/>
              <a:t>Unity3D </a:t>
            </a:r>
            <a:r>
              <a:rPr lang="ko-KR" altLang="en-US" sz="2400" dirty="0" smtClean="0"/>
              <a:t>를 </a:t>
            </a:r>
            <a:r>
              <a:rPr lang="ko-KR" altLang="en-US" sz="2400" dirty="0" err="1" smtClean="0"/>
              <a:t>선택하십시요</a:t>
            </a:r>
            <a:r>
              <a:rPr lang="en-US" altLang="ko-KR" sz="2400" dirty="0" smtClean="0"/>
              <a:t>.</a:t>
            </a:r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2400" dirty="0" smtClean="0"/>
              <a:t>Thread 3 - End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2802435"/>
            <a:ext cx="72866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/>
              <a:t>Thread</a:t>
            </a:r>
            <a:r>
              <a:rPr lang="ko-KR" altLang="en-US" sz="4400" dirty="0" smtClean="0"/>
              <a:t> </a:t>
            </a:r>
            <a:r>
              <a:rPr lang="en-US" altLang="ko-KR" sz="4400" dirty="0" smtClean="0"/>
              <a:t>4. Unity3D</a:t>
            </a:r>
            <a:r>
              <a:rPr lang="ko-KR" altLang="en-US" sz="4400" dirty="0" smtClean="0"/>
              <a:t>를 사용한 </a:t>
            </a:r>
            <a:r>
              <a:rPr lang="en-US" altLang="ko-KR" sz="4400" dirty="0" smtClean="0"/>
              <a:t>‘</a:t>
            </a:r>
            <a:r>
              <a:rPr lang="ko-KR" altLang="en-US" sz="4400" dirty="0" err="1" smtClean="0"/>
              <a:t>까꿍</a:t>
            </a:r>
            <a:r>
              <a:rPr lang="ko-KR" altLang="en-US" sz="4400" dirty="0" smtClean="0"/>
              <a:t> 온라인</a:t>
            </a:r>
            <a:r>
              <a:rPr lang="en-US" altLang="ko-KR" sz="4400" dirty="0" smtClean="0"/>
              <a:t>’ </a:t>
            </a:r>
            <a:r>
              <a:rPr lang="ko-KR" altLang="en-US" sz="4400" dirty="0" smtClean="0"/>
              <a:t>개발 과정</a:t>
            </a:r>
            <a:endParaRPr lang="ko-KR" altLang="en-US" sz="4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357166"/>
            <a:ext cx="82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Thread</a:t>
            </a:r>
            <a:r>
              <a:rPr lang="ko-KR" altLang="en-US" dirty="0" smtClean="0"/>
              <a:t> </a:t>
            </a:r>
            <a:r>
              <a:rPr lang="en-US" altLang="ko-KR" dirty="0" smtClean="0"/>
              <a:t>4. ‘</a:t>
            </a:r>
            <a:r>
              <a:rPr lang="ko-KR" altLang="en-US" dirty="0" err="1" smtClean="0"/>
              <a:t>까꿍</a:t>
            </a:r>
            <a:r>
              <a:rPr lang="ko-KR" altLang="en-US" dirty="0" smtClean="0"/>
              <a:t> 온라인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개발 과정</a:t>
            </a:r>
            <a:r>
              <a:rPr lang="en-US" altLang="ko-KR" sz="1200" dirty="0" smtClean="0"/>
              <a:t> – </a:t>
            </a:r>
            <a:r>
              <a:rPr lang="ko-KR" altLang="en-US" sz="1200" dirty="0" smtClean="0"/>
              <a:t>엔진 평가 및 의사 결정</a:t>
            </a:r>
            <a:endParaRPr lang="ko-KR" altLang="en-US" sz="1200" dirty="0"/>
          </a:p>
        </p:txBody>
      </p:sp>
      <p:graphicFrame>
        <p:nvGraphicFramePr>
          <p:cNvPr id="4" name="다이어그램 3"/>
          <p:cNvGraphicFramePr/>
          <p:nvPr/>
        </p:nvGraphicFramePr>
        <p:xfrm>
          <a:off x="571472" y="1071546"/>
          <a:ext cx="8001056" cy="54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2802435"/>
            <a:ext cx="72866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/>
              <a:t>Thread</a:t>
            </a:r>
            <a:r>
              <a:rPr lang="ko-KR" altLang="en-US" sz="4400" dirty="0" smtClean="0"/>
              <a:t> </a:t>
            </a:r>
            <a:r>
              <a:rPr lang="en-US" altLang="ko-KR" sz="4400" dirty="0" smtClean="0"/>
              <a:t>1. </a:t>
            </a:r>
            <a:r>
              <a:rPr lang="ko-KR" altLang="en-US" sz="4400" dirty="0" smtClean="0"/>
              <a:t>게임 엔진 비교</a:t>
            </a:r>
            <a:endParaRPr lang="ko-KR" altLang="en-US" sz="4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357166"/>
            <a:ext cx="82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Thread</a:t>
            </a:r>
            <a:r>
              <a:rPr lang="ko-KR" altLang="en-US" dirty="0" smtClean="0"/>
              <a:t> </a:t>
            </a:r>
            <a:r>
              <a:rPr lang="en-US" altLang="ko-KR" dirty="0" smtClean="0"/>
              <a:t>4. ‘</a:t>
            </a:r>
            <a:r>
              <a:rPr lang="ko-KR" altLang="en-US" dirty="0" err="1" smtClean="0"/>
              <a:t>까꿍</a:t>
            </a:r>
            <a:r>
              <a:rPr lang="ko-KR" altLang="en-US" dirty="0" smtClean="0"/>
              <a:t> 온라인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개발 과정</a:t>
            </a:r>
            <a:r>
              <a:rPr lang="en-US" altLang="ko-KR" sz="1200" dirty="0" smtClean="0"/>
              <a:t> – </a:t>
            </a:r>
            <a:r>
              <a:rPr lang="ko-KR" altLang="en-US" sz="1200" dirty="0" smtClean="0"/>
              <a:t>리소스들의 변환 및 활용</a:t>
            </a:r>
            <a:endParaRPr lang="ko-KR" altLang="en-US" sz="1200" dirty="0"/>
          </a:p>
        </p:txBody>
      </p:sp>
      <p:graphicFrame>
        <p:nvGraphicFramePr>
          <p:cNvPr id="5" name="다이어그램 4"/>
          <p:cNvGraphicFramePr/>
          <p:nvPr/>
        </p:nvGraphicFramePr>
        <p:xfrm>
          <a:off x="642910" y="1071546"/>
          <a:ext cx="7858180" cy="550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357166"/>
            <a:ext cx="82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Thread</a:t>
            </a:r>
            <a:r>
              <a:rPr lang="ko-KR" altLang="en-US" dirty="0" smtClean="0"/>
              <a:t> </a:t>
            </a:r>
            <a:r>
              <a:rPr lang="en-US" altLang="ko-KR" dirty="0" smtClean="0"/>
              <a:t>4. ‘</a:t>
            </a:r>
            <a:r>
              <a:rPr lang="ko-KR" altLang="en-US" dirty="0" err="1" smtClean="0"/>
              <a:t>까꿍</a:t>
            </a:r>
            <a:r>
              <a:rPr lang="ko-KR" altLang="en-US" dirty="0" smtClean="0"/>
              <a:t> 온라인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개발 과정</a:t>
            </a:r>
            <a:r>
              <a:rPr lang="en-US" altLang="ko-KR" sz="1200" dirty="0" smtClean="0"/>
              <a:t> – </a:t>
            </a:r>
            <a:r>
              <a:rPr lang="ko-KR" altLang="en-US" sz="1200" dirty="0" smtClean="0"/>
              <a:t>코딩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완전히 새롭게 만들어지다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graphicFrame>
        <p:nvGraphicFramePr>
          <p:cNvPr id="4" name="다이어그램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357166"/>
            <a:ext cx="82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Thread</a:t>
            </a:r>
            <a:r>
              <a:rPr lang="ko-KR" altLang="en-US" dirty="0" smtClean="0"/>
              <a:t> </a:t>
            </a:r>
            <a:r>
              <a:rPr lang="en-US" altLang="ko-KR" dirty="0" smtClean="0"/>
              <a:t>4. ‘</a:t>
            </a:r>
            <a:r>
              <a:rPr lang="ko-KR" altLang="en-US" dirty="0" err="1" smtClean="0"/>
              <a:t>까꿍</a:t>
            </a:r>
            <a:r>
              <a:rPr lang="ko-KR" altLang="en-US" dirty="0" smtClean="0"/>
              <a:t> 온라인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개발 과정</a:t>
            </a:r>
            <a:r>
              <a:rPr lang="en-US" altLang="ko-KR" sz="1200" dirty="0" smtClean="0"/>
              <a:t> – </a:t>
            </a:r>
            <a:r>
              <a:rPr lang="ko-KR" altLang="en-US" sz="1200" dirty="0" smtClean="0"/>
              <a:t>코딩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네트워크 부분의 구현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graphicFrame>
        <p:nvGraphicFramePr>
          <p:cNvPr id="5" name="다이어그램 4"/>
          <p:cNvGraphicFramePr/>
          <p:nvPr/>
        </p:nvGraphicFramePr>
        <p:xfrm>
          <a:off x="714348" y="1397000"/>
          <a:ext cx="7786742" cy="4818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357166"/>
            <a:ext cx="82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Thread</a:t>
            </a:r>
            <a:r>
              <a:rPr lang="ko-KR" altLang="en-US" dirty="0" smtClean="0"/>
              <a:t> </a:t>
            </a:r>
            <a:r>
              <a:rPr lang="en-US" altLang="ko-KR" dirty="0" smtClean="0"/>
              <a:t>4. ‘</a:t>
            </a:r>
            <a:r>
              <a:rPr lang="ko-KR" altLang="en-US" dirty="0" err="1" smtClean="0"/>
              <a:t>까꿍</a:t>
            </a:r>
            <a:r>
              <a:rPr lang="ko-KR" altLang="en-US" dirty="0" smtClean="0"/>
              <a:t> 온라인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개발 과정</a:t>
            </a:r>
            <a:r>
              <a:rPr lang="en-US" altLang="ko-KR" sz="1200" dirty="0" smtClean="0"/>
              <a:t> – </a:t>
            </a:r>
            <a:r>
              <a:rPr lang="ko-KR" altLang="en-US" sz="1200" dirty="0" smtClean="0"/>
              <a:t>코딩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해방일</a:t>
            </a:r>
            <a:endParaRPr lang="ko-KR" altLang="en-US" sz="1200" dirty="0"/>
          </a:p>
        </p:txBody>
      </p:sp>
      <p:graphicFrame>
        <p:nvGraphicFramePr>
          <p:cNvPr id="4" name="다이어그램 3"/>
          <p:cNvGraphicFramePr/>
          <p:nvPr/>
        </p:nvGraphicFramePr>
        <p:xfrm>
          <a:off x="642910" y="2071678"/>
          <a:ext cx="3905256" cy="2928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다이어그램 6"/>
          <p:cNvGraphicFramePr/>
          <p:nvPr/>
        </p:nvGraphicFramePr>
        <p:xfrm>
          <a:off x="3786182" y="1428736"/>
          <a:ext cx="5834114" cy="392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3042" y="2500306"/>
            <a:ext cx="5929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즐거운 게임 개발</a:t>
            </a:r>
            <a:r>
              <a:rPr lang="en-US" altLang="ko-KR" sz="2400" dirty="0" smtClean="0"/>
              <a:t>.  </a:t>
            </a:r>
            <a:r>
              <a:rPr lang="ko-KR" altLang="en-US" sz="2400" dirty="0" smtClean="0"/>
              <a:t>그것이 </a:t>
            </a:r>
            <a:r>
              <a:rPr lang="en-US" altLang="ko-KR" sz="2400" dirty="0" smtClean="0"/>
              <a:t>Unity3D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Thread 4 - End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4480" y="2928934"/>
            <a:ext cx="5929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질의 응답 시간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4480" y="2928934"/>
            <a:ext cx="5929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개발자 교류 시간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4480" y="357166"/>
            <a:ext cx="5929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mtClean="0"/>
              <a:t>강연자 약력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42910" y="1405015"/>
            <a:ext cx="79296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1993</a:t>
            </a:r>
            <a:r>
              <a:rPr lang="ko-KR" altLang="en-US" dirty="0" smtClean="0"/>
              <a:t>년 게임 스쿨 </a:t>
            </a:r>
            <a:r>
              <a:rPr lang="en-US" altLang="ko-KR" dirty="0" smtClean="0"/>
              <a:t>1</a:t>
            </a:r>
            <a:r>
              <a:rPr lang="ko-KR" altLang="en-US" dirty="0" smtClean="0"/>
              <a:t>기 졸업</a:t>
            </a:r>
            <a:endParaRPr lang="en-US" altLang="ko-KR" dirty="0" smtClean="0"/>
          </a:p>
          <a:p>
            <a:r>
              <a:rPr lang="en-US" altLang="ko-KR" dirty="0" smtClean="0"/>
              <a:t>1994</a:t>
            </a:r>
            <a:r>
              <a:rPr lang="ko-KR" altLang="en-US" dirty="0" smtClean="0"/>
              <a:t>년 </a:t>
            </a:r>
            <a:r>
              <a:rPr lang="ko-KR" altLang="en-US" dirty="0" err="1" smtClean="0"/>
              <a:t>손노리팀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어스토니시아</a:t>
            </a:r>
            <a:r>
              <a:rPr lang="ko-KR" altLang="en-US" dirty="0" smtClean="0"/>
              <a:t> 스토리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개발 참여</a:t>
            </a:r>
            <a:endParaRPr lang="en-US" altLang="ko-KR" dirty="0" smtClean="0"/>
          </a:p>
          <a:p>
            <a:r>
              <a:rPr lang="en-US" altLang="ko-KR" dirty="0" smtClean="0"/>
              <a:t>1995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슈퍼액션볼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슈퍼액션볼</a:t>
            </a:r>
            <a:r>
              <a:rPr lang="ko-KR" altLang="en-US" dirty="0" smtClean="0"/>
              <a:t> 외전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1998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도쿄야화 </a:t>
            </a:r>
            <a:r>
              <a:rPr lang="en-US" altLang="ko-KR" dirty="0" smtClean="0"/>
              <a:t>2’ </a:t>
            </a:r>
            <a:r>
              <a:rPr lang="ko-KR" altLang="en-US" dirty="0" smtClean="0"/>
              <a:t>개발 참여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연출</a:t>
            </a:r>
            <a:endParaRPr lang="en-US" altLang="ko-KR" dirty="0" smtClean="0"/>
          </a:p>
          <a:p>
            <a:r>
              <a:rPr lang="en-US" altLang="ko-KR" dirty="0" smtClean="0"/>
              <a:t>1998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쿼바디스</a:t>
            </a:r>
            <a:r>
              <a:rPr lang="en-US" altLang="ko-KR" dirty="0" smtClean="0"/>
              <a:t>’, ‘</a:t>
            </a:r>
            <a:r>
              <a:rPr lang="ko-KR" altLang="en-US" dirty="0" err="1" smtClean="0"/>
              <a:t>드래곤</a:t>
            </a:r>
            <a:r>
              <a:rPr lang="ko-KR" altLang="en-US" dirty="0" smtClean="0"/>
              <a:t> 판타지</a:t>
            </a:r>
            <a:r>
              <a:rPr lang="en-US" altLang="ko-KR" dirty="0" smtClean="0"/>
              <a:t>’, ‘</a:t>
            </a:r>
            <a:r>
              <a:rPr lang="ko-KR" altLang="en-US" dirty="0" smtClean="0"/>
              <a:t>난타</a:t>
            </a:r>
            <a:r>
              <a:rPr lang="en-US" altLang="ko-KR" dirty="0" smtClean="0"/>
              <a:t>99’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r>
              <a:rPr lang="en-US" altLang="ko-KR" dirty="0" smtClean="0"/>
              <a:t>1999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판타지포유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. ‘</a:t>
            </a:r>
            <a:r>
              <a:rPr lang="ko-KR" altLang="en-US" dirty="0" err="1" smtClean="0"/>
              <a:t>스타크래프트</a:t>
            </a:r>
            <a:r>
              <a:rPr lang="ko-KR" altLang="en-US" dirty="0" smtClean="0"/>
              <a:t> 게임 만들기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서적 집필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2002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I.M.Online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r>
              <a:rPr lang="en-US" altLang="ko-KR" dirty="0" smtClean="0"/>
              <a:t>2004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‘Mixmaster Online’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게임 제작 알파와 오메가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서적 집필</a:t>
            </a:r>
            <a:endParaRPr lang="en-US" altLang="ko-KR" dirty="0" smtClean="0"/>
          </a:p>
          <a:p>
            <a:r>
              <a:rPr lang="en-US" altLang="ko-KR" dirty="0" smtClean="0"/>
              <a:t>2005</a:t>
            </a:r>
            <a:r>
              <a:rPr lang="ko-KR" altLang="en-US" dirty="0" smtClean="0"/>
              <a:t>년 ㈜</a:t>
            </a:r>
            <a:r>
              <a:rPr lang="ko-KR" altLang="en-US" dirty="0" err="1" smtClean="0"/>
              <a:t>엑스터소프트</a:t>
            </a:r>
            <a:r>
              <a:rPr lang="ko-KR" altLang="en-US" dirty="0" smtClean="0"/>
              <a:t> 법인 설립</a:t>
            </a:r>
            <a:r>
              <a:rPr lang="en-US" altLang="ko-KR" dirty="0" smtClean="0"/>
              <a:t>. ‘</a:t>
            </a:r>
            <a:r>
              <a:rPr lang="ko-KR" altLang="en-US" dirty="0" smtClean="0"/>
              <a:t>판타지 포유</a:t>
            </a:r>
            <a:r>
              <a:rPr lang="en-US" altLang="ko-KR" dirty="0" smtClean="0"/>
              <a:t>’ </a:t>
            </a:r>
            <a:r>
              <a:rPr lang="ko-KR" altLang="en-US" dirty="0" err="1" smtClean="0"/>
              <a:t>후속편</a:t>
            </a:r>
            <a:r>
              <a:rPr lang="ko-KR" altLang="en-US" dirty="0" smtClean="0"/>
              <a:t> 개발</a:t>
            </a:r>
            <a:endParaRPr lang="en-US" altLang="ko-KR" dirty="0" smtClean="0"/>
          </a:p>
          <a:p>
            <a:r>
              <a:rPr lang="en-US" altLang="ko-KR" dirty="0" smtClean="0"/>
              <a:t>2006</a:t>
            </a:r>
            <a:r>
              <a:rPr lang="ko-KR" altLang="en-US" dirty="0" smtClean="0"/>
              <a:t>년 중국 </a:t>
            </a:r>
            <a:r>
              <a:rPr lang="en-US" altLang="ko-KR" dirty="0" err="1" smtClean="0"/>
              <a:t>Citic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그룹 게임 부문 컨설팅</a:t>
            </a:r>
            <a:endParaRPr lang="en-US" altLang="ko-KR" dirty="0" smtClean="0"/>
          </a:p>
          <a:p>
            <a:r>
              <a:rPr lang="en-US" altLang="ko-KR" dirty="0" smtClean="0"/>
              <a:t>2007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리턴투판타지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프롤로그 버전 개발</a:t>
            </a:r>
            <a:endParaRPr lang="en-US" altLang="ko-KR" dirty="0" smtClean="0"/>
          </a:p>
          <a:p>
            <a:r>
              <a:rPr lang="en-US" altLang="ko-KR" dirty="0" smtClean="0"/>
              <a:t>2008</a:t>
            </a:r>
            <a:r>
              <a:rPr lang="ko-KR" altLang="en-US" dirty="0" smtClean="0"/>
              <a:t>년 중국 </a:t>
            </a:r>
            <a:r>
              <a:rPr lang="en-US" altLang="ko-KR" dirty="0" err="1" smtClean="0"/>
              <a:t>Haili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그룹과 </a:t>
            </a:r>
            <a:r>
              <a:rPr lang="en-US" altLang="ko-KR" dirty="0" smtClean="0"/>
              <a:t>‘Magic Book Online’ </a:t>
            </a:r>
            <a:r>
              <a:rPr lang="ko-KR" altLang="en-US" dirty="0" smtClean="0"/>
              <a:t>합작 개발</a:t>
            </a:r>
            <a:endParaRPr lang="en-US" altLang="ko-KR" dirty="0" smtClean="0"/>
          </a:p>
          <a:p>
            <a:r>
              <a:rPr lang="en-US" altLang="ko-KR" dirty="0" smtClean="0"/>
              <a:t>2009</a:t>
            </a:r>
            <a:r>
              <a:rPr lang="ko-KR" altLang="en-US" dirty="0" smtClean="0"/>
              <a:t>년 </a:t>
            </a:r>
            <a:r>
              <a:rPr lang="ko-KR" altLang="en-US" dirty="0" err="1" smtClean="0"/>
              <a:t>넷미고</a:t>
            </a:r>
            <a:r>
              <a:rPr lang="ko-KR" altLang="en-US" dirty="0" smtClean="0"/>
              <a:t> 설립 및 현재 </a:t>
            </a:r>
            <a:r>
              <a:rPr lang="en-US" altLang="ko-KR" dirty="0" smtClean="0"/>
              <a:t>CTO. GPM Studio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까꿍</a:t>
            </a:r>
            <a:r>
              <a:rPr lang="ko-KR" altLang="en-US" dirty="0" smtClean="0"/>
              <a:t> 온라인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합작 개발</a:t>
            </a:r>
            <a:endParaRPr lang="en-US" altLang="ko-KR" dirty="0" smtClean="0"/>
          </a:p>
          <a:p>
            <a:r>
              <a:rPr lang="en-US" altLang="ko-KR" dirty="0" smtClean="0"/>
              <a:t>2010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까꿍</a:t>
            </a:r>
            <a:r>
              <a:rPr lang="ko-KR" altLang="en-US" dirty="0" smtClean="0"/>
              <a:t> 온라인</a:t>
            </a:r>
            <a:r>
              <a:rPr lang="en-US" altLang="ko-KR" dirty="0" smtClean="0"/>
              <a:t>’, ‘HeX1946’, ‘</a:t>
            </a:r>
            <a:r>
              <a:rPr lang="ko-KR" altLang="en-US" dirty="0" err="1" smtClean="0"/>
              <a:t>리턴투판타지</a:t>
            </a:r>
            <a:r>
              <a:rPr lang="en-US" altLang="ko-KR" dirty="0" smtClean="0"/>
              <a:t>:</a:t>
            </a:r>
            <a:r>
              <a:rPr lang="ko-KR" altLang="en-US" dirty="0" smtClean="0"/>
              <a:t>프롤로그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서비스 준비 및 상해 </a:t>
            </a:r>
            <a:r>
              <a:rPr lang="en-US" altLang="ko-KR" dirty="0" err="1" smtClean="0"/>
              <a:t>ChinaJoy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참여 </a:t>
            </a:r>
            <a:r>
              <a:rPr lang="ko-KR" altLang="en-US" dirty="0" err="1" smtClean="0"/>
              <a:t>준비중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357166"/>
            <a:ext cx="82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Thread</a:t>
            </a:r>
            <a:r>
              <a:rPr lang="ko-KR" altLang="en-US" dirty="0" smtClean="0"/>
              <a:t>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게임 엔진 비교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개발사의 부담감 </a:t>
            </a:r>
            <a:r>
              <a:rPr lang="en-US" altLang="ko-KR" sz="1200" dirty="0" smtClean="0"/>
              <a:t>! ( </a:t>
            </a:r>
            <a:r>
              <a:rPr lang="ko-KR" altLang="en-US" sz="1200" dirty="0" smtClean="0"/>
              <a:t>수치가 높은 엔진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부담감 </a:t>
            </a:r>
            <a:r>
              <a:rPr lang="en-US" altLang="ko-KR" sz="1200" dirty="0" smtClean="0"/>
              <a:t>100</a:t>
            </a:r>
            <a:r>
              <a:rPr lang="ko-KR" altLang="en-US" sz="1200" dirty="0" smtClean="0"/>
              <a:t>배</a:t>
            </a:r>
            <a:r>
              <a:rPr lang="en-US" altLang="ko-KR" sz="1200" dirty="0" smtClean="0"/>
              <a:t>! )</a:t>
            </a:r>
            <a:endParaRPr lang="ko-KR" altLang="en-US" sz="1200" dirty="0"/>
          </a:p>
        </p:txBody>
      </p:sp>
      <p:graphicFrame>
        <p:nvGraphicFramePr>
          <p:cNvPr id="8" name="차트 7"/>
          <p:cNvGraphicFramePr/>
          <p:nvPr/>
        </p:nvGraphicFramePr>
        <p:xfrm>
          <a:off x="642910" y="1357298"/>
          <a:ext cx="7858180" cy="4603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357166"/>
            <a:ext cx="82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Thread</a:t>
            </a:r>
            <a:r>
              <a:rPr lang="ko-KR" altLang="en-US" dirty="0" smtClean="0"/>
              <a:t>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게임 엔진 비교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개발 및 기술 분야난이도 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수치가 높은 엔진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개발자가 힘들어짐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aphicFrame>
        <p:nvGraphicFramePr>
          <p:cNvPr id="4" name="차트 3"/>
          <p:cNvGraphicFramePr/>
          <p:nvPr/>
        </p:nvGraphicFramePr>
        <p:xfrm>
          <a:off x="285720" y="928670"/>
          <a:ext cx="8572560" cy="5500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357166"/>
            <a:ext cx="82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Thread</a:t>
            </a:r>
            <a:r>
              <a:rPr lang="ko-KR" altLang="en-US" dirty="0" smtClean="0"/>
              <a:t>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게임 엔진 비교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엔진 성능 </a:t>
            </a:r>
            <a:r>
              <a:rPr lang="en-US" altLang="ko-KR" sz="1200" dirty="0" smtClean="0"/>
              <a:t>( </a:t>
            </a:r>
            <a:r>
              <a:rPr lang="ko-KR" altLang="en-US" sz="1200" dirty="0" err="1" smtClean="0"/>
              <a:t>스펙</a:t>
            </a:r>
            <a:r>
              <a:rPr lang="ko-KR" altLang="en-US" sz="1200" dirty="0" smtClean="0"/>
              <a:t>  중심의 개발자들에게는 중요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수치가 높을수록 성능 높음 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aphicFrame>
        <p:nvGraphicFramePr>
          <p:cNvPr id="4" name="차트 3"/>
          <p:cNvGraphicFramePr/>
          <p:nvPr/>
        </p:nvGraphicFramePr>
        <p:xfrm>
          <a:off x="285720" y="928670"/>
          <a:ext cx="8572560" cy="5500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1736" y="428604"/>
            <a:ext cx="4500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Thread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1. </a:t>
            </a:r>
            <a:r>
              <a:rPr lang="ko-KR" altLang="en-US" sz="2400" dirty="0" smtClean="0"/>
              <a:t>게임 엔진 비교 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결론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게임 개발</a:t>
            </a:r>
            <a:r>
              <a:rPr lang="en-US" altLang="ko-KR" sz="2400" dirty="0" smtClean="0"/>
              <a:t>=</a:t>
            </a:r>
            <a:r>
              <a:rPr lang="ko-KR" altLang="en-US" sz="2400" dirty="0" err="1" smtClean="0"/>
              <a:t>집짓기</a:t>
            </a:r>
            <a:endParaRPr lang="ko-KR" altLang="en-US" sz="2400" dirty="0"/>
          </a:p>
        </p:txBody>
      </p:sp>
      <p:graphicFrame>
        <p:nvGraphicFramePr>
          <p:cNvPr id="7" name="다이어그램 6"/>
          <p:cNvGraphicFramePr/>
          <p:nvPr/>
        </p:nvGraphicFramePr>
        <p:xfrm>
          <a:off x="571472" y="1357298"/>
          <a:ext cx="8072494" cy="5246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4480" y="2928934"/>
            <a:ext cx="5929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대세는 </a:t>
            </a:r>
            <a:r>
              <a:rPr lang="en-US" altLang="ko-KR" sz="2400" dirty="0" smtClean="0"/>
              <a:t>Unity3D </a:t>
            </a:r>
            <a:r>
              <a:rPr lang="ko-KR" altLang="en-US" sz="2400" dirty="0" smtClean="0"/>
              <a:t>입니다</a:t>
            </a:r>
            <a:r>
              <a:rPr lang="en-US" altLang="ko-KR" sz="2400" dirty="0" smtClean="0"/>
              <a:t>.</a:t>
            </a:r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2400" dirty="0" smtClean="0"/>
              <a:t>Thread 1 - End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2802435"/>
            <a:ext cx="72866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/>
              <a:t>Thread</a:t>
            </a:r>
            <a:r>
              <a:rPr lang="ko-KR" altLang="en-US" sz="4400" dirty="0" smtClean="0"/>
              <a:t> </a:t>
            </a:r>
            <a:r>
              <a:rPr lang="en-US" altLang="ko-KR" sz="4400" dirty="0" smtClean="0"/>
              <a:t>2. Unity3D </a:t>
            </a:r>
            <a:r>
              <a:rPr lang="ko-KR" altLang="en-US" sz="4400" dirty="0" smtClean="0"/>
              <a:t>엔진 </a:t>
            </a:r>
            <a:endParaRPr lang="en-US" altLang="ko-KR" sz="4400" dirty="0" smtClean="0"/>
          </a:p>
          <a:p>
            <a:pPr algn="ctr"/>
            <a:r>
              <a:rPr lang="ko-KR" altLang="en-US" sz="4400" dirty="0" smtClean="0"/>
              <a:t>라이선스 설명</a:t>
            </a:r>
            <a:endParaRPr lang="ko-KR" altLang="en-US" sz="4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2802435"/>
            <a:ext cx="72866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/>
              <a:t>Thread</a:t>
            </a:r>
            <a:r>
              <a:rPr lang="ko-KR" altLang="en-US" sz="4400" dirty="0" smtClean="0"/>
              <a:t> </a:t>
            </a:r>
            <a:r>
              <a:rPr lang="en-US" altLang="ko-KR" sz="4400" dirty="0" smtClean="0"/>
              <a:t>3. </a:t>
            </a:r>
            <a:r>
              <a:rPr lang="ko-KR" altLang="en-US" sz="4400" dirty="0" smtClean="0"/>
              <a:t>개발 각 파트 별 </a:t>
            </a:r>
            <a:r>
              <a:rPr lang="en-US" altLang="ko-KR" sz="4400" dirty="0" smtClean="0"/>
              <a:t>Unity3D</a:t>
            </a:r>
            <a:r>
              <a:rPr lang="ko-KR" altLang="en-US" sz="4400" dirty="0" smtClean="0"/>
              <a:t>의 활용</a:t>
            </a:r>
            <a:endParaRPr lang="ko-KR" altLang="en-US" sz="4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연꽃 당초 무늬">
  <a:themeElements>
    <a:clrScheme name="연꽃 당초 무늬">
      <a:dk1>
        <a:sysClr val="windowText" lastClr="000000"/>
      </a:dk1>
      <a:lt1>
        <a:sysClr val="window" lastClr="FFFFFF"/>
      </a:lt1>
      <a:dk2>
        <a:srgbClr val="466571"/>
      </a:dk2>
      <a:lt2>
        <a:srgbClr val="EFEFE7"/>
      </a:lt2>
      <a:accent1>
        <a:srgbClr val="D87D3A"/>
      </a:accent1>
      <a:accent2>
        <a:srgbClr val="7F8792"/>
      </a:accent2>
      <a:accent3>
        <a:srgbClr val="B5AD67"/>
      </a:accent3>
      <a:accent4>
        <a:srgbClr val="61A9B8"/>
      </a:accent4>
      <a:accent5>
        <a:srgbClr val="AB7350"/>
      </a:accent5>
      <a:accent6>
        <a:srgbClr val="889C6F"/>
      </a:accent6>
      <a:hlink>
        <a:srgbClr val="F76B04"/>
      </a:hlink>
      <a:folHlink>
        <a:srgbClr val="A3A395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연꽃 당초 무늬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254000">
              <a:schemeClr val="phClr">
                <a:tint val="100000"/>
                <a:shade val="90000"/>
                <a:hueMod val="100000"/>
                <a:satMod val="100000"/>
              </a:schemeClr>
            </a:innerShdw>
          </a:effectLst>
        </a:effectStyle>
        <a:effectStyle>
          <a:effectLst>
            <a:outerShdw blurRad="114300" dist="25400" dir="300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0" rev="5400000"/>
            </a:lightRig>
          </a:scene3d>
          <a:sp3d contourW="25400" prstMaterial="matte">
            <a:bevelT w="127000" h="127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27000" dist="25400" dir="312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400000"/>
            </a:lightRig>
          </a:scene3d>
          <a:sp3d contourW="25400" prstMaterial="powder">
            <a:bevelT w="88900" h="381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5000"/>
                <a:hueMod val="100000"/>
                <a:satMod val="100000"/>
              </a:schemeClr>
            </a:gs>
          </a:gsLst>
          <a:path path="circle">
            <a:fillToRect t="45000" r="100000" b="45000"/>
          </a:path>
        </a:gradFill>
        <a:blipFill>
          <a:blip xmlns:r="http://schemas.openxmlformats.org/officeDocument/2006/relationships" r:embed="rId1">
            <a:duotone>
              <a:srgbClr val="000000">
                <a:alpha val="27450"/>
              </a:srgbClr>
              <a:schemeClr val="phClr">
                <a:tint val="7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Scrollwork</Template>
  <TotalTime>1426</TotalTime>
  <Words>4855</Words>
  <Application>Microsoft Office PowerPoint</Application>
  <PresentationFormat>화면 슬라이드 쇼(4:3)</PresentationFormat>
  <Paragraphs>322</Paragraphs>
  <Slides>27</Slides>
  <Notes>27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연꽃 당초 무늬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</vt:vector>
  </TitlesOfParts>
  <Company>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REDDEVIL</dc:creator>
  <cp:lastModifiedBy>REDDEVIL</cp:lastModifiedBy>
  <cp:revision>90</cp:revision>
  <dcterms:created xsi:type="dcterms:W3CDTF">2010-04-23T11:49:34Z</dcterms:created>
  <dcterms:modified xsi:type="dcterms:W3CDTF">2010-05-06T23:15:20Z</dcterms:modified>
</cp:coreProperties>
</file>