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3" r:id="rId13"/>
  </p:sldMasterIdLst>
  <p:notesMasterIdLst>
    <p:notesMasterId r:id="rId15"/>
  </p:notesMasterIdLst>
  <p:sldIdLst>
    <p:sldId id="257" r:id="rId17"/>
    <p:sldId id="268" r:id="rId18"/>
    <p:sldId id="265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8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>
        <p:scale>
          <a:sx n="60" d="100"/>
          <a:sy n="60" d="100"/>
        </p:scale>
        <p:origin x="840" y="116"/>
      </p:cViewPr>
      <p:guideLst>
        <p:guide orient="horz" pos="2154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slide" Target="slides/slide19.xml"></Relationship><Relationship Id="rId36" Type="http://schemas.openxmlformats.org/officeDocument/2006/relationships/slide" Target="slides/slide20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그림 19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9" name="텍스트 개체 틀 2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hangingPunct="1"/>
            <a:r>
              <a:rPr sz="12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마스터</a:t>
            </a:r>
            <a:r>
              <a:rPr sz="1800">
                <a:latin typeface="맑은 고딕" charset="0"/>
                <a:ea typeface="맑은 고딕" charset="0"/>
              </a:rPr>
              <a:t>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lvl="1"/>
            <a:r>
              <a:rPr sz="12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둘째</a:t>
            </a:r>
            <a:r>
              <a:rPr/>
              <a:t> 수준</a:t>
            </a:r>
            <a:endParaRPr lang="ko-KR" altLang="en-US"/>
          </a:p>
          <a:p>
            <a:pPr marL="0" indent="0" rtl="0" lvl="2"/>
            <a:r>
              <a:rPr sz="12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셋째</a:t>
            </a:r>
            <a:r>
              <a:rPr/>
              <a:t> 수준</a:t>
            </a:r>
            <a:endParaRPr lang="ko-KR" altLang="en-US"/>
          </a:p>
          <a:p>
            <a:pPr marL="0" indent="0" rtl="0" lvl="3"/>
            <a:r>
              <a:rPr sz="12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넷째</a:t>
            </a:r>
            <a:r>
              <a:rPr/>
              <a:t> 수준</a:t>
            </a:r>
            <a:endParaRPr lang="ko-KR" altLang="en-US"/>
          </a:p>
          <a:p>
            <a:pPr marL="0" indent="0" rtl="0" lvl="4"/>
            <a:r>
              <a:rPr sz="12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다섯째</a:t>
            </a:r>
            <a:r>
              <a:rPr/>
              <a:t> 수준</a:t>
            </a:r>
            <a:endParaRPr lang="ko-KR" altLang="en-US"/>
          </a:p>
        </p:txBody>
      </p:sp>
      <p:sp>
        <p:nvSpPr>
          <p:cNvPr id="320" name="머리글 갤체 틀 21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>
            <a:lvl1pPr marL="0" indent="0" algn="l">
              <a:defRPr lang="en-GB" altLang="en-US" sz="1200"/>
            </a:lvl1pPr>
          </a:lstStyle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21" name="바닥글 개체 틀 22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l">
              <a:defRPr lang="en-GB" altLang="en-US" sz="1200"/>
            </a:lvl1pPr>
          </a:lstStyle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22" name="날짜 개체 틀 23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r" hangingPunct="1"/>
            <a:fld id="{B9320F77-B9A0-41C5-862A-B4B631284C64}" type="datetime1">
              <a:rPr lang="en-GB" altLang="en-US"/>
              <a:t>1/13/2023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23" name="슬라이드 번호 개체 틀 24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1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/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FBA3DC-EC83-47B0-AEFF-8E30CEF9F18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88739123147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831031249358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993081256962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683001264464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43641275705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389411288145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082101293281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889921306827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image" Target="../media/fImage6875057741.png"></Relationship><Relationship Id="rId2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image" Target="../media/fImage451568788467.png"></Relationship><Relationship Id="rId2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image" Target="../media/fImage3277517441.png"></Relationship><Relationship Id="rId5" Type="http://schemas.openxmlformats.org/officeDocument/2006/relationships/image" Target="../media/fImage441771758467.png"></Relationship><Relationship Id="rId6" Type="http://schemas.openxmlformats.org/officeDocument/2006/relationships/image" Target="../media/fImage271401766334.png"></Relationship><Relationship Id="rId7" Type="http://schemas.openxmlformats.org/officeDocument/2006/relationships/image" Target="../media/fImage7111776500.png"></Relationship><Relationship Id="rId8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image" Target="../media/fImage122854796334.png"></Relationship><Relationship Id="rId2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image" Target="../media/fImage1672861839169.png"></Relationship><Relationship Id="rId6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image" Target="../media/fImage3213414841.png"></Relationship><Relationship Id="rId5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2557117846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3186119633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96216120650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915851219169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82740122572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81AA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92565" y="0"/>
            <a:ext cx="3100070" cy="6858635"/>
          </a:xfrm>
          <a:prstGeom prst="rect"/>
          <a:noFill/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125" y="2455545"/>
            <a:ext cx="10551795" cy="1821815"/>
            <a:chOff x="365125" y="2455545"/>
            <a:chExt cx="10551795" cy="1821815"/>
          </a:xfrm>
        </p:grpSpPr>
        <p:sp>
          <p:nvSpPr>
            <p:cNvPr id="2" name="TextBox 1"/>
            <p:cNvSpPr txBox="1">
              <a:spLocks/>
            </p:cNvSpPr>
            <p:nvPr/>
          </p:nvSpPr>
          <p:spPr>
            <a:xfrm rot="0">
              <a:off x="365125" y="2455545"/>
              <a:ext cx="10552430" cy="70739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000" spc="-280">
                  <a:solidFill>
                    <a:schemeClr val="bg1"/>
                  </a:solidFill>
                  <a:latin typeface="Arial" charset="0"/>
                  <a:ea typeface="마루 부리 Beta" charset="0"/>
                  <a:cs typeface="+mn-cs"/>
                </a:rPr>
                <a:t>S</a:t>
              </a:r>
              <a:r>
                <a:rPr lang="ko-KR" altLang="en-US" sz="4000" spc="-280">
                  <a:solidFill>
                    <a:schemeClr val="bg1"/>
                  </a:solidFill>
                  <a:latin typeface="Arial" charset="0"/>
                  <a:ea typeface="마루 부리 Beta" charset="0"/>
                  <a:cs typeface="+mn-cs"/>
                </a:rPr>
                <a:t>PRING</a:t>
              </a:r>
              <a:r>
                <a:rPr lang="ko-KR" altLang="en-US" sz="4000" spc="-280">
                  <a:solidFill>
                    <a:schemeClr val="bg1"/>
                  </a:solidFill>
                  <a:latin typeface="Arial" charset="0"/>
                  <a:ea typeface="마루 부리 Beta" charset="0"/>
                  <a:cs typeface="+mn-cs"/>
                </a:rPr>
                <a:t>프로젝트</a:t>
              </a:r>
              <a:r>
                <a:rPr lang="ko-KR" altLang="en-US" sz="4000" spc="-280">
                  <a:solidFill>
                    <a:schemeClr val="bg1"/>
                  </a:solidFill>
                  <a:latin typeface="Arial" charset="0"/>
                  <a:ea typeface="마루 부리 Beta" charset="0"/>
                  <a:cs typeface="+mn-cs"/>
                </a:rPr>
                <a:t>-</a:t>
              </a:r>
              <a:r>
                <a:rPr lang="ko-KR" altLang="en-US" sz="4000" spc="-280">
                  <a:solidFill>
                    <a:schemeClr val="bg1"/>
                  </a:solidFill>
                  <a:latin typeface="Arial" charset="0"/>
                  <a:ea typeface="마루 부리 Beta" charset="0"/>
                  <a:cs typeface="+mn-cs"/>
                </a:rPr>
                <a:t> </a:t>
              </a:r>
              <a:r>
                <a:rPr lang="ko-KR" altLang="en-US" sz="4000" spc="-280">
                  <a:solidFill>
                    <a:schemeClr val="bg1"/>
                  </a:solidFill>
                  <a:latin typeface="Arial" charset="0"/>
                  <a:ea typeface="마루 부리 Beta" charset="0"/>
                  <a:cs typeface="+mn-cs"/>
                </a:rPr>
                <a:t>쇼핑몰 만들기</a:t>
              </a:r>
              <a:endParaRPr lang="ko-KR" altLang="en-US" sz="400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endParaRPr>
            </a:p>
          </p:txBody>
        </p:sp>
        <p:cxnSp>
          <p:nvCxnSpPr>
            <p:cNvPr id="5" name="직선 연결선 4"/>
            <p:cNvCxnSpPr>
              <a:cxnSpLocks/>
            </p:cNvCxnSpPr>
            <p:nvPr/>
          </p:nvCxnSpPr>
          <p:spPr>
            <a:xfrm rot="0">
              <a:off x="365125" y="3429000"/>
              <a:ext cx="8752840" cy="635"/>
            </a:xfrm>
            <a:prstGeom prst="line"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>
              <a:spLocks/>
            </p:cNvSpPr>
            <p:nvPr/>
          </p:nvSpPr>
          <p:spPr>
            <a:xfrm rot="0">
              <a:off x="365125" y="3631565"/>
              <a:ext cx="3787775" cy="64643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200">
                  <a:solidFill>
                    <a:schemeClr val="bg1"/>
                  </a:solidFill>
                  <a:latin typeface="Arial" charset="0"/>
                  <a:ea typeface="마루 부리 Beta" charset="0"/>
                  <a:cs typeface="+mn-cs"/>
                </a:rPr>
                <a:t>S</a:t>
              </a:r>
              <a:r>
                <a:rPr lang="ko-KR" altLang="ko-KR" sz="1200">
                  <a:solidFill>
                    <a:schemeClr val="bg1"/>
                  </a:solidFill>
                  <a:latin typeface="Arial" charset="0"/>
                  <a:ea typeface="마루 부리 Beta" charset="0"/>
                  <a:cs typeface="+mn-cs"/>
                </a:rPr>
                <a:t>pring</a:t>
              </a:r>
              <a:r>
                <a:rPr lang="ko-KR" altLang="ko-KR" sz="1200">
                  <a:solidFill>
                    <a:schemeClr val="bg1"/>
                  </a:solidFill>
                  <a:latin typeface="Arial" charset="0"/>
                  <a:ea typeface="마루 부리 Beta" charset="0"/>
                  <a:cs typeface="+mn-cs"/>
                </a:rPr>
                <a:t> 3.1.1.</a:t>
              </a:r>
              <a:r>
                <a:rPr lang="ko-KR" altLang="ko-KR" sz="1200">
                  <a:solidFill>
                    <a:schemeClr val="bg1"/>
                  </a:solidFill>
                  <a:latin typeface="Arial" charset="0"/>
                  <a:ea typeface="마루 부리 Beta" charset="0"/>
                  <a:cs typeface="+mn-cs"/>
                </a:rPr>
                <a:t>RELEASE와 java 1.6을 활용한 프로젝트</a:t>
              </a:r>
              <a:endParaRPr lang="ko-KR" altLang="en-US" sz="120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endParaRPr>
            </a:p>
            <a:p>
              <a:pPr marL="0" indent="0" latinLnBrk="0">
                <a:buFontTx/>
                <a:buNone/>
              </a:pPr>
              <a:endParaRPr lang="ko-KR" altLang="en-US" sz="120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endParaRPr>
            </a:p>
            <a:p>
              <a:pPr marL="0" indent="0" latinLnBrk="0">
                <a:buFontTx/>
                <a:buNone/>
              </a:pPr>
              <a:r>
                <a:rPr lang="ko-KR" altLang="ko-KR" sz="1200">
                  <a:solidFill>
                    <a:schemeClr val="bg1"/>
                  </a:solidFill>
                  <a:latin typeface="Arial" charset="0"/>
                  <a:ea typeface="마루 부리 Beta" charset="0"/>
                  <a:cs typeface="+mn-cs"/>
                </a:rPr>
                <a:t>신수혁</a:t>
              </a:r>
              <a:endParaRPr lang="ko-KR" altLang="en-US" sz="120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A266E9-3216-4956-B605-E430D7BC55EB}"/>
              </a:ext>
            </a:extLst>
          </p:cNvPr>
          <p:cNvSpPr txBox="1"/>
          <p:nvPr/>
        </p:nvSpPr>
        <p:spPr>
          <a:xfrm>
            <a:off x="354965" y="6588760"/>
            <a:ext cx="21945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1" descr="C:/Users/headd/AppData/Roaming/PolarisOffice/ETemp/684_6870736/fImage188739123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-3810"/>
            <a:ext cx="12192635" cy="5880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2" descr="C:/Users/headd/AppData/Roaming/PolarisOffice/ETemp/684_6870736/fImage83103124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70"/>
            <a:ext cx="12192635" cy="5810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3" descr="C:/Users/headd/AppData/Roaming/PolarisOffice/ETemp/684_6870736/fImage199308125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540"/>
            <a:ext cx="12192635" cy="5887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4" descr="C:/Users/headd/AppData/Roaming/PolarisOffice/ETemp/684_6870736/fImage68300126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-1905"/>
            <a:ext cx="12192635" cy="65474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5" descr="C:/Users/headd/AppData/Roaming/PolarisOffice/ETemp/684_6870736/fImage54364127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-1905"/>
            <a:ext cx="12192635" cy="65474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6" descr="C:/Users/headd/AppData/Roaming/PolarisOffice/ETemp/684_6870736/fImage238941128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4445"/>
            <a:ext cx="12192635" cy="6553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7" descr="C:/Users/headd/AppData/Roaming/PolarisOffice/ETemp/684_6870736/fImage408210129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-1905"/>
            <a:ext cx="12192635" cy="65474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8" descr="C:/Users/headd/AppData/Roaming/PolarisOffice/ETemp/684_6870736/fImage88992130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540"/>
            <a:ext cx="12192635" cy="5868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headd/AppData/Roaming/PolarisOffice/ETemp/4704_20562128/fImage68750577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4445"/>
            <a:ext cx="12192635" cy="6553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headd/AppData/Roaming/PolarisOffice/ETemp/4704_20562128/fImage45156878846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50165"/>
            <a:ext cx="12192635" cy="6522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3382A1D-3F31-4B18-82F1-B161F49A1642}"/>
              </a:ext>
            </a:extLst>
          </p:cNvPr>
          <p:cNvGrpSpPr/>
          <p:nvPr/>
        </p:nvGrpSpPr>
        <p:grpSpPr>
          <a:xfrm>
            <a:off x="1933575" y="384810"/>
            <a:ext cx="7252970" cy="1708785"/>
            <a:chOff x="1933575" y="384810"/>
            <a:chExt cx="7252970" cy="1708785"/>
          </a:xfrm>
        </p:grpSpPr>
        <p:sp>
          <p:nvSpPr>
            <p:cNvPr id="5" name="TextBox 4"/>
            <p:cNvSpPr txBox="1">
              <a:spLocks/>
            </p:cNvSpPr>
            <p:nvPr/>
          </p:nvSpPr>
          <p:spPr>
            <a:xfrm rot="0">
              <a:off x="3245485" y="384810"/>
              <a:ext cx="4743450" cy="7689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70">
                  <a:solidFill>
                    <a:schemeClr val="bg1"/>
                  </a:solidFill>
                  <a:latin typeface="Arial" charset="0"/>
                  <a:ea typeface="마루 부리 Beta" charset="0"/>
                  <a:cs typeface="+mn-cs"/>
                </a:rPr>
                <a:t>사용한</a:t>
              </a:r>
              <a:r>
                <a:rPr lang="ko-KR" altLang="en-US" sz="4400" spc="-270">
                  <a:solidFill>
                    <a:schemeClr val="bg1"/>
                  </a:solidFill>
                  <a:latin typeface="Arial" charset="0"/>
                  <a:ea typeface="마루 부리 Beta" charset="0"/>
                  <a:cs typeface="+mn-cs"/>
                </a:rPr>
                <a:t> </a:t>
              </a:r>
              <a:r>
                <a:rPr lang="ko-KR" altLang="en-US" sz="4400" spc="-270">
                  <a:solidFill>
                    <a:schemeClr val="bg1"/>
                  </a:solidFill>
                  <a:latin typeface="Arial" charset="0"/>
                  <a:ea typeface="마루 부리 Beta" charset="0"/>
                  <a:cs typeface="+mn-cs"/>
                </a:rPr>
                <a:t>도구 및 버전</a:t>
              </a:r>
              <a:endParaRPr lang="ko-KR" altLang="en-US" sz="440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endParaRPr>
            </a:p>
          </p:txBody>
        </p:sp>
        <p:cxnSp>
          <p:nvCxnSpPr>
            <p:cNvPr id="6" name="직선 연결선 5"/>
            <p:cNvCxnSpPr>
              <a:cxnSpLocks/>
            </p:cNvCxnSpPr>
            <p:nvPr/>
          </p:nvCxnSpPr>
          <p:spPr>
            <a:xfrm rot="0">
              <a:off x="1933575" y="1614170"/>
              <a:ext cx="7253605" cy="1905"/>
            </a:xfrm>
            <a:prstGeom prst="line"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/>
            </p:cNvSpPr>
            <p:nvPr/>
          </p:nvSpPr>
          <p:spPr>
            <a:xfrm rot="0">
              <a:off x="1933575" y="1817370"/>
              <a:ext cx="310515" cy="27686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endParaRPr lang="ko-KR" altLang="en-US" sz="120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endParaRPr>
            </a:p>
          </p:txBody>
        </p:sp>
      </p:grpSp>
      <p:sp>
        <p:nvSpPr>
          <p:cNvPr id="2" name="TextBox 1"/>
          <p:cNvSpPr txBox="1">
            <a:spLocks/>
          </p:cNvSpPr>
          <p:nvPr/>
        </p:nvSpPr>
        <p:spPr>
          <a:xfrm rot="0">
            <a:off x="365760" y="2087245"/>
            <a:ext cx="31432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마루 부리 Beta" charset="0"/>
                <a:ea typeface="마루 부리 Beta" charset="0"/>
                <a:cs typeface="+mn-cs"/>
              </a:rPr>
              <a:t>,</a:t>
            </a:r>
            <a:r>
              <a:rPr lang="en-US" altLang="ko-KR">
                <a:solidFill>
                  <a:schemeClr val="bg1"/>
                </a:solidFill>
                <a:latin typeface="마루 부리 Beta" charset="0"/>
                <a:ea typeface="+mj-ea"/>
              </a:rPr>
              <a:t> </a:t>
            </a:r>
            <a:endParaRPr lang="ko-KR" altLang="en-US">
              <a:solidFill>
                <a:schemeClr val="bg1"/>
              </a:solidFill>
              <a:latin typeface="마루 부리 Beta" charset="0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16071-B1C8-4B5E-88EE-1FA63DB0C630}"/>
              </a:ext>
            </a:extLst>
          </p:cNvPr>
          <p:cNvSpPr txBox="1"/>
          <p:nvPr/>
        </p:nvSpPr>
        <p:spPr>
          <a:xfrm>
            <a:off x="354965" y="6588760"/>
            <a:ext cx="21945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2" name="그림 1" descr="C:/Users/headd/AppData/Roaming/PolarisOffice/ETemp/7688_14141344/fImage32775174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04815" y="1788795"/>
            <a:ext cx="6350635" cy="2629535"/>
          </a:xfrm>
          <a:prstGeom prst="rect"/>
          <a:noFill/>
        </p:spPr>
      </p:pic>
      <p:pic>
        <p:nvPicPr>
          <p:cNvPr id="13" name="그림 2" descr="C:/Users/headd/AppData/Roaming/PolarisOffice/ETemp/7688_14141344/fImage44177175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80130" y="1873885"/>
            <a:ext cx="2564765" cy="1280160"/>
          </a:xfrm>
          <a:prstGeom prst="rect"/>
          <a:noFill/>
        </p:spPr>
      </p:pic>
      <p:pic>
        <p:nvPicPr>
          <p:cNvPr id="14" name="그림 3" descr="C:/Users/headd/AppData/Roaming/PolarisOffice/ETemp/7688_14141344/fImage27140176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1860" y="1784985"/>
            <a:ext cx="2254250" cy="2263140"/>
          </a:xfrm>
          <a:prstGeom prst="rect"/>
          <a:noFill/>
        </p:spPr>
      </p:pic>
      <p:pic>
        <p:nvPicPr>
          <p:cNvPr id="15" name="그림 4" descr="C:/Users/headd/AppData/Roaming/PolarisOffice/ETemp/7688_14141344/fImage711177650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5340" y="5031740"/>
            <a:ext cx="1739265" cy="1408430"/>
          </a:xfrm>
          <a:prstGeom prst="rect"/>
          <a:noFill/>
        </p:spPr>
      </p:pic>
      <p:sp>
        <p:nvSpPr>
          <p:cNvPr id="16" name="텍스트 상자 5"/>
          <p:cNvSpPr txBox="1">
            <a:spLocks/>
          </p:cNvSpPr>
          <p:nvPr/>
        </p:nvSpPr>
        <p:spPr>
          <a:xfrm rot="0">
            <a:off x="889000" y="4053205"/>
            <a:ext cx="269176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spc="-27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rPr>
              <a:t>O</a:t>
            </a:r>
            <a:r>
              <a:rPr lang="ko-KR" altLang="en-US" sz="3000" spc="-27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rPr>
              <a:t>RACLE</a:t>
            </a:r>
            <a:r>
              <a:rPr lang="ko-KR" altLang="en-US" sz="3000" spc="-27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rPr>
              <a:t> DB</a:t>
            </a:r>
            <a:endParaRPr lang="ko-KR" altLang="en-US" sz="3000">
              <a:solidFill>
                <a:schemeClr val="bg1"/>
              </a:solidFill>
              <a:latin typeface="Arial" charset="0"/>
              <a:ea typeface="마루 부리 Beta" charset="0"/>
              <a:cs typeface="+mn-cs"/>
            </a:endParaRPr>
          </a:p>
        </p:txBody>
      </p:sp>
      <p:sp>
        <p:nvSpPr>
          <p:cNvPr id="17" name="텍스트 상자 6"/>
          <p:cNvSpPr txBox="1">
            <a:spLocks/>
          </p:cNvSpPr>
          <p:nvPr/>
        </p:nvSpPr>
        <p:spPr>
          <a:xfrm rot="0">
            <a:off x="4225290" y="3474085"/>
            <a:ext cx="269176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spc="-27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rPr>
              <a:t>J</a:t>
            </a:r>
            <a:r>
              <a:rPr lang="ko-KR" altLang="en-US" sz="3000" spc="-27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rPr>
              <a:t>AVA</a:t>
            </a:r>
            <a:r>
              <a:rPr lang="ko-KR" altLang="en-US" sz="3000" spc="-27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rPr>
              <a:t> 1.6</a:t>
            </a:r>
            <a:endParaRPr lang="ko-KR" altLang="en-US" sz="3000">
              <a:solidFill>
                <a:schemeClr val="bg1"/>
              </a:solidFill>
              <a:latin typeface="Arial" charset="0"/>
              <a:ea typeface="마루 부리 Beta" charset="0"/>
              <a:cs typeface="+mn-cs"/>
            </a:endParaRPr>
          </a:p>
        </p:txBody>
      </p:sp>
      <p:sp>
        <p:nvSpPr>
          <p:cNvPr id="18" name="텍스트 상자 7"/>
          <p:cNvSpPr txBox="1">
            <a:spLocks/>
          </p:cNvSpPr>
          <p:nvPr/>
        </p:nvSpPr>
        <p:spPr>
          <a:xfrm rot="0">
            <a:off x="6811645" y="4601210"/>
            <a:ext cx="390842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spc="-27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rPr>
              <a:t>S</a:t>
            </a:r>
            <a:r>
              <a:rPr lang="ko-KR" altLang="en-US" sz="3000" spc="-27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rPr>
              <a:t>P</a:t>
            </a:r>
            <a:r>
              <a:rPr lang="ko-KR" altLang="en-US" sz="3000" spc="-27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rPr>
              <a:t>R</a:t>
            </a:r>
            <a:r>
              <a:rPr lang="ko-KR" altLang="en-US" sz="3000" spc="-27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rPr>
              <a:t>ING</a:t>
            </a:r>
            <a:r>
              <a:rPr lang="ko-KR" altLang="en-US" sz="3000" spc="-27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rPr>
              <a:t> 3.1.1.RELEASE</a:t>
            </a:r>
            <a:endParaRPr lang="ko-KR" altLang="en-US" sz="3000">
              <a:solidFill>
                <a:schemeClr val="bg1"/>
              </a:solidFill>
              <a:latin typeface="Arial" charset="0"/>
              <a:ea typeface="마루 부리 Beta" charset="0"/>
              <a:cs typeface="+mn-cs"/>
            </a:endParaRPr>
          </a:p>
        </p:txBody>
      </p:sp>
      <p:sp>
        <p:nvSpPr>
          <p:cNvPr id="19" name="텍스트 상자 8"/>
          <p:cNvSpPr txBox="1">
            <a:spLocks/>
          </p:cNvSpPr>
          <p:nvPr/>
        </p:nvSpPr>
        <p:spPr>
          <a:xfrm rot="0">
            <a:off x="2765425" y="5328285"/>
            <a:ext cx="3191510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000" spc="-27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rPr>
              <a:t>ST</a:t>
            </a:r>
            <a:r>
              <a:rPr lang="ko-KR" altLang="en-US" sz="3000" spc="-27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rPr>
              <a:t>S</a:t>
            </a:r>
            <a:r>
              <a:rPr lang="ko-KR" altLang="en-US" sz="3000" spc="-27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rPr>
              <a:t> 내장서버 v4.0</a:t>
            </a:r>
            <a:endParaRPr lang="ko-KR" altLang="en-US" sz="3000">
              <a:solidFill>
                <a:schemeClr val="bg1"/>
              </a:solidFill>
              <a:latin typeface="Arial" charset="0"/>
              <a:ea typeface="마루 부리 Bet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760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C:/Users/headd/AppData/Roaming/PolarisOffice/ETemp/4704_20562128/fImage12285479633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70"/>
            <a:ext cx="12192635" cy="6541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5022215" y="1905"/>
            <a:ext cx="159575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800" spc="-28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사용</a:t>
            </a:r>
            <a:r>
              <a:rPr lang="ko-KR" altLang="en-US" sz="2800" spc="-28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 </a:t>
            </a:r>
            <a:r>
              <a:rPr lang="ko-KR" altLang="en-US" sz="2800" spc="-28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ERD</a:t>
            </a:r>
            <a:r>
              <a:rPr lang="en-US" altLang="ko-KR" sz="2800" spc="-280">
                <a:solidFill>
                  <a:schemeClr val="bg1"/>
                </a:solidFill>
                <a:latin typeface="Arial" charset="0"/>
                <a:ea typeface="마루 부리 Beta" charset="0"/>
                <a:cs typeface="+mn-cs"/>
              </a:rPr>
              <a:t>.</a:t>
            </a:r>
            <a:endParaRPr lang="ko-KR" altLang="en-US" sz="2800">
              <a:solidFill>
                <a:schemeClr val="bg1"/>
              </a:solidFill>
              <a:latin typeface="Arial" charset="0"/>
              <a:ea typeface="마루 부리 Beta" charset="0"/>
              <a:cs typeface="+mn-cs"/>
            </a:endParaRPr>
          </a:p>
        </p:txBody>
      </p:sp>
      <p:sp>
        <p:nvSpPr>
          <p:cNvPr id="11" name="텍스트 상자 16"/>
          <p:cNvSpPr txBox="1">
            <a:spLocks/>
          </p:cNvSpPr>
          <p:nvPr/>
        </p:nvSpPr>
        <p:spPr>
          <a:xfrm rot="0">
            <a:off x="5960110" y="491490"/>
            <a:ext cx="6071870" cy="11830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altLang="en-US" sz="1100" spc="-29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농</a:t>
            </a:r>
            <a:r>
              <a:rPr lang="ko-KR" altLang="en-US" sz="11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식품부에서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발표한 통계에 따르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면 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5명 중 1명은 반려동물을 양육하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 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있다고 한다. </a:t>
            </a:r>
            <a:endParaRPr lang="ko-KR" altLang="en-US" sz="11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hangingPunct="1"/>
            <a:r>
              <a:rPr lang="ko-KR" altLang="en-US" sz="11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또한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KB경영연구소에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 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조사한 바에 따르면</a:t>
            </a:r>
            <a:endParaRPr lang="ko-KR" altLang="en-US" sz="11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hangingPunct="1"/>
            <a:r>
              <a:rPr lang="ko-KR" altLang="en-US" sz="11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현재</a:t>
            </a:r>
            <a:r>
              <a:rPr lang="ko-KR" altLang="en-US" sz="11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는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아니나 반려동물을 양육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 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경혐이 있는 사람까</a:t>
            </a:r>
            <a:r>
              <a:rPr lang="ko-KR" altLang="en-US" sz="11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지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포함하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면 </a:t>
            </a:r>
            <a:endParaRPr lang="ko-KR" altLang="en-US" sz="11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hangingPunct="1"/>
            <a:r>
              <a:rPr lang="ko-KR" altLang="en-US" sz="11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2021년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기준 약62%의 인구가 반려동물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인구로 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많은 사람들이 </a:t>
            </a:r>
            <a:endParaRPr lang="ko-KR" altLang="en-US" sz="11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hangingPunct="1"/>
            <a:r>
              <a:rPr lang="ko-KR" altLang="en-US" sz="11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반려동물</a:t>
            </a:r>
            <a:r>
              <a:rPr lang="ko-KR" altLang="en-US" sz="11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양육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경험을 가지고 있는것</a:t>
            </a:r>
            <a:r>
              <a:rPr lang="ko-KR" altLang="en-US" sz="11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으</a:t>
            </a:r>
            <a:r>
              <a:rPr lang="ko-KR" altLang="en-US" sz="11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로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알려졌다.</a:t>
            </a:r>
            <a:endParaRPr lang="ko-KR" altLang="en-US" sz="11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hangingPunct="1"/>
            <a:r>
              <a:rPr lang="ko-KR" altLang="en-US" sz="11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농식품</a:t>
            </a:r>
            <a:r>
              <a:rPr lang="ko-KR" altLang="en-US" sz="11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부,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통계청, KB경영연구소 세군데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조사 결과는 오차가 있지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 </a:t>
            </a:r>
            <a:endParaRPr lang="ko-KR" altLang="en-US" sz="11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hangingPunct="1"/>
            <a:r>
              <a:rPr lang="ko-KR" altLang="en-US" sz="1100">
                <a:solidFill>
                  <a:schemeClr val="tx1"/>
                </a:solidFill>
                <a:latin typeface="Arial" charset="0"/>
                <a:ea typeface="마루 부리 Beta" charset="0"/>
                <a:cs typeface="+mn-cs"/>
              </a:rPr>
              <a:t>한가지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확실한것은 반려동물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우리의 삶에 밀접하게 녹아들었다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ko-KR" altLang="en-US" sz="11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점을 알 수 있다.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pic>
        <p:nvPicPr>
          <p:cNvPr id="13" name="그림 10" descr="C:/Users/headd/AppData/Roaming/PolarisOffice/ETemp/7688_14141344/fImage167286183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905" y="525780"/>
            <a:ext cx="11794490" cy="630428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071335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headd/AppData/Roaming/PolarisOffice/ETemp/684_6870736/fImage32134148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" y="167640"/>
            <a:ext cx="12169140" cy="668655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388841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C:/Users/headd/AppData/Roaming/PolarisOffice/ETemp/684_6870736/fImage72557117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4445"/>
            <a:ext cx="12192635" cy="6534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C:/Users/headd/AppData/Roaming/PolarisOffice/ETemp/684_6870736/fImage5318611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4445"/>
            <a:ext cx="12192635" cy="6534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C:/Users/headd/AppData/Roaming/PolarisOffice/ETemp/684_6870736/fImage196216120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3175"/>
            <a:ext cx="12192635" cy="5906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C:/Users/headd/AppData/Roaming/PolarisOffice/ETemp/684_6870736/fImage191585121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-635"/>
            <a:ext cx="12192635" cy="58934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 descr="C:/Users/headd/AppData/Roaming/PolarisOffice/ETemp/684_6870736/fImage82740122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-3175"/>
            <a:ext cx="12192635" cy="65093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20</Pages>
  <Paragraphs>218</Paragraphs>
  <Words>1215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headdino2</dc:creator>
  <cp:lastModifiedBy>headdino2</cp:lastModifiedBy>
  <dc:title>PowerPoint 프레젠테이션</dc:title>
  <cp:version>9.104.151.49087</cp:version>
  <dcterms:modified xsi:type="dcterms:W3CDTF">2020-10-11T06:59:40Z</dcterms:modified>
</cp:coreProperties>
</file>