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3"/>
    <p:restoredTop sz="96327"/>
  </p:normalViewPr>
  <p:slideViewPr>
    <p:cSldViewPr snapToGrid="0">
      <p:cViewPr>
        <p:scale>
          <a:sx n="25" d="100"/>
          <a:sy n="25" d="100"/>
        </p:scale>
        <p:origin x="23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3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3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1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4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4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1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ED2-8CCA-4146-B544-7DB418FDC67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8EDAC6D-49E5-BAD9-E339-30F41F5DD326}"/>
              </a:ext>
            </a:extLst>
          </p:cNvPr>
          <p:cNvSpPr/>
          <p:nvPr/>
        </p:nvSpPr>
        <p:spPr>
          <a:xfrm>
            <a:off x="0" y="0"/>
            <a:ext cx="29260800" cy="3944822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9CA355-BA27-0A26-FD69-D5B0FB083027}"/>
              </a:ext>
            </a:extLst>
          </p:cNvPr>
          <p:cNvSpPr/>
          <p:nvPr/>
        </p:nvSpPr>
        <p:spPr>
          <a:xfrm>
            <a:off x="9219303" y="488512"/>
            <a:ext cx="10822194" cy="221599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 defTabSz="1386083" hangingPunct="0"/>
            <a:r>
              <a:rPr lang="en-US" sz="13800" b="1" kern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Calibri"/>
                <a:sym typeface="Calibri"/>
              </a:rPr>
              <a:t>PROJECT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3BBB9-04B1-E8BD-2E35-5208A2ACE4D1}"/>
              </a:ext>
            </a:extLst>
          </p:cNvPr>
          <p:cNvSpPr txBox="1"/>
          <p:nvPr/>
        </p:nvSpPr>
        <p:spPr>
          <a:xfrm>
            <a:off x="8309114" y="2458763"/>
            <a:ext cx="12642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YOUR NAMES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7D405-85B1-0E15-070D-374B6B39545A}"/>
              </a:ext>
            </a:extLst>
          </p:cNvPr>
          <p:cNvSpPr txBox="1"/>
          <p:nvPr/>
        </p:nvSpPr>
        <p:spPr>
          <a:xfrm>
            <a:off x="23526754" y="3097816"/>
            <a:ext cx="52768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CSE 440 – QTR YR</a:t>
            </a:r>
          </a:p>
        </p:txBody>
      </p:sp>
      <p:sp>
        <p:nvSpPr>
          <p:cNvPr id="125" name="object 46">
            <a:extLst>
              <a:ext uri="{FF2B5EF4-FFF2-40B4-BE49-F238E27FC236}">
                <a16:creationId xmlns:a16="http://schemas.microsoft.com/office/drawing/2014/main" id="{EDF3CE32-72FB-B7E3-CBD8-4D0DF9989D21}"/>
              </a:ext>
            </a:extLst>
          </p:cNvPr>
          <p:cNvSpPr/>
          <p:nvPr/>
        </p:nvSpPr>
        <p:spPr>
          <a:xfrm>
            <a:off x="8114013" y="31110298"/>
            <a:ext cx="2036448" cy="1887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object 47">
            <a:extLst>
              <a:ext uri="{FF2B5EF4-FFF2-40B4-BE49-F238E27FC236}">
                <a16:creationId xmlns:a16="http://schemas.microsoft.com/office/drawing/2014/main" id="{B0FE118F-8B5B-3AAF-38BE-51E783F3F8D7}"/>
              </a:ext>
            </a:extLst>
          </p:cNvPr>
          <p:cNvSpPr/>
          <p:nvPr/>
        </p:nvSpPr>
        <p:spPr>
          <a:xfrm>
            <a:off x="19110341" y="31110298"/>
            <a:ext cx="2036448" cy="1887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3EABC61-9025-9A9C-6F60-779A6F56AEBF}"/>
              </a:ext>
            </a:extLst>
          </p:cNvPr>
          <p:cNvSpPr txBox="1">
            <a:spLocks/>
          </p:cNvSpPr>
          <p:nvPr/>
        </p:nvSpPr>
        <p:spPr>
          <a:xfrm>
            <a:off x="841065" y="4544473"/>
            <a:ext cx="3838433" cy="1148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Problem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ED69972-A954-F5C9-2043-2581C87F62D6}"/>
              </a:ext>
            </a:extLst>
          </p:cNvPr>
          <p:cNvCxnSpPr>
            <a:cxnSpLocks/>
          </p:cNvCxnSpPr>
          <p:nvPr/>
        </p:nvCxnSpPr>
        <p:spPr>
          <a:xfrm>
            <a:off x="-56862" y="36615582"/>
            <a:ext cx="25558462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9" name="Graphic 128" descr="Rubber duck outline">
            <a:extLst>
              <a:ext uri="{FF2B5EF4-FFF2-40B4-BE49-F238E27FC236}">
                <a16:creationId xmlns:a16="http://schemas.microsoft.com/office/drawing/2014/main" id="{053F2C71-BE9A-6390-8CCB-D38428F3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0872" y="29744588"/>
            <a:ext cx="4619057" cy="4619057"/>
          </a:xfrm>
          <a:prstGeom prst="rect">
            <a:avLst/>
          </a:prstGeom>
        </p:spPr>
      </p:pic>
      <p:pic>
        <p:nvPicPr>
          <p:cNvPr id="130" name="Graphic 129" descr="Duck outline">
            <a:extLst>
              <a:ext uri="{FF2B5EF4-FFF2-40B4-BE49-F238E27FC236}">
                <a16:creationId xmlns:a16="http://schemas.microsoft.com/office/drawing/2014/main" id="{429FBE4B-3422-8E70-2970-D5CE5560F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17200" y="29497616"/>
            <a:ext cx="4619057" cy="4619057"/>
          </a:xfrm>
          <a:prstGeom prst="rect">
            <a:avLst/>
          </a:prstGeom>
        </p:spPr>
      </p:pic>
      <p:pic>
        <p:nvPicPr>
          <p:cNvPr id="131" name="Graphic 130" descr="Dinosaur Egg outline">
            <a:extLst>
              <a:ext uri="{FF2B5EF4-FFF2-40B4-BE49-F238E27FC236}">
                <a16:creationId xmlns:a16="http://schemas.microsoft.com/office/drawing/2014/main" id="{AB0CC528-914F-F637-BED9-6A607D84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29702906"/>
            <a:ext cx="4572000" cy="45720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36B8FCAD-7D90-B0B3-8058-73C24F7847DC}"/>
              </a:ext>
            </a:extLst>
          </p:cNvPr>
          <p:cNvSpPr txBox="1"/>
          <p:nvPr/>
        </p:nvSpPr>
        <p:spPr>
          <a:xfrm>
            <a:off x="518653" y="34537857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6DACE3-2667-301C-EA3D-DA4DD4454CE7}"/>
              </a:ext>
            </a:extLst>
          </p:cNvPr>
          <p:cNvSpPr txBox="1"/>
          <p:nvPr/>
        </p:nvSpPr>
        <p:spPr>
          <a:xfrm>
            <a:off x="11492366" y="34537857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BA86C2-C445-C6E1-322B-F565E0C00394}"/>
              </a:ext>
            </a:extLst>
          </p:cNvPr>
          <p:cNvSpPr txBox="1"/>
          <p:nvPr/>
        </p:nvSpPr>
        <p:spPr>
          <a:xfrm>
            <a:off x="22488694" y="34537857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24F007D-43DA-5E5B-C1B3-29FF48E215D5}"/>
              </a:ext>
            </a:extLst>
          </p:cNvPr>
          <p:cNvCxnSpPr>
            <a:cxnSpLocks/>
          </p:cNvCxnSpPr>
          <p:nvPr/>
        </p:nvCxnSpPr>
        <p:spPr>
          <a:xfrm>
            <a:off x="457200" y="5645295"/>
            <a:ext cx="128016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3925349-CBDA-1BD1-5F4B-E2DE5B0E936D}"/>
              </a:ext>
            </a:extLst>
          </p:cNvPr>
          <p:cNvSpPr txBox="1">
            <a:spLocks/>
          </p:cNvSpPr>
          <p:nvPr/>
        </p:nvSpPr>
        <p:spPr>
          <a:xfrm>
            <a:off x="1426594" y="27401280"/>
            <a:ext cx="6505808" cy="1148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Design Process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50077B3-590B-8583-5379-4FE3E4837E18}"/>
              </a:ext>
            </a:extLst>
          </p:cNvPr>
          <p:cNvCxnSpPr>
            <a:cxnSpLocks/>
          </p:cNvCxnSpPr>
          <p:nvPr/>
        </p:nvCxnSpPr>
        <p:spPr>
          <a:xfrm>
            <a:off x="457200" y="28501848"/>
            <a:ext cx="283464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443EC94-C1BA-6637-C1B1-32F83B505EA9}"/>
              </a:ext>
            </a:extLst>
          </p:cNvPr>
          <p:cNvSpPr txBox="1"/>
          <p:nvPr/>
        </p:nvSpPr>
        <p:spPr>
          <a:xfrm>
            <a:off x="914400" y="6106252"/>
            <a:ext cx="11887200" cy="2609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endParaRPr lang="en-US" sz="4800" dirty="0">
              <a:latin typeface="+mn-lt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01B601D-E528-FA7F-CFEA-E54984A75DA8}"/>
              </a:ext>
            </a:extLst>
          </p:cNvPr>
          <p:cNvSpPr txBox="1">
            <a:spLocks/>
          </p:cNvSpPr>
          <p:nvPr/>
        </p:nvSpPr>
        <p:spPr>
          <a:xfrm>
            <a:off x="800615" y="9210195"/>
            <a:ext cx="9167106" cy="1148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Value Proposition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841F9AD-E342-68DD-0DE9-E86F3D567394}"/>
              </a:ext>
            </a:extLst>
          </p:cNvPr>
          <p:cNvCxnSpPr>
            <a:cxnSpLocks/>
          </p:cNvCxnSpPr>
          <p:nvPr/>
        </p:nvCxnSpPr>
        <p:spPr>
          <a:xfrm>
            <a:off x="457200" y="10311016"/>
            <a:ext cx="128016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18586B-FA48-06C3-AB26-4D0C229AF8AF}"/>
              </a:ext>
            </a:extLst>
          </p:cNvPr>
          <p:cNvSpPr txBox="1"/>
          <p:nvPr/>
        </p:nvSpPr>
        <p:spPr>
          <a:xfrm>
            <a:off x="914400" y="10771974"/>
            <a:ext cx="11887200" cy="2609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endParaRPr lang="en-US" sz="4800" dirty="0">
              <a:latin typeface="+mn-lt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CB78510-F91F-0DFC-7222-831161A84D0A}"/>
              </a:ext>
            </a:extLst>
          </p:cNvPr>
          <p:cNvSpPr txBox="1">
            <a:spLocks/>
          </p:cNvSpPr>
          <p:nvPr/>
        </p:nvSpPr>
        <p:spPr>
          <a:xfrm>
            <a:off x="800615" y="13650286"/>
            <a:ext cx="9167106" cy="1148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Design Features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97DEF4-E6F5-4661-857F-6C266F391F2D}"/>
              </a:ext>
            </a:extLst>
          </p:cNvPr>
          <p:cNvCxnSpPr>
            <a:cxnSpLocks/>
          </p:cNvCxnSpPr>
          <p:nvPr/>
        </p:nvCxnSpPr>
        <p:spPr>
          <a:xfrm>
            <a:off x="457200" y="14751107"/>
            <a:ext cx="128016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EDDB355-6046-39D1-AF61-A9210A685974}"/>
              </a:ext>
            </a:extLst>
          </p:cNvPr>
          <p:cNvSpPr txBox="1"/>
          <p:nvPr/>
        </p:nvSpPr>
        <p:spPr>
          <a:xfrm>
            <a:off x="914400" y="15212065"/>
            <a:ext cx="11887200" cy="119109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 err="1">
                <a:latin typeface="+mn-lt"/>
              </a:rPr>
              <a:t>ut</a:t>
            </a:r>
            <a:r>
              <a:rPr lang="en-US" sz="4800" dirty="0">
                <a:latin typeface="+mn-lt"/>
              </a:rPr>
              <a:t> labore 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r>
              <a:rPr lang="en-US" sz="4800" dirty="0">
                <a:latin typeface="+mn-lt"/>
              </a:rPr>
              <a:t> exercitation </a:t>
            </a:r>
            <a:r>
              <a:rPr lang="en-US" sz="4800" dirty="0" err="1">
                <a:latin typeface="+mn-lt"/>
              </a:rPr>
              <a:t>ullamco</a:t>
            </a: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</a:t>
            </a: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r>
              <a:rPr lang="en-US" sz="4800" dirty="0">
                <a:latin typeface="+mn-lt"/>
              </a:rPr>
              <a:t> exercitation </a:t>
            </a:r>
            <a:r>
              <a:rPr lang="en-US" sz="4800" dirty="0" err="1">
                <a:latin typeface="+mn-lt"/>
              </a:rPr>
              <a:t>ullamco</a:t>
            </a: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</a:t>
            </a: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endParaRPr lang="en-US" sz="4800" dirty="0">
              <a:latin typeface="+mn-lt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B6AF20-A307-EBCA-0562-129D7A5F5FF1}"/>
              </a:ext>
            </a:extLst>
          </p:cNvPr>
          <p:cNvSpPr/>
          <p:nvPr/>
        </p:nvSpPr>
        <p:spPr>
          <a:xfrm>
            <a:off x="19988329" y="4922818"/>
            <a:ext cx="6976451" cy="9317451"/>
          </a:xfrm>
          <a:prstGeom prst="rect">
            <a:avLst/>
          </a:prstGeom>
          <a:solidFill>
            <a:schemeClr val="accent5">
              <a:lumMod val="20000"/>
              <a:lumOff val="80000"/>
              <a:alpha val="60244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DC9DC19-9403-9013-0FC5-7AA7B2A73C5F}"/>
              </a:ext>
            </a:extLst>
          </p:cNvPr>
          <p:cNvSpPr/>
          <p:nvPr/>
        </p:nvSpPr>
        <p:spPr>
          <a:xfrm>
            <a:off x="15136799" y="13915002"/>
            <a:ext cx="8013214" cy="7716428"/>
          </a:xfrm>
          <a:prstGeom prst="rect">
            <a:avLst/>
          </a:prstGeom>
          <a:solidFill>
            <a:schemeClr val="accent5">
              <a:lumMod val="20000"/>
              <a:lumOff val="80000"/>
              <a:alpha val="60244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FF1FA2-D777-4EE0-E4B6-D79705037B5A}"/>
              </a:ext>
            </a:extLst>
          </p:cNvPr>
          <p:cNvSpPr/>
          <p:nvPr/>
        </p:nvSpPr>
        <p:spPr>
          <a:xfrm>
            <a:off x="21146788" y="20158190"/>
            <a:ext cx="6976451" cy="7751612"/>
          </a:xfrm>
          <a:prstGeom prst="rect">
            <a:avLst/>
          </a:prstGeom>
          <a:solidFill>
            <a:schemeClr val="accent5">
              <a:lumMod val="20000"/>
              <a:lumOff val="80000"/>
              <a:alpha val="60244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raphic 147" descr="Abacus outline">
            <a:extLst>
              <a:ext uri="{FF2B5EF4-FFF2-40B4-BE49-F238E27FC236}">
                <a16:creationId xmlns:a16="http://schemas.microsoft.com/office/drawing/2014/main" id="{9D6D05F4-3455-DE5D-2E0B-87D6BABD7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50896" y="4572238"/>
            <a:ext cx="9045343" cy="9045343"/>
          </a:xfrm>
          <a:prstGeom prst="rect">
            <a:avLst/>
          </a:prstGeom>
        </p:spPr>
      </p:pic>
      <p:pic>
        <p:nvPicPr>
          <p:cNvPr id="149" name="Graphic 148" descr="Anemone and clownfish outline">
            <a:extLst>
              <a:ext uri="{FF2B5EF4-FFF2-40B4-BE49-F238E27FC236}">
                <a16:creationId xmlns:a16="http://schemas.microsoft.com/office/drawing/2014/main" id="{B786A22F-336C-ED34-D921-0F4ED1F958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9838" y="14223622"/>
            <a:ext cx="6276067" cy="6276067"/>
          </a:xfrm>
          <a:prstGeom prst="rect">
            <a:avLst/>
          </a:prstGeom>
        </p:spPr>
      </p:pic>
      <p:pic>
        <p:nvPicPr>
          <p:cNvPr id="150" name="Graphic 149" descr="Astronaut male outline">
            <a:extLst>
              <a:ext uri="{FF2B5EF4-FFF2-40B4-BE49-F238E27FC236}">
                <a16:creationId xmlns:a16="http://schemas.microsoft.com/office/drawing/2014/main" id="{F491A96A-3F78-A69C-DAA6-6D00FAE3AD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18604" y="20284195"/>
            <a:ext cx="6432818" cy="6432818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983DA8C8-4ED9-51E0-3C5B-2F51DB0DBB6C}"/>
              </a:ext>
            </a:extLst>
          </p:cNvPr>
          <p:cNvSpPr txBox="1"/>
          <p:nvPr/>
        </p:nvSpPr>
        <p:spPr>
          <a:xfrm>
            <a:off x="16005036" y="20472714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7BD54B5-DCB0-F629-D64A-63AC01A78784}"/>
              </a:ext>
            </a:extLst>
          </p:cNvPr>
          <p:cNvSpPr txBox="1"/>
          <p:nvPr/>
        </p:nvSpPr>
        <p:spPr>
          <a:xfrm>
            <a:off x="21575355" y="26542778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FF4988A-57DF-F99D-8FD6-1C8999605540}"/>
              </a:ext>
            </a:extLst>
          </p:cNvPr>
          <p:cNvSpPr txBox="1"/>
          <p:nvPr/>
        </p:nvSpPr>
        <p:spPr>
          <a:xfrm>
            <a:off x="20416896" y="13090393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923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14412</TotalTime>
  <Words>135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Martinez</dc:creator>
  <cp:lastModifiedBy>Jesse Martinez</cp:lastModifiedBy>
  <cp:revision>2</cp:revision>
  <dcterms:created xsi:type="dcterms:W3CDTF">2024-02-16T21:24:33Z</dcterms:created>
  <dcterms:modified xsi:type="dcterms:W3CDTF">2024-02-26T21:36:33Z</dcterms:modified>
</cp:coreProperties>
</file>