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1" r:id="rId3"/>
    <p:sldId id="273" r:id="rId4"/>
    <p:sldId id="268" r:id="rId5"/>
    <p:sldId id="266" r:id="rId6"/>
    <p:sldId id="259" r:id="rId7"/>
    <p:sldId id="265" r:id="rId8"/>
    <p:sldId id="260" r:id="rId9"/>
    <p:sldId id="272" r:id="rId10"/>
    <p:sldId id="261" r:id="rId11"/>
    <p:sldId id="269" r:id="rId12"/>
    <p:sldId id="270" r:id="rId13"/>
    <p:sldId id="263" r:id="rId14"/>
    <p:sldId id="262"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ABBFD5-7CB9-439D-91AA-4431D4B6470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2B74A7-ECA2-4EAF-9DB0-6A0FA831A48F}">
      <dgm:prSet/>
      <dgm:spPr/>
      <dgm:t>
        <a:bodyPr/>
        <a:lstStyle/>
        <a:p>
          <a:pPr>
            <a:lnSpc>
              <a:spcPct val="100000"/>
            </a:lnSpc>
          </a:pPr>
          <a:r>
            <a:rPr lang="en-US" b="0" i="0"/>
            <a:t>Tkinter is the Python interface to the Tk GUI toolkit shipped with Python</a:t>
          </a:r>
          <a:endParaRPr lang="en-US"/>
        </a:p>
      </dgm:t>
    </dgm:pt>
    <dgm:pt modelId="{F4069173-CA02-41F9-AA7C-46FE1EC7F6D9}" type="parTrans" cxnId="{A6431056-E4DC-47EB-9EB1-BC4D01BF1D1F}">
      <dgm:prSet/>
      <dgm:spPr/>
      <dgm:t>
        <a:bodyPr/>
        <a:lstStyle/>
        <a:p>
          <a:endParaRPr lang="en-US"/>
        </a:p>
      </dgm:t>
    </dgm:pt>
    <dgm:pt modelId="{219118B3-2DE7-41E4-8D54-F832F34D3CDF}" type="sibTrans" cxnId="{A6431056-E4DC-47EB-9EB1-BC4D01BF1D1F}">
      <dgm:prSet/>
      <dgm:spPr/>
      <dgm:t>
        <a:bodyPr/>
        <a:lstStyle/>
        <a:p>
          <a:pPr>
            <a:lnSpc>
              <a:spcPct val="100000"/>
            </a:lnSpc>
          </a:pPr>
          <a:endParaRPr lang="en-US"/>
        </a:p>
      </dgm:t>
    </dgm:pt>
    <dgm:pt modelId="{E415AE1E-8068-4928-8841-A350F79415D8}">
      <dgm:prSet/>
      <dgm:spPr/>
      <dgm:t>
        <a:bodyPr/>
        <a:lstStyle/>
        <a:p>
          <a:pPr>
            <a:lnSpc>
              <a:spcPct val="100000"/>
            </a:lnSpc>
          </a:pPr>
          <a:r>
            <a:rPr lang="en-US"/>
            <a:t>It </a:t>
          </a:r>
          <a:r>
            <a:rPr lang="en-US" b="0" i="0"/>
            <a:t>is the standard GUI library for Python. </a:t>
          </a:r>
          <a:endParaRPr lang="en-US"/>
        </a:p>
      </dgm:t>
    </dgm:pt>
    <dgm:pt modelId="{EB24D4D0-B7E1-4D18-8827-DD81DC9C3ED1}" type="parTrans" cxnId="{11BDE440-66CC-4A7A-BD48-7B0850A851B3}">
      <dgm:prSet/>
      <dgm:spPr/>
      <dgm:t>
        <a:bodyPr/>
        <a:lstStyle/>
        <a:p>
          <a:endParaRPr lang="en-US"/>
        </a:p>
      </dgm:t>
    </dgm:pt>
    <dgm:pt modelId="{DCCA87F2-CE96-4D2D-8951-0B5FA577EB77}" type="sibTrans" cxnId="{11BDE440-66CC-4A7A-BD48-7B0850A851B3}">
      <dgm:prSet/>
      <dgm:spPr/>
      <dgm:t>
        <a:bodyPr/>
        <a:lstStyle/>
        <a:p>
          <a:pPr>
            <a:lnSpc>
              <a:spcPct val="100000"/>
            </a:lnSpc>
          </a:pPr>
          <a:endParaRPr lang="en-US"/>
        </a:p>
      </dgm:t>
    </dgm:pt>
    <dgm:pt modelId="{FFB5FBDF-91F4-4A32-91C7-ED88F80681F1}">
      <dgm:prSet/>
      <dgm:spPr/>
      <dgm:t>
        <a:bodyPr/>
        <a:lstStyle/>
        <a:p>
          <a:pPr>
            <a:lnSpc>
              <a:spcPct val="100000"/>
            </a:lnSpc>
          </a:pPr>
          <a:r>
            <a:rPr lang="en-US" b="0" i="0"/>
            <a:t>Python when combined with Tkinter provides a fast and easy way to create GUI applications. </a:t>
          </a:r>
          <a:endParaRPr lang="en-US"/>
        </a:p>
      </dgm:t>
    </dgm:pt>
    <dgm:pt modelId="{A61FE50F-8FB3-444E-B2B1-FDB588B888CC}" type="parTrans" cxnId="{DA83BCA8-E842-4D38-950E-367639F455E6}">
      <dgm:prSet/>
      <dgm:spPr/>
      <dgm:t>
        <a:bodyPr/>
        <a:lstStyle/>
        <a:p>
          <a:endParaRPr lang="en-US"/>
        </a:p>
      </dgm:t>
    </dgm:pt>
    <dgm:pt modelId="{E88920C5-B408-476D-BDD9-C34D77F4FBBE}" type="sibTrans" cxnId="{DA83BCA8-E842-4D38-950E-367639F455E6}">
      <dgm:prSet/>
      <dgm:spPr/>
      <dgm:t>
        <a:bodyPr/>
        <a:lstStyle/>
        <a:p>
          <a:pPr>
            <a:lnSpc>
              <a:spcPct val="100000"/>
            </a:lnSpc>
          </a:pPr>
          <a:endParaRPr lang="en-US"/>
        </a:p>
      </dgm:t>
    </dgm:pt>
    <dgm:pt modelId="{3ED48A15-679E-4BBF-97B2-3572F38BAA4D}">
      <dgm:prSet/>
      <dgm:spPr/>
      <dgm:t>
        <a:bodyPr/>
        <a:lstStyle/>
        <a:p>
          <a:pPr>
            <a:lnSpc>
              <a:spcPct val="100000"/>
            </a:lnSpc>
          </a:pPr>
          <a:r>
            <a:rPr lang="en-US"/>
            <a:t>It</a:t>
          </a:r>
          <a:r>
            <a:rPr lang="en-US" b="0" i="0"/>
            <a:t> provides a powerful object-oriented interface to the Tk GUI toolkit.</a:t>
          </a:r>
          <a:endParaRPr lang="en-US"/>
        </a:p>
      </dgm:t>
    </dgm:pt>
    <dgm:pt modelId="{2845952E-80A6-4EDC-B30D-84D7E328304E}" type="parTrans" cxnId="{66A55AE9-72E2-4059-9CF7-80DA1142B1E6}">
      <dgm:prSet/>
      <dgm:spPr/>
      <dgm:t>
        <a:bodyPr/>
        <a:lstStyle/>
        <a:p>
          <a:endParaRPr lang="en-US"/>
        </a:p>
      </dgm:t>
    </dgm:pt>
    <dgm:pt modelId="{CE04AF43-D526-4E46-8055-F603444B3345}" type="sibTrans" cxnId="{66A55AE9-72E2-4059-9CF7-80DA1142B1E6}">
      <dgm:prSet/>
      <dgm:spPr/>
      <dgm:t>
        <a:bodyPr/>
        <a:lstStyle/>
        <a:p>
          <a:endParaRPr lang="en-US"/>
        </a:p>
      </dgm:t>
    </dgm:pt>
    <dgm:pt modelId="{204F6072-FE48-46C2-91FE-3AE14F211E17}" type="pres">
      <dgm:prSet presAssocID="{49ABBFD5-7CB9-439D-91AA-4431D4B64708}" presName="root" presStyleCnt="0">
        <dgm:presLayoutVars>
          <dgm:dir/>
          <dgm:resizeHandles val="exact"/>
        </dgm:presLayoutVars>
      </dgm:prSet>
      <dgm:spPr/>
    </dgm:pt>
    <dgm:pt modelId="{6D93A699-B29A-4155-9551-77370DC6C283}" type="pres">
      <dgm:prSet presAssocID="{972B74A7-ECA2-4EAF-9DB0-6A0FA831A48F}" presName="compNode" presStyleCnt="0"/>
      <dgm:spPr/>
    </dgm:pt>
    <dgm:pt modelId="{D8E78434-0729-43E4-9337-3919A5292879}" type="pres">
      <dgm:prSet presAssocID="{972B74A7-ECA2-4EAF-9DB0-6A0FA831A48F}" presName="bgRect" presStyleLbl="bgShp" presStyleIdx="0" presStyleCnt="4"/>
      <dgm:spPr/>
    </dgm:pt>
    <dgm:pt modelId="{5EF6899B-D5EB-4CFE-8A4E-BF2B53DADFBD}" type="pres">
      <dgm:prSet presAssocID="{972B74A7-ECA2-4EAF-9DB0-6A0FA831A48F}"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0CA8647D-4B54-47B3-AEE2-509698BA1EBC}" type="pres">
      <dgm:prSet presAssocID="{972B74A7-ECA2-4EAF-9DB0-6A0FA831A48F}" presName="spaceRect" presStyleCnt="0"/>
      <dgm:spPr/>
    </dgm:pt>
    <dgm:pt modelId="{D7D248E5-556F-4CB0-A78C-087B4E7CDF9A}" type="pres">
      <dgm:prSet presAssocID="{972B74A7-ECA2-4EAF-9DB0-6A0FA831A48F}" presName="parTx" presStyleLbl="revTx" presStyleIdx="0" presStyleCnt="4">
        <dgm:presLayoutVars>
          <dgm:chMax val="0"/>
          <dgm:chPref val="0"/>
        </dgm:presLayoutVars>
      </dgm:prSet>
      <dgm:spPr/>
    </dgm:pt>
    <dgm:pt modelId="{C3BBB8A1-7E0B-4264-A7E5-3CB9833CEAF5}" type="pres">
      <dgm:prSet presAssocID="{219118B3-2DE7-41E4-8D54-F832F34D3CDF}" presName="sibTrans" presStyleCnt="0"/>
      <dgm:spPr/>
    </dgm:pt>
    <dgm:pt modelId="{88D0FC7B-50F9-41DC-80C8-84EBFB418166}" type="pres">
      <dgm:prSet presAssocID="{E415AE1E-8068-4928-8841-A350F79415D8}" presName="compNode" presStyleCnt="0"/>
      <dgm:spPr/>
    </dgm:pt>
    <dgm:pt modelId="{F31DDF23-22F7-46E6-8496-CDCA5693C315}" type="pres">
      <dgm:prSet presAssocID="{E415AE1E-8068-4928-8841-A350F79415D8}" presName="bgRect" presStyleLbl="bgShp" presStyleIdx="1" presStyleCnt="4"/>
      <dgm:spPr/>
    </dgm:pt>
    <dgm:pt modelId="{B8261FFE-6BD5-437C-93E1-0C5331AEBDDF}" type="pres">
      <dgm:prSet presAssocID="{E415AE1E-8068-4928-8841-A350F79415D8}"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92327BA0-8C6F-40C5-BC14-50FF2E9BB460}" type="pres">
      <dgm:prSet presAssocID="{E415AE1E-8068-4928-8841-A350F79415D8}" presName="spaceRect" presStyleCnt="0"/>
      <dgm:spPr/>
    </dgm:pt>
    <dgm:pt modelId="{FD354B1C-A8B1-4556-AA0E-3C3ADE60BE12}" type="pres">
      <dgm:prSet presAssocID="{E415AE1E-8068-4928-8841-A350F79415D8}" presName="parTx" presStyleLbl="revTx" presStyleIdx="1" presStyleCnt="4">
        <dgm:presLayoutVars>
          <dgm:chMax val="0"/>
          <dgm:chPref val="0"/>
        </dgm:presLayoutVars>
      </dgm:prSet>
      <dgm:spPr/>
    </dgm:pt>
    <dgm:pt modelId="{81639478-DA5D-484B-BD89-B99D987F48BE}" type="pres">
      <dgm:prSet presAssocID="{DCCA87F2-CE96-4D2D-8951-0B5FA577EB77}" presName="sibTrans" presStyleCnt="0"/>
      <dgm:spPr/>
    </dgm:pt>
    <dgm:pt modelId="{4B9B9EE4-D052-4E34-8C50-8D9F7B993010}" type="pres">
      <dgm:prSet presAssocID="{FFB5FBDF-91F4-4A32-91C7-ED88F80681F1}" presName="compNode" presStyleCnt="0"/>
      <dgm:spPr/>
    </dgm:pt>
    <dgm:pt modelId="{E5F80A9D-5BA2-46BE-BEC0-4247C4878295}" type="pres">
      <dgm:prSet presAssocID="{FFB5FBDF-91F4-4A32-91C7-ED88F80681F1}" presName="bgRect" presStyleLbl="bgShp" presStyleIdx="2" presStyleCnt="4"/>
      <dgm:spPr/>
    </dgm:pt>
    <dgm:pt modelId="{C2C7D7D8-B0BE-4254-87AD-F11CA7351A21}" type="pres">
      <dgm:prSet presAssocID="{FFB5FBDF-91F4-4A32-91C7-ED88F80681F1}" presName="iconRect" presStyleLbl="node1" presStyleIdx="2" presStyleCnt="4"/>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EC6227E1-3FE1-4767-B0AB-695489D1D4EF}" type="pres">
      <dgm:prSet presAssocID="{FFB5FBDF-91F4-4A32-91C7-ED88F80681F1}" presName="spaceRect" presStyleCnt="0"/>
      <dgm:spPr/>
    </dgm:pt>
    <dgm:pt modelId="{5C82DA7B-2703-4105-BE3C-93E4ED9C6147}" type="pres">
      <dgm:prSet presAssocID="{FFB5FBDF-91F4-4A32-91C7-ED88F80681F1}" presName="parTx" presStyleLbl="revTx" presStyleIdx="2" presStyleCnt="4">
        <dgm:presLayoutVars>
          <dgm:chMax val="0"/>
          <dgm:chPref val="0"/>
        </dgm:presLayoutVars>
      </dgm:prSet>
      <dgm:spPr/>
    </dgm:pt>
    <dgm:pt modelId="{6BE67121-AD40-4EC0-92DC-57FD632294BA}" type="pres">
      <dgm:prSet presAssocID="{E88920C5-B408-476D-BDD9-C34D77F4FBBE}" presName="sibTrans" presStyleCnt="0"/>
      <dgm:spPr/>
    </dgm:pt>
    <dgm:pt modelId="{505356C7-7A6F-4F2A-B783-AD4C13B8BE65}" type="pres">
      <dgm:prSet presAssocID="{3ED48A15-679E-4BBF-97B2-3572F38BAA4D}" presName="compNode" presStyleCnt="0"/>
      <dgm:spPr/>
    </dgm:pt>
    <dgm:pt modelId="{8D55F10C-426D-4C38-9B2D-B119018593EE}" type="pres">
      <dgm:prSet presAssocID="{3ED48A15-679E-4BBF-97B2-3572F38BAA4D}" presName="bgRect" presStyleLbl="bgShp" presStyleIdx="3" presStyleCnt="4"/>
      <dgm:spPr/>
    </dgm:pt>
    <dgm:pt modelId="{98ECE7D0-2C50-4469-9D5E-DB8701E0DE61}" type="pres">
      <dgm:prSet presAssocID="{3ED48A15-679E-4BBF-97B2-3572F38BAA4D}" presName="iconRect" presStyleLbl="node1" presStyleIdx="3" presStyleCnt="4"/>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435641D8-864F-492F-B3E8-C42A08B77C52}" type="pres">
      <dgm:prSet presAssocID="{3ED48A15-679E-4BBF-97B2-3572F38BAA4D}" presName="spaceRect" presStyleCnt="0"/>
      <dgm:spPr/>
    </dgm:pt>
    <dgm:pt modelId="{949A67EC-7593-4D39-B0E0-B51003CD1D6A}" type="pres">
      <dgm:prSet presAssocID="{3ED48A15-679E-4BBF-97B2-3572F38BAA4D}" presName="parTx" presStyleLbl="revTx" presStyleIdx="3" presStyleCnt="4">
        <dgm:presLayoutVars>
          <dgm:chMax val="0"/>
          <dgm:chPref val="0"/>
        </dgm:presLayoutVars>
      </dgm:prSet>
      <dgm:spPr/>
    </dgm:pt>
  </dgm:ptLst>
  <dgm:cxnLst>
    <dgm:cxn modelId="{37D0D501-E359-4DD2-B9D4-4C7E3B5917D7}" type="presOf" srcId="{FFB5FBDF-91F4-4A32-91C7-ED88F80681F1}" destId="{5C82DA7B-2703-4105-BE3C-93E4ED9C6147}" srcOrd="0" destOrd="0" presId="urn:microsoft.com/office/officeart/2018/2/layout/IconVerticalSolidList"/>
    <dgm:cxn modelId="{D138192E-859E-43C6-8326-7F8C016AA31C}" type="presOf" srcId="{3ED48A15-679E-4BBF-97B2-3572F38BAA4D}" destId="{949A67EC-7593-4D39-B0E0-B51003CD1D6A}" srcOrd="0" destOrd="0" presId="urn:microsoft.com/office/officeart/2018/2/layout/IconVerticalSolidList"/>
    <dgm:cxn modelId="{11BDE440-66CC-4A7A-BD48-7B0850A851B3}" srcId="{49ABBFD5-7CB9-439D-91AA-4431D4B64708}" destId="{E415AE1E-8068-4928-8841-A350F79415D8}" srcOrd="1" destOrd="0" parTransId="{EB24D4D0-B7E1-4D18-8827-DD81DC9C3ED1}" sibTransId="{DCCA87F2-CE96-4D2D-8951-0B5FA577EB77}"/>
    <dgm:cxn modelId="{A6431056-E4DC-47EB-9EB1-BC4D01BF1D1F}" srcId="{49ABBFD5-7CB9-439D-91AA-4431D4B64708}" destId="{972B74A7-ECA2-4EAF-9DB0-6A0FA831A48F}" srcOrd="0" destOrd="0" parTransId="{F4069173-CA02-41F9-AA7C-46FE1EC7F6D9}" sibTransId="{219118B3-2DE7-41E4-8D54-F832F34D3CDF}"/>
    <dgm:cxn modelId="{5147287C-81DC-4A99-AFAC-1CD4FC174168}" type="presOf" srcId="{972B74A7-ECA2-4EAF-9DB0-6A0FA831A48F}" destId="{D7D248E5-556F-4CB0-A78C-087B4E7CDF9A}" srcOrd="0" destOrd="0" presId="urn:microsoft.com/office/officeart/2018/2/layout/IconVerticalSolidList"/>
    <dgm:cxn modelId="{7DF9437E-AAD0-4ABD-B9CE-C09250393F68}" type="presOf" srcId="{E415AE1E-8068-4928-8841-A350F79415D8}" destId="{FD354B1C-A8B1-4556-AA0E-3C3ADE60BE12}" srcOrd="0" destOrd="0" presId="urn:microsoft.com/office/officeart/2018/2/layout/IconVerticalSolidList"/>
    <dgm:cxn modelId="{DA83BCA8-E842-4D38-950E-367639F455E6}" srcId="{49ABBFD5-7CB9-439D-91AA-4431D4B64708}" destId="{FFB5FBDF-91F4-4A32-91C7-ED88F80681F1}" srcOrd="2" destOrd="0" parTransId="{A61FE50F-8FB3-444E-B2B1-FDB588B888CC}" sibTransId="{E88920C5-B408-476D-BDD9-C34D77F4FBBE}"/>
    <dgm:cxn modelId="{0C1F24BD-6133-4E27-BF46-9D87E752E543}" type="presOf" srcId="{49ABBFD5-7CB9-439D-91AA-4431D4B64708}" destId="{204F6072-FE48-46C2-91FE-3AE14F211E17}" srcOrd="0" destOrd="0" presId="urn:microsoft.com/office/officeart/2018/2/layout/IconVerticalSolidList"/>
    <dgm:cxn modelId="{66A55AE9-72E2-4059-9CF7-80DA1142B1E6}" srcId="{49ABBFD5-7CB9-439D-91AA-4431D4B64708}" destId="{3ED48A15-679E-4BBF-97B2-3572F38BAA4D}" srcOrd="3" destOrd="0" parTransId="{2845952E-80A6-4EDC-B30D-84D7E328304E}" sibTransId="{CE04AF43-D526-4E46-8055-F603444B3345}"/>
    <dgm:cxn modelId="{0387EBC6-BBD2-40A7-904B-51CA322F14CB}" type="presParOf" srcId="{204F6072-FE48-46C2-91FE-3AE14F211E17}" destId="{6D93A699-B29A-4155-9551-77370DC6C283}" srcOrd="0" destOrd="0" presId="urn:microsoft.com/office/officeart/2018/2/layout/IconVerticalSolidList"/>
    <dgm:cxn modelId="{52F66C6F-02A5-4038-A941-26C298BE8369}" type="presParOf" srcId="{6D93A699-B29A-4155-9551-77370DC6C283}" destId="{D8E78434-0729-43E4-9337-3919A5292879}" srcOrd="0" destOrd="0" presId="urn:microsoft.com/office/officeart/2018/2/layout/IconVerticalSolidList"/>
    <dgm:cxn modelId="{4B4AF5F3-434C-4664-95B6-C38E5893980F}" type="presParOf" srcId="{6D93A699-B29A-4155-9551-77370DC6C283}" destId="{5EF6899B-D5EB-4CFE-8A4E-BF2B53DADFBD}" srcOrd="1" destOrd="0" presId="urn:microsoft.com/office/officeart/2018/2/layout/IconVerticalSolidList"/>
    <dgm:cxn modelId="{F212040E-8108-4AED-B02A-056DF352C1E8}" type="presParOf" srcId="{6D93A699-B29A-4155-9551-77370DC6C283}" destId="{0CA8647D-4B54-47B3-AEE2-509698BA1EBC}" srcOrd="2" destOrd="0" presId="urn:microsoft.com/office/officeart/2018/2/layout/IconVerticalSolidList"/>
    <dgm:cxn modelId="{300F39C9-962A-444A-8335-B5DDB718BF36}" type="presParOf" srcId="{6D93A699-B29A-4155-9551-77370DC6C283}" destId="{D7D248E5-556F-4CB0-A78C-087B4E7CDF9A}" srcOrd="3" destOrd="0" presId="urn:microsoft.com/office/officeart/2018/2/layout/IconVerticalSolidList"/>
    <dgm:cxn modelId="{01EDB467-C16C-4643-975B-DAA857CBFCF4}" type="presParOf" srcId="{204F6072-FE48-46C2-91FE-3AE14F211E17}" destId="{C3BBB8A1-7E0B-4264-A7E5-3CB9833CEAF5}" srcOrd="1" destOrd="0" presId="urn:microsoft.com/office/officeart/2018/2/layout/IconVerticalSolidList"/>
    <dgm:cxn modelId="{A2EDC6DC-821A-4120-A53F-F0E7D8143328}" type="presParOf" srcId="{204F6072-FE48-46C2-91FE-3AE14F211E17}" destId="{88D0FC7B-50F9-41DC-80C8-84EBFB418166}" srcOrd="2" destOrd="0" presId="urn:microsoft.com/office/officeart/2018/2/layout/IconVerticalSolidList"/>
    <dgm:cxn modelId="{0540A231-3485-44B4-9A30-3FDB34C3234C}" type="presParOf" srcId="{88D0FC7B-50F9-41DC-80C8-84EBFB418166}" destId="{F31DDF23-22F7-46E6-8496-CDCA5693C315}" srcOrd="0" destOrd="0" presId="urn:microsoft.com/office/officeart/2018/2/layout/IconVerticalSolidList"/>
    <dgm:cxn modelId="{7ACE3948-EB88-4033-8202-1CAC9F9A015D}" type="presParOf" srcId="{88D0FC7B-50F9-41DC-80C8-84EBFB418166}" destId="{B8261FFE-6BD5-437C-93E1-0C5331AEBDDF}" srcOrd="1" destOrd="0" presId="urn:microsoft.com/office/officeart/2018/2/layout/IconVerticalSolidList"/>
    <dgm:cxn modelId="{C6ABF6B1-32F3-48DC-AD50-4E61B07694CB}" type="presParOf" srcId="{88D0FC7B-50F9-41DC-80C8-84EBFB418166}" destId="{92327BA0-8C6F-40C5-BC14-50FF2E9BB460}" srcOrd="2" destOrd="0" presId="urn:microsoft.com/office/officeart/2018/2/layout/IconVerticalSolidList"/>
    <dgm:cxn modelId="{CCA17246-696B-4275-9FA9-67F3FE57EAA5}" type="presParOf" srcId="{88D0FC7B-50F9-41DC-80C8-84EBFB418166}" destId="{FD354B1C-A8B1-4556-AA0E-3C3ADE60BE12}" srcOrd="3" destOrd="0" presId="urn:microsoft.com/office/officeart/2018/2/layout/IconVerticalSolidList"/>
    <dgm:cxn modelId="{F9B5B811-0310-4A18-9703-D56FA476276D}" type="presParOf" srcId="{204F6072-FE48-46C2-91FE-3AE14F211E17}" destId="{81639478-DA5D-484B-BD89-B99D987F48BE}" srcOrd="3" destOrd="0" presId="urn:microsoft.com/office/officeart/2018/2/layout/IconVerticalSolidList"/>
    <dgm:cxn modelId="{B6C7EABE-8D2C-4968-860F-DBD82A7843F6}" type="presParOf" srcId="{204F6072-FE48-46C2-91FE-3AE14F211E17}" destId="{4B9B9EE4-D052-4E34-8C50-8D9F7B993010}" srcOrd="4" destOrd="0" presId="urn:microsoft.com/office/officeart/2018/2/layout/IconVerticalSolidList"/>
    <dgm:cxn modelId="{DA586AFE-8D49-4F14-8486-D2FFCCE7F0BA}" type="presParOf" srcId="{4B9B9EE4-D052-4E34-8C50-8D9F7B993010}" destId="{E5F80A9D-5BA2-46BE-BEC0-4247C4878295}" srcOrd="0" destOrd="0" presId="urn:microsoft.com/office/officeart/2018/2/layout/IconVerticalSolidList"/>
    <dgm:cxn modelId="{3E56B9CE-90CE-4D6C-8C16-A35092B8C059}" type="presParOf" srcId="{4B9B9EE4-D052-4E34-8C50-8D9F7B993010}" destId="{C2C7D7D8-B0BE-4254-87AD-F11CA7351A21}" srcOrd="1" destOrd="0" presId="urn:microsoft.com/office/officeart/2018/2/layout/IconVerticalSolidList"/>
    <dgm:cxn modelId="{64E6EB7B-9472-43CD-ACA3-69FE94FCBB9A}" type="presParOf" srcId="{4B9B9EE4-D052-4E34-8C50-8D9F7B993010}" destId="{EC6227E1-3FE1-4767-B0AB-695489D1D4EF}" srcOrd="2" destOrd="0" presId="urn:microsoft.com/office/officeart/2018/2/layout/IconVerticalSolidList"/>
    <dgm:cxn modelId="{4B83C3FC-4FD3-4348-8D6C-EDCB48B3AA85}" type="presParOf" srcId="{4B9B9EE4-D052-4E34-8C50-8D9F7B993010}" destId="{5C82DA7B-2703-4105-BE3C-93E4ED9C6147}" srcOrd="3" destOrd="0" presId="urn:microsoft.com/office/officeart/2018/2/layout/IconVerticalSolidList"/>
    <dgm:cxn modelId="{D145DAEF-1F04-44C9-8CF4-D362870C47B0}" type="presParOf" srcId="{204F6072-FE48-46C2-91FE-3AE14F211E17}" destId="{6BE67121-AD40-4EC0-92DC-57FD632294BA}" srcOrd="5" destOrd="0" presId="urn:microsoft.com/office/officeart/2018/2/layout/IconVerticalSolidList"/>
    <dgm:cxn modelId="{818970C0-3358-4AA9-887B-6A718F5AA767}" type="presParOf" srcId="{204F6072-FE48-46C2-91FE-3AE14F211E17}" destId="{505356C7-7A6F-4F2A-B783-AD4C13B8BE65}" srcOrd="6" destOrd="0" presId="urn:microsoft.com/office/officeart/2018/2/layout/IconVerticalSolidList"/>
    <dgm:cxn modelId="{8EDC8AD9-428D-4791-BC4A-6AA6BAC22430}" type="presParOf" srcId="{505356C7-7A6F-4F2A-B783-AD4C13B8BE65}" destId="{8D55F10C-426D-4C38-9B2D-B119018593EE}" srcOrd="0" destOrd="0" presId="urn:microsoft.com/office/officeart/2018/2/layout/IconVerticalSolidList"/>
    <dgm:cxn modelId="{91C5F76D-D603-4371-BA36-8FF90CC7422B}" type="presParOf" srcId="{505356C7-7A6F-4F2A-B783-AD4C13B8BE65}" destId="{98ECE7D0-2C50-4469-9D5E-DB8701E0DE61}" srcOrd="1" destOrd="0" presId="urn:microsoft.com/office/officeart/2018/2/layout/IconVerticalSolidList"/>
    <dgm:cxn modelId="{244DC84D-617A-4849-A01E-667870ADFC57}" type="presParOf" srcId="{505356C7-7A6F-4F2A-B783-AD4C13B8BE65}" destId="{435641D8-864F-492F-B3E8-C42A08B77C52}" srcOrd="2" destOrd="0" presId="urn:microsoft.com/office/officeart/2018/2/layout/IconVerticalSolidList"/>
    <dgm:cxn modelId="{7B299A8D-498B-408B-9041-F56D14BB7C7F}" type="presParOf" srcId="{505356C7-7A6F-4F2A-B783-AD4C13B8BE65}" destId="{949A67EC-7593-4D39-B0E0-B51003CD1D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78434-0729-43E4-9337-3919A5292879}">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F6899B-D5EB-4CFE-8A4E-BF2B53DADFBD}">
      <dsp:nvSpPr>
        <dsp:cNvPr id="0" name=""/>
        <dsp:cNvSpPr/>
      </dsp:nvSpPr>
      <dsp:spPr>
        <a:xfrm>
          <a:off x="276881" y="207750"/>
          <a:ext cx="503420" cy="503420"/>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D248E5-556F-4CB0-A78C-087B4E7CDF9A}">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0" i="0" kern="1200"/>
            <a:t>Tkinter is the Python interface to the Tk GUI toolkit shipped with Python</a:t>
          </a:r>
          <a:endParaRPr lang="en-US" sz="2200" kern="1200"/>
        </a:p>
      </dsp:txBody>
      <dsp:txXfrm>
        <a:off x="1057183" y="1805"/>
        <a:ext cx="9458416" cy="915310"/>
      </dsp:txXfrm>
    </dsp:sp>
    <dsp:sp modelId="{F31DDF23-22F7-46E6-8496-CDCA5693C315}">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61FFE-6BD5-437C-93E1-0C5331AEBDDF}">
      <dsp:nvSpPr>
        <dsp:cNvPr id="0" name=""/>
        <dsp:cNvSpPr/>
      </dsp:nvSpPr>
      <dsp:spPr>
        <a:xfrm>
          <a:off x="276881" y="1351889"/>
          <a:ext cx="503420" cy="503420"/>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354B1C-A8B1-4556-AA0E-3C3ADE60BE12}">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It </a:t>
          </a:r>
          <a:r>
            <a:rPr lang="en-US" sz="2200" b="0" i="0" kern="1200"/>
            <a:t>is the standard GUI library for Python. </a:t>
          </a:r>
          <a:endParaRPr lang="en-US" sz="2200" kern="1200"/>
        </a:p>
      </dsp:txBody>
      <dsp:txXfrm>
        <a:off x="1057183" y="1145944"/>
        <a:ext cx="9458416" cy="915310"/>
      </dsp:txXfrm>
    </dsp:sp>
    <dsp:sp modelId="{E5F80A9D-5BA2-46BE-BEC0-4247C4878295}">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7D7D8-B0BE-4254-87AD-F11CA7351A21}">
      <dsp:nvSpPr>
        <dsp:cNvPr id="0" name=""/>
        <dsp:cNvSpPr/>
      </dsp:nvSpPr>
      <dsp:spPr>
        <a:xfrm>
          <a:off x="276881" y="2496027"/>
          <a:ext cx="503420" cy="503420"/>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82DA7B-2703-4105-BE3C-93E4ED9C6147}">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0" i="0" kern="1200"/>
            <a:t>Python when combined with Tkinter provides a fast and easy way to create GUI applications. </a:t>
          </a:r>
          <a:endParaRPr lang="en-US" sz="2200" kern="1200"/>
        </a:p>
      </dsp:txBody>
      <dsp:txXfrm>
        <a:off x="1057183" y="2290082"/>
        <a:ext cx="9458416" cy="915310"/>
      </dsp:txXfrm>
    </dsp:sp>
    <dsp:sp modelId="{8D55F10C-426D-4C38-9B2D-B119018593EE}">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CE7D0-2C50-4469-9D5E-DB8701E0DE61}">
      <dsp:nvSpPr>
        <dsp:cNvPr id="0" name=""/>
        <dsp:cNvSpPr/>
      </dsp:nvSpPr>
      <dsp:spPr>
        <a:xfrm>
          <a:off x="276881" y="3640166"/>
          <a:ext cx="503420" cy="503420"/>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9A67EC-7593-4D39-B0E0-B51003CD1D6A}">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It</a:t>
          </a:r>
          <a:r>
            <a:rPr lang="en-US" sz="2200" b="0" i="0" kern="1200"/>
            <a:t> provides a powerful object-oriented interface to the Tk GUI toolkit.</a:t>
          </a:r>
          <a:endParaRPr lang="en-US" sz="2200" kern="120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52338-566E-4622-9CC5-E89E004DA083}" type="datetimeFigureOut">
              <a:rPr lang="en-IN" smtClean="0"/>
              <a:t>06-05-2023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F19F4-AA95-48FE-8F69-EBB4B78A4DFA}" type="slidenum">
              <a:rPr lang="en-IN" smtClean="0"/>
              <a:t>‹#›</a:t>
            </a:fld>
            <a:endParaRPr lang="en-IN"/>
          </a:p>
        </p:txBody>
      </p:sp>
    </p:spTree>
    <p:extLst>
      <p:ext uri="{BB962C8B-B14F-4D97-AF65-F5344CB8AC3E}">
        <p14:creationId xmlns:p14="http://schemas.microsoft.com/office/powerpoint/2010/main" val="52934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ADA2E-6C89-F8F2-834D-E91F107298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25D50-020D-C7FB-A023-6B16C45161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46FA30-34A1-8D79-D0C0-B62946D00A6F}"/>
              </a:ext>
            </a:extLst>
          </p:cNvPr>
          <p:cNvSpPr>
            <a:spLocks noGrp="1"/>
          </p:cNvSpPr>
          <p:nvPr>
            <p:ph type="dt" sz="half" idx="10"/>
          </p:nvPr>
        </p:nvSpPr>
        <p:spPr/>
        <p:txBody>
          <a:bodyPr/>
          <a:lstStyle/>
          <a:p>
            <a:fld id="{865D3B0D-6FAB-4357-8D57-407F3F156716}" type="datetime1">
              <a:rPr lang="en-US" smtClean="0"/>
              <a:t>5/6/2023</a:t>
            </a:fld>
            <a:endParaRPr lang="en-US"/>
          </a:p>
        </p:txBody>
      </p:sp>
      <p:sp>
        <p:nvSpPr>
          <p:cNvPr id="5" name="Footer Placeholder 4">
            <a:extLst>
              <a:ext uri="{FF2B5EF4-FFF2-40B4-BE49-F238E27FC236}">
                <a16:creationId xmlns:a16="http://schemas.microsoft.com/office/drawing/2014/main" id="{D73DB2F8-90DA-AFBE-B449-99129C712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1F321-B5B1-1346-EE6F-0DA1142747D3}"/>
              </a:ext>
            </a:extLst>
          </p:cNvPr>
          <p:cNvSpPr>
            <a:spLocks noGrp="1"/>
          </p:cNvSpPr>
          <p:nvPr>
            <p:ph type="sldNum" sz="quarter" idx="12"/>
          </p:nvPr>
        </p:nvSpPr>
        <p:spPr/>
        <p:txBody>
          <a:bodyPr/>
          <a:lstStyle/>
          <a:p>
            <a:fld id="{7A1658C0-7471-4E0E-8008-46BCF42F3A84}" type="slidenum">
              <a:rPr lang="en-US" smtClean="0"/>
              <a:t>‹#›</a:t>
            </a:fld>
            <a:endParaRPr lang="en-US"/>
          </a:p>
        </p:txBody>
      </p:sp>
    </p:spTree>
    <p:extLst>
      <p:ext uri="{BB962C8B-B14F-4D97-AF65-F5344CB8AC3E}">
        <p14:creationId xmlns:p14="http://schemas.microsoft.com/office/powerpoint/2010/main" val="2788482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67A6-6533-B40D-86EA-FA3BF7D7F1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03E3C3-B0CF-3368-DC45-42FB22D67E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8AB08-ACCC-A873-27C7-A8311327467F}"/>
              </a:ext>
            </a:extLst>
          </p:cNvPr>
          <p:cNvSpPr>
            <a:spLocks noGrp="1"/>
          </p:cNvSpPr>
          <p:nvPr>
            <p:ph type="dt" sz="half" idx="10"/>
          </p:nvPr>
        </p:nvSpPr>
        <p:spPr/>
        <p:txBody>
          <a:bodyPr/>
          <a:lstStyle/>
          <a:p>
            <a:fld id="{9754BB65-0C1C-4BA2-8A34-7E66B1F3717C}" type="datetime1">
              <a:rPr lang="en-US" smtClean="0"/>
              <a:t>5/6/2023</a:t>
            </a:fld>
            <a:endParaRPr lang="en-US"/>
          </a:p>
        </p:txBody>
      </p:sp>
      <p:sp>
        <p:nvSpPr>
          <p:cNvPr id="5" name="Footer Placeholder 4">
            <a:extLst>
              <a:ext uri="{FF2B5EF4-FFF2-40B4-BE49-F238E27FC236}">
                <a16:creationId xmlns:a16="http://schemas.microsoft.com/office/drawing/2014/main" id="{DAA9E53B-C182-ECDD-826F-F9229B826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E0E3D-B9CC-B1DA-A6B8-CDC7237788BF}"/>
              </a:ext>
            </a:extLst>
          </p:cNvPr>
          <p:cNvSpPr>
            <a:spLocks noGrp="1"/>
          </p:cNvSpPr>
          <p:nvPr>
            <p:ph type="sldNum" sz="quarter" idx="12"/>
          </p:nvPr>
        </p:nvSpPr>
        <p:spPr/>
        <p:txBody>
          <a:bodyPr/>
          <a:lstStyle/>
          <a:p>
            <a:fld id="{7A1658C0-7471-4E0E-8008-46BCF42F3A84}" type="slidenum">
              <a:rPr lang="en-US" smtClean="0"/>
              <a:t>‹#›</a:t>
            </a:fld>
            <a:endParaRPr lang="en-US"/>
          </a:p>
        </p:txBody>
      </p:sp>
    </p:spTree>
    <p:extLst>
      <p:ext uri="{BB962C8B-B14F-4D97-AF65-F5344CB8AC3E}">
        <p14:creationId xmlns:p14="http://schemas.microsoft.com/office/powerpoint/2010/main" val="746427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864145-D85F-ADD6-3EA1-1CB8976D35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7F4629-F863-A591-B47E-99EE3DD53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24502-FF4A-58D7-B275-AAF867F925AF}"/>
              </a:ext>
            </a:extLst>
          </p:cNvPr>
          <p:cNvSpPr>
            <a:spLocks noGrp="1"/>
          </p:cNvSpPr>
          <p:nvPr>
            <p:ph type="dt" sz="half" idx="10"/>
          </p:nvPr>
        </p:nvSpPr>
        <p:spPr/>
        <p:txBody>
          <a:bodyPr/>
          <a:lstStyle/>
          <a:p>
            <a:fld id="{E7C35CA6-DE0E-4107-A038-DB1D7D58C446}" type="datetime1">
              <a:rPr lang="en-US" smtClean="0"/>
              <a:t>5/6/2023</a:t>
            </a:fld>
            <a:endParaRPr lang="en-US"/>
          </a:p>
        </p:txBody>
      </p:sp>
      <p:sp>
        <p:nvSpPr>
          <p:cNvPr id="5" name="Footer Placeholder 4">
            <a:extLst>
              <a:ext uri="{FF2B5EF4-FFF2-40B4-BE49-F238E27FC236}">
                <a16:creationId xmlns:a16="http://schemas.microsoft.com/office/drawing/2014/main" id="{80BD46B1-65E9-7029-0E5B-18E714802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22037-6373-A1C9-169F-A2952D2DE0B9}"/>
              </a:ext>
            </a:extLst>
          </p:cNvPr>
          <p:cNvSpPr>
            <a:spLocks noGrp="1"/>
          </p:cNvSpPr>
          <p:nvPr>
            <p:ph type="sldNum" sz="quarter" idx="12"/>
          </p:nvPr>
        </p:nvSpPr>
        <p:spPr/>
        <p:txBody>
          <a:bodyPr/>
          <a:lstStyle/>
          <a:p>
            <a:fld id="{7A1658C0-7471-4E0E-8008-46BCF42F3A84}" type="slidenum">
              <a:rPr lang="en-US" smtClean="0"/>
              <a:t>‹#›</a:t>
            </a:fld>
            <a:endParaRPr lang="en-US"/>
          </a:p>
        </p:txBody>
      </p:sp>
    </p:spTree>
    <p:extLst>
      <p:ext uri="{BB962C8B-B14F-4D97-AF65-F5344CB8AC3E}">
        <p14:creationId xmlns:p14="http://schemas.microsoft.com/office/powerpoint/2010/main" val="264192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AC32-13EC-7ADE-5262-EE413732C4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D8D436-971B-B92D-AB83-A5CFEAA687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7E411-3EC4-887F-ADD1-BCB8AE8AD40E}"/>
              </a:ext>
            </a:extLst>
          </p:cNvPr>
          <p:cNvSpPr>
            <a:spLocks noGrp="1"/>
          </p:cNvSpPr>
          <p:nvPr>
            <p:ph type="dt" sz="half" idx="10"/>
          </p:nvPr>
        </p:nvSpPr>
        <p:spPr/>
        <p:txBody>
          <a:bodyPr/>
          <a:lstStyle/>
          <a:p>
            <a:fld id="{85152419-DC6F-4C49-9874-FE689B56963E}" type="datetime1">
              <a:rPr lang="en-US" smtClean="0"/>
              <a:t>5/6/2023</a:t>
            </a:fld>
            <a:endParaRPr lang="en-US"/>
          </a:p>
        </p:txBody>
      </p:sp>
      <p:sp>
        <p:nvSpPr>
          <p:cNvPr id="5" name="Footer Placeholder 4">
            <a:extLst>
              <a:ext uri="{FF2B5EF4-FFF2-40B4-BE49-F238E27FC236}">
                <a16:creationId xmlns:a16="http://schemas.microsoft.com/office/drawing/2014/main" id="{DE2FFE5B-457D-E88E-6B3F-B4E86FB40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AB023-754D-2CE6-1B9B-4B4D8A42A2A6}"/>
              </a:ext>
            </a:extLst>
          </p:cNvPr>
          <p:cNvSpPr>
            <a:spLocks noGrp="1"/>
          </p:cNvSpPr>
          <p:nvPr>
            <p:ph type="sldNum" sz="quarter" idx="12"/>
          </p:nvPr>
        </p:nvSpPr>
        <p:spPr/>
        <p:txBody>
          <a:bodyPr/>
          <a:lstStyle/>
          <a:p>
            <a:fld id="{7A1658C0-7471-4E0E-8008-46BCF42F3A84}" type="slidenum">
              <a:rPr lang="en-US" smtClean="0"/>
              <a:t>‹#›</a:t>
            </a:fld>
            <a:endParaRPr lang="en-US"/>
          </a:p>
        </p:txBody>
      </p:sp>
    </p:spTree>
    <p:extLst>
      <p:ext uri="{BB962C8B-B14F-4D97-AF65-F5344CB8AC3E}">
        <p14:creationId xmlns:p14="http://schemas.microsoft.com/office/powerpoint/2010/main" val="409898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F65B-5F1E-476C-72AB-7AE65C6E6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2F4B52-5601-AB85-B2F1-84BB555B19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1629C5-B7B9-D810-3417-6771041E7FB7}"/>
              </a:ext>
            </a:extLst>
          </p:cNvPr>
          <p:cNvSpPr>
            <a:spLocks noGrp="1"/>
          </p:cNvSpPr>
          <p:nvPr>
            <p:ph type="dt" sz="half" idx="10"/>
          </p:nvPr>
        </p:nvSpPr>
        <p:spPr/>
        <p:txBody>
          <a:bodyPr/>
          <a:lstStyle/>
          <a:p>
            <a:fld id="{9A7DAB90-56CA-41C5-BF99-93C0219719B2}" type="datetime1">
              <a:rPr lang="en-US" smtClean="0"/>
              <a:t>5/6/2023</a:t>
            </a:fld>
            <a:endParaRPr lang="en-US"/>
          </a:p>
        </p:txBody>
      </p:sp>
      <p:sp>
        <p:nvSpPr>
          <p:cNvPr id="5" name="Footer Placeholder 4">
            <a:extLst>
              <a:ext uri="{FF2B5EF4-FFF2-40B4-BE49-F238E27FC236}">
                <a16:creationId xmlns:a16="http://schemas.microsoft.com/office/drawing/2014/main" id="{006DFB18-FC06-360B-726A-6489C7B03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A1B08-C768-4A40-1932-11B1D1197988}"/>
              </a:ext>
            </a:extLst>
          </p:cNvPr>
          <p:cNvSpPr>
            <a:spLocks noGrp="1"/>
          </p:cNvSpPr>
          <p:nvPr>
            <p:ph type="sldNum" sz="quarter" idx="12"/>
          </p:nvPr>
        </p:nvSpPr>
        <p:spPr/>
        <p:txBody>
          <a:bodyPr/>
          <a:lstStyle/>
          <a:p>
            <a:fld id="{7A1658C0-7471-4E0E-8008-46BCF42F3A84}" type="slidenum">
              <a:rPr lang="en-US" smtClean="0"/>
              <a:t>‹#›</a:t>
            </a:fld>
            <a:endParaRPr lang="en-US"/>
          </a:p>
        </p:txBody>
      </p:sp>
    </p:spTree>
    <p:extLst>
      <p:ext uri="{BB962C8B-B14F-4D97-AF65-F5344CB8AC3E}">
        <p14:creationId xmlns:p14="http://schemas.microsoft.com/office/powerpoint/2010/main" val="48027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240AC-4081-5DAD-2D2A-25A27F363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9191A6-AC17-5FEA-D35A-DEF4CF43AE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A427AF-6D6C-063E-EF40-830BB6A0E3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C3DF6-7FA8-CBEF-7C1E-34BC004A0F1B}"/>
              </a:ext>
            </a:extLst>
          </p:cNvPr>
          <p:cNvSpPr>
            <a:spLocks noGrp="1"/>
          </p:cNvSpPr>
          <p:nvPr>
            <p:ph type="dt" sz="half" idx="10"/>
          </p:nvPr>
        </p:nvSpPr>
        <p:spPr/>
        <p:txBody>
          <a:bodyPr/>
          <a:lstStyle/>
          <a:p>
            <a:fld id="{F56EA078-CE59-41B1-8255-AB1DE059FB2F}" type="datetime1">
              <a:rPr lang="en-US" smtClean="0"/>
              <a:t>5/6/2023</a:t>
            </a:fld>
            <a:endParaRPr lang="en-US"/>
          </a:p>
        </p:txBody>
      </p:sp>
      <p:sp>
        <p:nvSpPr>
          <p:cNvPr id="6" name="Footer Placeholder 5">
            <a:extLst>
              <a:ext uri="{FF2B5EF4-FFF2-40B4-BE49-F238E27FC236}">
                <a16:creationId xmlns:a16="http://schemas.microsoft.com/office/drawing/2014/main" id="{F7C4C0DB-EE9B-943C-BDB9-B68FDDA844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267520-4FB0-AC6B-BDA6-9158502916F4}"/>
              </a:ext>
            </a:extLst>
          </p:cNvPr>
          <p:cNvSpPr>
            <a:spLocks noGrp="1"/>
          </p:cNvSpPr>
          <p:nvPr>
            <p:ph type="sldNum" sz="quarter" idx="12"/>
          </p:nvPr>
        </p:nvSpPr>
        <p:spPr/>
        <p:txBody>
          <a:bodyPr/>
          <a:lstStyle/>
          <a:p>
            <a:fld id="{7A1658C0-7471-4E0E-8008-46BCF42F3A84}" type="slidenum">
              <a:rPr lang="en-US" smtClean="0"/>
              <a:t>‹#›</a:t>
            </a:fld>
            <a:endParaRPr lang="en-US"/>
          </a:p>
        </p:txBody>
      </p:sp>
    </p:spTree>
    <p:extLst>
      <p:ext uri="{BB962C8B-B14F-4D97-AF65-F5344CB8AC3E}">
        <p14:creationId xmlns:p14="http://schemas.microsoft.com/office/powerpoint/2010/main" val="311323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61FE-6EFF-ABF2-095C-36DFFDDDE6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7F56C2-1453-6B65-2133-79615EB0C5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04D490-752C-677D-5D4B-1561F32AD8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85C4AE-91B7-1323-E8FC-10C814C21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0BCA12-BB21-6B53-8971-C956AE232D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07DF5B-DAE1-F6E9-E3C5-EA9631B78ABE}"/>
              </a:ext>
            </a:extLst>
          </p:cNvPr>
          <p:cNvSpPr>
            <a:spLocks noGrp="1"/>
          </p:cNvSpPr>
          <p:nvPr>
            <p:ph type="dt" sz="half" idx="10"/>
          </p:nvPr>
        </p:nvSpPr>
        <p:spPr/>
        <p:txBody>
          <a:bodyPr/>
          <a:lstStyle/>
          <a:p>
            <a:fld id="{B33F7F3D-FDEC-4FEB-AB5E-4C878DC8B018}" type="datetime1">
              <a:rPr lang="en-US" smtClean="0"/>
              <a:t>5/6/2023</a:t>
            </a:fld>
            <a:endParaRPr lang="en-US"/>
          </a:p>
        </p:txBody>
      </p:sp>
      <p:sp>
        <p:nvSpPr>
          <p:cNvPr id="8" name="Footer Placeholder 7">
            <a:extLst>
              <a:ext uri="{FF2B5EF4-FFF2-40B4-BE49-F238E27FC236}">
                <a16:creationId xmlns:a16="http://schemas.microsoft.com/office/drawing/2014/main" id="{6C605A86-9962-86DD-7ED5-1DDEECA452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FBD533-C646-B4B5-1A89-5FF7BB057A38}"/>
              </a:ext>
            </a:extLst>
          </p:cNvPr>
          <p:cNvSpPr>
            <a:spLocks noGrp="1"/>
          </p:cNvSpPr>
          <p:nvPr>
            <p:ph type="sldNum" sz="quarter" idx="12"/>
          </p:nvPr>
        </p:nvSpPr>
        <p:spPr/>
        <p:txBody>
          <a:bodyPr/>
          <a:lstStyle/>
          <a:p>
            <a:fld id="{7A1658C0-7471-4E0E-8008-46BCF42F3A84}" type="slidenum">
              <a:rPr lang="en-US" smtClean="0"/>
              <a:t>‹#›</a:t>
            </a:fld>
            <a:endParaRPr lang="en-US"/>
          </a:p>
        </p:txBody>
      </p:sp>
    </p:spTree>
    <p:extLst>
      <p:ext uri="{BB962C8B-B14F-4D97-AF65-F5344CB8AC3E}">
        <p14:creationId xmlns:p14="http://schemas.microsoft.com/office/powerpoint/2010/main" val="333651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269B-1FEF-49E2-7812-57F566B738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960151-B2B6-5F08-1A08-CF330DC923F0}"/>
              </a:ext>
            </a:extLst>
          </p:cNvPr>
          <p:cNvSpPr>
            <a:spLocks noGrp="1"/>
          </p:cNvSpPr>
          <p:nvPr>
            <p:ph type="dt" sz="half" idx="10"/>
          </p:nvPr>
        </p:nvSpPr>
        <p:spPr/>
        <p:txBody>
          <a:bodyPr/>
          <a:lstStyle/>
          <a:p>
            <a:fld id="{A77D43F7-6439-4B0E-ACA7-E52A9FD43196}" type="datetime1">
              <a:rPr lang="en-US" smtClean="0"/>
              <a:t>5/6/2023</a:t>
            </a:fld>
            <a:endParaRPr lang="en-US"/>
          </a:p>
        </p:txBody>
      </p:sp>
      <p:sp>
        <p:nvSpPr>
          <p:cNvPr id="4" name="Footer Placeholder 3">
            <a:extLst>
              <a:ext uri="{FF2B5EF4-FFF2-40B4-BE49-F238E27FC236}">
                <a16:creationId xmlns:a16="http://schemas.microsoft.com/office/drawing/2014/main" id="{42EAFAA2-3852-4B3A-4FAB-CE7EF9849B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8EFF25-6809-3B2D-C974-DEF0B5981CD3}"/>
              </a:ext>
            </a:extLst>
          </p:cNvPr>
          <p:cNvSpPr>
            <a:spLocks noGrp="1"/>
          </p:cNvSpPr>
          <p:nvPr>
            <p:ph type="sldNum" sz="quarter" idx="12"/>
          </p:nvPr>
        </p:nvSpPr>
        <p:spPr/>
        <p:txBody>
          <a:bodyPr/>
          <a:lstStyle/>
          <a:p>
            <a:fld id="{7A1658C0-7471-4E0E-8008-46BCF42F3A84}" type="slidenum">
              <a:rPr lang="en-US" smtClean="0"/>
              <a:t>‹#›</a:t>
            </a:fld>
            <a:endParaRPr lang="en-US"/>
          </a:p>
        </p:txBody>
      </p:sp>
    </p:spTree>
    <p:extLst>
      <p:ext uri="{BB962C8B-B14F-4D97-AF65-F5344CB8AC3E}">
        <p14:creationId xmlns:p14="http://schemas.microsoft.com/office/powerpoint/2010/main" val="76066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E2B9C-1A96-0C29-6415-80A38E8ECCAA}"/>
              </a:ext>
            </a:extLst>
          </p:cNvPr>
          <p:cNvSpPr>
            <a:spLocks noGrp="1"/>
          </p:cNvSpPr>
          <p:nvPr>
            <p:ph type="dt" sz="half" idx="10"/>
          </p:nvPr>
        </p:nvSpPr>
        <p:spPr/>
        <p:txBody>
          <a:bodyPr/>
          <a:lstStyle/>
          <a:p>
            <a:fld id="{9A3994A6-053B-4055-9020-B0230458BD84}" type="datetime1">
              <a:rPr lang="en-US" smtClean="0"/>
              <a:t>5/6/2023</a:t>
            </a:fld>
            <a:endParaRPr lang="en-US"/>
          </a:p>
        </p:txBody>
      </p:sp>
      <p:sp>
        <p:nvSpPr>
          <p:cNvPr id="3" name="Footer Placeholder 2">
            <a:extLst>
              <a:ext uri="{FF2B5EF4-FFF2-40B4-BE49-F238E27FC236}">
                <a16:creationId xmlns:a16="http://schemas.microsoft.com/office/drawing/2014/main" id="{552BD747-E27E-66C9-6682-477C4A5F90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E7D5A9-CB96-875E-EEEC-D4AD9C1FDB16}"/>
              </a:ext>
            </a:extLst>
          </p:cNvPr>
          <p:cNvSpPr>
            <a:spLocks noGrp="1"/>
          </p:cNvSpPr>
          <p:nvPr>
            <p:ph type="sldNum" sz="quarter" idx="12"/>
          </p:nvPr>
        </p:nvSpPr>
        <p:spPr/>
        <p:txBody>
          <a:bodyPr/>
          <a:lstStyle/>
          <a:p>
            <a:fld id="{7A1658C0-7471-4E0E-8008-46BCF42F3A84}" type="slidenum">
              <a:rPr lang="en-US" smtClean="0"/>
              <a:t>‹#›</a:t>
            </a:fld>
            <a:endParaRPr lang="en-US"/>
          </a:p>
        </p:txBody>
      </p:sp>
    </p:spTree>
    <p:extLst>
      <p:ext uri="{BB962C8B-B14F-4D97-AF65-F5344CB8AC3E}">
        <p14:creationId xmlns:p14="http://schemas.microsoft.com/office/powerpoint/2010/main" val="46140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1DD4-747B-A860-014D-6CE696709C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CF6291-277A-791B-096E-554407F07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C73155-F5E7-7585-3EA9-9D8A28281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BA4A3-0C9A-2847-2FDA-2591532C4A93}"/>
              </a:ext>
            </a:extLst>
          </p:cNvPr>
          <p:cNvSpPr>
            <a:spLocks noGrp="1"/>
          </p:cNvSpPr>
          <p:nvPr>
            <p:ph type="dt" sz="half" idx="10"/>
          </p:nvPr>
        </p:nvSpPr>
        <p:spPr/>
        <p:txBody>
          <a:bodyPr/>
          <a:lstStyle/>
          <a:p>
            <a:fld id="{59F0D223-D139-4C6A-8548-A3E78FBD8EF3}" type="datetime1">
              <a:rPr lang="en-US" smtClean="0"/>
              <a:t>5/6/2023</a:t>
            </a:fld>
            <a:endParaRPr lang="en-US"/>
          </a:p>
        </p:txBody>
      </p:sp>
      <p:sp>
        <p:nvSpPr>
          <p:cNvPr id="6" name="Footer Placeholder 5">
            <a:extLst>
              <a:ext uri="{FF2B5EF4-FFF2-40B4-BE49-F238E27FC236}">
                <a16:creationId xmlns:a16="http://schemas.microsoft.com/office/drawing/2014/main" id="{32C36686-D14C-B842-E2DF-2E80708AA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0EF56-0596-83ED-22E5-A925B00958EC}"/>
              </a:ext>
            </a:extLst>
          </p:cNvPr>
          <p:cNvSpPr>
            <a:spLocks noGrp="1"/>
          </p:cNvSpPr>
          <p:nvPr>
            <p:ph type="sldNum" sz="quarter" idx="12"/>
          </p:nvPr>
        </p:nvSpPr>
        <p:spPr/>
        <p:txBody>
          <a:bodyPr/>
          <a:lstStyle/>
          <a:p>
            <a:fld id="{7A1658C0-7471-4E0E-8008-46BCF42F3A84}" type="slidenum">
              <a:rPr lang="en-US" smtClean="0"/>
              <a:t>‹#›</a:t>
            </a:fld>
            <a:endParaRPr lang="en-US"/>
          </a:p>
        </p:txBody>
      </p:sp>
    </p:spTree>
    <p:extLst>
      <p:ext uri="{BB962C8B-B14F-4D97-AF65-F5344CB8AC3E}">
        <p14:creationId xmlns:p14="http://schemas.microsoft.com/office/powerpoint/2010/main" val="1829798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15A9-45CA-3276-9299-E42F18F3D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24C41F-8EBE-26FE-5365-4FEF0E7834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26FD68-243C-63CD-9D69-4F3A08D4F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5CA6A-6CB2-377D-5BA6-92D5640EBA17}"/>
              </a:ext>
            </a:extLst>
          </p:cNvPr>
          <p:cNvSpPr>
            <a:spLocks noGrp="1"/>
          </p:cNvSpPr>
          <p:nvPr>
            <p:ph type="dt" sz="half" idx="10"/>
          </p:nvPr>
        </p:nvSpPr>
        <p:spPr/>
        <p:txBody>
          <a:bodyPr/>
          <a:lstStyle/>
          <a:p>
            <a:fld id="{1B11C7F5-E054-4824-B48A-3A0DAA82A2AB}" type="datetime1">
              <a:rPr lang="en-US" smtClean="0"/>
              <a:t>5/6/2023</a:t>
            </a:fld>
            <a:endParaRPr lang="en-US"/>
          </a:p>
        </p:txBody>
      </p:sp>
      <p:sp>
        <p:nvSpPr>
          <p:cNvPr id="6" name="Footer Placeholder 5">
            <a:extLst>
              <a:ext uri="{FF2B5EF4-FFF2-40B4-BE49-F238E27FC236}">
                <a16:creationId xmlns:a16="http://schemas.microsoft.com/office/drawing/2014/main" id="{AD017774-078D-E4DF-ED80-3DAF0D03D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41DEB-96D9-C7B0-194D-F0967D4214E1}"/>
              </a:ext>
            </a:extLst>
          </p:cNvPr>
          <p:cNvSpPr>
            <a:spLocks noGrp="1"/>
          </p:cNvSpPr>
          <p:nvPr>
            <p:ph type="sldNum" sz="quarter" idx="12"/>
          </p:nvPr>
        </p:nvSpPr>
        <p:spPr/>
        <p:txBody>
          <a:bodyPr/>
          <a:lstStyle/>
          <a:p>
            <a:fld id="{7A1658C0-7471-4E0E-8008-46BCF42F3A84}" type="slidenum">
              <a:rPr lang="en-US" smtClean="0"/>
              <a:t>‹#›</a:t>
            </a:fld>
            <a:endParaRPr lang="en-US"/>
          </a:p>
        </p:txBody>
      </p:sp>
    </p:spTree>
    <p:extLst>
      <p:ext uri="{BB962C8B-B14F-4D97-AF65-F5344CB8AC3E}">
        <p14:creationId xmlns:p14="http://schemas.microsoft.com/office/powerpoint/2010/main" val="3679458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1EEBE-2A09-4693-8ABD-07BA8B7B1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EF4B35-9714-18DA-B9A1-692856CF2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9729D-17D0-CB45-BBA0-EF31206BF6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B7806-BB82-4FA2-B8E1-2D2687F62904}" type="datetime1">
              <a:rPr lang="en-US" smtClean="0"/>
              <a:t>5/6/2023</a:t>
            </a:fld>
            <a:endParaRPr lang="en-US"/>
          </a:p>
        </p:txBody>
      </p:sp>
      <p:sp>
        <p:nvSpPr>
          <p:cNvPr id="5" name="Footer Placeholder 4">
            <a:extLst>
              <a:ext uri="{FF2B5EF4-FFF2-40B4-BE49-F238E27FC236}">
                <a16:creationId xmlns:a16="http://schemas.microsoft.com/office/drawing/2014/main" id="{71DCB6D5-250F-F849-0972-ED70CEF0E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2F9305-6BAA-DE1D-ECFD-FA6AC676A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658C0-7471-4E0E-8008-46BCF42F3A84}" type="slidenum">
              <a:rPr lang="en-US" smtClean="0"/>
              <a:t>‹#›</a:t>
            </a:fld>
            <a:endParaRPr lang="en-US"/>
          </a:p>
        </p:txBody>
      </p:sp>
    </p:spTree>
    <p:extLst>
      <p:ext uri="{BB962C8B-B14F-4D97-AF65-F5344CB8AC3E}">
        <p14:creationId xmlns:p14="http://schemas.microsoft.com/office/powerpoint/2010/main" val="858917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researchgate.net/publication/352040167_An_Approach_for_Morse_Code_Translation_from_Eye_Blinks_Using_Tree_Based_Machine_Learning_Algorithms_and_OpenCV"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08AE-14E3-353B-5C26-21F0BF517672}"/>
              </a:ext>
            </a:extLst>
          </p:cNvPr>
          <p:cNvSpPr>
            <a:spLocks noGrp="1"/>
          </p:cNvSpPr>
          <p:nvPr>
            <p:ph type="ctrTitle"/>
          </p:nvPr>
        </p:nvSpPr>
        <p:spPr>
          <a:xfrm>
            <a:off x="1524000" y="261258"/>
            <a:ext cx="9144000" cy="2827176"/>
          </a:xfrm>
        </p:spPr>
        <p:txBody>
          <a:bodyPr>
            <a:normAutofit fontScale="90000"/>
          </a:bodyPr>
          <a:lstStyle/>
          <a:p>
            <a:r>
              <a:rPr lang="en-IN" b="1" dirty="0">
                <a:ln w="22225">
                  <a:solidFill>
                    <a:schemeClr val="accent2"/>
                  </a:solidFill>
                  <a:prstDash val="solid"/>
                </a:ln>
                <a:solidFill>
                  <a:srgbClr val="FF0000"/>
                </a:solidFill>
                <a:latin typeface="Times New Roman" panose="02020603050405020304" pitchFamily="18" charset="0"/>
                <a:cs typeface="Times New Roman" panose="02020603050405020304" pitchFamily="18" charset="0"/>
              </a:rPr>
              <a:t>IT PBL</a:t>
            </a:r>
            <a:br>
              <a:rPr lang="en-IN" dirty="0">
                <a:latin typeface="Times New Roman" panose="02020603050405020304" pitchFamily="18" charset="0"/>
                <a:cs typeface="Times New Roman" panose="02020603050405020304" pitchFamily="18" charset="0"/>
              </a:rPr>
            </a:br>
            <a:r>
              <a:rPr lang="en-IN" b="1" dirty="0">
                <a:solidFill>
                  <a:srgbClr val="00B0F0"/>
                </a:solidFill>
                <a:latin typeface="Times New Roman" panose="02020603050405020304" pitchFamily="18" charset="0"/>
                <a:cs typeface="Times New Roman" panose="02020603050405020304" pitchFamily="18" charset="0"/>
              </a:rPr>
              <a:t>Cryptography</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sz="2700" dirty="0">
                <a:solidFill>
                  <a:srgbClr val="002060"/>
                </a:solidFill>
                <a:latin typeface="Times New Roman" panose="02020603050405020304" pitchFamily="18" charset="0"/>
                <a:cs typeface="Times New Roman" panose="02020603050405020304" pitchFamily="18" charset="0"/>
              </a:rPr>
              <a:t>Subject Teacher- Shweta Tiwaskar Ma’am</a:t>
            </a:r>
            <a:endParaRPr lang="en-US" sz="2700" dirty="0"/>
          </a:p>
        </p:txBody>
      </p:sp>
      <p:pic>
        <p:nvPicPr>
          <p:cNvPr id="3" name="Picture 2">
            <a:extLst>
              <a:ext uri="{FF2B5EF4-FFF2-40B4-BE49-F238E27FC236}">
                <a16:creationId xmlns:a16="http://schemas.microsoft.com/office/drawing/2014/main" id="{77D5E0C7-28E4-49E7-90E7-818CE5AE8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241" y="331114"/>
            <a:ext cx="987232" cy="13437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4EADCA-B4AD-D404-389C-C23C6509AEDA}"/>
              </a:ext>
            </a:extLst>
          </p:cNvPr>
          <p:cNvSpPr txBox="1"/>
          <p:nvPr/>
        </p:nvSpPr>
        <p:spPr>
          <a:xfrm>
            <a:off x="2032000" y="3359020"/>
            <a:ext cx="1821543" cy="369332"/>
          </a:xfrm>
          <a:prstGeom prst="rect">
            <a:avLst/>
          </a:prstGeom>
          <a:noFill/>
        </p:spPr>
        <p:txBody>
          <a:bodyPr wrap="square" rtlCol="0">
            <a:spAutoFit/>
          </a:bodyPr>
          <a:lstStyle/>
          <a:p>
            <a:r>
              <a:rPr lang="en-US" b="1" dirty="0"/>
              <a:t>Div:C</a:t>
            </a:r>
          </a:p>
        </p:txBody>
      </p:sp>
      <p:sp>
        <p:nvSpPr>
          <p:cNvPr id="6" name="TextBox 5">
            <a:extLst>
              <a:ext uri="{FF2B5EF4-FFF2-40B4-BE49-F238E27FC236}">
                <a16:creationId xmlns:a16="http://schemas.microsoft.com/office/drawing/2014/main" id="{514ABA45-E547-A147-8921-680159C902DA}"/>
              </a:ext>
            </a:extLst>
          </p:cNvPr>
          <p:cNvSpPr txBox="1"/>
          <p:nvPr/>
        </p:nvSpPr>
        <p:spPr>
          <a:xfrm>
            <a:off x="7315200" y="3429000"/>
            <a:ext cx="2136710" cy="369332"/>
          </a:xfrm>
          <a:prstGeom prst="rect">
            <a:avLst/>
          </a:prstGeom>
          <a:noFill/>
        </p:spPr>
        <p:txBody>
          <a:bodyPr wrap="square" rtlCol="0">
            <a:spAutoFit/>
          </a:bodyPr>
          <a:lstStyle/>
          <a:p>
            <a:r>
              <a:rPr lang="en-US" b="1" dirty="0"/>
              <a:t>Batch:C1</a:t>
            </a:r>
          </a:p>
        </p:txBody>
      </p:sp>
      <p:graphicFrame>
        <p:nvGraphicFramePr>
          <p:cNvPr id="7" name="Table 7">
            <a:extLst>
              <a:ext uri="{FF2B5EF4-FFF2-40B4-BE49-F238E27FC236}">
                <a16:creationId xmlns:a16="http://schemas.microsoft.com/office/drawing/2014/main" id="{3AB75352-4A00-1A04-5409-6CE89D9E3C2F}"/>
              </a:ext>
            </a:extLst>
          </p:cNvPr>
          <p:cNvGraphicFramePr>
            <a:graphicFrameLocks noGrp="1"/>
          </p:cNvGraphicFramePr>
          <p:nvPr>
            <p:extLst>
              <p:ext uri="{D42A27DB-BD31-4B8C-83A1-F6EECF244321}">
                <p14:modId xmlns:p14="http://schemas.microsoft.com/office/powerpoint/2010/main" val="4227860216"/>
              </p:ext>
            </p:extLst>
          </p:nvPr>
        </p:nvGraphicFramePr>
        <p:xfrm>
          <a:off x="1873380" y="3998938"/>
          <a:ext cx="8128000" cy="1483360"/>
        </p:xfrm>
        <a:graphic>
          <a:graphicData uri="http://schemas.openxmlformats.org/drawingml/2006/table">
            <a:tbl>
              <a:tblPr firstRow="1" bandRow="1">
                <a:tableStyleId>{5C22544A-7EE6-4342-B048-85BDC9FD1C3A}</a:tableStyleId>
              </a:tblPr>
              <a:tblGrid>
                <a:gridCol w="963126">
                  <a:extLst>
                    <a:ext uri="{9D8B030D-6E8A-4147-A177-3AD203B41FA5}">
                      <a16:colId xmlns:a16="http://schemas.microsoft.com/office/drawing/2014/main" val="3710866835"/>
                    </a:ext>
                  </a:extLst>
                </a:gridCol>
                <a:gridCol w="3100874">
                  <a:extLst>
                    <a:ext uri="{9D8B030D-6E8A-4147-A177-3AD203B41FA5}">
                      <a16:colId xmlns:a16="http://schemas.microsoft.com/office/drawing/2014/main" val="1470091981"/>
                    </a:ext>
                  </a:extLst>
                </a:gridCol>
                <a:gridCol w="2032000">
                  <a:extLst>
                    <a:ext uri="{9D8B030D-6E8A-4147-A177-3AD203B41FA5}">
                      <a16:colId xmlns:a16="http://schemas.microsoft.com/office/drawing/2014/main" val="554410613"/>
                    </a:ext>
                  </a:extLst>
                </a:gridCol>
                <a:gridCol w="2032000">
                  <a:extLst>
                    <a:ext uri="{9D8B030D-6E8A-4147-A177-3AD203B41FA5}">
                      <a16:colId xmlns:a16="http://schemas.microsoft.com/office/drawing/2014/main" val="2247246954"/>
                    </a:ext>
                  </a:extLst>
                </a:gridCol>
              </a:tblGrid>
              <a:tr h="370840">
                <a:tc>
                  <a:txBody>
                    <a:bodyPr/>
                    <a:lstStyle/>
                    <a:p>
                      <a:pPr algn="ctr"/>
                      <a:r>
                        <a:rPr lang="en-US" dirty="0">
                          <a:latin typeface="Arial" panose="020B0604020202020204" pitchFamily="34" charset="0"/>
                          <a:cs typeface="Arial" panose="020B0604020202020204" pitchFamily="34" charset="0"/>
                        </a:rPr>
                        <a:t>Sr no.</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Name</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Roll no.</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GR no.</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74089557"/>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Pratiksha </a:t>
                      </a:r>
                      <a:r>
                        <a:rPr lang="en-US" dirty="0" err="1">
                          <a:latin typeface="Arial" panose="020B0604020202020204" pitchFamily="34" charset="0"/>
                          <a:cs typeface="Arial" panose="020B0604020202020204" pitchFamily="34" charset="0"/>
                        </a:rPr>
                        <a:t>Andhare</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223003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22110793</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05439300"/>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Siddhant </a:t>
                      </a:r>
                      <a:r>
                        <a:rPr lang="en-US" dirty="0" err="1">
                          <a:latin typeface="Arial" panose="020B0604020202020204" pitchFamily="34" charset="0"/>
                          <a:cs typeface="Arial" panose="020B0604020202020204" pitchFamily="34" charset="0"/>
                        </a:rPr>
                        <a:t>Ankar</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223004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22110700</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12489612"/>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Prasad Bhosale</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223011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22110876</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63215544"/>
                  </a:ext>
                </a:extLst>
              </a:tr>
            </a:tbl>
          </a:graphicData>
        </a:graphic>
      </p:graphicFrame>
      <p:sp>
        <p:nvSpPr>
          <p:cNvPr id="8" name="Slide Number Placeholder 7">
            <a:extLst>
              <a:ext uri="{FF2B5EF4-FFF2-40B4-BE49-F238E27FC236}">
                <a16:creationId xmlns:a16="http://schemas.microsoft.com/office/drawing/2014/main" id="{BE20AC46-546E-CB25-97F8-ADB0B29D5FF0}"/>
              </a:ext>
            </a:extLst>
          </p:cNvPr>
          <p:cNvSpPr>
            <a:spLocks noGrp="1"/>
          </p:cNvSpPr>
          <p:nvPr>
            <p:ph type="sldNum" sz="quarter" idx="12"/>
          </p:nvPr>
        </p:nvSpPr>
        <p:spPr/>
        <p:txBody>
          <a:bodyPr/>
          <a:lstStyle/>
          <a:p>
            <a:fld id="{7A1658C0-7471-4E0E-8008-46BCF42F3A84}" type="slidenum">
              <a:rPr lang="en-US" smtClean="0"/>
              <a:t>1</a:t>
            </a:fld>
            <a:endParaRPr lang="en-US"/>
          </a:p>
        </p:txBody>
      </p:sp>
    </p:spTree>
    <p:extLst>
      <p:ext uri="{BB962C8B-B14F-4D97-AF65-F5344CB8AC3E}">
        <p14:creationId xmlns:p14="http://schemas.microsoft.com/office/powerpoint/2010/main" val="482594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467E-6A1F-F80E-4C7E-D89D66219386}"/>
              </a:ext>
            </a:extLst>
          </p:cNvPr>
          <p:cNvSpPr>
            <a:spLocks noGrp="1"/>
          </p:cNvSpPr>
          <p:nvPr>
            <p:ph type="title"/>
          </p:nvPr>
        </p:nvSpPr>
        <p:spPr>
          <a:xfrm>
            <a:off x="838200" y="365126"/>
            <a:ext cx="10515600" cy="997144"/>
          </a:xfrm>
        </p:spPr>
        <p:txBody>
          <a:bodyPr/>
          <a:lstStyle/>
          <a:p>
            <a:r>
              <a:rPr lang="en-IN" dirty="0">
                <a:solidFill>
                  <a:srgbClr val="002060"/>
                </a:solidFill>
                <a:latin typeface="Times New Roman" panose="02020603050405020304" pitchFamily="18" charset="0"/>
                <a:cs typeface="Times New Roman" panose="02020603050405020304" pitchFamily="18" charset="0"/>
              </a:rPr>
              <a:t>  Output</a:t>
            </a:r>
            <a:r>
              <a:rPr lang="en-US"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77D5E0C7-28E4-49E7-90E7-818CE5AE8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36" y="191832"/>
            <a:ext cx="987232" cy="1343732"/>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a:extLst>
              <a:ext uri="{FF2B5EF4-FFF2-40B4-BE49-F238E27FC236}">
                <a16:creationId xmlns:a16="http://schemas.microsoft.com/office/drawing/2014/main" id="{38CD2EF4-9C91-9682-5A1E-B0CD114F93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44622" y="1679510"/>
            <a:ext cx="6063402" cy="4329828"/>
          </a:xfrm>
        </p:spPr>
      </p:pic>
      <p:sp>
        <p:nvSpPr>
          <p:cNvPr id="9" name="Slide Number Placeholder 8">
            <a:extLst>
              <a:ext uri="{FF2B5EF4-FFF2-40B4-BE49-F238E27FC236}">
                <a16:creationId xmlns:a16="http://schemas.microsoft.com/office/drawing/2014/main" id="{1FEA2808-E133-21A0-E741-80BD9BB53193}"/>
              </a:ext>
            </a:extLst>
          </p:cNvPr>
          <p:cNvSpPr>
            <a:spLocks noGrp="1"/>
          </p:cNvSpPr>
          <p:nvPr>
            <p:ph type="sldNum" sz="quarter" idx="12"/>
          </p:nvPr>
        </p:nvSpPr>
        <p:spPr/>
        <p:txBody>
          <a:bodyPr/>
          <a:lstStyle/>
          <a:p>
            <a:fld id="{7A1658C0-7471-4E0E-8008-46BCF42F3A84}" type="slidenum">
              <a:rPr lang="en-US" smtClean="0"/>
              <a:t>10</a:t>
            </a:fld>
            <a:endParaRPr lang="en-US"/>
          </a:p>
        </p:txBody>
      </p:sp>
    </p:spTree>
    <p:extLst>
      <p:ext uri="{BB962C8B-B14F-4D97-AF65-F5344CB8AC3E}">
        <p14:creationId xmlns:p14="http://schemas.microsoft.com/office/powerpoint/2010/main" val="1877790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467E-6A1F-F80E-4C7E-D89D66219386}"/>
              </a:ext>
            </a:extLst>
          </p:cNvPr>
          <p:cNvSpPr>
            <a:spLocks noGrp="1"/>
          </p:cNvSpPr>
          <p:nvPr>
            <p:ph type="title"/>
          </p:nvPr>
        </p:nvSpPr>
        <p:spPr>
          <a:xfrm>
            <a:off x="838200" y="365126"/>
            <a:ext cx="10515600" cy="997144"/>
          </a:xfrm>
        </p:spPr>
        <p:txBody>
          <a:bodyPr/>
          <a:lstStyle/>
          <a:p>
            <a:r>
              <a:rPr lang="en-IN" dirty="0">
                <a:solidFill>
                  <a:srgbClr val="002060"/>
                </a:solidFill>
                <a:latin typeface="Times New Roman" panose="02020603050405020304" pitchFamily="18" charset="0"/>
                <a:cs typeface="Times New Roman" panose="02020603050405020304" pitchFamily="18" charset="0"/>
              </a:rPr>
              <a:t>  Output</a:t>
            </a:r>
            <a:r>
              <a:rPr lang="en-US" dirty="0"/>
              <a:t>:</a:t>
            </a:r>
          </a:p>
        </p:txBody>
      </p:sp>
      <p:pic>
        <p:nvPicPr>
          <p:cNvPr id="3" name="Picture 2">
            <a:extLst>
              <a:ext uri="{FF2B5EF4-FFF2-40B4-BE49-F238E27FC236}">
                <a16:creationId xmlns:a16="http://schemas.microsoft.com/office/drawing/2014/main" id="{77D5E0C7-28E4-49E7-90E7-818CE5AE8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36" y="191832"/>
            <a:ext cx="987232" cy="1343732"/>
          </a:xfrm>
          <a:prstGeom prst="rect">
            <a:avLst/>
          </a:prstGeom>
          <a:noFill/>
          <a:extLst>
            <a:ext uri="{909E8E84-426E-40DD-AFC4-6F175D3DCCD1}">
              <a14:hiddenFill xmlns:a14="http://schemas.microsoft.com/office/drawing/2010/main">
                <a:solidFill>
                  <a:srgbClr val="FFFFFF"/>
                </a:solidFill>
              </a14:hiddenFill>
            </a:ext>
          </a:extLst>
        </p:spPr>
      </p:pic>
      <p:pic>
        <p:nvPicPr>
          <p:cNvPr id="18" name="Content Placeholder 17" descr="Graphical user interface, application&#10;&#10;Description automatically generated">
            <a:extLst>
              <a:ext uri="{FF2B5EF4-FFF2-40B4-BE49-F238E27FC236}">
                <a16:creationId xmlns:a16="http://schemas.microsoft.com/office/drawing/2014/main" id="{F378F4AE-FCCB-C50C-150E-1FCD7E54AF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53475" y="847498"/>
            <a:ext cx="3224404" cy="2532289"/>
          </a:xfrm>
        </p:spPr>
      </p:pic>
      <p:pic>
        <p:nvPicPr>
          <p:cNvPr id="20" name="Picture 19" descr="Graphical user interface&#10;&#10;Description automatically generated with low confidence">
            <a:extLst>
              <a:ext uri="{FF2B5EF4-FFF2-40B4-BE49-F238E27FC236}">
                <a16:creationId xmlns:a16="http://schemas.microsoft.com/office/drawing/2014/main" id="{1BF34EC0-E2A0-87D8-847F-875613EF3B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3388" y="863698"/>
            <a:ext cx="3772227" cy="2110923"/>
          </a:xfrm>
          <a:prstGeom prst="rect">
            <a:avLst/>
          </a:prstGeom>
        </p:spPr>
      </p:pic>
      <p:pic>
        <p:nvPicPr>
          <p:cNvPr id="22" name="Picture 21" descr="A picture containing graphical user interface&#10;&#10;Description automatically generated">
            <a:extLst>
              <a:ext uri="{FF2B5EF4-FFF2-40B4-BE49-F238E27FC236}">
                <a16:creationId xmlns:a16="http://schemas.microsoft.com/office/drawing/2014/main" id="{D62ABFD9-B225-50B7-5CE3-A70AB2D9BF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6117" y="4202338"/>
            <a:ext cx="3749365" cy="2110923"/>
          </a:xfrm>
          <a:prstGeom prst="rect">
            <a:avLst/>
          </a:prstGeom>
        </p:spPr>
      </p:pic>
      <p:pic>
        <p:nvPicPr>
          <p:cNvPr id="24" name="Picture 23" descr="Graphical user interface, application&#10;&#10;Description automatically generated">
            <a:extLst>
              <a:ext uri="{FF2B5EF4-FFF2-40B4-BE49-F238E27FC236}">
                <a16:creationId xmlns:a16="http://schemas.microsoft.com/office/drawing/2014/main" id="{2388ECE4-94DC-4C9D-0416-A220145E78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3475" y="4016146"/>
            <a:ext cx="3340276" cy="2621611"/>
          </a:xfrm>
          <a:prstGeom prst="rect">
            <a:avLst/>
          </a:prstGeom>
        </p:spPr>
      </p:pic>
      <p:sp>
        <p:nvSpPr>
          <p:cNvPr id="25" name="TextBox 24">
            <a:extLst>
              <a:ext uri="{FF2B5EF4-FFF2-40B4-BE49-F238E27FC236}">
                <a16:creationId xmlns:a16="http://schemas.microsoft.com/office/drawing/2014/main" id="{1252A6DB-5749-DA0F-5069-34B77372553D}"/>
              </a:ext>
            </a:extLst>
          </p:cNvPr>
          <p:cNvSpPr txBox="1"/>
          <p:nvPr/>
        </p:nvSpPr>
        <p:spPr>
          <a:xfrm>
            <a:off x="147336" y="3429000"/>
            <a:ext cx="2419515" cy="461665"/>
          </a:xfrm>
          <a:prstGeom prst="rect">
            <a:avLst/>
          </a:prstGeom>
          <a:noFill/>
        </p:spPr>
        <p:txBody>
          <a:bodyPr wrap="square" rtlCol="0">
            <a:spAutoFit/>
          </a:bodyPr>
          <a:lstStyle/>
          <a:p>
            <a:r>
              <a:rPr lang="en-US" sz="2400" b="1" dirty="0"/>
              <a:t>CRYPTOGRAPHY</a:t>
            </a:r>
            <a:endParaRPr lang="en-IN" sz="2400" b="1" dirty="0"/>
          </a:p>
        </p:txBody>
      </p:sp>
      <p:cxnSp>
        <p:nvCxnSpPr>
          <p:cNvPr id="33" name="Straight Arrow Connector 32">
            <a:extLst>
              <a:ext uri="{FF2B5EF4-FFF2-40B4-BE49-F238E27FC236}">
                <a16:creationId xmlns:a16="http://schemas.microsoft.com/office/drawing/2014/main" id="{DB80888A-F28D-CCF0-1758-CDF0B094030B}"/>
              </a:ext>
            </a:extLst>
          </p:cNvPr>
          <p:cNvCxnSpPr>
            <a:cxnSpLocks/>
            <a:stCxn id="25" idx="0"/>
            <a:endCxn id="18" idx="1"/>
          </p:cNvCxnSpPr>
          <p:nvPr/>
        </p:nvCxnSpPr>
        <p:spPr>
          <a:xfrm flipV="1">
            <a:off x="1357094" y="2113643"/>
            <a:ext cx="2696381" cy="13153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F4094037-95A9-EAD0-483B-1ABD3DC4E2BB}"/>
              </a:ext>
            </a:extLst>
          </p:cNvPr>
          <p:cNvCxnSpPr>
            <a:cxnSpLocks/>
            <a:stCxn id="25" idx="2"/>
            <a:endCxn id="24" idx="1"/>
          </p:cNvCxnSpPr>
          <p:nvPr/>
        </p:nvCxnSpPr>
        <p:spPr>
          <a:xfrm>
            <a:off x="1357094" y="3890665"/>
            <a:ext cx="2696381" cy="1436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42F3142-C98B-3A1B-7A87-4000B6052FFE}"/>
              </a:ext>
            </a:extLst>
          </p:cNvPr>
          <p:cNvCxnSpPr>
            <a:stCxn id="18" idx="3"/>
            <a:endCxn id="20" idx="1"/>
          </p:cNvCxnSpPr>
          <p:nvPr/>
        </p:nvCxnSpPr>
        <p:spPr>
          <a:xfrm flipV="1">
            <a:off x="7277879" y="1919160"/>
            <a:ext cx="925509" cy="194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4C7B66C-E6C2-9D8E-6875-8AF0F6FC6C07}"/>
              </a:ext>
            </a:extLst>
          </p:cNvPr>
          <p:cNvCxnSpPr>
            <a:cxnSpLocks/>
            <a:stCxn id="24" idx="3"/>
            <a:endCxn id="22" idx="1"/>
          </p:cNvCxnSpPr>
          <p:nvPr/>
        </p:nvCxnSpPr>
        <p:spPr>
          <a:xfrm flipV="1">
            <a:off x="7393751" y="5257800"/>
            <a:ext cx="942366" cy="69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Slide Number Placeholder 42">
            <a:extLst>
              <a:ext uri="{FF2B5EF4-FFF2-40B4-BE49-F238E27FC236}">
                <a16:creationId xmlns:a16="http://schemas.microsoft.com/office/drawing/2014/main" id="{715F9F2F-63B2-5F42-9691-B59C7BF7E801}"/>
              </a:ext>
            </a:extLst>
          </p:cNvPr>
          <p:cNvSpPr>
            <a:spLocks noGrp="1"/>
          </p:cNvSpPr>
          <p:nvPr>
            <p:ph type="sldNum" sz="quarter" idx="12"/>
          </p:nvPr>
        </p:nvSpPr>
        <p:spPr/>
        <p:txBody>
          <a:bodyPr/>
          <a:lstStyle/>
          <a:p>
            <a:fld id="{7A1658C0-7471-4E0E-8008-46BCF42F3A84}" type="slidenum">
              <a:rPr lang="en-US" smtClean="0"/>
              <a:t>11</a:t>
            </a:fld>
            <a:endParaRPr lang="en-US"/>
          </a:p>
        </p:txBody>
      </p:sp>
    </p:spTree>
    <p:extLst>
      <p:ext uri="{BB962C8B-B14F-4D97-AF65-F5344CB8AC3E}">
        <p14:creationId xmlns:p14="http://schemas.microsoft.com/office/powerpoint/2010/main" val="1276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467E-6A1F-F80E-4C7E-D89D66219386}"/>
              </a:ext>
            </a:extLst>
          </p:cNvPr>
          <p:cNvSpPr>
            <a:spLocks noGrp="1"/>
          </p:cNvSpPr>
          <p:nvPr>
            <p:ph type="title"/>
          </p:nvPr>
        </p:nvSpPr>
        <p:spPr>
          <a:xfrm>
            <a:off x="838200" y="365126"/>
            <a:ext cx="10515600" cy="997144"/>
          </a:xfrm>
        </p:spPr>
        <p:txBody>
          <a:bodyPr/>
          <a:lstStyle/>
          <a:p>
            <a:r>
              <a:rPr lang="en-IN" dirty="0">
                <a:solidFill>
                  <a:srgbClr val="002060"/>
                </a:solidFill>
                <a:latin typeface="Times New Roman" panose="02020603050405020304" pitchFamily="18" charset="0"/>
                <a:cs typeface="Times New Roman" panose="02020603050405020304" pitchFamily="18" charset="0"/>
              </a:rPr>
              <a:t>  Output</a:t>
            </a:r>
            <a:r>
              <a:rPr lang="en-US" dirty="0"/>
              <a:t>:</a:t>
            </a:r>
          </a:p>
        </p:txBody>
      </p:sp>
      <p:pic>
        <p:nvPicPr>
          <p:cNvPr id="3" name="Picture 2">
            <a:extLst>
              <a:ext uri="{FF2B5EF4-FFF2-40B4-BE49-F238E27FC236}">
                <a16:creationId xmlns:a16="http://schemas.microsoft.com/office/drawing/2014/main" id="{77D5E0C7-28E4-49E7-90E7-818CE5AE8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36" y="191832"/>
            <a:ext cx="987232" cy="1343732"/>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descr="Graphical user interface, application&#10;&#10;Description automatically generated">
            <a:extLst>
              <a:ext uri="{FF2B5EF4-FFF2-40B4-BE49-F238E27FC236}">
                <a16:creationId xmlns:a16="http://schemas.microsoft.com/office/drawing/2014/main" id="{AC072478-2BC1-ABFF-9720-4CDB57B5DC5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45428" y="680966"/>
            <a:ext cx="3378124" cy="2654728"/>
          </a:xfrm>
        </p:spPr>
      </p:pic>
      <p:pic>
        <p:nvPicPr>
          <p:cNvPr id="10" name="Picture 9" descr="Graphical user interface&#10;&#10;Description automatically generated">
            <a:extLst>
              <a:ext uri="{FF2B5EF4-FFF2-40B4-BE49-F238E27FC236}">
                <a16:creationId xmlns:a16="http://schemas.microsoft.com/office/drawing/2014/main" id="{C770ED69-50D8-8894-D8E0-18BC9025A8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2920" y="971920"/>
            <a:ext cx="3741744" cy="2072820"/>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5AD55B98-3119-CAB9-86A6-5727C0D526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5428" y="3833500"/>
            <a:ext cx="3378124" cy="2659374"/>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8F613B89-84F3-4F0A-1244-5F6BB940D4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1023" y="3833500"/>
            <a:ext cx="3703641" cy="2110923"/>
          </a:xfrm>
          <a:prstGeom prst="rect">
            <a:avLst/>
          </a:prstGeom>
        </p:spPr>
      </p:pic>
      <p:sp>
        <p:nvSpPr>
          <p:cNvPr id="15" name="TextBox 14">
            <a:extLst>
              <a:ext uri="{FF2B5EF4-FFF2-40B4-BE49-F238E27FC236}">
                <a16:creationId xmlns:a16="http://schemas.microsoft.com/office/drawing/2014/main" id="{860755D8-647B-C0B7-CD5B-7ACE3C9A3291}"/>
              </a:ext>
            </a:extLst>
          </p:cNvPr>
          <p:cNvSpPr txBox="1"/>
          <p:nvPr/>
        </p:nvSpPr>
        <p:spPr>
          <a:xfrm>
            <a:off x="709128" y="3429000"/>
            <a:ext cx="2080726" cy="461665"/>
          </a:xfrm>
          <a:prstGeom prst="rect">
            <a:avLst/>
          </a:prstGeom>
          <a:noFill/>
        </p:spPr>
        <p:txBody>
          <a:bodyPr wrap="square" rtlCol="0">
            <a:spAutoFit/>
          </a:bodyPr>
          <a:lstStyle/>
          <a:p>
            <a:r>
              <a:rPr lang="en-US" sz="2400" b="1" dirty="0"/>
              <a:t>MORSE CODE</a:t>
            </a:r>
            <a:endParaRPr lang="en-IN" sz="2400" b="1" dirty="0"/>
          </a:p>
        </p:txBody>
      </p:sp>
      <p:cxnSp>
        <p:nvCxnSpPr>
          <p:cNvPr id="17" name="Straight Arrow Connector 16">
            <a:extLst>
              <a:ext uri="{FF2B5EF4-FFF2-40B4-BE49-F238E27FC236}">
                <a16:creationId xmlns:a16="http://schemas.microsoft.com/office/drawing/2014/main" id="{65DE5BA6-C31B-DA8B-D66D-8ACE92C8A6F8}"/>
              </a:ext>
            </a:extLst>
          </p:cNvPr>
          <p:cNvCxnSpPr>
            <a:cxnSpLocks/>
            <a:stCxn id="15" idx="0"/>
            <a:endCxn id="7" idx="1"/>
          </p:cNvCxnSpPr>
          <p:nvPr/>
        </p:nvCxnSpPr>
        <p:spPr>
          <a:xfrm flipV="1">
            <a:off x="1749491" y="2008330"/>
            <a:ext cx="2495937" cy="1420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8D03FC0-4E83-23A5-4885-9109D15F2659}"/>
              </a:ext>
            </a:extLst>
          </p:cNvPr>
          <p:cNvCxnSpPr>
            <a:cxnSpLocks/>
            <a:stCxn id="15" idx="2"/>
            <a:endCxn id="12" idx="1"/>
          </p:cNvCxnSpPr>
          <p:nvPr/>
        </p:nvCxnSpPr>
        <p:spPr>
          <a:xfrm>
            <a:off x="1749491" y="3890665"/>
            <a:ext cx="2495937" cy="1272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359F869-112E-406D-1217-CF91F3421F36}"/>
              </a:ext>
            </a:extLst>
          </p:cNvPr>
          <p:cNvCxnSpPr>
            <a:cxnSpLocks/>
            <a:stCxn id="7" idx="3"/>
            <a:endCxn id="10" idx="1"/>
          </p:cNvCxnSpPr>
          <p:nvPr/>
        </p:nvCxnSpPr>
        <p:spPr>
          <a:xfrm>
            <a:off x="7623552" y="2008330"/>
            <a:ext cx="6793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D44ED4E4-21C3-87D0-393D-CBFF0BA0AB48}"/>
              </a:ext>
            </a:extLst>
          </p:cNvPr>
          <p:cNvCxnSpPr>
            <a:cxnSpLocks/>
            <a:stCxn id="12" idx="3"/>
            <a:endCxn id="14" idx="1"/>
          </p:cNvCxnSpPr>
          <p:nvPr/>
        </p:nvCxnSpPr>
        <p:spPr>
          <a:xfrm flipV="1">
            <a:off x="7623552" y="4888962"/>
            <a:ext cx="717471" cy="274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Slide Number Placeholder 30">
            <a:extLst>
              <a:ext uri="{FF2B5EF4-FFF2-40B4-BE49-F238E27FC236}">
                <a16:creationId xmlns:a16="http://schemas.microsoft.com/office/drawing/2014/main" id="{EDCB1CE1-4568-A330-6D08-1C99A70D3C81}"/>
              </a:ext>
            </a:extLst>
          </p:cNvPr>
          <p:cNvSpPr>
            <a:spLocks noGrp="1"/>
          </p:cNvSpPr>
          <p:nvPr>
            <p:ph type="sldNum" sz="quarter" idx="12"/>
          </p:nvPr>
        </p:nvSpPr>
        <p:spPr/>
        <p:txBody>
          <a:bodyPr/>
          <a:lstStyle/>
          <a:p>
            <a:fld id="{7A1658C0-7471-4E0E-8008-46BCF42F3A84}" type="slidenum">
              <a:rPr lang="en-US" smtClean="0"/>
              <a:t>12</a:t>
            </a:fld>
            <a:endParaRPr lang="en-US"/>
          </a:p>
        </p:txBody>
      </p:sp>
    </p:spTree>
    <p:extLst>
      <p:ext uri="{BB962C8B-B14F-4D97-AF65-F5344CB8AC3E}">
        <p14:creationId xmlns:p14="http://schemas.microsoft.com/office/powerpoint/2010/main" val="58679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835E-6483-B7C9-24AA-BED2C56E93DF}"/>
              </a:ext>
            </a:extLst>
          </p:cNvPr>
          <p:cNvSpPr>
            <a:spLocks noGrp="1"/>
          </p:cNvSpPr>
          <p:nvPr>
            <p:ph type="title"/>
          </p:nvPr>
        </p:nvSpPr>
        <p:spPr>
          <a:xfrm>
            <a:off x="1071465" y="304408"/>
            <a:ext cx="10515600" cy="1325563"/>
          </a:xfrm>
        </p:spPr>
        <p:txBody>
          <a:bodyPr/>
          <a:lstStyle/>
          <a:p>
            <a:r>
              <a:rPr lang="en-IN" dirty="0">
                <a:solidFill>
                  <a:srgbClr val="002060"/>
                </a:solidFill>
                <a:latin typeface="Times New Roman" panose="02020603050405020304" pitchFamily="18" charset="0"/>
                <a:cs typeface="Times New Roman" panose="02020603050405020304" pitchFamily="18" charset="0"/>
              </a:rPr>
              <a:t>  Conclusion</a:t>
            </a:r>
            <a:r>
              <a:rPr lang="en-US" dirty="0"/>
              <a:t>:</a:t>
            </a:r>
          </a:p>
        </p:txBody>
      </p:sp>
      <p:sp>
        <p:nvSpPr>
          <p:cNvPr id="3" name="Content Placeholder 2">
            <a:extLst>
              <a:ext uri="{FF2B5EF4-FFF2-40B4-BE49-F238E27FC236}">
                <a16:creationId xmlns:a16="http://schemas.microsoft.com/office/drawing/2014/main" id="{6A86B33D-D4C6-A360-D88B-1401569F78AA}"/>
              </a:ext>
            </a:extLst>
          </p:cNvPr>
          <p:cNvSpPr>
            <a:spLocks noGrp="1"/>
          </p:cNvSpPr>
          <p:nvPr>
            <p:ph idx="1"/>
          </p:nvPr>
        </p:nvSpPr>
        <p:spPr>
          <a:xfrm>
            <a:off x="838200" y="1690688"/>
            <a:ext cx="10515600" cy="4486275"/>
          </a:xfrm>
        </p:spPr>
        <p:txBody>
          <a:bodyPr>
            <a:noAutofit/>
          </a:bodyPr>
          <a:lstStyle/>
          <a:p>
            <a:pPr marL="0" indent="0" algn="just">
              <a:lnSpc>
                <a:spcPct val="120000"/>
              </a:lnSpc>
              <a:buNone/>
            </a:pPr>
            <a:r>
              <a:rPr lang="en-US" sz="1800" b="0" i="0" dirty="0">
                <a:solidFill>
                  <a:srgbClr val="000000"/>
                </a:solidFill>
                <a:effectLst/>
                <a:latin typeface="Arial" panose="020B0604020202020204" pitchFamily="34" charset="0"/>
                <a:cs typeface="Arial" panose="020B0604020202020204" pitchFamily="34" charset="0"/>
              </a:rPr>
              <a:t>	Cryptography is all about securing communication from unauthorized access or modification, and using Morse code as a way to transmit the encrypted message adds another layer of security. Cryptography has the important purpose of providing reliable, strong, and robust network and data security. Cryptography </a:t>
            </a:r>
            <a:r>
              <a:rPr lang="en-US" sz="1800" dirty="0">
                <a:solidFill>
                  <a:srgbClr val="000000"/>
                </a:solidFill>
                <a:latin typeface="Arial" panose="020B0604020202020204" pitchFamily="34" charset="0"/>
                <a:cs typeface="Arial" panose="020B0604020202020204" pitchFamily="34" charset="0"/>
              </a:rPr>
              <a:t>provides features like security,  simplicity, versality, accessibility.</a:t>
            </a:r>
            <a:endParaRPr lang="en-US" sz="1800" b="0" i="0" dirty="0">
              <a:solidFill>
                <a:srgbClr val="000000"/>
              </a:solidFill>
              <a:effectLst/>
              <a:latin typeface="Arial" panose="020B0604020202020204" pitchFamily="34" charset="0"/>
              <a:cs typeface="Arial" panose="020B0604020202020204" pitchFamily="34" charset="0"/>
            </a:endParaRPr>
          </a:p>
          <a:p>
            <a:pPr marL="0" indent="0" algn="just">
              <a:lnSpc>
                <a:spcPct val="120000"/>
              </a:lnSpc>
              <a:buNone/>
            </a:pPr>
            <a:r>
              <a:rPr lang="en-US" sz="1800" dirty="0">
                <a:solidFill>
                  <a:srgbClr val="000000"/>
                </a:solidFill>
                <a:latin typeface="Arial" panose="020B0604020202020204" pitchFamily="34" charset="0"/>
                <a:cs typeface="Arial" panose="020B0604020202020204" pitchFamily="34" charset="0"/>
              </a:rPr>
              <a:t>	</a:t>
            </a:r>
            <a:r>
              <a:rPr lang="en-US" sz="1800" b="0" i="0" dirty="0">
                <a:solidFill>
                  <a:srgbClr val="000000"/>
                </a:solidFill>
                <a:effectLst/>
                <a:latin typeface="Arial" panose="020B0604020202020204" pitchFamily="34" charset="0"/>
                <a:cs typeface="Arial" panose="020B0604020202020204" pitchFamily="34" charset="0"/>
              </a:rPr>
              <a:t>Morse code is a relatively simple communication method that can be easily learned and used by anyone, including those without technical expertise. Morse code can be used in a variety of situations, from sending secret messages in wartime to communicating with others in noisy or low-light environments. This makes it a versatile tool for communication and encryption. whereas our system has resolved the complicated issues and added predictive power to it. But the only flaw in the proposed system is that the time limit is associated with dots and dashes. So, in the future, we can improve the model by removing the time limits and implementing advanced machine learning algorithms such as Neural Networks. This model could also be extended to words and sentences and even for paragraphs.  </a:t>
            </a:r>
          </a:p>
          <a:p>
            <a:pPr marL="0" indent="0" algn="just">
              <a:buNone/>
            </a:pPr>
            <a:endParaRPr lang="en-US" sz="1800" b="0" i="0" dirty="0">
              <a:solidFill>
                <a:srgbClr val="000000"/>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7D5E0C7-28E4-49E7-90E7-818CE5AE8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3" y="225523"/>
            <a:ext cx="987232" cy="13437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F16D894B-12A5-E9C4-0A7F-89113CBBE6EB}"/>
              </a:ext>
            </a:extLst>
          </p:cNvPr>
          <p:cNvSpPr>
            <a:spLocks noGrp="1"/>
          </p:cNvSpPr>
          <p:nvPr>
            <p:ph type="sldNum" sz="quarter" idx="12"/>
          </p:nvPr>
        </p:nvSpPr>
        <p:spPr/>
        <p:txBody>
          <a:bodyPr/>
          <a:lstStyle/>
          <a:p>
            <a:fld id="{7A1658C0-7471-4E0E-8008-46BCF42F3A84}" type="slidenum">
              <a:rPr lang="en-US" smtClean="0"/>
              <a:t>13</a:t>
            </a:fld>
            <a:endParaRPr lang="en-US"/>
          </a:p>
        </p:txBody>
      </p:sp>
    </p:spTree>
    <p:extLst>
      <p:ext uri="{BB962C8B-B14F-4D97-AF65-F5344CB8AC3E}">
        <p14:creationId xmlns:p14="http://schemas.microsoft.com/office/powerpoint/2010/main" val="2034368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8D1A-B3A6-5A5D-E7E8-59F55729C683}"/>
              </a:ext>
            </a:extLst>
          </p:cNvPr>
          <p:cNvSpPr>
            <a:spLocks noGrp="1"/>
          </p:cNvSpPr>
          <p:nvPr>
            <p:ph type="title"/>
          </p:nvPr>
        </p:nvSpPr>
        <p:spPr>
          <a:xfrm>
            <a:off x="987232" y="738472"/>
            <a:ext cx="10515600" cy="1325563"/>
          </a:xfrm>
        </p:spPr>
        <p:txBody>
          <a:bodyPr/>
          <a:lstStyle/>
          <a:p>
            <a:r>
              <a:rPr lang="en-IN" dirty="0">
                <a:solidFill>
                  <a:srgbClr val="002060"/>
                </a:solidFill>
                <a:latin typeface="Times New Roman" panose="02020603050405020304" pitchFamily="18" charset="0"/>
                <a:cs typeface="Times New Roman" panose="02020603050405020304" pitchFamily="18" charset="0"/>
              </a:rPr>
              <a:t>  References</a:t>
            </a:r>
            <a:r>
              <a:rPr lang="en-US" dirty="0"/>
              <a:t>:</a:t>
            </a:r>
          </a:p>
        </p:txBody>
      </p:sp>
      <p:sp>
        <p:nvSpPr>
          <p:cNvPr id="3" name="Content Placeholder 2">
            <a:extLst>
              <a:ext uri="{FF2B5EF4-FFF2-40B4-BE49-F238E27FC236}">
                <a16:creationId xmlns:a16="http://schemas.microsoft.com/office/drawing/2014/main" id="{763F6F59-063B-F6FF-AAEB-017A55A0B7D4}"/>
              </a:ext>
            </a:extLst>
          </p:cNvPr>
          <p:cNvSpPr>
            <a:spLocks noGrp="1"/>
          </p:cNvSpPr>
          <p:nvPr>
            <p:ph idx="1"/>
          </p:nvPr>
        </p:nvSpPr>
        <p:spPr>
          <a:xfrm>
            <a:off x="987232" y="2744985"/>
            <a:ext cx="10515600" cy="2186538"/>
          </a:xfrm>
        </p:spPr>
        <p:txBody>
          <a:bodyPr>
            <a:normAutofit/>
          </a:bodyPr>
          <a:lstStyle/>
          <a:p>
            <a:r>
              <a:rPr lang="en-US" sz="1800" i="1" u="sng" dirty="0">
                <a:solidFill>
                  <a:srgbClr val="0070C0"/>
                </a:solidFill>
                <a:latin typeface="Arial" panose="020B0604020202020204" pitchFamily="34" charset="0"/>
                <a:cs typeface="Arial" panose="020B0604020202020204" pitchFamily="34" charset="0"/>
              </a:rPr>
              <a:t>https://developer.mozilla.org/en-US/docs/Glossary/Base64</a:t>
            </a:r>
          </a:p>
          <a:p>
            <a:r>
              <a:rPr lang="en-US" sz="1800" i="1" u="sng" dirty="0">
                <a:solidFill>
                  <a:srgbClr val="0070C0"/>
                </a:solidFill>
                <a:latin typeface="Arial" panose="020B0604020202020204" pitchFamily="34" charset="0"/>
                <a:cs typeface="Arial" panose="020B0604020202020204" pitchFamily="34" charset="0"/>
              </a:rPr>
              <a:t>https://www.geeksforgeeks.org/cryptography-and-its-types/</a:t>
            </a:r>
          </a:p>
          <a:p>
            <a:r>
              <a:rPr lang="en-US" sz="1800" i="1" u="sng" dirty="0">
                <a:solidFill>
                  <a:srgbClr val="0070C0"/>
                </a:solidFill>
                <a:latin typeface="Arial" panose="020B0604020202020204" pitchFamily="34" charset="0"/>
                <a:cs typeface="Arial" panose="020B0604020202020204" pitchFamily="34" charset="0"/>
                <a:hlinkClick r:id="rId2"/>
              </a:rPr>
              <a:t>https://www.researchgate.net/publication/352040167_An_Approach_for_Morse_Code_Translation_from_Eye_Blinks_Using_Tree_Based_Machine_Learning_Algorithms_and_OpenCV</a:t>
            </a:r>
            <a:endParaRPr lang="en-US" sz="1800" i="1" u="sng" dirty="0">
              <a:solidFill>
                <a:srgbClr val="0070C0"/>
              </a:solidFill>
              <a:latin typeface="Arial" panose="020B0604020202020204" pitchFamily="34" charset="0"/>
              <a:cs typeface="Arial" panose="020B0604020202020204" pitchFamily="34" charset="0"/>
            </a:endParaRPr>
          </a:p>
          <a:p>
            <a:r>
              <a:rPr lang="en-US" sz="1800" i="1" u="sng" dirty="0">
                <a:solidFill>
                  <a:srgbClr val="0070C0"/>
                </a:solidFill>
                <a:latin typeface="Arial" panose="020B0604020202020204" pitchFamily="34" charset="0"/>
                <a:cs typeface="Arial" panose="020B0604020202020204" pitchFamily="34" charset="0"/>
              </a:rPr>
              <a:t>https://www.researchgate.net/publication/334418542_A_Review_Paper_on_Cryptography</a:t>
            </a:r>
          </a:p>
        </p:txBody>
      </p:sp>
      <p:pic>
        <p:nvPicPr>
          <p:cNvPr id="4" name="Picture 3">
            <a:extLst>
              <a:ext uri="{FF2B5EF4-FFF2-40B4-BE49-F238E27FC236}">
                <a16:creationId xmlns:a16="http://schemas.microsoft.com/office/drawing/2014/main" id="{77D5E0C7-28E4-49E7-90E7-818CE5AE8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869"/>
            <a:ext cx="987232" cy="13437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355C4D53-B8BE-1B80-09B9-C84E54266112}"/>
              </a:ext>
            </a:extLst>
          </p:cNvPr>
          <p:cNvSpPr>
            <a:spLocks noGrp="1"/>
          </p:cNvSpPr>
          <p:nvPr>
            <p:ph type="sldNum" sz="quarter" idx="12"/>
          </p:nvPr>
        </p:nvSpPr>
        <p:spPr/>
        <p:txBody>
          <a:bodyPr/>
          <a:lstStyle/>
          <a:p>
            <a:fld id="{7A1658C0-7471-4E0E-8008-46BCF42F3A84}" type="slidenum">
              <a:rPr lang="en-US" smtClean="0"/>
              <a:t>14</a:t>
            </a:fld>
            <a:endParaRPr lang="en-US"/>
          </a:p>
        </p:txBody>
      </p:sp>
    </p:spTree>
    <p:extLst>
      <p:ext uri="{BB962C8B-B14F-4D97-AF65-F5344CB8AC3E}">
        <p14:creationId xmlns:p14="http://schemas.microsoft.com/office/powerpoint/2010/main" val="1253564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4A6A0-768E-60ED-FB75-C3F24A1D52BA}"/>
              </a:ext>
            </a:extLst>
          </p:cNvPr>
          <p:cNvSpPr>
            <a:spLocks noGrp="1"/>
          </p:cNvSpPr>
          <p:nvPr>
            <p:ph idx="1"/>
          </p:nvPr>
        </p:nvSpPr>
        <p:spPr>
          <a:xfrm>
            <a:off x="2535594" y="2469438"/>
            <a:ext cx="7120812" cy="1720008"/>
          </a:xfrm>
        </p:spPr>
        <p:txBody>
          <a:bodyPr>
            <a:normAutofit fontScale="92500"/>
          </a:bodyPr>
          <a:lstStyle/>
          <a:p>
            <a:pPr marL="0" indent="0">
              <a:buNone/>
            </a:pPr>
            <a:r>
              <a:rPr lang="en-US" sz="10700" dirty="0"/>
              <a:t>THANK YOU!</a:t>
            </a:r>
            <a:endParaRPr lang="en-IN" sz="10700" dirty="0"/>
          </a:p>
        </p:txBody>
      </p:sp>
      <p:sp>
        <p:nvSpPr>
          <p:cNvPr id="5" name="Slide Number Placeholder 4">
            <a:extLst>
              <a:ext uri="{FF2B5EF4-FFF2-40B4-BE49-F238E27FC236}">
                <a16:creationId xmlns:a16="http://schemas.microsoft.com/office/drawing/2014/main" id="{FD1270A8-7008-1AEB-C613-4222594A8F30}"/>
              </a:ext>
            </a:extLst>
          </p:cNvPr>
          <p:cNvSpPr>
            <a:spLocks noGrp="1"/>
          </p:cNvSpPr>
          <p:nvPr>
            <p:ph type="sldNum" sz="quarter" idx="12"/>
          </p:nvPr>
        </p:nvSpPr>
        <p:spPr/>
        <p:txBody>
          <a:bodyPr/>
          <a:lstStyle/>
          <a:p>
            <a:fld id="{7A1658C0-7471-4E0E-8008-46BCF42F3A84}" type="slidenum">
              <a:rPr lang="en-US" smtClean="0"/>
              <a:t>15</a:t>
            </a:fld>
            <a:endParaRPr lang="en-US"/>
          </a:p>
        </p:txBody>
      </p:sp>
    </p:spTree>
    <p:extLst>
      <p:ext uri="{BB962C8B-B14F-4D97-AF65-F5344CB8AC3E}">
        <p14:creationId xmlns:p14="http://schemas.microsoft.com/office/powerpoint/2010/main" val="163991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D6FA-EB71-F9F7-6456-F19F8C4075A3}"/>
              </a:ext>
            </a:extLst>
          </p:cNvPr>
          <p:cNvSpPr>
            <a:spLocks noGrp="1"/>
          </p:cNvSpPr>
          <p:nvPr>
            <p:ph type="title"/>
          </p:nvPr>
        </p:nvSpPr>
        <p:spPr>
          <a:xfrm>
            <a:off x="1230086" y="463835"/>
            <a:ext cx="10515600" cy="941161"/>
          </a:xfrm>
        </p:spPr>
        <p:txBody>
          <a:bodyPr/>
          <a:lstStyle/>
          <a:p>
            <a:r>
              <a:rPr lang="en-IN" dirty="0">
                <a:solidFill>
                  <a:srgbClr val="002060"/>
                </a:solidFill>
                <a:latin typeface="Times New Roman" panose="02020603050405020304" pitchFamily="18"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35453538-5B42-D814-111A-41D119BF5F4E}"/>
              </a:ext>
            </a:extLst>
          </p:cNvPr>
          <p:cNvSpPr>
            <a:spLocks noGrp="1"/>
          </p:cNvSpPr>
          <p:nvPr>
            <p:ph idx="1"/>
          </p:nvPr>
        </p:nvSpPr>
        <p:spPr/>
        <p:txBody>
          <a:bodyPr>
            <a:normAutofit/>
          </a:bodyPr>
          <a:lstStyle/>
          <a:p>
            <a:pPr marL="0" indent="0" algn="just">
              <a:buNone/>
            </a:pPr>
            <a:r>
              <a:rPr lang="en-US" sz="2000" b="0" i="0" dirty="0">
                <a:solidFill>
                  <a:srgbClr val="000000"/>
                </a:solidFill>
                <a:effectLst/>
                <a:latin typeface="Arial" panose="020B0604020202020204" pitchFamily="34" charset="0"/>
                <a:cs typeface="Arial" panose="020B0604020202020204" pitchFamily="34" charset="0"/>
              </a:rPr>
              <a:t>	Cryptography is a technique to achieve confidentiality of messages. The term has a specific meaning in Greek: “secret writing”. Nowadays, however, the privacy of individuals and organizations is provided through cryptography at a high level, making sure that information sent is secure in a way that the authorized receiver can access this information</a:t>
            </a:r>
            <a:endParaRPr lang="en-US" sz="2000" dirty="0">
              <a:solidFill>
                <a:srgbClr val="000000"/>
              </a:solidFill>
              <a:latin typeface="Arial" panose="020B0604020202020204" pitchFamily="34" charset="0"/>
              <a:cs typeface="Arial" panose="020B0604020202020204" pitchFamily="34" charset="0"/>
            </a:endParaRPr>
          </a:p>
          <a:p>
            <a:pPr marL="0" indent="0" algn="just">
              <a:buNone/>
            </a:pPr>
            <a:r>
              <a:rPr lang="en-US" sz="2000" b="0" i="0" dirty="0">
                <a:solidFill>
                  <a:srgbClr val="000000"/>
                </a:solidFill>
                <a:effectLst/>
                <a:latin typeface="Arial" panose="020B0604020202020204" pitchFamily="34" charset="0"/>
                <a:cs typeface="Arial" panose="020B0604020202020204" pitchFamily="34" charset="0"/>
              </a:rPr>
              <a:t>Everyone needs communication to express their feelings or opinion or for information passing. Normal people will communicate by speaking and deaf and dumb people by using sign language. Morse code is a type of sign language which is very useful for secret communication and this type of communication is important in army, navy, and air force departments why because in those departments there is so much sensitive information which shouldn't be reviled to others and that information should not be understandable by others. So, they prefer a separate way of communication, which is called the Morse Code</a:t>
            </a:r>
          </a:p>
        </p:txBody>
      </p:sp>
      <p:pic>
        <p:nvPicPr>
          <p:cNvPr id="4" name="Picture 3">
            <a:extLst>
              <a:ext uri="{FF2B5EF4-FFF2-40B4-BE49-F238E27FC236}">
                <a16:creationId xmlns:a16="http://schemas.microsoft.com/office/drawing/2014/main" id="{77D5E0C7-28E4-49E7-90E7-818CE5AE8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15" y="61264"/>
            <a:ext cx="987232" cy="13437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F0697B4-AF5E-0274-EB3D-2E16AD3BEC57}"/>
              </a:ext>
            </a:extLst>
          </p:cNvPr>
          <p:cNvSpPr>
            <a:spLocks noGrp="1"/>
          </p:cNvSpPr>
          <p:nvPr>
            <p:ph type="sldNum" sz="quarter" idx="12"/>
          </p:nvPr>
        </p:nvSpPr>
        <p:spPr/>
        <p:txBody>
          <a:bodyPr/>
          <a:lstStyle/>
          <a:p>
            <a:fld id="{7A1658C0-7471-4E0E-8008-46BCF42F3A84}" type="slidenum">
              <a:rPr lang="en-US" smtClean="0"/>
              <a:t>2</a:t>
            </a:fld>
            <a:endParaRPr lang="en-US"/>
          </a:p>
        </p:txBody>
      </p:sp>
    </p:spTree>
    <p:extLst>
      <p:ext uri="{BB962C8B-B14F-4D97-AF65-F5344CB8AC3E}">
        <p14:creationId xmlns:p14="http://schemas.microsoft.com/office/powerpoint/2010/main" val="225050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D6FA-EB71-F9F7-6456-F19F8C4075A3}"/>
              </a:ext>
            </a:extLst>
          </p:cNvPr>
          <p:cNvSpPr>
            <a:spLocks noGrp="1"/>
          </p:cNvSpPr>
          <p:nvPr>
            <p:ph type="title"/>
          </p:nvPr>
        </p:nvSpPr>
        <p:spPr>
          <a:xfrm>
            <a:off x="1248747" y="566472"/>
            <a:ext cx="10515600" cy="941161"/>
          </a:xfrm>
        </p:spPr>
        <p:txBody>
          <a:bodyPr>
            <a:normAutofit fontScale="90000"/>
          </a:bodyPr>
          <a:lstStyle/>
          <a:p>
            <a:pPr>
              <a:lnSpc>
                <a:spcPct val="107000"/>
              </a:lnSpc>
              <a:spcAft>
                <a:spcPts val="800"/>
              </a:spcAft>
            </a:pPr>
            <a:r>
              <a:rPr lang="en-IN" dirty="0">
                <a:solidFill>
                  <a:srgbClr val="002060"/>
                </a:solidFill>
                <a:latin typeface="Times New Roman" panose="02020603050405020304" pitchFamily="18" charset="0"/>
                <a:cs typeface="Times New Roman" panose="02020603050405020304" pitchFamily="18" charset="0"/>
              </a:rPr>
              <a:t>ABSTRACT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453538-5B42-D814-111A-41D119BF5F4E}"/>
              </a:ext>
            </a:extLst>
          </p:cNvPr>
          <p:cNvSpPr>
            <a:spLocks noGrp="1"/>
          </p:cNvSpPr>
          <p:nvPr>
            <p:ph idx="1"/>
          </p:nvPr>
        </p:nvSpPr>
        <p:spPr/>
        <p:txBody>
          <a:bodyPr>
            <a:normAutofit/>
          </a:bodyPr>
          <a:lstStyle/>
          <a:p>
            <a:pPr>
              <a:lnSpc>
                <a:spcPct val="107000"/>
              </a:lnSpc>
              <a:spcAft>
                <a:spcPts val="800"/>
              </a:spcAft>
              <a:buFont typeface="Wingdings" panose="05000000000000000000" pitchFamily="2" charset="2"/>
              <a:buChar char="§"/>
            </a:pPr>
            <a:r>
              <a:rPr lang="en-IN" sz="2000" kern="100" dirty="0">
                <a:effectLst/>
                <a:latin typeface="Arial" panose="020B0604020202020204" pitchFamily="34" charset="0"/>
                <a:ea typeface="Calibri" panose="020F0502020204030204" pitchFamily="34" charset="0"/>
                <a:cs typeface="Times New Roman" panose="02020603050405020304" pitchFamily="18" charset="0"/>
              </a:rPr>
              <a:t>Cryptography is the practice of secure communication in the presence of third parties. It involves various techniques for encoding and decoding information to protect it from unauthorized access. </a:t>
            </a:r>
          </a:p>
          <a:p>
            <a:pPr>
              <a:lnSpc>
                <a:spcPct val="107000"/>
              </a:lnSpc>
              <a:spcAft>
                <a:spcPts val="800"/>
              </a:spcAft>
              <a:buFont typeface="Wingdings" panose="05000000000000000000" pitchFamily="2" charset="2"/>
              <a:buChar char="§"/>
            </a:pPr>
            <a:r>
              <a:rPr lang="en-IN" sz="2000" kern="100" dirty="0">
                <a:effectLst/>
                <a:latin typeface="Arial" panose="020B0604020202020204" pitchFamily="34" charset="0"/>
                <a:ea typeface="Calibri" panose="020F0502020204030204" pitchFamily="34" charset="0"/>
                <a:cs typeface="Times New Roman" panose="02020603050405020304" pitchFamily="18" charset="0"/>
              </a:rPr>
              <a:t>One such technique is the use of Morse code, a system of dots and dashes that represent letters and numbers. Morse code was developed in the early 19th century and is still used today in various applications, including aviation and amateur radio communication. </a:t>
            </a:r>
          </a:p>
          <a:p>
            <a:pPr>
              <a:lnSpc>
                <a:spcPct val="107000"/>
              </a:lnSpc>
              <a:spcAft>
                <a:spcPts val="800"/>
              </a:spcAft>
              <a:buFont typeface="Wingdings" panose="05000000000000000000" pitchFamily="2" charset="2"/>
              <a:buChar char="§"/>
            </a:pPr>
            <a:r>
              <a:rPr lang="en-IN" sz="2000" kern="100" dirty="0">
                <a:effectLst/>
                <a:latin typeface="Arial" panose="020B0604020202020204" pitchFamily="34" charset="0"/>
                <a:ea typeface="Calibri" panose="020F0502020204030204" pitchFamily="34" charset="0"/>
                <a:cs typeface="Times New Roman" panose="02020603050405020304" pitchFamily="18" charset="0"/>
              </a:rPr>
              <a:t>The use of cryptography and Morse code is crucial in many fields, including military operations, financial transactions, and data privacy. This abstract provides a brief overview of these important topics and their significance in modern communication.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7D5E0C7-28E4-49E7-90E7-818CE5AE8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15" y="61264"/>
            <a:ext cx="987232" cy="13437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F0697B4-AF5E-0274-EB3D-2E16AD3BEC57}"/>
              </a:ext>
            </a:extLst>
          </p:cNvPr>
          <p:cNvSpPr>
            <a:spLocks noGrp="1"/>
          </p:cNvSpPr>
          <p:nvPr>
            <p:ph type="sldNum" sz="quarter" idx="12"/>
          </p:nvPr>
        </p:nvSpPr>
        <p:spPr/>
        <p:txBody>
          <a:bodyPr/>
          <a:lstStyle/>
          <a:p>
            <a:fld id="{7A1658C0-7471-4E0E-8008-46BCF42F3A84}" type="slidenum">
              <a:rPr lang="en-US" smtClean="0"/>
              <a:t>3</a:t>
            </a:fld>
            <a:endParaRPr lang="en-US"/>
          </a:p>
        </p:txBody>
      </p:sp>
    </p:spTree>
    <p:extLst>
      <p:ext uri="{BB962C8B-B14F-4D97-AF65-F5344CB8AC3E}">
        <p14:creationId xmlns:p14="http://schemas.microsoft.com/office/powerpoint/2010/main" val="121145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850F4-A451-3695-918C-D3C68733E1B6}"/>
              </a:ext>
            </a:extLst>
          </p:cNvPr>
          <p:cNvSpPr>
            <a:spLocks noGrp="1"/>
          </p:cNvSpPr>
          <p:nvPr>
            <p:ph type="title"/>
          </p:nvPr>
        </p:nvSpPr>
        <p:spPr/>
        <p:txBody>
          <a:bodyPr/>
          <a:lstStyle/>
          <a:p>
            <a:r>
              <a:rPr lang="en-IN" dirty="0">
                <a:solidFill>
                  <a:srgbClr val="002060"/>
                </a:solidFill>
                <a:latin typeface="Times New Roman" panose="02020603050405020304" pitchFamily="18" charset="0"/>
                <a:cs typeface="Times New Roman" panose="02020603050405020304" pitchFamily="18" charset="0"/>
              </a:rPr>
              <a:t>  </a:t>
            </a:r>
            <a:r>
              <a:rPr lang="en-IN" dirty="0" err="1">
                <a:solidFill>
                  <a:srgbClr val="002060"/>
                </a:solidFill>
                <a:latin typeface="Times New Roman" panose="02020603050405020304" pitchFamily="18" charset="0"/>
                <a:cs typeface="Times New Roman" panose="02020603050405020304" pitchFamily="18" charset="0"/>
              </a:rPr>
              <a:t>Tkinter</a:t>
            </a:r>
            <a:endParaRPr lang="en-US" dirty="0"/>
          </a:p>
        </p:txBody>
      </p:sp>
      <p:graphicFrame>
        <p:nvGraphicFramePr>
          <p:cNvPr id="4" name="Content Placeholder 2">
            <a:extLst>
              <a:ext uri="{FF2B5EF4-FFF2-40B4-BE49-F238E27FC236}">
                <a16:creationId xmlns:a16="http://schemas.microsoft.com/office/drawing/2014/main" id="{5F8814C7-3318-7222-B1E2-0B67233639F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77D5E0C7-28E4-49E7-90E7-818CE5AE8A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14" y="107240"/>
            <a:ext cx="987232" cy="13437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07C5AC5-2645-A115-6148-F378D2643DB6}"/>
              </a:ext>
            </a:extLst>
          </p:cNvPr>
          <p:cNvSpPr>
            <a:spLocks noGrp="1"/>
          </p:cNvSpPr>
          <p:nvPr>
            <p:ph type="sldNum" sz="quarter" idx="12"/>
          </p:nvPr>
        </p:nvSpPr>
        <p:spPr/>
        <p:txBody>
          <a:bodyPr/>
          <a:lstStyle/>
          <a:p>
            <a:fld id="{7A1658C0-7471-4E0E-8008-46BCF42F3A84}" type="slidenum">
              <a:rPr lang="en-US" smtClean="0"/>
              <a:t>4</a:t>
            </a:fld>
            <a:endParaRPr lang="en-US"/>
          </a:p>
        </p:txBody>
      </p:sp>
    </p:spTree>
    <p:extLst>
      <p:ext uri="{BB962C8B-B14F-4D97-AF65-F5344CB8AC3E}">
        <p14:creationId xmlns:p14="http://schemas.microsoft.com/office/powerpoint/2010/main" val="120879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D5E0C7-28E4-49E7-90E7-818CE5AE8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 y="107240"/>
            <a:ext cx="987232" cy="1343732"/>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0ADB94AB-0C1D-0ED1-7E42-75EF759D848F}"/>
              </a:ext>
            </a:extLst>
          </p:cNvPr>
          <p:cNvSpPr>
            <a:spLocks noGrp="1"/>
          </p:cNvSpPr>
          <p:nvPr>
            <p:ph idx="1"/>
          </p:nvPr>
        </p:nvSpPr>
        <p:spPr>
          <a:xfrm>
            <a:off x="838200" y="2187574"/>
            <a:ext cx="10515600" cy="4351338"/>
          </a:xfrm>
        </p:spPr>
        <p:txBody>
          <a:bodyPr>
            <a:normAutofit/>
          </a:bodyPr>
          <a:lstStyle/>
          <a:p>
            <a:pPr algn="just"/>
            <a:r>
              <a:rPr lang="en-US" sz="2000" b="1" i="0" dirty="0">
                <a:effectLst/>
                <a:latin typeface="Arial" panose="020B0604020202020204" pitchFamily="34" charset="0"/>
                <a:cs typeface="Arial" panose="020B0604020202020204" pitchFamily="34" charset="0"/>
              </a:rPr>
              <a:t>Base64</a:t>
            </a:r>
            <a:r>
              <a:rPr lang="en-US" sz="2000" b="0" i="0" dirty="0">
                <a:effectLst/>
                <a:latin typeface="Arial" panose="020B0604020202020204" pitchFamily="34" charset="0"/>
                <a:cs typeface="Arial" panose="020B0604020202020204" pitchFamily="34" charset="0"/>
              </a:rPr>
              <a:t> is a group of similar binary-to-text encoding schemes that represent binary data in an ASCII string format by translating it into a radix-64 representation. The term </a:t>
            </a:r>
            <a:r>
              <a:rPr lang="en-US" sz="2000" b="0" dirty="0">
                <a:effectLst/>
                <a:latin typeface="Arial" panose="020B0604020202020204" pitchFamily="34" charset="0"/>
                <a:cs typeface="Arial" panose="020B0604020202020204" pitchFamily="34" charset="0"/>
              </a:rPr>
              <a:t>Base64</a:t>
            </a:r>
            <a:r>
              <a:rPr lang="en-US" sz="2000" b="0" i="0" dirty="0">
                <a:effectLst/>
                <a:latin typeface="Arial" panose="020B0604020202020204" pitchFamily="34" charset="0"/>
                <a:cs typeface="Arial" panose="020B0604020202020204" pitchFamily="34" charset="0"/>
              </a:rPr>
              <a:t> originates from a specific MIME content transfer encoding.</a:t>
            </a:r>
          </a:p>
          <a:p>
            <a:pPr algn="just"/>
            <a:r>
              <a:rPr lang="en-US" sz="2000" b="0" i="0" dirty="0">
                <a:effectLst/>
                <a:latin typeface="Arial" panose="020B0604020202020204" pitchFamily="34" charset="0"/>
                <a:cs typeface="Arial" panose="020B0604020202020204" pitchFamily="34" charset="0"/>
              </a:rPr>
              <a:t>Base64 encoding schemes are commonly used when there is a need to encode binary data that needs to be stored and transferred over media that are designed to deal with ASCII. This is to ensure that the data remain intact without modification during transport. Base64 is commonly used in a number of applications including email via MIME, and storing complex data in XML.</a:t>
            </a:r>
          </a:p>
          <a:p>
            <a:pPr algn="just"/>
            <a:r>
              <a:rPr lang="en-US" sz="2000" b="0" i="0" dirty="0">
                <a:effectLst/>
                <a:latin typeface="Arial" panose="020B0604020202020204" pitchFamily="34" charset="0"/>
                <a:cs typeface="Arial" panose="020B0604020202020204" pitchFamily="34" charset="0"/>
              </a:rPr>
              <a:t>One common application of Base64 encoding on the web is to encode binary data so it can be included in a data.</a:t>
            </a:r>
          </a:p>
        </p:txBody>
      </p:sp>
      <p:sp>
        <p:nvSpPr>
          <p:cNvPr id="13" name="Rectangle 1">
            <a:extLst>
              <a:ext uri="{FF2B5EF4-FFF2-40B4-BE49-F238E27FC236}">
                <a16:creationId xmlns:a16="http://schemas.microsoft.com/office/drawing/2014/main" id="{0FD154F3-C3B8-F0C2-A7F6-F13D36288472}"/>
              </a:ext>
            </a:extLst>
          </p:cNvPr>
          <p:cNvSpPr>
            <a:spLocks noGrp="1" noChangeArrowheads="1"/>
          </p:cNvSpPr>
          <p:nvPr>
            <p:ph type="title"/>
          </p:nvPr>
        </p:nvSpPr>
        <p:spPr bwMode="auto">
          <a:xfrm>
            <a:off x="1370044" y="749604"/>
            <a:ext cx="2810070"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2060"/>
                </a:solidFill>
                <a:latin typeface="Times New Roman" panose="02020603050405020304" pitchFamily="18" charset="0"/>
                <a:cs typeface="Times New Roman" panose="02020603050405020304" pitchFamily="18" charset="0"/>
              </a:rPr>
              <a:t>Base64</a:t>
            </a: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14" name="Slide Number Placeholder 13">
            <a:extLst>
              <a:ext uri="{FF2B5EF4-FFF2-40B4-BE49-F238E27FC236}">
                <a16:creationId xmlns:a16="http://schemas.microsoft.com/office/drawing/2014/main" id="{7B9ACE1F-4AAC-C7A6-261C-9C08CC73B627}"/>
              </a:ext>
            </a:extLst>
          </p:cNvPr>
          <p:cNvSpPr>
            <a:spLocks noGrp="1"/>
          </p:cNvSpPr>
          <p:nvPr>
            <p:ph type="sldNum" sz="quarter" idx="12"/>
          </p:nvPr>
        </p:nvSpPr>
        <p:spPr/>
        <p:txBody>
          <a:bodyPr/>
          <a:lstStyle/>
          <a:p>
            <a:fld id="{7A1658C0-7471-4E0E-8008-46BCF42F3A84}" type="slidenum">
              <a:rPr lang="en-US" smtClean="0"/>
              <a:t>5</a:t>
            </a:fld>
            <a:endParaRPr lang="en-US"/>
          </a:p>
        </p:txBody>
      </p:sp>
    </p:spTree>
    <p:extLst>
      <p:ext uri="{BB962C8B-B14F-4D97-AF65-F5344CB8AC3E}">
        <p14:creationId xmlns:p14="http://schemas.microsoft.com/office/powerpoint/2010/main" val="75936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0334-62F1-2316-224E-559F74071919}"/>
              </a:ext>
            </a:extLst>
          </p:cNvPr>
          <p:cNvSpPr>
            <a:spLocks noGrp="1"/>
          </p:cNvSpPr>
          <p:nvPr>
            <p:ph type="title"/>
          </p:nvPr>
        </p:nvSpPr>
        <p:spPr>
          <a:xfrm>
            <a:off x="838200" y="103868"/>
            <a:ext cx="10515600" cy="1325563"/>
          </a:xfrm>
        </p:spPr>
        <p:txBody>
          <a:bodyPr/>
          <a:lstStyle/>
          <a:p>
            <a:r>
              <a:rPr lang="en-IN" dirty="0">
                <a:solidFill>
                  <a:srgbClr val="002060"/>
                </a:solidFill>
                <a:latin typeface="Times New Roman" panose="02020603050405020304" pitchFamily="18" charset="0"/>
                <a:cs typeface="Times New Roman" panose="02020603050405020304" pitchFamily="18" charset="0"/>
              </a:rPr>
              <a:t>  Algorithm:-</a:t>
            </a:r>
            <a:endParaRPr lang="en-US" dirty="0"/>
          </a:p>
        </p:txBody>
      </p:sp>
      <p:sp>
        <p:nvSpPr>
          <p:cNvPr id="3" name="Content Placeholder 2">
            <a:extLst>
              <a:ext uri="{FF2B5EF4-FFF2-40B4-BE49-F238E27FC236}">
                <a16:creationId xmlns:a16="http://schemas.microsoft.com/office/drawing/2014/main" id="{09C10A80-88DD-25DB-6D5E-826F3137C9C4}"/>
              </a:ext>
            </a:extLst>
          </p:cNvPr>
          <p:cNvSpPr>
            <a:spLocks noGrp="1"/>
          </p:cNvSpPr>
          <p:nvPr>
            <p:ph idx="1"/>
          </p:nvPr>
        </p:nvSpPr>
        <p:spPr>
          <a:xfrm>
            <a:off x="1152332" y="1240971"/>
            <a:ext cx="9503228" cy="5393094"/>
          </a:xfrm>
        </p:spPr>
        <p:txBody>
          <a:bodyPr>
            <a:normAutofit fontScale="77500" lnSpcReduction="20000"/>
          </a:bodyPr>
          <a:lstStyle/>
          <a:p>
            <a:pPr marL="514350" indent="-514350" algn="just">
              <a:buAutoNum type="arabicPeriod"/>
            </a:pPr>
            <a:r>
              <a:rPr lang="en-US" sz="2000" b="0" i="0" dirty="0">
                <a:solidFill>
                  <a:srgbClr val="374151"/>
                </a:solidFill>
                <a:effectLst/>
                <a:latin typeface="Arial" panose="020B0604020202020204" pitchFamily="34" charset="0"/>
                <a:cs typeface="Arial" panose="020B0604020202020204" pitchFamily="34" charset="0"/>
              </a:rPr>
              <a:t>Import the necessary libraries – base64 and Tinker.</a:t>
            </a:r>
          </a:p>
          <a:p>
            <a:pPr marL="514350" indent="-514350" algn="just">
              <a:buAutoNum type="arabicPeriod"/>
            </a:pPr>
            <a:endParaRPr lang="en-US" sz="2000" dirty="0">
              <a:solidFill>
                <a:srgbClr val="374151"/>
              </a:solidFill>
              <a:latin typeface="Arial" panose="020B0604020202020204" pitchFamily="34" charset="0"/>
              <a:cs typeface="Arial" panose="020B0604020202020204" pitchFamily="34" charset="0"/>
            </a:endParaRPr>
          </a:p>
          <a:p>
            <a:pPr marL="514350" indent="-514350" algn="just">
              <a:buFont typeface="Arial" panose="020B0604020202020204" pitchFamily="34" charset="0"/>
              <a:buAutoNum type="arabicPeriod"/>
            </a:pPr>
            <a:r>
              <a:rPr lang="en-US" sz="2000" b="0" i="0" dirty="0">
                <a:solidFill>
                  <a:srgbClr val="374151"/>
                </a:solidFill>
                <a:effectLst/>
                <a:latin typeface="Arial" panose="020B0604020202020204" pitchFamily="34" charset="0"/>
                <a:cs typeface="Arial" panose="020B0604020202020204" pitchFamily="34" charset="0"/>
              </a:rPr>
              <a:t>Take the choice from user cryptography or morse code.</a:t>
            </a:r>
          </a:p>
          <a:p>
            <a:pPr marL="514350" indent="-514350" algn="just">
              <a:buFont typeface="Arial" panose="020B0604020202020204" pitchFamily="34" charset="0"/>
              <a:buAutoNum type="arabicPeriod"/>
            </a:pPr>
            <a:endParaRPr lang="en-US" sz="2000" dirty="0">
              <a:solidFill>
                <a:srgbClr val="374151"/>
              </a:solidFill>
              <a:latin typeface="Arial" panose="020B0604020202020204" pitchFamily="34" charset="0"/>
              <a:cs typeface="Arial" panose="020B0604020202020204" pitchFamily="34" charset="0"/>
            </a:endParaRPr>
          </a:p>
          <a:p>
            <a:pPr marL="514350" indent="-514350" algn="just">
              <a:lnSpc>
                <a:spcPct val="120000"/>
              </a:lnSpc>
              <a:buFont typeface="Arial" panose="020B0604020202020204" pitchFamily="34" charset="0"/>
              <a:buAutoNum type="arabicPeriod"/>
            </a:pPr>
            <a:r>
              <a:rPr lang="en-US" sz="2000" b="0" i="0" dirty="0">
                <a:solidFill>
                  <a:srgbClr val="374151"/>
                </a:solidFill>
                <a:effectLst/>
                <a:latin typeface="Arial" panose="020B0604020202020204" pitchFamily="34" charset="0"/>
                <a:cs typeface="Arial" panose="020B0604020202020204" pitchFamily="34" charset="0"/>
              </a:rPr>
              <a:t>If cryptography, then take the input as a message and password if password is wrong end, else take choice encrypt or decrypt.</a:t>
            </a:r>
          </a:p>
          <a:p>
            <a:pPr marL="514350" indent="-514350" algn="just">
              <a:buFont typeface="Arial" panose="020B0604020202020204" pitchFamily="34" charset="0"/>
              <a:buAutoNum type="arabicPeriod"/>
            </a:pPr>
            <a:endParaRPr lang="en-US" sz="2000" b="0" i="0" dirty="0">
              <a:solidFill>
                <a:srgbClr val="374151"/>
              </a:solidFill>
              <a:effectLst/>
              <a:latin typeface="Arial" panose="020B0604020202020204" pitchFamily="34" charset="0"/>
              <a:cs typeface="Arial" panose="020B0604020202020204" pitchFamily="34" charset="0"/>
            </a:endParaRPr>
          </a:p>
          <a:p>
            <a:pPr marL="514350" indent="-514350" algn="just">
              <a:buFont typeface="Arial" panose="020B0604020202020204" pitchFamily="34" charset="0"/>
              <a:buAutoNum type="arabicPeriod"/>
            </a:pPr>
            <a:r>
              <a:rPr lang="en-US" sz="2000" b="0" i="0" dirty="0">
                <a:solidFill>
                  <a:srgbClr val="374151"/>
                </a:solidFill>
                <a:effectLst/>
                <a:latin typeface="Arial" panose="020B0604020202020204" pitchFamily="34" charset="0"/>
                <a:cs typeface="Arial" panose="020B0604020202020204" pitchFamily="34" charset="0"/>
              </a:rPr>
              <a:t>if encrypt convert the message in encoded form the display the value.</a:t>
            </a:r>
          </a:p>
          <a:p>
            <a:pPr marL="514350" indent="-514350" algn="just">
              <a:buFont typeface="Arial" panose="020B0604020202020204" pitchFamily="34" charset="0"/>
              <a:buAutoNum type="arabicPeriod"/>
            </a:pPr>
            <a:endParaRPr lang="en-US" sz="2000" b="0" i="0" dirty="0">
              <a:solidFill>
                <a:srgbClr val="374151"/>
              </a:solidFill>
              <a:effectLst/>
              <a:latin typeface="Arial" panose="020B0604020202020204" pitchFamily="34" charset="0"/>
              <a:cs typeface="Arial" panose="020B0604020202020204" pitchFamily="34" charset="0"/>
            </a:endParaRPr>
          </a:p>
          <a:p>
            <a:pPr marL="514350" indent="-514350" algn="just">
              <a:buFont typeface="Arial" panose="020B0604020202020204" pitchFamily="34" charset="0"/>
              <a:buAutoNum type="arabicPeriod"/>
            </a:pPr>
            <a:r>
              <a:rPr lang="en-US" sz="2000" b="0" i="0" dirty="0">
                <a:solidFill>
                  <a:srgbClr val="374151"/>
                </a:solidFill>
                <a:effectLst/>
                <a:latin typeface="Arial" panose="020B0604020202020204" pitchFamily="34" charset="0"/>
                <a:cs typeface="Arial" panose="020B0604020202020204" pitchFamily="34" charset="0"/>
              </a:rPr>
              <a:t>if decrypt decode the data using base64 and display the actual value.</a:t>
            </a:r>
          </a:p>
          <a:p>
            <a:pPr marL="514350" indent="-514350" algn="just">
              <a:buFont typeface="Arial" panose="020B0604020202020204" pitchFamily="34" charset="0"/>
              <a:buAutoNum type="arabicPeriod"/>
            </a:pPr>
            <a:endParaRPr lang="en-US" sz="2000" dirty="0">
              <a:solidFill>
                <a:srgbClr val="374151"/>
              </a:solidFill>
              <a:latin typeface="Arial" panose="020B0604020202020204" pitchFamily="34" charset="0"/>
              <a:cs typeface="Arial" panose="020B0604020202020204" pitchFamily="34" charset="0"/>
            </a:endParaRPr>
          </a:p>
          <a:p>
            <a:pPr marL="514350" indent="-514350" algn="just">
              <a:buFont typeface="Arial" panose="020B0604020202020204" pitchFamily="34" charset="0"/>
              <a:buAutoNum type="arabicPeriod"/>
            </a:pPr>
            <a:r>
              <a:rPr lang="en-US" sz="2000" b="0" i="0" dirty="0">
                <a:solidFill>
                  <a:srgbClr val="374151"/>
                </a:solidFill>
                <a:effectLst/>
                <a:latin typeface="Arial" panose="020B0604020202020204" pitchFamily="34" charset="0"/>
                <a:cs typeface="Arial" panose="020B0604020202020204" pitchFamily="34" charset="0"/>
              </a:rPr>
              <a:t>If morse code take the user input text as message take the choice Eng-morse or morse-Eng .</a:t>
            </a:r>
          </a:p>
          <a:p>
            <a:pPr marL="514350" indent="-514350" algn="just">
              <a:buFont typeface="Arial" panose="020B0604020202020204" pitchFamily="34" charset="0"/>
              <a:buAutoNum type="arabicPeriod"/>
            </a:pPr>
            <a:endParaRPr lang="en-US" sz="2000" dirty="0">
              <a:solidFill>
                <a:srgbClr val="374151"/>
              </a:solidFill>
              <a:latin typeface="Arial" panose="020B0604020202020204" pitchFamily="34" charset="0"/>
              <a:cs typeface="Arial" panose="020B0604020202020204" pitchFamily="34" charset="0"/>
            </a:endParaRPr>
          </a:p>
          <a:p>
            <a:pPr marL="514350" indent="-514350" algn="just">
              <a:buFont typeface="Arial" panose="020B0604020202020204" pitchFamily="34" charset="0"/>
              <a:buAutoNum type="arabicPeriod"/>
            </a:pPr>
            <a:r>
              <a:rPr lang="en-US" sz="2000" b="0" i="0" dirty="0">
                <a:solidFill>
                  <a:srgbClr val="374151"/>
                </a:solidFill>
                <a:effectLst/>
                <a:latin typeface="Arial" panose="020B0604020202020204" pitchFamily="34" charset="0"/>
                <a:cs typeface="Arial" panose="020B0604020202020204" pitchFamily="34" charset="0"/>
              </a:rPr>
              <a:t>If Eng-morse convert the message into morse code with the help of morse dict.</a:t>
            </a:r>
          </a:p>
          <a:p>
            <a:pPr marL="514350" indent="-514350" algn="just">
              <a:buFont typeface="Arial" panose="020B0604020202020204" pitchFamily="34" charset="0"/>
              <a:buAutoNum type="arabicPeriod"/>
            </a:pPr>
            <a:endParaRPr lang="en-US" sz="2000" b="0" i="0" dirty="0">
              <a:solidFill>
                <a:srgbClr val="374151"/>
              </a:solidFill>
              <a:effectLst/>
              <a:latin typeface="Arial" panose="020B0604020202020204" pitchFamily="34" charset="0"/>
              <a:cs typeface="Arial" panose="020B0604020202020204" pitchFamily="34" charset="0"/>
            </a:endParaRPr>
          </a:p>
          <a:p>
            <a:pPr marL="514350" indent="-514350" algn="just">
              <a:buFont typeface="Arial" panose="020B0604020202020204" pitchFamily="34" charset="0"/>
              <a:buAutoNum type="arabicPeriod"/>
            </a:pPr>
            <a:r>
              <a:rPr lang="en-US" sz="2000" b="0" i="0" dirty="0">
                <a:solidFill>
                  <a:srgbClr val="374151"/>
                </a:solidFill>
                <a:effectLst/>
                <a:latin typeface="Arial" panose="020B0604020202020204" pitchFamily="34" charset="0"/>
                <a:cs typeface="Arial" panose="020B0604020202020204" pitchFamily="34" charset="0"/>
              </a:rPr>
              <a:t>If morse-Eng convert the message into real message with the help of morse dict.</a:t>
            </a:r>
          </a:p>
          <a:p>
            <a:pPr marL="514350" indent="-514350" algn="just">
              <a:buFont typeface="Arial" panose="020B0604020202020204" pitchFamily="34" charset="0"/>
              <a:buAutoNum type="arabicPeriod"/>
            </a:pPr>
            <a:endParaRPr lang="en-US" sz="2000" dirty="0">
              <a:solidFill>
                <a:srgbClr val="374151"/>
              </a:solidFill>
              <a:latin typeface="Arial" panose="020B0604020202020204" pitchFamily="34" charset="0"/>
              <a:cs typeface="Arial" panose="020B0604020202020204" pitchFamily="34" charset="0"/>
            </a:endParaRPr>
          </a:p>
          <a:p>
            <a:pPr marL="514350" indent="-514350" algn="just">
              <a:buFont typeface="Arial" panose="020B0604020202020204" pitchFamily="34" charset="0"/>
              <a:buAutoNum type="arabicPeriod"/>
            </a:pPr>
            <a:r>
              <a:rPr lang="en-US" sz="2000" b="0" i="0" dirty="0">
                <a:solidFill>
                  <a:srgbClr val="374151"/>
                </a:solidFill>
                <a:effectLst/>
                <a:latin typeface="Arial" panose="020B0604020202020204" pitchFamily="34" charset="0"/>
                <a:cs typeface="Arial" panose="020B0604020202020204" pitchFamily="34" charset="0"/>
              </a:rPr>
              <a:t>end</a:t>
            </a:r>
          </a:p>
        </p:txBody>
      </p:sp>
      <p:pic>
        <p:nvPicPr>
          <p:cNvPr id="4" name="Picture 3">
            <a:extLst>
              <a:ext uri="{FF2B5EF4-FFF2-40B4-BE49-F238E27FC236}">
                <a16:creationId xmlns:a16="http://schemas.microsoft.com/office/drawing/2014/main" id="{77D5E0C7-28E4-49E7-90E7-818CE5AE8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87232" cy="13437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27178C5-EDBD-839D-E4B9-452B082253C5}"/>
              </a:ext>
            </a:extLst>
          </p:cNvPr>
          <p:cNvSpPr>
            <a:spLocks noGrp="1"/>
          </p:cNvSpPr>
          <p:nvPr>
            <p:ph type="sldNum" sz="quarter" idx="12"/>
          </p:nvPr>
        </p:nvSpPr>
        <p:spPr/>
        <p:txBody>
          <a:bodyPr/>
          <a:lstStyle/>
          <a:p>
            <a:fld id="{7A1658C0-7471-4E0E-8008-46BCF42F3A84}" type="slidenum">
              <a:rPr lang="en-US" smtClean="0"/>
              <a:t>6</a:t>
            </a:fld>
            <a:endParaRPr lang="en-US"/>
          </a:p>
        </p:txBody>
      </p:sp>
    </p:spTree>
    <p:extLst>
      <p:ext uri="{BB962C8B-B14F-4D97-AF65-F5344CB8AC3E}">
        <p14:creationId xmlns:p14="http://schemas.microsoft.com/office/powerpoint/2010/main" val="45633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090C-3C4E-0C85-94A1-BD0EA10443C4}"/>
              </a:ext>
            </a:extLst>
          </p:cNvPr>
          <p:cNvSpPr>
            <a:spLocks noGrp="1"/>
          </p:cNvSpPr>
          <p:nvPr>
            <p:ph type="title"/>
          </p:nvPr>
        </p:nvSpPr>
        <p:spPr>
          <a:xfrm>
            <a:off x="1024812" y="266538"/>
            <a:ext cx="10515600" cy="969153"/>
          </a:xfrm>
        </p:spPr>
        <p:txBody>
          <a:bodyPr/>
          <a:lstStyle/>
          <a:p>
            <a:r>
              <a:rPr lang="en-IN" dirty="0">
                <a:solidFill>
                  <a:srgbClr val="002060"/>
                </a:solidFill>
                <a:latin typeface="Times New Roman" panose="02020603050405020304" pitchFamily="18" charset="0"/>
                <a:cs typeface="Times New Roman" panose="02020603050405020304" pitchFamily="18" charset="0"/>
              </a:rPr>
              <a:t> FlowChart:-</a:t>
            </a:r>
            <a:endParaRPr lang="en-US" dirty="0"/>
          </a:p>
        </p:txBody>
      </p:sp>
      <p:pic>
        <p:nvPicPr>
          <p:cNvPr id="5" name="Picture 4">
            <a:extLst>
              <a:ext uri="{FF2B5EF4-FFF2-40B4-BE49-F238E27FC236}">
                <a16:creationId xmlns:a16="http://schemas.microsoft.com/office/drawing/2014/main" id="{5327246C-5A8E-B3A0-5A4B-655AE5AF1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15" y="14611"/>
            <a:ext cx="987232" cy="1343732"/>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a:extLst>
              <a:ext uri="{FF2B5EF4-FFF2-40B4-BE49-F238E27FC236}">
                <a16:creationId xmlns:a16="http://schemas.microsoft.com/office/drawing/2014/main" id="{10A4B4B8-301E-0937-1D96-0705937EAE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31895" y="219884"/>
            <a:ext cx="4814741" cy="6352783"/>
          </a:xfrm>
        </p:spPr>
      </p:pic>
      <p:sp>
        <p:nvSpPr>
          <p:cNvPr id="9" name="Slide Number Placeholder 8">
            <a:extLst>
              <a:ext uri="{FF2B5EF4-FFF2-40B4-BE49-F238E27FC236}">
                <a16:creationId xmlns:a16="http://schemas.microsoft.com/office/drawing/2014/main" id="{8020FCBF-C60C-BB93-FD8B-4570CC0A0281}"/>
              </a:ext>
            </a:extLst>
          </p:cNvPr>
          <p:cNvSpPr>
            <a:spLocks noGrp="1"/>
          </p:cNvSpPr>
          <p:nvPr>
            <p:ph type="sldNum" sz="quarter" idx="12"/>
          </p:nvPr>
        </p:nvSpPr>
        <p:spPr/>
        <p:txBody>
          <a:bodyPr/>
          <a:lstStyle/>
          <a:p>
            <a:fld id="{7A1658C0-7471-4E0E-8008-46BCF42F3A84}" type="slidenum">
              <a:rPr lang="en-US" smtClean="0"/>
              <a:t>7</a:t>
            </a:fld>
            <a:endParaRPr lang="en-US"/>
          </a:p>
        </p:txBody>
      </p:sp>
    </p:spTree>
    <p:extLst>
      <p:ext uri="{BB962C8B-B14F-4D97-AF65-F5344CB8AC3E}">
        <p14:creationId xmlns:p14="http://schemas.microsoft.com/office/powerpoint/2010/main" val="375254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6E18-2180-02BA-A3F6-6A96587C4BA1}"/>
              </a:ext>
            </a:extLst>
          </p:cNvPr>
          <p:cNvSpPr>
            <a:spLocks noGrp="1"/>
          </p:cNvSpPr>
          <p:nvPr>
            <p:ph type="title"/>
          </p:nvPr>
        </p:nvSpPr>
        <p:spPr/>
        <p:txBody>
          <a:bodyPr/>
          <a:lstStyle/>
          <a:p>
            <a:r>
              <a:rPr lang="en-IN" dirty="0">
                <a:solidFill>
                  <a:srgbClr val="002060"/>
                </a:solidFill>
                <a:latin typeface="Times New Roman" panose="02020603050405020304" pitchFamily="18" charset="0"/>
                <a:cs typeface="Times New Roman" panose="02020603050405020304" pitchFamily="18" charset="0"/>
              </a:rPr>
              <a:t>   Encrypt Function:-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94B1C8-0D6E-133B-5B7F-4E7122662EB4}"/>
              </a:ext>
            </a:extLst>
          </p:cNvPr>
          <p:cNvSpPr>
            <a:spLocks noGrp="1"/>
          </p:cNvSpPr>
          <p:nvPr>
            <p:ph idx="1"/>
          </p:nvPr>
        </p:nvSpPr>
        <p:spPr>
          <a:xfrm>
            <a:off x="1342053" y="1692043"/>
            <a:ext cx="10515600" cy="4351338"/>
          </a:xfrm>
        </p:spPr>
        <p:txBody>
          <a:bodyPr>
            <a:normAutofit/>
          </a:bodyPr>
          <a:lstStyle/>
          <a:p>
            <a:r>
              <a:rPr lang="en-US" b="1" dirty="0">
                <a:latin typeface="Arial" panose="020B0604020202020204" pitchFamily="34" charset="0"/>
                <a:cs typeface="Arial" panose="020B0604020202020204" pitchFamily="34" charset="0"/>
              </a:rPr>
              <a:t>CRYPTOGRAPHY: </a:t>
            </a:r>
            <a:r>
              <a:rPr lang="en-US" sz="2400" dirty="0">
                <a:latin typeface="Arial" panose="020B0604020202020204" pitchFamily="34" charset="0"/>
                <a:cs typeface="Arial" panose="020B0604020202020204" pitchFamily="34" charset="0"/>
              </a:rPr>
              <a:t>In cryptography we import a base64 library to make use of its encoding and decoding feature. when the function is called the input text is converted into encrypted code with the help of a base64 library. And return the encrypted value.</a:t>
            </a:r>
          </a:p>
          <a:p>
            <a:pPr marL="0" indent="0">
              <a:buNone/>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MORSE CODE : </a:t>
            </a:r>
            <a:r>
              <a:rPr lang="en-US" sz="2400" dirty="0">
                <a:latin typeface="Arial" panose="020B0604020202020204" pitchFamily="34" charset="0"/>
                <a:cs typeface="Arial" panose="020B0604020202020204" pitchFamily="34" charset="0"/>
              </a:rPr>
              <a:t>In morse code we declare a dictionary in which we map the morse value with the key and when the function is called we take the input text and take letter/digit one by one and with the help of those key we form the whole morse code and store it in cipher. And return the cipher. </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7D5E0C7-28E4-49E7-90E7-818CE5AE8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108"/>
            <a:ext cx="987232" cy="13437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9635801B-02C4-FAD9-8E43-4B395CEC02E7}"/>
              </a:ext>
            </a:extLst>
          </p:cNvPr>
          <p:cNvSpPr>
            <a:spLocks noGrp="1"/>
          </p:cNvSpPr>
          <p:nvPr>
            <p:ph type="sldNum" sz="quarter" idx="12"/>
          </p:nvPr>
        </p:nvSpPr>
        <p:spPr/>
        <p:txBody>
          <a:bodyPr/>
          <a:lstStyle/>
          <a:p>
            <a:fld id="{7A1658C0-7471-4E0E-8008-46BCF42F3A84}" type="slidenum">
              <a:rPr lang="en-US" smtClean="0"/>
              <a:t>8</a:t>
            </a:fld>
            <a:endParaRPr lang="en-US"/>
          </a:p>
        </p:txBody>
      </p:sp>
    </p:spTree>
    <p:extLst>
      <p:ext uri="{BB962C8B-B14F-4D97-AF65-F5344CB8AC3E}">
        <p14:creationId xmlns:p14="http://schemas.microsoft.com/office/powerpoint/2010/main" val="83015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6E18-2180-02BA-A3F6-6A96587C4BA1}"/>
              </a:ext>
            </a:extLst>
          </p:cNvPr>
          <p:cNvSpPr>
            <a:spLocks noGrp="1"/>
          </p:cNvSpPr>
          <p:nvPr>
            <p:ph type="title"/>
          </p:nvPr>
        </p:nvSpPr>
        <p:spPr/>
        <p:txBody>
          <a:bodyPr/>
          <a:lstStyle/>
          <a:p>
            <a:r>
              <a:rPr lang="en-IN" dirty="0">
                <a:solidFill>
                  <a:srgbClr val="002060"/>
                </a:solidFill>
                <a:latin typeface="Times New Roman" panose="02020603050405020304" pitchFamily="18" charset="0"/>
                <a:cs typeface="Times New Roman" panose="02020603050405020304" pitchFamily="18" charset="0"/>
              </a:rPr>
              <a:t>   Decrypt Function:-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94B1C8-0D6E-133B-5B7F-4E7122662EB4}"/>
              </a:ext>
            </a:extLst>
          </p:cNvPr>
          <p:cNvSpPr>
            <a:spLocks noGrp="1"/>
          </p:cNvSpPr>
          <p:nvPr>
            <p:ph idx="1"/>
          </p:nvPr>
        </p:nvSpPr>
        <p:spPr>
          <a:xfrm>
            <a:off x="1342053" y="1692043"/>
            <a:ext cx="10515600" cy="4351338"/>
          </a:xfrm>
        </p:spPr>
        <p:txBody>
          <a:bodyPr>
            <a:normAutofit/>
          </a:bodyPr>
          <a:lstStyle/>
          <a:p>
            <a:r>
              <a:rPr lang="en-US" b="1" dirty="0">
                <a:latin typeface="Arial" panose="020B0604020202020204" pitchFamily="34" charset="0"/>
                <a:cs typeface="Arial" panose="020B0604020202020204" pitchFamily="34" charset="0"/>
              </a:rPr>
              <a:t>CRYPTOGRAPHY: </a:t>
            </a:r>
            <a:r>
              <a:rPr lang="en-US" sz="2400" dirty="0">
                <a:latin typeface="Arial" panose="020B0604020202020204" pitchFamily="34" charset="0"/>
                <a:cs typeface="Arial" panose="020B0604020202020204" pitchFamily="34" charset="0"/>
              </a:rPr>
              <a:t>In cryptography we import a base64 library to make use of its encoding and decoding feature. when the function is called we take the input value and decrypt it with the help of a base64 library. And return the original value.</a:t>
            </a:r>
          </a:p>
          <a:p>
            <a:pPr marL="0" indent="0">
              <a:buNone/>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MORSE CODE: </a:t>
            </a:r>
            <a:r>
              <a:rPr lang="en-US" sz="2400" dirty="0">
                <a:latin typeface="Arial" panose="020B0604020202020204" pitchFamily="34" charset="0"/>
                <a:cs typeface="Arial" panose="020B0604020202020204" pitchFamily="34" charset="0"/>
              </a:rPr>
              <a:t>In morse code we declare a dictionary in which we map the morse value with the key and when the function is called we take the input text and with help of the values we find the key of those values and form the real message and store it in decipher. And return the decipher, and display it.</a:t>
            </a:r>
            <a:r>
              <a:rPr lang="en-US" dirty="0">
                <a:latin typeface="Arial" panose="020B0604020202020204" pitchFamily="34" charset="0"/>
                <a:cs typeface="Arial" panose="020B0604020202020204" pitchFamily="34" charset="0"/>
              </a:rPr>
              <a:t> </a:t>
            </a:r>
          </a:p>
        </p:txBody>
      </p:sp>
      <p:pic>
        <p:nvPicPr>
          <p:cNvPr id="4" name="Picture 3">
            <a:extLst>
              <a:ext uri="{FF2B5EF4-FFF2-40B4-BE49-F238E27FC236}">
                <a16:creationId xmlns:a16="http://schemas.microsoft.com/office/drawing/2014/main" id="{77D5E0C7-28E4-49E7-90E7-818CE5AE8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108"/>
            <a:ext cx="987232" cy="13437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6849B2E-7CDE-D498-C64A-53F626D602EB}"/>
              </a:ext>
            </a:extLst>
          </p:cNvPr>
          <p:cNvSpPr>
            <a:spLocks noGrp="1"/>
          </p:cNvSpPr>
          <p:nvPr>
            <p:ph type="sldNum" sz="quarter" idx="12"/>
          </p:nvPr>
        </p:nvSpPr>
        <p:spPr/>
        <p:txBody>
          <a:bodyPr/>
          <a:lstStyle/>
          <a:p>
            <a:fld id="{7A1658C0-7471-4E0E-8008-46BCF42F3A84}" type="slidenum">
              <a:rPr lang="en-US" smtClean="0"/>
              <a:t>9</a:t>
            </a:fld>
            <a:endParaRPr lang="en-US"/>
          </a:p>
        </p:txBody>
      </p:sp>
    </p:spTree>
    <p:extLst>
      <p:ext uri="{BB962C8B-B14F-4D97-AF65-F5344CB8AC3E}">
        <p14:creationId xmlns:p14="http://schemas.microsoft.com/office/powerpoint/2010/main" val="2725897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1188</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IT PBL Cryptography  Subject Teacher- Shweta Tiwaskar Ma’am</vt:lpstr>
      <vt:lpstr>INTRODUCTION</vt:lpstr>
      <vt:lpstr>ABSTRACT </vt:lpstr>
      <vt:lpstr>  Tkinter</vt:lpstr>
      <vt:lpstr>Base64</vt:lpstr>
      <vt:lpstr>  Algorithm:-</vt:lpstr>
      <vt:lpstr> FlowChart:-</vt:lpstr>
      <vt:lpstr>   Encrypt Function:-</vt:lpstr>
      <vt:lpstr>   Decrypt Function:-</vt:lpstr>
      <vt:lpstr>  Output:</vt:lpstr>
      <vt:lpstr>  Output:</vt:lpstr>
      <vt:lpstr>  Output:</vt:lpstr>
      <vt:lpstr>  Conclusion:</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PBL Voice Recorder using python  Subject Teacher- Shweta Tiwaskar Ma’am</dc:title>
  <dc:creator>Navnath Chavan</dc:creator>
  <cp:lastModifiedBy>Prasad Bhosale</cp:lastModifiedBy>
  <cp:revision>18</cp:revision>
  <dcterms:created xsi:type="dcterms:W3CDTF">2023-04-22T16:10:17Z</dcterms:created>
  <dcterms:modified xsi:type="dcterms:W3CDTF">2023-05-06T09:53:08Z</dcterms:modified>
</cp:coreProperties>
</file>